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png" ContentType="image/png"/>
  <Default Extension="xml" ContentType="application/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7.xml" ContentType="application/vnd.openxmlformats-officedocument.presentationml.slide+xml"/>
  <Override PartName="/ppt/notesslides/notesslide2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6" r:id="rId18"/>
    <p:sldId id="277" r:id="rId19"/>
    <p:sldId id="273" r:id="rId20"/>
    <p:sldId id="274" r:id="rId21"/>
    <p:sldId id="275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" Type="http://schemas.openxmlformats.org/officeDocument/2006/relationships/slide" Target="slides/slide1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tableStyles" Target="tableStyle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en-tête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Espace réservé à la date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Espace réservé à l'image de la diapositive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Espace réservé aux note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  <a:endParaRPr lang="en-US"/>
          </a:p>
          <a:p>
            <a:pPr lvl="1"/>
            <a:r>
              <a:rPr lang="fr-FR" altLang="en-US"/>
              <a:t>Deuxième niveau</a:t>
            </a:r>
            <a:endParaRPr lang="en-US"/>
          </a:p>
          <a:p>
            <a:pPr lvl="2"/>
            <a:r>
              <a:rPr lang="fr-FR" altLang="en-US"/>
              <a:t>Troisième niveau</a:t>
            </a:r>
            <a:endParaRPr lang="en-US"/>
          </a:p>
          <a:p>
            <a:pPr lvl="3"/>
            <a:r>
              <a:rPr lang="fr-FR" altLang="en-US"/>
              <a:t>Quatrième niveau</a:t>
            </a:r>
            <a:endParaRPr lang="en-US"/>
          </a:p>
          <a:p>
            <a:pPr lvl="4"/>
            <a:r>
              <a:rPr lang="fr-FR" altLang="en-US"/>
              <a:t>Cinquième niveau</a:t>
            </a:r>
            <a:endParaRPr lang="en-US"/>
          </a:p>
        </p:txBody>
      </p:sp>
      <p:sp>
        <p:nvSpPr>
          <p:cNvPr id="6" name="Espace réservé à la note de bas de page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Espace réservé au numéro de diapositive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B0A9F70-9311-49B5-A83C-4F673EEDE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51DFBD6-1BF5-4D20-885A-E95BAAACBE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1F7C119-2803-4ACE-B03E-1E5C0D948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322A459-B5B7-461F-B995-7DF782DE77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02221A5-69C2-4D36-BEB0-F454A73A6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69E8FF8-2A66-462E-B2EA-37CDE97A8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5FFBDA-C9EB-40BA-9B6D-AE284A9A95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EE8ACC8-EA8C-4F68-B357-594079662C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302541B-4F78-4FE7-8B88-F3035C55A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61D24D4-3209-475E-964C-0524725264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6405139-9A43-4322-B3DB-E1B1AEA44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CFA6AD6-518A-4FD7-AEDD-DE4F4EA3E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84EC856-ECE8-4F4D-87EF-A253051ABA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A679AA0-9E13-40C3-951D-A7B7E8586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25929C3-540B-42DE-8CDF-E21DD5294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AEE9691-25D1-4FEF-A299-52DF69ED6A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BED31A0-E224-44A1-B9A5-97F79E6E9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396FDC0-8E88-46E6-A438-D35945A937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CE8C3FC-34C8-4406-89DA-F3F165B587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A163E00-D512-429E-9691-B5ED3CC26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53A8D9C-6B6D-40F0-A768-BFD4A2CDE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E6CEABE-86C3-4923-9FAB-9D6A167163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354DA14-2053-4D2A-8756-ABA7E1A48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DD21A23-F637-4941-B39C-AF55631A7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4087" y="88675"/>
            <a:ext cx="12107913" cy="6769326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45022" y="1461497"/>
            <a:ext cx="9144000" cy="2387600"/>
          </a:xfrm>
        </p:spPr>
        <p:txBody>
          <a:bodyPr/>
          <a:lstStyle/>
          <a:p>
            <a:r>
              <a:rPr lang="fr-FR" altLang="en-US" sz="7200" b="1">
                <a:solidFill>
                  <a:srgbClr val="FFFF00"/>
                </a:solidFill>
                <a:highlight>
                  <a:srgbClr val="FF0000"/>
                </a:highlight>
              </a:rPr>
              <a:t>La</a:t>
            </a:r>
            <a:r>
              <a:rPr altLang="en-US" sz="7200" b="1">
                <a:solidFill>
                  <a:srgbClr val="FFFF00"/>
                </a:solidFill>
                <a:highlight>
                  <a:srgbClr val="FF0000"/>
                </a:highlight>
              </a:rPr>
              <a:t> </a:t>
            </a:r>
            <a:r>
              <a:rPr lang="fr-FR" altLang="en-US" sz="7200" b="1">
                <a:solidFill>
                  <a:srgbClr val="FFFF00"/>
                </a:solidFill>
                <a:highlight>
                  <a:srgbClr val="FF0000"/>
                </a:highlight>
              </a:rPr>
              <a:t>révolte</a:t>
            </a:r>
            <a:r>
              <a:rPr altLang="en-US" sz="7200" b="1">
                <a:solidFill>
                  <a:srgbClr val="FFFF00"/>
                </a:solidFill>
                <a:highlight>
                  <a:srgbClr val="FF0000"/>
                </a:highlight>
              </a:rPr>
              <a:t> </a:t>
            </a:r>
            <a:r>
              <a:rPr lang="fr-FR" altLang="en-US" sz="7200" b="1">
                <a:solidFill>
                  <a:srgbClr val="FFFF00"/>
                </a:solidFill>
                <a:highlight>
                  <a:srgbClr val="FF0000"/>
                </a:highlight>
              </a:rPr>
              <a:t>et</a:t>
            </a:r>
            <a:r>
              <a:rPr altLang="en-US" sz="7200" b="1">
                <a:solidFill>
                  <a:srgbClr val="FFFF00"/>
                </a:solidFill>
                <a:highlight>
                  <a:srgbClr val="FF0000"/>
                </a:highlight>
              </a:rPr>
              <a:t> </a:t>
            </a:r>
            <a:r>
              <a:rPr lang="fr-FR" altLang="en-US" sz="7200" b="1">
                <a:solidFill>
                  <a:srgbClr val="FFFF00"/>
                </a:solidFill>
                <a:highlight>
                  <a:srgbClr val="FF0000"/>
                </a:highlight>
              </a:rPr>
              <a:t>la</a:t>
            </a:r>
            <a:r>
              <a:rPr altLang="en-US" sz="7200" b="1">
                <a:solidFill>
                  <a:srgbClr val="FFFF00"/>
                </a:solidFill>
                <a:highlight>
                  <a:srgbClr val="FF0000"/>
                </a:highlight>
              </a:rPr>
              <a:t> </a:t>
            </a:r>
            <a:r>
              <a:rPr lang="fr-FR" altLang="en-US" sz="7200" b="1">
                <a:solidFill>
                  <a:srgbClr val="FFFF00"/>
                </a:solidFill>
                <a:highlight>
                  <a:srgbClr val="FF0000"/>
                </a:highlight>
              </a:rPr>
              <a:t>rébellion</a:t>
            </a:r>
            <a:endParaRPr lang="en-US" sz="7200" b="1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66044" y="4797812"/>
            <a:ext cx="9101956" cy="1682044"/>
          </a:xfrm>
        </p:spPr>
        <p:txBody>
          <a:bodyPr/>
          <a:lstStyle/>
          <a:p>
            <a:r>
              <a:rPr lang="fr-FR" altLang="en-US" sz="3400" b="1">
                <a:highlight>
                  <a:srgbClr val="FF0000"/>
                </a:highlight>
              </a:rPr>
              <a:t>Faut-il</a:t>
            </a:r>
            <a:r>
              <a:rPr altLang="en-US" sz="3400" b="1">
                <a:highlight>
                  <a:srgbClr val="FF0000"/>
                </a:highlight>
              </a:rPr>
              <a:t> </a:t>
            </a:r>
            <a:r>
              <a:rPr lang="fr-FR" altLang="en-US" sz="3400" b="1">
                <a:highlight>
                  <a:srgbClr val="FF0000"/>
                </a:highlight>
              </a:rPr>
              <a:t>se</a:t>
            </a:r>
            <a:r>
              <a:rPr altLang="en-US" sz="3400" b="1">
                <a:highlight>
                  <a:srgbClr val="FF0000"/>
                </a:highlight>
              </a:rPr>
              <a:t> </a:t>
            </a:r>
            <a:r>
              <a:rPr lang="fr-FR" altLang="en-US" sz="3400" b="1">
                <a:highlight>
                  <a:srgbClr val="FF0000"/>
                </a:highlight>
              </a:rPr>
              <a:t>révolter?</a:t>
            </a:r>
            <a:endParaRPr lang="fr-FR" altLang="en-US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</a:t>
            </a:r>
            <a:r>
              <a:t> </a:t>
            </a:r>
            <a:r>
              <a:rPr lang="fr-FR"/>
              <a:t>révolter</a:t>
            </a:r>
            <a:r>
              <a:t> </a:t>
            </a:r>
            <a:r>
              <a:rPr lang="fr-FR"/>
              <a:t>contre</a:t>
            </a:r>
            <a:r>
              <a:t> </a:t>
            </a:r>
            <a:r>
              <a:rPr lang="fr-FR"/>
              <a:t>l'injustice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29713" y="1565958"/>
            <a:ext cx="5895509" cy="50092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</a:t>
            </a:r>
            <a:r>
              <a:t> </a:t>
            </a:r>
            <a:r>
              <a:rPr lang="fr-FR"/>
              <a:t>révolter</a:t>
            </a:r>
            <a:r>
              <a:t> </a:t>
            </a:r>
            <a:r>
              <a:rPr lang="fr-FR"/>
              <a:t>contre</a:t>
            </a:r>
            <a:r>
              <a:t> </a:t>
            </a:r>
            <a:r>
              <a:rPr lang="fr-FR"/>
              <a:t>un</a:t>
            </a:r>
            <a:r>
              <a:t> </a:t>
            </a:r>
            <a:r>
              <a:rPr lang="fr-FR"/>
              <a:t>gouvernement</a:t>
            </a:r>
            <a:r>
              <a:t> </a:t>
            </a:r>
            <a:r>
              <a:rPr lang="fr-FR"/>
              <a:t>corrompu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2443" y="1690688"/>
            <a:ext cx="5700346" cy="491915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64872" y="2304206"/>
            <a:ext cx="4876800" cy="40301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Devoir</a:t>
            </a:r>
            <a:r>
              <a:t> </a:t>
            </a:r>
            <a:r>
              <a:rPr lang="fr-FR"/>
              <a:t>religieux</a:t>
            </a:r>
          </a:p>
        </p:txBody>
      </p:sp>
      <p:sp>
        <p:nvSpPr>
          <p:cNvPr id="4" name="BoîteDeDialogue 3"/>
          <p:cNvSpPr txBox="1"/>
          <p:nvPr/>
        </p:nvSpPr>
        <p:spPr>
          <a:xfrm>
            <a:off x="1828800" y="2743200"/>
            <a:ext cx="9075147" cy="234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/>
              <a:t>L'islam</a:t>
            </a:r>
            <a:r>
              <a:rPr sz="3400"/>
              <a:t> </a:t>
            </a:r>
            <a:r>
              <a:rPr lang="en-US" sz="3400"/>
              <a:t>a</a:t>
            </a:r>
            <a:r>
              <a:rPr sz="3400"/>
              <a:t> </a:t>
            </a:r>
            <a:r>
              <a:rPr lang="en-US" sz="3400"/>
              <a:t>autorisé</a:t>
            </a:r>
            <a:r>
              <a:rPr sz="3400"/>
              <a:t> </a:t>
            </a:r>
            <a:r>
              <a:rPr lang="en-US" sz="3400"/>
              <a:t>la</a:t>
            </a:r>
            <a:r>
              <a:rPr sz="3400"/>
              <a:t> </a:t>
            </a:r>
            <a:r>
              <a:rPr lang="en-US" sz="3400"/>
              <a:t>révolte</a:t>
            </a:r>
            <a:r>
              <a:rPr sz="3400"/>
              <a:t> </a:t>
            </a:r>
            <a:r>
              <a:rPr lang="en-US" sz="3400"/>
              <a:t>contre</a:t>
            </a:r>
            <a:r>
              <a:rPr sz="3400"/>
              <a:t> </a:t>
            </a:r>
            <a:r>
              <a:rPr lang="en-US" sz="3400"/>
              <a:t>ce</a:t>
            </a:r>
            <a:r>
              <a:rPr sz="3400"/>
              <a:t> </a:t>
            </a:r>
            <a:r>
              <a:rPr lang="en-US" sz="3400"/>
              <a:t>qui</a:t>
            </a:r>
            <a:r>
              <a:rPr sz="3400"/>
              <a:t> </a:t>
            </a:r>
            <a:r>
              <a:rPr lang="en-US" sz="3400"/>
              <a:t>ne</a:t>
            </a:r>
            <a:r>
              <a:rPr sz="3400"/>
              <a:t> </a:t>
            </a:r>
            <a:r>
              <a:rPr lang="en-US" sz="3400"/>
              <a:t>respecte</a:t>
            </a:r>
          </a:p>
          <a:p>
            <a:r>
              <a:rPr lang="en-US" sz="3400"/>
              <a:t>pas</a:t>
            </a:r>
            <a:r>
              <a:rPr sz="3400"/>
              <a:t> </a:t>
            </a:r>
            <a:r>
              <a:rPr lang="en-US" sz="3400"/>
              <a:t>la</a:t>
            </a:r>
            <a:r>
              <a:rPr sz="3400"/>
              <a:t> </a:t>
            </a:r>
            <a:r>
              <a:rPr lang="en-US" sz="3400"/>
              <a:t>parole</a:t>
            </a:r>
            <a:r>
              <a:rPr sz="3400"/>
              <a:t> </a:t>
            </a:r>
            <a:r>
              <a:rPr lang="en-US" sz="3400"/>
              <a:t>d'Allah</a:t>
            </a:r>
          </a:p>
          <a:p>
            <a:r>
              <a:rPr lang="en-US" sz="3400"/>
              <a:t>Antigone</a:t>
            </a:r>
            <a:r>
              <a:rPr sz="3400"/>
              <a:t> </a:t>
            </a:r>
            <a:r>
              <a:rPr lang="en-US" sz="3400"/>
              <a:t>de</a:t>
            </a:r>
            <a:r>
              <a:rPr sz="3400"/>
              <a:t> </a:t>
            </a:r>
            <a:r>
              <a:rPr lang="en-US" sz="3400"/>
              <a:t>Sophocle</a:t>
            </a:r>
            <a:r>
              <a:rPr sz="3400"/>
              <a:t> </a:t>
            </a:r>
            <a:r>
              <a:rPr lang="en-US" sz="3400"/>
              <a:t>ou</a:t>
            </a:r>
            <a:r>
              <a:rPr sz="3400"/>
              <a:t> </a:t>
            </a:r>
            <a:r>
              <a:rPr lang="en-US" sz="3400"/>
              <a:t>d'Anouilh</a:t>
            </a:r>
            <a:r>
              <a:rPr sz="3400"/>
              <a:t> </a:t>
            </a:r>
            <a:r>
              <a:rPr lang="en-US" sz="3400"/>
              <a:t>toutes</a:t>
            </a:r>
            <a:r>
              <a:rPr sz="3400"/>
              <a:t> </a:t>
            </a:r>
            <a:r>
              <a:rPr lang="en-US" sz="3400"/>
              <a:t>les</a:t>
            </a:r>
            <a:r>
              <a:rPr sz="3400"/>
              <a:t> </a:t>
            </a:r>
            <a:r>
              <a:rPr lang="en-US" sz="3400"/>
              <a:t>deux</a:t>
            </a:r>
          </a:p>
          <a:p>
            <a:r>
              <a:rPr lang="en-US" sz="3400"/>
              <a:t>ont</a:t>
            </a:r>
            <a:r>
              <a:rPr sz="3400"/>
              <a:t> </a:t>
            </a:r>
            <a:r>
              <a:rPr lang="en-US" sz="3400"/>
              <a:t>considéré</a:t>
            </a:r>
            <a:r>
              <a:rPr sz="3400"/>
              <a:t> </a:t>
            </a:r>
            <a:r>
              <a:rPr lang="en-US" sz="3400"/>
              <a:t>leur</a:t>
            </a:r>
            <a:r>
              <a:rPr sz="3400"/>
              <a:t> </a:t>
            </a:r>
            <a:r>
              <a:rPr lang="en-US" sz="3400"/>
              <a:t>révolte</a:t>
            </a:r>
            <a:r>
              <a:rPr sz="3400"/>
              <a:t> </a:t>
            </a:r>
            <a:r>
              <a:rPr lang="en-US" sz="3400"/>
              <a:t>un</a:t>
            </a:r>
            <a:r>
              <a:rPr sz="3400"/>
              <a:t> </a:t>
            </a:r>
            <a:r>
              <a:rPr lang="en-US" sz="3400"/>
              <a:t>devoir</a:t>
            </a:r>
            <a:r>
              <a:rPr sz="3400"/>
              <a:t> </a:t>
            </a:r>
            <a:r>
              <a:rPr lang="en-US" sz="3400"/>
              <a:t>religieux</a:t>
            </a:r>
            <a:r>
              <a:rPr sz="3400"/>
              <a:t> </a:t>
            </a:r>
            <a:r>
              <a:rPr lang="en-US" sz="3400"/>
              <a:t>pour</a:t>
            </a:r>
            <a:r>
              <a:rPr sz="3400"/>
              <a:t> </a:t>
            </a:r>
            <a:r>
              <a:rPr lang="en-US" sz="3400"/>
              <a:t>que</a:t>
            </a:r>
          </a:p>
          <a:p>
            <a:r>
              <a:rPr lang="en-US" sz="3400"/>
              <a:t>l'</a:t>
            </a:r>
            <a:r>
              <a:rPr sz="3400"/>
              <a:t> </a:t>
            </a:r>
            <a:r>
              <a:rPr lang="en-US" sz="3400"/>
              <a:t>âme</a:t>
            </a:r>
            <a:r>
              <a:rPr sz="3400"/>
              <a:t> </a:t>
            </a:r>
            <a:r>
              <a:rPr lang="en-US" sz="3400"/>
              <a:t>de</a:t>
            </a:r>
            <a:r>
              <a:rPr sz="3400"/>
              <a:t> </a:t>
            </a:r>
            <a:r>
              <a:rPr lang="en-US" sz="3400"/>
              <a:t>leurs</a:t>
            </a:r>
            <a:r>
              <a:rPr sz="3400"/>
              <a:t> </a:t>
            </a:r>
            <a:r>
              <a:rPr lang="en-US" sz="3400"/>
              <a:t>frères</a:t>
            </a:r>
            <a:r>
              <a:rPr sz="3400"/>
              <a:t> </a:t>
            </a:r>
            <a:r>
              <a:rPr lang="en-US" sz="3400"/>
              <a:t>reposent</a:t>
            </a:r>
            <a:r>
              <a:rPr sz="3400"/>
              <a:t> </a:t>
            </a:r>
            <a:r>
              <a:rPr lang="en-US" sz="3400"/>
              <a:t>en</a:t>
            </a:r>
            <a:r>
              <a:rPr sz="3400"/>
              <a:t> </a:t>
            </a:r>
            <a:r>
              <a:rPr lang="en-US" sz="3400"/>
              <a:t>paix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</a:t>
            </a:r>
            <a:r>
              <a:t> </a:t>
            </a:r>
            <a:r>
              <a:rPr lang="fr-FR"/>
              <a:t>révolter</a:t>
            </a:r>
            <a:r>
              <a:t> </a:t>
            </a:r>
            <a:r>
              <a:rPr lang="fr-FR"/>
              <a:t>pour</a:t>
            </a:r>
            <a:r>
              <a:t> </a:t>
            </a:r>
            <a:r>
              <a:rPr lang="fr-FR"/>
              <a:t>le</a:t>
            </a:r>
            <a:r>
              <a:t> </a:t>
            </a:r>
            <a:r>
              <a:rPr lang="fr-FR"/>
              <a:t>changement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78899" y="1690688"/>
            <a:ext cx="8234200" cy="48046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</a:t>
            </a:r>
            <a:r>
              <a:t> </a:t>
            </a:r>
            <a:r>
              <a:rPr lang="fr-FR"/>
              <a:t>révolter</a:t>
            </a:r>
            <a:r>
              <a:t> </a:t>
            </a:r>
            <a:r>
              <a:rPr lang="fr-FR"/>
              <a:t>pour</a:t>
            </a:r>
            <a:r>
              <a:t> </a:t>
            </a:r>
            <a:r>
              <a:rPr lang="fr-FR"/>
              <a:t>la</a:t>
            </a:r>
            <a:r>
              <a:t> </a:t>
            </a:r>
            <a:r>
              <a:rPr lang="fr-FR"/>
              <a:t>vengeance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51666" y="1690688"/>
            <a:ext cx="6688667" cy="45326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68" y="0"/>
            <a:ext cx="12114333" cy="6716522"/>
          </a:xfrm>
          <a:prstGeom prst="rect">
            <a:avLst/>
          </a:prstGeom>
        </p:spPr>
      </p:pic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969043" y="1998211"/>
            <a:ext cx="10244871" cy="2600388"/>
          </a:xfrm>
        </p:spPr>
        <p:txBody>
          <a:bodyPr/>
          <a:lstStyle/>
          <a:p>
            <a:pPr algn="ctr"/>
            <a:r>
              <a:rPr lang="fr-FR" sz="7200" b="1" u="sng" strike="noStrike">
                <a:solidFill>
                  <a:schemeClr val="accent2"/>
                </a:solidFill>
              </a:rPr>
              <a:t>Inconvénients</a:t>
            </a:r>
            <a:endParaRPr sz="7200" b="1" u="sng" strike="noStrike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</a:t>
            </a:r>
            <a:r>
              <a:rPr lang=""/>
              <a:t> </a:t>
            </a:r>
            <a:r>
              <a:rPr lang="fr-FR"/>
              <a:t>révolution</a:t>
            </a:r>
            <a:r>
              <a:rPr lang=""/>
              <a:t> </a:t>
            </a:r>
            <a:r>
              <a:rPr lang="fr-FR"/>
              <a:t>est</a:t>
            </a:r>
            <a:r>
              <a:rPr lang=""/>
              <a:t> </a:t>
            </a:r>
            <a:r>
              <a:rPr lang="fr-FR"/>
              <a:t>un</a:t>
            </a:r>
            <a:r>
              <a:rPr lang=""/>
              <a:t> </a:t>
            </a:r>
            <a:r>
              <a:rPr lang="fr-FR"/>
              <a:t>bain</a:t>
            </a:r>
            <a:r>
              <a:rPr lang=""/>
              <a:t> </a:t>
            </a:r>
            <a:r>
              <a:rPr lang="fr-FR"/>
              <a:t>de</a:t>
            </a:r>
            <a:r>
              <a:rPr lang=""/>
              <a:t> </a:t>
            </a:r>
            <a:r>
              <a:rPr lang="fr-FR"/>
              <a:t>sang</a:t>
            </a: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4817533" cy="4351338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Fin</a:t>
            </a:r>
            <a:r>
              <a:rPr lang=""/>
              <a:t> </a:t>
            </a:r>
            <a:r>
              <a:rPr lang="fr-FR"/>
              <a:t>de</a:t>
            </a:r>
            <a:r>
              <a:rPr lang=""/>
              <a:t> </a:t>
            </a:r>
            <a:r>
              <a:rPr lang="fr-FR"/>
              <a:t>l'</a:t>
            </a:r>
            <a:r>
              <a:rPr lang=""/>
              <a:t> </a:t>
            </a:r>
            <a:r>
              <a:rPr lang="fr-FR"/>
              <a:t>oeuvre</a:t>
            </a:r>
            <a:r>
              <a:rPr lang=""/>
              <a:t> </a:t>
            </a:r>
            <a:r>
              <a:rPr lang="fr-FR"/>
              <a:t>"Antigone"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Mort</a:t>
            </a:r>
            <a:r>
              <a:rPr lang=""/>
              <a:t> </a:t>
            </a:r>
            <a:r>
              <a:rPr lang="fr-FR"/>
              <a:t>d'Antigone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Mort</a:t>
            </a:r>
            <a:r>
              <a:rPr lang=""/>
              <a:t> </a:t>
            </a:r>
            <a:r>
              <a:rPr lang="fr-FR"/>
              <a:t>d'Hémon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Mort</a:t>
            </a:r>
            <a:r>
              <a:rPr lang=""/>
              <a:t> </a:t>
            </a:r>
            <a:r>
              <a:rPr lang="fr-FR"/>
              <a:t>d'Eurydice</a:t>
            </a:r>
          </a:p>
          <a:p>
            <a:pPr marL="0" indent="0">
              <a:buFont typeface="+mj-lt"/>
              <a:buNone/>
            </a:pPr>
            <a:r>
              <a:rPr lang="fr-FR"/>
              <a:t>Bilan</a:t>
            </a:r>
            <a:r>
              <a:rPr lang=""/>
              <a:t> </a:t>
            </a:r>
            <a:r>
              <a:rPr lang="fr-FR"/>
              <a:t>fort</a:t>
            </a:r>
            <a:r>
              <a:rPr lang=""/>
              <a:t> </a:t>
            </a:r>
            <a:r>
              <a:rPr lang="fr-FR"/>
              <a:t>par</a:t>
            </a:r>
            <a:r>
              <a:rPr lang=""/>
              <a:t> </a:t>
            </a:r>
            <a:r>
              <a:rPr lang="fr-FR"/>
              <a:t>rapport</a:t>
            </a:r>
            <a:r>
              <a:rPr lang=""/>
              <a:t> </a:t>
            </a:r>
            <a:r>
              <a:rPr lang="fr-FR"/>
              <a:t>aux</a:t>
            </a:r>
            <a:r>
              <a:rPr lang=""/>
              <a:t> </a:t>
            </a:r>
            <a:r>
              <a:rPr lang="fr-FR"/>
              <a:t>nombres</a:t>
            </a:r>
            <a:r>
              <a:rPr lang=""/>
              <a:t> </a:t>
            </a:r>
            <a:r>
              <a:rPr lang="fr-FR"/>
              <a:t>des</a:t>
            </a:r>
            <a:r>
              <a:rPr lang=""/>
              <a:t> </a:t>
            </a:r>
            <a:r>
              <a:rPr lang="fr-FR"/>
              <a:t>personnages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 l="0" t="26689" r="46764" b="0"/>
          <a:stretch/>
        </p:blipFill>
        <p:spPr>
          <a:xfrm>
            <a:off x="5538242" y="1423370"/>
            <a:ext cx="4991936" cy="51558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</a:t>
            </a:r>
            <a:r>
              <a:rPr lang=""/>
              <a:t> </a:t>
            </a:r>
            <a:r>
              <a:rPr lang="fr-FR"/>
              <a:t>révolution</a:t>
            </a:r>
            <a:r>
              <a:rPr lang=""/>
              <a:t> </a:t>
            </a:r>
            <a:r>
              <a:rPr lang="fr-FR"/>
              <a:t>est</a:t>
            </a:r>
            <a:r>
              <a:rPr lang=""/>
              <a:t> </a:t>
            </a:r>
            <a:r>
              <a:rPr lang="fr-FR"/>
              <a:t>un</a:t>
            </a:r>
            <a:r>
              <a:rPr lang=""/>
              <a:t> </a:t>
            </a:r>
            <a:r>
              <a:rPr lang="fr-FR"/>
              <a:t>suicide</a:t>
            </a:r>
          </a:p>
        </p:txBody>
      </p:sp>
      <p:sp>
        <p:nvSpPr>
          <p:cNvPr id="4" name="BoîteDeDialogue 3"/>
          <p:cNvSpPr txBox="1"/>
          <p:nvPr/>
        </p:nvSpPr>
        <p:spPr>
          <a:xfrm>
            <a:off x="1828800" y="2743200"/>
            <a:ext cx="8248186" cy="1369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"Il</a:t>
            </a:r>
            <a:r>
              <a:rPr lang="" sz="4800"/>
              <a:t> </a:t>
            </a:r>
            <a:r>
              <a:rPr lang="en-US" sz="4800"/>
              <a:t>est</a:t>
            </a:r>
            <a:r>
              <a:rPr lang="" sz="4800"/>
              <a:t> </a:t>
            </a:r>
            <a:r>
              <a:rPr lang="en-US" sz="4800"/>
              <a:t>plus</a:t>
            </a:r>
            <a:r>
              <a:rPr lang="" sz="4800"/>
              <a:t> </a:t>
            </a:r>
            <a:r>
              <a:rPr lang="en-US" sz="4800"/>
              <a:t>fort</a:t>
            </a:r>
            <a:r>
              <a:rPr lang="" sz="4800"/>
              <a:t> </a:t>
            </a:r>
            <a:r>
              <a:rPr lang="en-US" sz="4800"/>
              <a:t>que</a:t>
            </a:r>
            <a:r>
              <a:rPr lang="" sz="4800"/>
              <a:t> </a:t>
            </a:r>
            <a:r>
              <a:rPr lang="en-US" sz="4800"/>
              <a:t>nous</a:t>
            </a:r>
            <a:r>
              <a:rPr lang="" sz="4800"/>
              <a:t> </a:t>
            </a:r>
            <a:r>
              <a:rPr lang="en-US" sz="4800"/>
              <a:t>Antigone"</a:t>
            </a:r>
          </a:p>
          <a:p>
            <a:r>
              <a:rPr lang="en-US" sz="4800"/>
              <a:t>dit</a:t>
            </a:r>
            <a:r>
              <a:rPr lang="" sz="4800"/>
              <a:t> </a:t>
            </a:r>
            <a:r>
              <a:rPr lang="en-US" sz="4800"/>
              <a:t>Ismène.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</a:t>
            </a:r>
            <a:r>
              <a:t> </a:t>
            </a:r>
            <a:r>
              <a:rPr lang="fr-FR"/>
              <a:t>personne/l'idéal</a:t>
            </a:r>
            <a:r>
              <a:t> </a:t>
            </a:r>
            <a:r>
              <a:rPr lang="fr-FR"/>
              <a:t>pour</a:t>
            </a:r>
            <a:r>
              <a:t> </a:t>
            </a:r>
            <a:r>
              <a:rPr lang="fr-FR"/>
              <a:t>lequel</a:t>
            </a:r>
            <a:r>
              <a:t> </a:t>
            </a:r>
            <a:r>
              <a:rPr lang="fr-FR"/>
              <a:t>on</a:t>
            </a:r>
            <a:r>
              <a:t> </a:t>
            </a:r>
            <a:r>
              <a:rPr lang="fr-FR"/>
              <a:t>se</a:t>
            </a:r>
            <a:r>
              <a:t> </a:t>
            </a:r>
            <a:r>
              <a:rPr lang="fr-FR"/>
              <a:t>révolte</a:t>
            </a:r>
            <a:r>
              <a:t> </a:t>
            </a:r>
            <a:r>
              <a:rPr lang="fr-FR"/>
              <a:t>mérite-t-il</a:t>
            </a:r>
            <a:r>
              <a:t> </a:t>
            </a:r>
            <a:r>
              <a:rPr lang="fr-FR"/>
              <a:t>de</a:t>
            </a:r>
            <a:r>
              <a:t> </a:t>
            </a:r>
            <a:r>
              <a:rPr lang="fr-FR"/>
              <a:t>tels</a:t>
            </a:r>
            <a:r>
              <a:t> </a:t>
            </a:r>
            <a:r>
              <a:rPr lang="fr-FR"/>
              <a:t>sacrifices?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8008" y="1690688"/>
            <a:ext cx="5411510" cy="47537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rcRect l="17711" t="29115" r="13205" b="2647"/>
          <a:stretch/>
        </p:blipFill>
        <p:spPr>
          <a:xfrm>
            <a:off x="6758747" y="1816850"/>
            <a:ext cx="3509361" cy="462756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2801" y="329010"/>
            <a:ext cx="11197910" cy="62560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/>
              <a:t>Plan</a:t>
            </a:r>
            <a:endParaRPr sz="4800" b="1"/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480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800"/>
              <a:t>Avantages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800"/>
              <a:t>Inconvénients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800"/>
              <a:t>Point</a:t>
            </a:r>
            <a:r>
              <a:rPr sz="4800"/>
              <a:t> </a:t>
            </a:r>
            <a:r>
              <a:rPr lang="fr-FR" sz="4800"/>
              <a:t>de</a:t>
            </a:r>
            <a:r>
              <a:rPr sz="4800"/>
              <a:t> </a:t>
            </a:r>
            <a:r>
              <a:rPr lang="fr-FR" sz="4800"/>
              <a:t>vue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80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</a:t>
            </a:r>
            <a:r>
              <a:t> </a:t>
            </a:r>
            <a:r>
              <a:rPr lang="fr-FR"/>
              <a:t>révolter</a:t>
            </a:r>
            <a:r>
              <a:t> </a:t>
            </a:r>
            <a:r>
              <a:rPr lang="fr-FR"/>
              <a:t>est</a:t>
            </a:r>
            <a:r>
              <a:t> </a:t>
            </a:r>
            <a:r>
              <a:rPr lang="fr-FR"/>
              <a:t>une</a:t>
            </a:r>
            <a:r>
              <a:t> </a:t>
            </a:r>
            <a:r>
              <a:rPr lang="fr-FR"/>
              <a:t>trahison</a:t>
            </a:r>
            <a:r>
              <a:t> </a:t>
            </a:r>
            <a:r>
              <a:rPr lang="fr-FR"/>
              <a:t>et</a:t>
            </a:r>
            <a:r>
              <a:t> </a:t>
            </a:r>
            <a:r>
              <a:rPr lang="fr-FR"/>
              <a:t>une</a:t>
            </a:r>
            <a:r>
              <a:t> </a:t>
            </a:r>
            <a:r>
              <a:rPr lang="fr-FR"/>
              <a:t>aide</a:t>
            </a:r>
            <a:r>
              <a:t> </a:t>
            </a:r>
            <a:r>
              <a:rPr lang="fr-FR"/>
              <a:t>gratuite</a:t>
            </a:r>
            <a:r>
              <a:t> </a:t>
            </a:r>
            <a:r>
              <a:rPr lang="fr-FR"/>
              <a:t>pour</a:t>
            </a:r>
            <a:r>
              <a:t> </a:t>
            </a:r>
            <a:r>
              <a:rPr lang="fr-FR"/>
              <a:t>les</a:t>
            </a:r>
            <a:r>
              <a:t> </a:t>
            </a:r>
            <a:r>
              <a:rPr lang="fr-FR"/>
              <a:t>ennemis</a:t>
            </a:r>
            <a:r>
              <a:t> </a:t>
            </a:r>
            <a:r>
              <a:rPr lang="fr-FR"/>
              <a:t>du</a:t>
            </a:r>
            <a:r>
              <a:t> </a:t>
            </a:r>
            <a:r>
              <a:rPr lang="fr-FR"/>
              <a:t>pays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49540" y="2034295"/>
            <a:ext cx="8795870" cy="465448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597" y="328495"/>
            <a:ext cx="10199806" cy="59611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584200" y="365125"/>
            <a:ext cx="10515600" cy="2172230"/>
          </a:xfrm>
        </p:spPr>
        <p:txBody>
          <a:bodyPr/>
          <a:lstStyle/>
          <a:p>
            <a:r>
              <a:rPr lang="fr-FR"/>
              <a:t>La</a:t>
            </a:r>
            <a:r>
              <a:rPr lang=""/>
              <a:t> </a:t>
            </a:r>
            <a:r>
              <a:rPr lang="fr-FR"/>
              <a:t>révolte</a:t>
            </a:r>
            <a:r>
              <a:rPr lang=""/>
              <a:t> </a:t>
            </a:r>
            <a:r>
              <a:rPr lang="fr-FR"/>
              <a:t>est</a:t>
            </a:r>
            <a:r>
              <a:rPr lang=""/>
              <a:t> </a:t>
            </a:r>
            <a:r>
              <a:rPr lang="fr-FR"/>
              <a:t>un</a:t>
            </a:r>
            <a:r>
              <a:rPr lang=""/>
              <a:t> </a:t>
            </a:r>
            <a:r>
              <a:rPr lang="fr-FR"/>
              <a:t>cercle</a:t>
            </a:r>
            <a:r>
              <a:rPr lang=""/>
              <a:t> </a:t>
            </a:r>
            <a:r>
              <a:rPr lang="fr-FR"/>
              <a:t>vicieux</a:t>
            </a:r>
            <a:r>
              <a:rPr lang=""/>
              <a:t> </a:t>
            </a:r>
            <a:r>
              <a:rPr lang="fr-FR"/>
              <a:t>et</a:t>
            </a:r>
            <a:r>
              <a:rPr lang=""/>
              <a:t> </a:t>
            </a:r>
            <a:r>
              <a:rPr lang="fr-FR"/>
              <a:t>permet</a:t>
            </a:r>
            <a:r>
              <a:rPr lang=""/>
              <a:t> </a:t>
            </a:r>
            <a:r>
              <a:rPr lang="fr-FR"/>
              <a:t>justement</a:t>
            </a:r>
            <a:r>
              <a:rPr lang=""/>
              <a:t> </a:t>
            </a:r>
            <a:r>
              <a:rPr lang="fr-FR"/>
              <a:t>l'arrivée</a:t>
            </a:r>
            <a:r>
              <a:rPr lang=""/>
              <a:t> </a:t>
            </a:r>
            <a:r>
              <a:rPr lang="fr-FR"/>
              <a:t>d'</a:t>
            </a:r>
            <a:r>
              <a:rPr lang=""/>
              <a:t> </a:t>
            </a:r>
            <a:r>
              <a:rPr lang="fr-FR"/>
              <a:t>un</a:t>
            </a:r>
            <a:r>
              <a:rPr lang=""/>
              <a:t> </a:t>
            </a:r>
            <a:r>
              <a:rPr lang="fr-FR"/>
              <a:t>nouveau</a:t>
            </a:r>
            <a:r>
              <a:rPr lang=""/>
              <a:t> </a:t>
            </a:r>
            <a:r>
              <a:rPr lang="fr-FR"/>
              <a:t>dictateur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4034" y="2611919"/>
            <a:ext cx="5471966" cy="364797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51418" y="1900221"/>
            <a:ext cx="2847591" cy="45690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</a:t>
            </a:r>
            <a:r>
              <a:rPr lang=""/>
              <a:t> </a:t>
            </a:r>
            <a:r>
              <a:rPr lang="fr-FR"/>
              <a:t>révolte</a:t>
            </a:r>
            <a:r>
              <a:rPr lang=""/>
              <a:t> </a:t>
            </a:r>
            <a:r>
              <a:rPr lang="fr-FR"/>
              <a:t>est</a:t>
            </a:r>
            <a:r>
              <a:rPr lang=""/>
              <a:t> </a:t>
            </a:r>
            <a:r>
              <a:rPr lang="fr-FR"/>
              <a:t>contre</a:t>
            </a:r>
            <a:r>
              <a:rPr lang=""/>
              <a:t> </a:t>
            </a:r>
            <a:r>
              <a:rPr lang="fr-FR"/>
              <a:t>les</a:t>
            </a:r>
            <a:r>
              <a:rPr lang=""/>
              <a:t> </a:t>
            </a:r>
            <a:r>
              <a:rPr lang="fr-FR"/>
              <a:t>traditions,</a:t>
            </a:r>
            <a:r>
              <a:rPr lang=""/>
              <a:t> </a:t>
            </a:r>
            <a:r>
              <a:rPr lang="fr-FR"/>
              <a:t>conte</a:t>
            </a:r>
            <a:r>
              <a:rPr lang=""/>
              <a:t> </a:t>
            </a:r>
            <a:r>
              <a:rPr lang="fr-FR"/>
              <a:t>la</a:t>
            </a:r>
            <a:r>
              <a:rPr lang=""/>
              <a:t> </a:t>
            </a:r>
            <a:r>
              <a:rPr lang="fr-FR"/>
              <a:t>religion</a:t>
            </a:r>
            <a:r>
              <a:rPr lang=""/>
              <a:t> </a:t>
            </a:r>
            <a:r>
              <a:rPr lang="fr-FR"/>
              <a:t>elle-même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8425" y="1852084"/>
            <a:ext cx="9495151" cy="438996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</a:t>
            </a:r>
            <a:r>
              <a:rPr lang=""/>
              <a:t> </a:t>
            </a:r>
            <a:r>
              <a:rPr lang="fr-FR"/>
              <a:t>révolutionnaires</a:t>
            </a:r>
            <a:r>
              <a:rPr lang=""/>
              <a:t> </a:t>
            </a:r>
            <a:r>
              <a:rPr lang="fr-FR"/>
              <a:t>sont</a:t>
            </a:r>
            <a:r>
              <a:rPr lang=""/>
              <a:t> </a:t>
            </a:r>
            <a:r>
              <a:rPr lang="fr-FR"/>
              <a:t>idéalistes</a:t>
            </a:r>
            <a:r>
              <a:rPr lang=""/>
              <a:t> </a:t>
            </a:r>
            <a:r>
              <a:rPr lang="fr-FR"/>
              <a:t>et</a:t>
            </a:r>
            <a:r>
              <a:rPr lang=""/>
              <a:t> </a:t>
            </a:r>
            <a:r>
              <a:rPr lang="fr-FR"/>
              <a:t>des</a:t>
            </a:r>
            <a:r>
              <a:rPr lang=""/>
              <a:t> </a:t>
            </a:r>
            <a:r>
              <a:rPr lang="fr-FR"/>
              <a:t>dogmatiques</a:t>
            </a:r>
            <a:r>
              <a:rPr lang=""/>
              <a:t> </a:t>
            </a:r>
            <a:r>
              <a:rPr lang="fr-FR"/>
              <a:t>loin</a:t>
            </a:r>
            <a:r>
              <a:rPr lang=""/>
              <a:t> </a:t>
            </a:r>
            <a:r>
              <a:rPr lang="fr-FR"/>
              <a:t>de</a:t>
            </a:r>
            <a:r>
              <a:rPr lang=""/>
              <a:t> </a:t>
            </a:r>
            <a:r>
              <a:rPr lang="fr-FR"/>
              <a:t>la</a:t>
            </a:r>
            <a:r>
              <a:rPr lang=""/>
              <a:t> </a:t>
            </a:r>
            <a:r>
              <a:rPr lang="fr-FR"/>
              <a:t>réalité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87920" y="1898154"/>
            <a:ext cx="8090636" cy="460610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84531" y="358564"/>
            <a:ext cx="8094527" cy="597859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Elle</a:t>
            </a:r>
            <a:r>
              <a:rPr lang=""/>
              <a:t> </a:t>
            </a:r>
            <a:r>
              <a:rPr lang="fr-FR"/>
              <a:t>crée</a:t>
            </a:r>
            <a:r>
              <a:rPr lang=""/>
              <a:t> </a:t>
            </a:r>
            <a:r>
              <a:rPr lang="fr-FR"/>
              <a:t>l'anarchie</a:t>
            </a:r>
            <a:r>
              <a:rPr lang=""/>
              <a:t> </a:t>
            </a:r>
            <a:r>
              <a:rPr lang="fr-FR"/>
              <a:t>et</a:t>
            </a:r>
            <a:r>
              <a:rPr lang=""/>
              <a:t> </a:t>
            </a:r>
            <a:r>
              <a:rPr lang="fr-FR"/>
              <a:t>les</a:t>
            </a:r>
            <a:r>
              <a:rPr lang=""/>
              <a:t> </a:t>
            </a:r>
            <a:r>
              <a:rPr lang="fr-FR"/>
              <a:t>crises</a:t>
            </a:r>
            <a:r>
              <a:rPr lang=""/>
              <a:t> </a:t>
            </a:r>
            <a:r>
              <a:rPr lang="fr-FR"/>
              <a:t>économiques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56102" y="1803966"/>
            <a:ext cx="5186817" cy="429209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03277" y="1584424"/>
            <a:ext cx="5527857" cy="473117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L'État</a:t>
            </a:r>
            <a:r>
              <a:rPr lang=""/>
              <a:t> </a:t>
            </a:r>
            <a:r>
              <a:rPr lang="fr-FR"/>
              <a:t>a</a:t>
            </a:r>
            <a:r>
              <a:rPr lang=""/>
              <a:t> </a:t>
            </a:r>
            <a:r>
              <a:rPr lang="fr-FR"/>
              <a:t>ses</a:t>
            </a:r>
            <a:r>
              <a:rPr lang=""/>
              <a:t> </a:t>
            </a:r>
            <a:r>
              <a:rPr lang="fr-FR"/>
              <a:t>raisons</a:t>
            </a:r>
            <a:r>
              <a:rPr lang=""/>
              <a:t> </a:t>
            </a:r>
            <a:r>
              <a:rPr lang="fr-FR"/>
              <a:t>que</a:t>
            </a:r>
            <a:r>
              <a:rPr lang=""/>
              <a:t> </a:t>
            </a:r>
            <a:r>
              <a:rPr lang="fr-FR"/>
              <a:t>l'individu</a:t>
            </a:r>
            <a:r>
              <a:rPr lang=""/>
              <a:t> </a:t>
            </a:r>
            <a:r>
              <a:rPr lang="fr-FR"/>
              <a:t>ne</a:t>
            </a:r>
            <a:r>
              <a:rPr lang=""/>
              <a:t> </a:t>
            </a:r>
            <a:r>
              <a:rPr lang="fr-FR"/>
              <a:t>comprend</a:t>
            </a:r>
            <a:r>
              <a:rPr lang=""/>
              <a:t> </a:t>
            </a:r>
            <a:r>
              <a:rPr lang="fr-FR"/>
              <a:t>pas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rcRect l="0" t="29715" r="0" b="56239"/>
          <a:stretch/>
        </p:blipFill>
        <p:spPr>
          <a:xfrm>
            <a:off x="1549185" y="2664444"/>
            <a:ext cx="9265944" cy="228403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</a:t>
            </a:r>
            <a:r>
              <a:rPr lang=""/>
              <a:t> </a:t>
            </a:r>
            <a:r>
              <a:rPr lang="fr-FR"/>
              <a:t>révolte</a:t>
            </a:r>
            <a:r>
              <a:rPr lang=""/>
              <a:t> </a:t>
            </a:r>
            <a:r>
              <a:rPr lang="fr-FR"/>
              <a:t>est</a:t>
            </a:r>
            <a:r>
              <a:rPr lang=""/>
              <a:t> </a:t>
            </a:r>
            <a:r>
              <a:rPr lang="fr-FR"/>
              <a:t>haram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03263" y="1690688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770466" y="2766219"/>
            <a:ext cx="10515600" cy="1325563"/>
          </a:xfrm>
        </p:spPr>
        <p:txBody>
          <a:bodyPr/>
          <a:lstStyle/>
          <a:p>
            <a:pPr algn="ctr"/>
            <a:r>
              <a:rPr lang="fr-FR" b="1" u="sng"/>
              <a:t>Point</a:t>
            </a:r>
            <a:r>
              <a:rPr lang="" b="1" u="sng"/>
              <a:t> </a:t>
            </a:r>
            <a:r>
              <a:rPr lang="fr-FR" b="1" u="sng"/>
              <a:t>de</a:t>
            </a:r>
            <a:r>
              <a:rPr lang="" b="1" u="sng"/>
              <a:t> </a:t>
            </a:r>
            <a:r>
              <a:rPr lang="fr-FR" b="1" u="sng"/>
              <a:t>vue</a:t>
            </a:r>
          </a:p>
          <a:p>
            <a:pPr algn="ctr"/>
            <a:r>
              <a:rPr lang="fr-FR" b="1" u="sng"/>
              <a:t>Que</a:t>
            </a:r>
            <a:r>
              <a:rPr lang="" b="1" u="sng"/>
              <a:t> </a:t>
            </a:r>
            <a:r>
              <a:rPr lang="fr-FR" b="1" u="sng"/>
              <a:t>pensez-vous?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Introduction</a:t>
            </a: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10515600" cy="5405025"/>
          </a:xfrm>
        </p:spPr>
        <p:txBody>
          <a:bodyPr/>
          <a:lstStyle/>
          <a:p>
            <a:pPr marL="0" indent="0">
              <a:buNone/>
            </a:pPr>
            <a:r>
              <a:rPr lang="fr-FR" sz="4000" b="1"/>
              <a:t>La</a:t>
            </a:r>
            <a:r>
              <a:rPr sz="4000" b="1"/>
              <a:t> </a:t>
            </a:r>
            <a:r>
              <a:rPr lang="fr-FR" sz="4000" b="1"/>
              <a:t>révolte</a:t>
            </a:r>
            <a:r>
              <a:rPr sz="4000" b="1"/>
              <a:t> </a:t>
            </a:r>
            <a:r>
              <a:rPr lang="fr-FR" sz="4000" b="1"/>
              <a:t>est</a:t>
            </a:r>
            <a:r>
              <a:rPr sz="4000" b="1"/>
              <a:t> </a:t>
            </a:r>
            <a:r>
              <a:rPr lang="fr-FR" sz="4000" b="1"/>
              <a:t>une</a:t>
            </a:r>
            <a:r>
              <a:rPr sz="4000" b="1"/>
              <a:t> </a:t>
            </a:r>
            <a:r>
              <a:rPr lang="fr-FR" sz="4000" b="1"/>
              <a:t>a</a:t>
            </a:r>
            <a:r>
              <a:rPr sz="4000" b="1"/>
              <a:t>ttitude de refus et d'hostilité devant une autorité, une contrainte. </a:t>
            </a:r>
            <a:r>
              <a:rPr lang="fr-FR" sz="4000" b="1"/>
              <a:t>Si</a:t>
            </a:r>
            <a:r>
              <a:rPr sz="4000" b="1"/>
              <a:t> </a:t>
            </a:r>
            <a:r>
              <a:rPr lang="fr-FR" sz="4000" b="1"/>
              <a:t>la</a:t>
            </a:r>
            <a:r>
              <a:rPr sz="4000" b="1"/>
              <a:t> </a:t>
            </a:r>
            <a:r>
              <a:rPr lang="fr-FR" sz="4000" b="1"/>
              <a:t>révolte</a:t>
            </a:r>
            <a:r>
              <a:rPr sz="4000" b="1"/>
              <a:t> </a:t>
            </a:r>
            <a:r>
              <a:rPr lang="fr-FR" sz="4000" b="1"/>
              <a:t>vise</a:t>
            </a:r>
            <a:r>
              <a:rPr sz="4000" b="1"/>
              <a:t> </a:t>
            </a:r>
            <a:r>
              <a:rPr lang="fr-FR" sz="4000" b="1"/>
              <a:t>seulement</a:t>
            </a:r>
            <a:r>
              <a:rPr sz="4000" b="1"/>
              <a:t> </a:t>
            </a:r>
            <a:r>
              <a:rPr lang="fr-FR" sz="4000" b="1"/>
              <a:t>à</a:t>
            </a:r>
            <a:r>
              <a:rPr sz="4000" b="1"/>
              <a:t> </a:t>
            </a:r>
            <a:r>
              <a:rPr lang="fr-FR" sz="4000" b="1"/>
              <a:t>changer</a:t>
            </a:r>
            <a:r>
              <a:rPr sz="4000" b="1"/>
              <a:t> </a:t>
            </a:r>
            <a:r>
              <a:rPr lang="fr-FR" sz="4000" b="1"/>
              <a:t>la</a:t>
            </a:r>
            <a:r>
              <a:rPr sz="4000" b="1"/>
              <a:t> </a:t>
            </a:r>
            <a:r>
              <a:rPr lang="fr-FR" sz="4000" b="1"/>
              <a:t>tête</a:t>
            </a:r>
            <a:r>
              <a:rPr sz="4000" b="1"/>
              <a:t> </a:t>
            </a:r>
            <a:r>
              <a:rPr lang="fr-FR" sz="4000" b="1"/>
              <a:t>du</a:t>
            </a:r>
            <a:r>
              <a:rPr sz="4000" b="1"/>
              <a:t> </a:t>
            </a:r>
            <a:r>
              <a:rPr lang="fr-FR" sz="4000" b="1"/>
              <a:t>gouvernement</a:t>
            </a:r>
            <a:r>
              <a:rPr sz="4000" b="1"/>
              <a:t> </a:t>
            </a:r>
            <a:r>
              <a:rPr lang="fr-FR" sz="4000" b="1"/>
              <a:t>c'est</a:t>
            </a:r>
            <a:r>
              <a:rPr sz="4000" b="1"/>
              <a:t> </a:t>
            </a:r>
            <a:r>
              <a:rPr lang="fr-FR" sz="4000" b="1"/>
              <a:t>une</a:t>
            </a:r>
            <a:r>
              <a:rPr sz="4000" b="1"/>
              <a:t> </a:t>
            </a:r>
            <a:r>
              <a:rPr lang="fr-FR" sz="4000" b="1"/>
              <a:t>rébellion</a:t>
            </a:r>
            <a:r>
              <a:rPr sz="4000" b="1"/>
              <a:t> </a:t>
            </a:r>
            <a:r>
              <a:rPr lang="fr-FR" sz="4000" b="1"/>
              <a:t>ou</a:t>
            </a:r>
            <a:r>
              <a:rPr sz="4000" b="1"/>
              <a:t> </a:t>
            </a:r>
            <a:r>
              <a:rPr lang="fr-FR" sz="4000" b="1"/>
              <a:t>mutinerie</a:t>
            </a:r>
            <a:r>
              <a:rPr sz="4000" b="1"/>
              <a:t> </a:t>
            </a:r>
            <a:r>
              <a:rPr lang="fr-FR" sz="4000" b="1"/>
              <a:t>(généralement</a:t>
            </a:r>
            <a:r>
              <a:rPr sz="4000" b="1"/>
              <a:t> </a:t>
            </a:r>
            <a:r>
              <a:rPr lang="fr-FR" sz="4000" b="1"/>
              <a:t>armée).</a:t>
            </a:r>
            <a:r>
              <a:rPr sz="4000" b="1"/>
              <a:t> </a:t>
            </a:r>
            <a:r>
              <a:rPr lang="fr-FR" sz="4000" b="1"/>
              <a:t>Mais</a:t>
            </a:r>
            <a:r>
              <a:rPr sz="4000" b="1"/>
              <a:t> </a:t>
            </a:r>
            <a:r>
              <a:rPr lang="fr-FR" sz="4000" b="1"/>
              <a:t>il</a:t>
            </a:r>
            <a:r>
              <a:rPr sz="4000" b="1"/>
              <a:t> </a:t>
            </a:r>
            <a:r>
              <a:rPr lang="fr-FR" sz="4000" b="1"/>
              <a:t>vise</a:t>
            </a:r>
            <a:r>
              <a:rPr sz="4000" b="1"/>
              <a:t> </a:t>
            </a:r>
            <a:r>
              <a:rPr lang="fr-FR" sz="4000" b="1"/>
              <a:t>à</a:t>
            </a:r>
            <a:r>
              <a:rPr sz="4000" b="1"/>
              <a:t> </a:t>
            </a:r>
            <a:r>
              <a:rPr lang="fr-FR" sz="4000" b="1"/>
              <a:t>un</a:t>
            </a:r>
            <a:r>
              <a:rPr sz="4000" b="1"/>
              <a:t> </a:t>
            </a:r>
            <a:r>
              <a:rPr lang="fr-FR" sz="4000" b="1"/>
              <a:t>changement</a:t>
            </a:r>
            <a:r>
              <a:rPr sz="4000" b="1"/>
              <a:t> </a:t>
            </a:r>
            <a:r>
              <a:rPr lang="fr-FR" sz="4000" b="1"/>
              <a:t>radical</a:t>
            </a:r>
            <a:r>
              <a:rPr sz="4000" b="1"/>
              <a:t> </a:t>
            </a:r>
            <a:r>
              <a:rPr lang="fr-FR" sz="4000" b="1"/>
              <a:t>du</a:t>
            </a:r>
            <a:r>
              <a:rPr sz="4000" b="1"/>
              <a:t> </a:t>
            </a:r>
            <a:r>
              <a:rPr lang="fr-FR" sz="4000" b="1"/>
              <a:t>mode</a:t>
            </a:r>
            <a:r>
              <a:rPr sz="4000" b="1"/>
              <a:t> </a:t>
            </a:r>
            <a:r>
              <a:rPr lang="fr-FR" sz="4000" b="1"/>
              <a:t>de</a:t>
            </a:r>
            <a:r>
              <a:rPr sz="4000" b="1"/>
              <a:t> </a:t>
            </a:r>
            <a:r>
              <a:rPr lang="fr-FR" sz="4000" b="1"/>
              <a:t>gouvernement,</a:t>
            </a:r>
            <a:r>
              <a:rPr sz="4000" b="1"/>
              <a:t> </a:t>
            </a:r>
            <a:r>
              <a:rPr lang="fr-FR" sz="4000" b="1"/>
              <a:t>c'est</a:t>
            </a:r>
            <a:r>
              <a:rPr sz="4000" b="1"/>
              <a:t> </a:t>
            </a:r>
            <a:r>
              <a:rPr lang="fr-FR" sz="4000" b="1"/>
              <a:t>une</a:t>
            </a:r>
            <a:r>
              <a:rPr sz="4000" b="1"/>
              <a:t> </a:t>
            </a:r>
            <a:r>
              <a:rPr lang="fr-FR" sz="4000" b="1"/>
              <a:t>révolution.</a:t>
            </a:r>
            <a:r>
              <a:rPr sz="4000" b="1"/>
              <a:t> </a:t>
            </a:r>
            <a:r>
              <a:rPr lang="fr-FR" sz="4000" b="1"/>
              <a:t>Certains</a:t>
            </a:r>
            <a:r>
              <a:rPr sz="4000" b="1"/>
              <a:t> </a:t>
            </a:r>
            <a:r>
              <a:rPr lang="fr-FR" sz="4000" b="1"/>
              <a:t>pensent</a:t>
            </a:r>
            <a:r>
              <a:rPr sz="4000" b="1"/>
              <a:t> </a:t>
            </a:r>
            <a:r>
              <a:rPr lang="fr-FR" sz="4000" b="1"/>
              <a:t>qu</a:t>
            </a:r>
            <a:r>
              <a:rPr sz="4000" b="1"/>
              <a:t> </a:t>
            </a:r>
            <a:r>
              <a:rPr lang="fr-FR" sz="4000" b="1"/>
              <a:t>'</a:t>
            </a:r>
            <a:r>
              <a:rPr sz="4000" b="1"/>
              <a:t> </a:t>
            </a:r>
            <a:r>
              <a:rPr lang="fr-FR" sz="4000" b="1"/>
              <a:t>une</a:t>
            </a:r>
            <a:r>
              <a:rPr sz="4000" b="1"/>
              <a:t> </a:t>
            </a:r>
            <a:r>
              <a:rPr lang="fr-FR" sz="4000" b="1"/>
              <a:t>révolte</a:t>
            </a:r>
            <a:r>
              <a:rPr sz="4000" b="1"/>
              <a:t> </a:t>
            </a:r>
            <a:r>
              <a:rPr lang="fr-FR" sz="4000" b="1"/>
              <a:t>est</a:t>
            </a:r>
            <a:r>
              <a:rPr sz="4000" b="1"/>
              <a:t> </a:t>
            </a:r>
            <a:r>
              <a:rPr lang="fr-FR" sz="4000" b="1"/>
              <a:t>nécessaire</a:t>
            </a:r>
            <a:r>
              <a:rPr sz="4000" b="1"/>
              <a:t> </a:t>
            </a:r>
            <a:r>
              <a:rPr lang="fr-FR" sz="4000" b="1"/>
              <a:t>d'autre</a:t>
            </a:r>
            <a:r>
              <a:rPr sz="4000" b="1"/>
              <a:t> </a:t>
            </a:r>
            <a:r>
              <a:rPr lang="fr-FR" sz="4000" b="1"/>
              <a:t>considèrent</a:t>
            </a:r>
            <a:r>
              <a:rPr sz="4000" b="1"/>
              <a:t> </a:t>
            </a:r>
            <a:r>
              <a:rPr lang="fr-FR" sz="4000" b="1"/>
              <a:t>tout</a:t>
            </a:r>
            <a:r>
              <a:rPr sz="4000" b="1"/>
              <a:t> </a:t>
            </a:r>
            <a:r>
              <a:rPr lang="fr-FR" sz="4000" b="1"/>
              <a:t>type</a:t>
            </a:r>
            <a:r>
              <a:rPr sz="4000" b="1"/>
              <a:t> </a:t>
            </a:r>
            <a:r>
              <a:rPr lang="fr-FR" sz="4000" b="1"/>
              <a:t>de</a:t>
            </a:r>
            <a:r>
              <a:rPr sz="4000" b="1"/>
              <a:t> </a:t>
            </a:r>
            <a:r>
              <a:rPr lang="fr-FR" sz="4000" b="1"/>
              <a:t>soulèvement</a:t>
            </a:r>
            <a:r>
              <a:rPr sz="4000" b="1"/>
              <a:t> </a:t>
            </a:r>
            <a:r>
              <a:rPr lang="fr-FR" sz="4000" b="1"/>
              <a:t>une</a:t>
            </a:r>
            <a:r>
              <a:rPr sz="4000" b="1"/>
              <a:t> </a:t>
            </a:r>
            <a:r>
              <a:rPr lang="fr-FR" sz="4000" b="1"/>
              <a:t>trahison</a:t>
            </a:r>
            <a:r>
              <a:rPr sz="4000" b="1"/>
              <a:t> </a:t>
            </a:r>
            <a:r>
              <a:rPr lang="fr-FR" sz="4000" b="1"/>
              <a:t>de</a:t>
            </a:r>
            <a:r>
              <a:rPr sz="4000" b="1"/>
              <a:t> </a:t>
            </a:r>
            <a:r>
              <a:rPr lang="fr-FR" sz="4000" b="1"/>
              <a:t>la</a:t>
            </a:r>
            <a:r>
              <a:rPr sz="4000" b="1"/>
              <a:t> </a:t>
            </a:r>
            <a:r>
              <a:rPr lang="fr-FR" sz="4000" b="1"/>
              <a:t>partie.Alors</a:t>
            </a:r>
            <a:r>
              <a:rPr sz="4000" b="1"/>
              <a:t> </a:t>
            </a:r>
            <a:r>
              <a:rPr lang="fr-FR" sz="4000" b="1"/>
              <a:t>quel</a:t>
            </a:r>
            <a:r>
              <a:rPr sz="4000" b="1"/>
              <a:t> </a:t>
            </a:r>
            <a:r>
              <a:rPr lang="fr-FR" sz="4000" b="1"/>
              <a:t>avis</a:t>
            </a:r>
            <a:r>
              <a:rPr sz="4000" b="1"/>
              <a:t> </a:t>
            </a:r>
            <a:r>
              <a:rPr lang="fr-FR" sz="4000" b="1"/>
              <a:t>a</a:t>
            </a:r>
            <a:r>
              <a:rPr sz="4000" b="1"/>
              <a:t> </a:t>
            </a:r>
            <a:r>
              <a:rPr lang="fr-FR" sz="4000" b="1"/>
              <a:t>un</a:t>
            </a:r>
            <a:r>
              <a:rPr sz="4000" b="1"/>
              <a:t> </a:t>
            </a:r>
            <a:r>
              <a:rPr lang="fr-FR" sz="4000" b="1"/>
              <a:t>fondement</a:t>
            </a:r>
            <a:r>
              <a:rPr sz="4000" b="1"/>
              <a:t> </a:t>
            </a:r>
            <a:r>
              <a:rPr lang="fr-FR" sz="4000" b="1"/>
              <a:t>dans</a:t>
            </a:r>
            <a:r>
              <a:rPr sz="4000" b="1"/>
              <a:t> </a:t>
            </a:r>
            <a:r>
              <a:rPr lang="fr-FR" sz="4000" b="1"/>
              <a:t>la</a:t>
            </a:r>
            <a:r>
              <a:rPr sz="4000" b="1"/>
              <a:t> </a:t>
            </a:r>
            <a:r>
              <a:rPr lang="fr-FR" sz="4000" b="1"/>
              <a:t>réalité?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 rot="10800000" flipV="1">
            <a:off x="838200" y="1690688"/>
            <a:ext cx="10515600" cy="3846391"/>
          </a:xfrm>
        </p:spPr>
        <p:txBody>
          <a:bodyPr/>
          <a:lstStyle/>
          <a:p>
            <a:pPr algn="ctr"/>
            <a:r>
              <a:rPr lang="fr-FR" sz="7200" b="1" u="sng" strike="noStrike"/>
              <a:t>Conclusion</a:t>
            </a:r>
            <a:endParaRPr sz="7200" b="1" u="sng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 b="15725"/>
          <a:stretch/>
        </p:blipFill>
        <p:spPr>
          <a:xfrm>
            <a:off x="-253474" y="0"/>
            <a:ext cx="12566660" cy="6970522"/>
          </a:xfrm>
          <a:prstGeom prst="rect">
            <a:avLst/>
          </a:prstGeom>
        </p:spPr>
      </p:pic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969043" y="1998211"/>
            <a:ext cx="10244871" cy="2600388"/>
          </a:xfrm>
        </p:spPr>
        <p:txBody>
          <a:bodyPr/>
          <a:lstStyle/>
          <a:p>
            <a:pPr algn="ctr"/>
            <a:r>
              <a:rPr lang="fr-FR" sz="7200" b="1" u="sng" strike="noStrike">
                <a:solidFill>
                  <a:schemeClr val="accent2"/>
                </a:solidFill>
              </a:rPr>
              <a:t>Avantages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</a:t>
            </a:r>
            <a:r>
              <a:t> </a:t>
            </a:r>
            <a:r>
              <a:rPr lang="fr-FR"/>
              <a:t>révolter</a:t>
            </a:r>
            <a:r>
              <a:t> </a:t>
            </a:r>
            <a:r>
              <a:rPr lang="fr-FR"/>
              <a:t>pour</a:t>
            </a:r>
            <a:r>
              <a:t> </a:t>
            </a:r>
            <a:r>
              <a:rPr lang="fr-FR"/>
              <a:t>survivre</a:t>
            </a:r>
          </a:p>
        </p:txBody>
      </p:sp>
      <p:sp>
        <p:nvSpPr>
          <p:cNvPr id="4" name="BoîteDeDialogue 3"/>
          <p:cNvSpPr txBox="1"/>
          <p:nvPr/>
        </p:nvSpPr>
        <p:spPr>
          <a:xfrm>
            <a:off x="494440" y="1823710"/>
            <a:ext cx="10859360" cy="3920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/>
              <a:t>Un</a:t>
            </a:r>
            <a:r>
              <a:rPr sz="7200"/>
              <a:t> </a:t>
            </a:r>
            <a:r>
              <a:rPr lang="en-US" sz="7200"/>
              <a:t>proverbe</a:t>
            </a:r>
            <a:r>
              <a:rPr sz="7200"/>
              <a:t> </a:t>
            </a:r>
            <a:r>
              <a:rPr lang="en-US" sz="7200"/>
              <a:t>affirme:</a:t>
            </a:r>
          </a:p>
          <a:p>
            <a:pPr algn="ctr"/>
            <a:r>
              <a:rPr lang="en-US" sz="7200"/>
              <a:t>L'estomac</a:t>
            </a:r>
            <a:r>
              <a:rPr sz="7200"/>
              <a:t> </a:t>
            </a:r>
            <a:r>
              <a:rPr lang="en-US" sz="7200"/>
              <a:t>est</a:t>
            </a:r>
            <a:r>
              <a:rPr sz="7200"/>
              <a:t> </a:t>
            </a:r>
            <a:r>
              <a:rPr lang="en-US" sz="7200"/>
              <a:t>le</a:t>
            </a:r>
            <a:r>
              <a:rPr sz="7200"/>
              <a:t> </a:t>
            </a:r>
            <a:r>
              <a:rPr lang="en-US" sz="7200"/>
              <a:t>nerf</a:t>
            </a:r>
            <a:r>
              <a:rPr sz="7200"/>
              <a:t> </a:t>
            </a:r>
            <a:r>
              <a:rPr lang="en-US" sz="7200"/>
              <a:t>sensible</a:t>
            </a:r>
            <a:r>
              <a:rPr sz="7200"/>
              <a:t> </a:t>
            </a:r>
            <a:endParaRPr lang="en-US" sz="7200"/>
          </a:p>
          <a:p>
            <a:pPr algn="ctr"/>
            <a:r>
              <a:rPr lang="en-US" sz="7200"/>
              <a:t>des</a:t>
            </a:r>
            <a:r>
              <a:rPr sz="7200"/>
              <a:t> </a:t>
            </a:r>
            <a:r>
              <a:rPr lang="en-US" sz="7200"/>
              <a:t>révolutions</a:t>
            </a:r>
          </a:p>
          <a:p>
            <a:pPr algn="ctr"/>
            <a:r>
              <a:rPr lang="en-US" sz="7200"/>
              <a:t>L'affamé</a:t>
            </a:r>
            <a:r>
              <a:rPr sz="7200"/>
              <a:t> </a:t>
            </a:r>
            <a:r>
              <a:rPr lang="en-US" sz="7200"/>
              <a:t>n'a</a:t>
            </a:r>
            <a:r>
              <a:rPr sz="7200"/>
              <a:t> </a:t>
            </a:r>
            <a:r>
              <a:rPr lang="en-US" sz="7200"/>
              <a:t>rien</a:t>
            </a:r>
            <a:r>
              <a:rPr sz="7200"/>
              <a:t> </a:t>
            </a:r>
            <a:r>
              <a:rPr lang="en-US" sz="7200"/>
              <a:t>à</a:t>
            </a:r>
            <a:r>
              <a:rPr sz="7200"/>
              <a:t> </a:t>
            </a:r>
            <a:r>
              <a:rPr lang="en-US" sz="7200"/>
              <a:t>perdre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</a:t>
            </a:r>
            <a:r>
              <a:t> </a:t>
            </a:r>
            <a:r>
              <a:rPr lang="fr-FR"/>
              <a:t>révolter</a:t>
            </a:r>
            <a:r>
              <a:t> </a:t>
            </a:r>
            <a:r>
              <a:rPr lang="fr-FR"/>
              <a:t>pour</a:t>
            </a:r>
            <a:r>
              <a:t> </a:t>
            </a:r>
            <a:r>
              <a:rPr lang="fr-FR"/>
              <a:t>la</a:t>
            </a:r>
            <a:r>
              <a:t> </a:t>
            </a:r>
            <a:r>
              <a:rPr lang="fr-FR"/>
              <a:t>liberté</a:t>
            </a:r>
            <a:r>
              <a:t> </a:t>
            </a:r>
            <a:r>
              <a:rPr lang="fr-FR"/>
              <a:t>politique</a:t>
            </a:r>
            <a:r>
              <a:t> </a:t>
            </a:r>
            <a:r>
              <a:rPr lang="fr-FR"/>
              <a:t>et</a:t>
            </a:r>
            <a:r>
              <a:t> </a:t>
            </a:r>
            <a:r>
              <a:rPr lang="fr-FR"/>
              <a:t>la</a:t>
            </a:r>
            <a:r>
              <a:t> </a:t>
            </a:r>
            <a:r>
              <a:rPr lang="fr-FR"/>
              <a:t>démocratie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0736" y="1799167"/>
            <a:ext cx="5839246" cy="4953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 t="6503"/>
          <a:stretch/>
        </p:blipFill>
        <p:spPr>
          <a:xfrm>
            <a:off x="6096000" y="1960225"/>
            <a:ext cx="6096000" cy="4630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95750" y="739595"/>
            <a:ext cx="8572500" cy="5705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</a:t>
            </a:r>
            <a:r>
              <a:t> </a:t>
            </a:r>
            <a:r>
              <a:rPr lang="fr-FR"/>
              <a:t>révolter</a:t>
            </a:r>
            <a:r>
              <a:t> </a:t>
            </a:r>
            <a:r>
              <a:rPr lang="fr-FR"/>
              <a:t>contre</a:t>
            </a:r>
            <a:r>
              <a:t> </a:t>
            </a:r>
            <a:r>
              <a:rPr lang="fr-FR"/>
              <a:t>la</a:t>
            </a:r>
            <a:r>
              <a:t> </a:t>
            </a:r>
            <a:r>
              <a:rPr lang="fr-FR"/>
              <a:t>marginilsation</a:t>
            </a:r>
            <a:r>
              <a:t> </a:t>
            </a:r>
            <a:r>
              <a:rPr lang="fr-FR"/>
              <a:t>et</a:t>
            </a:r>
            <a:r>
              <a:t> </a:t>
            </a:r>
            <a:r>
              <a:rPr lang="fr-FR"/>
              <a:t>pour</a:t>
            </a:r>
            <a:r>
              <a:t> </a:t>
            </a:r>
            <a:r>
              <a:rPr lang="fr-FR"/>
              <a:t>les</a:t>
            </a:r>
            <a:r>
              <a:t> </a:t>
            </a:r>
            <a:r>
              <a:rPr lang="fr-FR"/>
              <a:t>droits</a:t>
            </a:r>
            <a:r>
              <a:t> </a:t>
            </a:r>
            <a:r>
              <a:rPr lang="fr-FR"/>
              <a:t>de</a:t>
            </a:r>
            <a:r>
              <a:t> </a:t>
            </a:r>
            <a:r>
              <a:rPr lang="fr-FR"/>
              <a:t>l'homme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5212" y="1690688"/>
            <a:ext cx="5631828" cy="50056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91783" y="1756732"/>
            <a:ext cx="5631828" cy="4818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</a:t>
            </a:r>
            <a:r>
              <a:t> </a:t>
            </a:r>
            <a:r>
              <a:rPr lang="fr-FR"/>
              <a:t>révolter</a:t>
            </a:r>
            <a:r>
              <a:t> </a:t>
            </a:r>
            <a:r>
              <a:rPr lang="fr-FR"/>
              <a:t>contre</a:t>
            </a:r>
            <a:r>
              <a:t> </a:t>
            </a:r>
            <a:r>
              <a:rPr lang="fr-FR"/>
              <a:t>l'ingérence</a:t>
            </a:r>
            <a:r>
              <a:t> </a:t>
            </a:r>
            <a:r>
              <a:rPr lang="fr-FR"/>
              <a:t>étrangère</a:t>
            </a:r>
            <a:r>
              <a:t> </a:t>
            </a:r>
            <a:r>
              <a:rPr lang="fr-FR"/>
              <a:t>et</a:t>
            </a:r>
            <a:r>
              <a:t> </a:t>
            </a:r>
            <a:r>
              <a:rPr lang="fr-FR"/>
              <a:t>la</a:t>
            </a:r>
            <a:r>
              <a:t> </a:t>
            </a:r>
            <a:r>
              <a:rPr lang="fr-FR"/>
              <a:t>colonisation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9621" y="1792952"/>
            <a:ext cx="5683798" cy="495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1823641"/>
            <a:ext cx="5938627" cy="48076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2017-06-21T13:57:27Z</dcterms:created>
  <dcterms:modified xsi:type="dcterms:W3CDTF">2023-01-09T21:03:50Z</dcterms:modified>
</cp:coreProperties>
</file>