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6DECB-38D7-42F8-929E-01E5F357499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E0CED3-27FE-4E46-8155-968675BED13A}">
      <dgm:prSet/>
      <dgm:spPr/>
      <dgm:t>
        <a:bodyPr/>
        <a:lstStyle/>
        <a:p>
          <a:r>
            <a:rPr lang="fr-BE"/>
            <a:t>Développement d’un site 100% mobile qui répertorie les menus de restaurants gastronomiques. </a:t>
          </a:r>
          <a:endParaRPr lang="en-US"/>
        </a:p>
      </dgm:t>
    </dgm:pt>
    <dgm:pt modelId="{7F895852-FBD0-418B-B7E0-447D9FF3EB4A}" type="parTrans" cxnId="{3AE3DBE6-73FE-4896-A16D-B9B014F60FFE}">
      <dgm:prSet/>
      <dgm:spPr/>
      <dgm:t>
        <a:bodyPr/>
        <a:lstStyle/>
        <a:p>
          <a:endParaRPr lang="en-US"/>
        </a:p>
      </dgm:t>
    </dgm:pt>
    <dgm:pt modelId="{A1AA3CA8-A1F7-4730-8C99-26C5DC727D63}" type="sibTrans" cxnId="{3AE3DBE6-73FE-4896-A16D-B9B014F60FFE}">
      <dgm:prSet/>
      <dgm:spPr/>
      <dgm:t>
        <a:bodyPr/>
        <a:lstStyle/>
        <a:p>
          <a:endParaRPr lang="en-US"/>
        </a:p>
      </dgm:t>
    </dgm:pt>
    <dgm:pt modelId="{3D301A26-4CB8-4B16-9F94-3067F700C866}">
      <dgm:prSet/>
      <dgm:spPr/>
      <dgm:t>
        <a:bodyPr/>
        <a:lstStyle/>
        <a:p>
          <a:r>
            <a:rPr lang="fr-BE"/>
            <a:t>En plus des systèmes classiques de réservation, les clients pourront composer le menu de leur repas pour que les plats soient prêts à leur arrivée.</a:t>
          </a:r>
          <a:endParaRPr lang="en-US"/>
        </a:p>
      </dgm:t>
    </dgm:pt>
    <dgm:pt modelId="{915E0726-3C99-4113-855F-1335431FEA29}" type="parTrans" cxnId="{DE653FAA-E0D4-4E0E-A5E6-169875E3F714}">
      <dgm:prSet/>
      <dgm:spPr/>
      <dgm:t>
        <a:bodyPr/>
        <a:lstStyle/>
        <a:p>
          <a:endParaRPr lang="en-US"/>
        </a:p>
      </dgm:t>
    </dgm:pt>
    <dgm:pt modelId="{93418200-AFE1-49DB-A71F-92AD3DE07391}" type="sibTrans" cxnId="{DE653FAA-E0D4-4E0E-A5E6-169875E3F714}">
      <dgm:prSet/>
      <dgm:spPr/>
      <dgm:t>
        <a:bodyPr/>
        <a:lstStyle/>
        <a:p>
          <a:endParaRPr lang="en-US"/>
        </a:p>
      </dgm:t>
    </dgm:pt>
    <dgm:pt modelId="{1348290F-4799-D149-85EB-59B02C715CFA}" type="pres">
      <dgm:prSet presAssocID="{AA76DECB-38D7-42F8-929E-01E5F3574993}" presName="outerComposite" presStyleCnt="0">
        <dgm:presLayoutVars>
          <dgm:chMax val="5"/>
          <dgm:dir/>
          <dgm:resizeHandles val="exact"/>
        </dgm:presLayoutVars>
      </dgm:prSet>
      <dgm:spPr/>
    </dgm:pt>
    <dgm:pt modelId="{2DB794E5-C55F-3D46-A8DF-4CA03DB381A3}" type="pres">
      <dgm:prSet presAssocID="{AA76DECB-38D7-42F8-929E-01E5F3574993}" presName="dummyMaxCanvas" presStyleCnt="0">
        <dgm:presLayoutVars/>
      </dgm:prSet>
      <dgm:spPr/>
    </dgm:pt>
    <dgm:pt modelId="{A832B8A9-EA30-3B40-935D-8141387E3166}" type="pres">
      <dgm:prSet presAssocID="{AA76DECB-38D7-42F8-929E-01E5F3574993}" presName="TwoNodes_1" presStyleLbl="node1" presStyleIdx="0" presStyleCnt="2">
        <dgm:presLayoutVars>
          <dgm:bulletEnabled val="1"/>
        </dgm:presLayoutVars>
      </dgm:prSet>
      <dgm:spPr/>
    </dgm:pt>
    <dgm:pt modelId="{B20C42E8-E8A6-2641-995A-9C07AA61C569}" type="pres">
      <dgm:prSet presAssocID="{AA76DECB-38D7-42F8-929E-01E5F3574993}" presName="TwoNodes_2" presStyleLbl="node1" presStyleIdx="1" presStyleCnt="2">
        <dgm:presLayoutVars>
          <dgm:bulletEnabled val="1"/>
        </dgm:presLayoutVars>
      </dgm:prSet>
      <dgm:spPr/>
    </dgm:pt>
    <dgm:pt modelId="{74119ECA-55EA-1C43-9F06-74FB34D28F3B}" type="pres">
      <dgm:prSet presAssocID="{AA76DECB-38D7-42F8-929E-01E5F3574993}" presName="TwoConn_1-2" presStyleLbl="fgAccFollowNode1" presStyleIdx="0" presStyleCnt="1">
        <dgm:presLayoutVars>
          <dgm:bulletEnabled val="1"/>
        </dgm:presLayoutVars>
      </dgm:prSet>
      <dgm:spPr/>
    </dgm:pt>
    <dgm:pt modelId="{62549621-AB88-134F-8744-82442CDD4953}" type="pres">
      <dgm:prSet presAssocID="{AA76DECB-38D7-42F8-929E-01E5F3574993}" presName="TwoNodes_1_text" presStyleLbl="node1" presStyleIdx="1" presStyleCnt="2">
        <dgm:presLayoutVars>
          <dgm:bulletEnabled val="1"/>
        </dgm:presLayoutVars>
      </dgm:prSet>
      <dgm:spPr/>
    </dgm:pt>
    <dgm:pt modelId="{CD48B4D3-639B-A54F-BC56-500EE0BCB76B}" type="pres">
      <dgm:prSet presAssocID="{AA76DECB-38D7-42F8-929E-01E5F357499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BFB7A0D-8882-474C-B018-36408F260479}" type="presOf" srcId="{3D301A26-4CB8-4B16-9F94-3067F700C866}" destId="{CD48B4D3-639B-A54F-BC56-500EE0BCB76B}" srcOrd="1" destOrd="0" presId="urn:microsoft.com/office/officeart/2005/8/layout/vProcess5"/>
    <dgm:cxn modelId="{A79D4623-CFCB-F54A-AC3A-D15DD8943360}" type="presOf" srcId="{96E0CED3-27FE-4E46-8155-968675BED13A}" destId="{A832B8A9-EA30-3B40-935D-8141387E3166}" srcOrd="0" destOrd="0" presId="urn:microsoft.com/office/officeart/2005/8/layout/vProcess5"/>
    <dgm:cxn modelId="{2128234E-B487-0441-8CF3-BD3DE7D62D59}" type="presOf" srcId="{3D301A26-4CB8-4B16-9F94-3067F700C866}" destId="{B20C42E8-E8A6-2641-995A-9C07AA61C569}" srcOrd="0" destOrd="0" presId="urn:microsoft.com/office/officeart/2005/8/layout/vProcess5"/>
    <dgm:cxn modelId="{DE653FAA-E0D4-4E0E-A5E6-169875E3F714}" srcId="{AA76DECB-38D7-42F8-929E-01E5F3574993}" destId="{3D301A26-4CB8-4B16-9F94-3067F700C866}" srcOrd="1" destOrd="0" parTransId="{915E0726-3C99-4113-855F-1335431FEA29}" sibTransId="{93418200-AFE1-49DB-A71F-92AD3DE07391}"/>
    <dgm:cxn modelId="{2FAB6DAF-773A-8A48-9810-0C7EEDF5725B}" type="presOf" srcId="{96E0CED3-27FE-4E46-8155-968675BED13A}" destId="{62549621-AB88-134F-8744-82442CDD4953}" srcOrd="1" destOrd="0" presId="urn:microsoft.com/office/officeart/2005/8/layout/vProcess5"/>
    <dgm:cxn modelId="{C64566CF-5505-844D-AD65-6B8CCFB47A43}" type="presOf" srcId="{AA76DECB-38D7-42F8-929E-01E5F3574993}" destId="{1348290F-4799-D149-85EB-59B02C715CFA}" srcOrd="0" destOrd="0" presId="urn:microsoft.com/office/officeart/2005/8/layout/vProcess5"/>
    <dgm:cxn modelId="{3AE3DBE6-73FE-4896-A16D-B9B014F60FFE}" srcId="{AA76DECB-38D7-42F8-929E-01E5F3574993}" destId="{96E0CED3-27FE-4E46-8155-968675BED13A}" srcOrd="0" destOrd="0" parTransId="{7F895852-FBD0-418B-B7E0-447D9FF3EB4A}" sibTransId="{A1AA3CA8-A1F7-4730-8C99-26C5DC727D63}"/>
    <dgm:cxn modelId="{F67E54E9-7CEA-544E-BC24-1271E2AA0A1C}" type="presOf" srcId="{A1AA3CA8-A1F7-4730-8C99-26C5DC727D63}" destId="{74119ECA-55EA-1C43-9F06-74FB34D28F3B}" srcOrd="0" destOrd="0" presId="urn:microsoft.com/office/officeart/2005/8/layout/vProcess5"/>
    <dgm:cxn modelId="{0F97AD8E-F9E2-E442-AC38-38E3FA1FC4D3}" type="presParOf" srcId="{1348290F-4799-D149-85EB-59B02C715CFA}" destId="{2DB794E5-C55F-3D46-A8DF-4CA03DB381A3}" srcOrd="0" destOrd="0" presId="urn:microsoft.com/office/officeart/2005/8/layout/vProcess5"/>
    <dgm:cxn modelId="{108FDAB6-67B9-7A49-AAD9-1EABFF06C38B}" type="presParOf" srcId="{1348290F-4799-D149-85EB-59B02C715CFA}" destId="{A832B8A9-EA30-3B40-935D-8141387E3166}" srcOrd="1" destOrd="0" presId="urn:microsoft.com/office/officeart/2005/8/layout/vProcess5"/>
    <dgm:cxn modelId="{C937E01C-DF02-424B-946F-B5F22E9A2AC8}" type="presParOf" srcId="{1348290F-4799-D149-85EB-59B02C715CFA}" destId="{B20C42E8-E8A6-2641-995A-9C07AA61C569}" srcOrd="2" destOrd="0" presId="urn:microsoft.com/office/officeart/2005/8/layout/vProcess5"/>
    <dgm:cxn modelId="{7F6782A2-38E9-A945-BA2D-210EF191277C}" type="presParOf" srcId="{1348290F-4799-D149-85EB-59B02C715CFA}" destId="{74119ECA-55EA-1C43-9F06-74FB34D28F3B}" srcOrd="3" destOrd="0" presId="urn:microsoft.com/office/officeart/2005/8/layout/vProcess5"/>
    <dgm:cxn modelId="{5C285446-B64E-D449-A3BF-57A65541CB35}" type="presParOf" srcId="{1348290F-4799-D149-85EB-59B02C715CFA}" destId="{62549621-AB88-134F-8744-82442CDD4953}" srcOrd="4" destOrd="0" presId="urn:microsoft.com/office/officeart/2005/8/layout/vProcess5"/>
    <dgm:cxn modelId="{F0B83F74-1B86-4A48-8308-6219E7395ABE}" type="presParOf" srcId="{1348290F-4799-D149-85EB-59B02C715CFA}" destId="{CD48B4D3-639B-A54F-BC56-500EE0BCB76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03E85-3389-4FA0-8237-48C562CB5872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CF51548-F406-4641-9F6A-222A32B3B0FB}">
      <dgm:prSet/>
      <dgm:spPr/>
      <dgm:t>
        <a:bodyPr/>
        <a:lstStyle/>
        <a:p>
          <a:r>
            <a:rPr lang="fr-BE" b="0" i="0"/>
            <a:t>Le développement devra se faire en CSS, sans JavaScript.</a:t>
          </a:r>
          <a:br>
            <a:rPr lang="fr-BE" b="0" i="0"/>
          </a:br>
          <a:endParaRPr lang="en-US"/>
        </a:p>
      </dgm:t>
    </dgm:pt>
    <dgm:pt modelId="{D12D59F7-B37F-46E9-996C-FCC9CDCEBABA}" type="parTrans" cxnId="{1EDA50C7-F424-4398-A463-72FC512F4761}">
      <dgm:prSet/>
      <dgm:spPr/>
      <dgm:t>
        <a:bodyPr/>
        <a:lstStyle/>
        <a:p>
          <a:endParaRPr lang="en-US"/>
        </a:p>
      </dgm:t>
    </dgm:pt>
    <dgm:pt modelId="{4A95AFE3-774B-4D10-AA3C-968D8137FAF7}" type="sibTrans" cxnId="{1EDA50C7-F424-4398-A463-72FC512F4761}">
      <dgm:prSet/>
      <dgm:spPr/>
      <dgm:t>
        <a:bodyPr/>
        <a:lstStyle/>
        <a:p>
          <a:endParaRPr lang="en-US"/>
        </a:p>
      </dgm:t>
    </dgm:pt>
    <dgm:pt modelId="{38516E73-73D4-4EC0-8F3C-B7361711F6C2}">
      <dgm:prSet/>
      <dgm:spPr/>
      <dgm:t>
        <a:bodyPr/>
        <a:lstStyle/>
        <a:p>
          <a:r>
            <a:rPr lang="fr-BE" b="0" i="0"/>
            <a:t>Aucun framework ne devra être utilisé, en revanche l’utilisation de SASS serait un</a:t>
          </a:r>
          <a:br>
            <a:rPr lang="fr-BE" b="0" i="0"/>
          </a:br>
          <a:r>
            <a:rPr lang="fr-BE" b="0" i="0"/>
            <a:t>plus.</a:t>
          </a:r>
          <a:br>
            <a:rPr lang="fr-BE" b="0" i="0"/>
          </a:br>
          <a:endParaRPr lang="en-US"/>
        </a:p>
      </dgm:t>
    </dgm:pt>
    <dgm:pt modelId="{A9445BBE-FCD5-468E-87FF-D407BFE0B312}" type="parTrans" cxnId="{3E7A77B4-27FF-44FE-B101-3167D1474B73}">
      <dgm:prSet/>
      <dgm:spPr/>
      <dgm:t>
        <a:bodyPr/>
        <a:lstStyle/>
        <a:p>
          <a:endParaRPr lang="en-US"/>
        </a:p>
      </dgm:t>
    </dgm:pt>
    <dgm:pt modelId="{DC00EB83-7971-4A49-9D34-62F1F1E84651}" type="sibTrans" cxnId="{3E7A77B4-27FF-44FE-B101-3167D1474B73}">
      <dgm:prSet/>
      <dgm:spPr/>
      <dgm:t>
        <a:bodyPr/>
        <a:lstStyle/>
        <a:p>
          <a:endParaRPr lang="en-US"/>
        </a:p>
      </dgm:t>
    </dgm:pt>
    <dgm:pt modelId="{C3C33D3E-ABB6-4872-AD44-94BAEAA27D76}">
      <dgm:prSet/>
      <dgm:spPr/>
      <dgm:t>
        <a:bodyPr/>
        <a:lstStyle/>
        <a:p>
          <a:r>
            <a:rPr lang="fr-BE" b="0" i="0"/>
            <a:t>Aucun code CSS ne devra être appliqué via un attribut style dans une balise HTML.</a:t>
          </a:r>
          <a:br>
            <a:rPr lang="fr-BE" b="0" i="0"/>
          </a:br>
          <a:endParaRPr lang="en-US"/>
        </a:p>
      </dgm:t>
    </dgm:pt>
    <dgm:pt modelId="{55A1AE24-5807-4435-828D-722B93D76A95}" type="parTrans" cxnId="{A716BC47-080A-4E37-AA98-7A240BDA39F3}">
      <dgm:prSet/>
      <dgm:spPr/>
      <dgm:t>
        <a:bodyPr/>
        <a:lstStyle/>
        <a:p>
          <a:endParaRPr lang="en-US"/>
        </a:p>
      </dgm:t>
    </dgm:pt>
    <dgm:pt modelId="{428368A5-FECA-4843-A392-BEA07B881C90}" type="sibTrans" cxnId="{A716BC47-080A-4E37-AA98-7A240BDA39F3}">
      <dgm:prSet/>
      <dgm:spPr/>
      <dgm:t>
        <a:bodyPr/>
        <a:lstStyle/>
        <a:p>
          <a:endParaRPr lang="en-US"/>
        </a:p>
      </dgm:t>
    </dgm:pt>
    <dgm:pt modelId="{473ABC58-9CC9-45A6-B345-90C4F9F8E5C6}">
      <dgm:prSet/>
      <dgm:spPr/>
      <dgm:t>
        <a:bodyPr/>
        <a:lstStyle/>
        <a:p>
          <a:r>
            <a:rPr lang="fr-BE" b="0" i="0"/>
            <a:t>Tout le code doit être versionné sur GitHub et le site devra être accessible sur</a:t>
          </a:r>
          <a:br>
            <a:rPr lang="fr-BE" b="0" i="0"/>
          </a:br>
          <a:r>
            <a:rPr lang="fr-BE" b="0" i="0"/>
            <a:t>Github Pages une fois terminé.</a:t>
          </a:r>
          <a:endParaRPr lang="en-US"/>
        </a:p>
      </dgm:t>
    </dgm:pt>
    <dgm:pt modelId="{E3BDFE6A-70EF-4078-AC95-B31641DA8CEE}" type="parTrans" cxnId="{8D76EFA1-BFAC-453C-BEED-356279F2200E}">
      <dgm:prSet/>
      <dgm:spPr/>
      <dgm:t>
        <a:bodyPr/>
        <a:lstStyle/>
        <a:p>
          <a:endParaRPr lang="en-US"/>
        </a:p>
      </dgm:t>
    </dgm:pt>
    <dgm:pt modelId="{DC7101A5-916C-474F-B3E4-D302F84AB977}" type="sibTrans" cxnId="{8D76EFA1-BFAC-453C-BEED-356279F2200E}">
      <dgm:prSet/>
      <dgm:spPr/>
      <dgm:t>
        <a:bodyPr/>
        <a:lstStyle/>
        <a:p>
          <a:endParaRPr lang="en-US"/>
        </a:p>
      </dgm:t>
    </dgm:pt>
    <dgm:pt modelId="{1EAFB75C-A936-3A47-807A-6DD82CEA0C1E}" type="pres">
      <dgm:prSet presAssocID="{18A03E85-3389-4FA0-8237-48C562CB5872}" presName="matrix" presStyleCnt="0">
        <dgm:presLayoutVars>
          <dgm:chMax val="1"/>
          <dgm:dir/>
          <dgm:resizeHandles val="exact"/>
        </dgm:presLayoutVars>
      </dgm:prSet>
      <dgm:spPr/>
    </dgm:pt>
    <dgm:pt modelId="{C2E93BC3-3FD6-9144-ADD4-000810F350C3}" type="pres">
      <dgm:prSet presAssocID="{18A03E85-3389-4FA0-8237-48C562CB5872}" presName="diamond" presStyleLbl="bgShp" presStyleIdx="0" presStyleCnt="1"/>
      <dgm:spPr/>
    </dgm:pt>
    <dgm:pt modelId="{18F56199-E9BA-6A48-B7B6-273AAEF53316}" type="pres">
      <dgm:prSet presAssocID="{18A03E85-3389-4FA0-8237-48C562CB587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DFAB247-D7D5-564D-973C-F893922DA3D7}" type="pres">
      <dgm:prSet presAssocID="{18A03E85-3389-4FA0-8237-48C562CB587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4D09E4-D645-A942-A859-742FCA52DC25}" type="pres">
      <dgm:prSet presAssocID="{18A03E85-3389-4FA0-8237-48C562CB587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DDA49C-DA22-3F46-A410-2502EDB90A6F}" type="pres">
      <dgm:prSet presAssocID="{18A03E85-3389-4FA0-8237-48C562CB587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0FCA2D-4FAF-8C46-B481-B595C280C57D}" type="presOf" srcId="{38516E73-73D4-4EC0-8F3C-B7361711F6C2}" destId="{7DFAB247-D7D5-564D-973C-F893922DA3D7}" srcOrd="0" destOrd="0" presId="urn:microsoft.com/office/officeart/2005/8/layout/matrix3"/>
    <dgm:cxn modelId="{A716BC47-080A-4E37-AA98-7A240BDA39F3}" srcId="{18A03E85-3389-4FA0-8237-48C562CB5872}" destId="{C3C33D3E-ABB6-4872-AD44-94BAEAA27D76}" srcOrd="2" destOrd="0" parTransId="{55A1AE24-5807-4435-828D-722B93D76A95}" sibTransId="{428368A5-FECA-4843-A392-BEA07B881C90}"/>
    <dgm:cxn modelId="{4BAE8B59-B2E1-1C48-A512-0DBC344D8FC3}" type="presOf" srcId="{C3C33D3E-ABB6-4872-AD44-94BAEAA27D76}" destId="{B04D09E4-D645-A942-A859-742FCA52DC25}" srcOrd="0" destOrd="0" presId="urn:microsoft.com/office/officeart/2005/8/layout/matrix3"/>
    <dgm:cxn modelId="{8D76EFA1-BFAC-453C-BEED-356279F2200E}" srcId="{18A03E85-3389-4FA0-8237-48C562CB5872}" destId="{473ABC58-9CC9-45A6-B345-90C4F9F8E5C6}" srcOrd="3" destOrd="0" parTransId="{E3BDFE6A-70EF-4078-AC95-B31641DA8CEE}" sibTransId="{DC7101A5-916C-474F-B3E4-D302F84AB977}"/>
    <dgm:cxn modelId="{6855EAA7-EB97-AC45-8811-B822C2761B46}" type="presOf" srcId="{18A03E85-3389-4FA0-8237-48C562CB5872}" destId="{1EAFB75C-A936-3A47-807A-6DD82CEA0C1E}" srcOrd="0" destOrd="0" presId="urn:microsoft.com/office/officeart/2005/8/layout/matrix3"/>
    <dgm:cxn modelId="{BD3C3CB3-7A45-AC4B-B2B3-6608D2E12DAE}" type="presOf" srcId="{473ABC58-9CC9-45A6-B345-90C4F9F8E5C6}" destId="{88DDA49C-DA22-3F46-A410-2502EDB90A6F}" srcOrd="0" destOrd="0" presId="urn:microsoft.com/office/officeart/2005/8/layout/matrix3"/>
    <dgm:cxn modelId="{3E7A77B4-27FF-44FE-B101-3167D1474B73}" srcId="{18A03E85-3389-4FA0-8237-48C562CB5872}" destId="{38516E73-73D4-4EC0-8F3C-B7361711F6C2}" srcOrd="1" destOrd="0" parTransId="{A9445BBE-FCD5-468E-87FF-D407BFE0B312}" sibTransId="{DC00EB83-7971-4A49-9D34-62F1F1E84651}"/>
    <dgm:cxn modelId="{1EDA50C7-F424-4398-A463-72FC512F4761}" srcId="{18A03E85-3389-4FA0-8237-48C562CB5872}" destId="{5CF51548-F406-4641-9F6A-222A32B3B0FB}" srcOrd="0" destOrd="0" parTransId="{D12D59F7-B37F-46E9-996C-FCC9CDCEBABA}" sibTransId="{4A95AFE3-774B-4D10-AA3C-968D8137FAF7}"/>
    <dgm:cxn modelId="{8BC92FC8-2A3B-E24C-9842-CEE57B373ACB}" type="presOf" srcId="{5CF51548-F406-4641-9F6A-222A32B3B0FB}" destId="{18F56199-E9BA-6A48-B7B6-273AAEF53316}" srcOrd="0" destOrd="0" presId="urn:microsoft.com/office/officeart/2005/8/layout/matrix3"/>
    <dgm:cxn modelId="{331961CA-0AE8-F144-8B87-080D297F640A}" type="presParOf" srcId="{1EAFB75C-A936-3A47-807A-6DD82CEA0C1E}" destId="{C2E93BC3-3FD6-9144-ADD4-000810F350C3}" srcOrd="0" destOrd="0" presId="urn:microsoft.com/office/officeart/2005/8/layout/matrix3"/>
    <dgm:cxn modelId="{EF8022AE-FCEA-5F4A-9DD3-8F064EB70012}" type="presParOf" srcId="{1EAFB75C-A936-3A47-807A-6DD82CEA0C1E}" destId="{18F56199-E9BA-6A48-B7B6-273AAEF53316}" srcOrd="1" destOrd="0" presId="urn:microsoft.com/office/officeart/2005/8/layout/matrix3"/>
    <dgm:cxn modelId="{D0B637DE-8EEF-FD40-990B-3261879260C4}" type="presParOf" srcId="{1EAFB75C-A936-3A47-807A-6DD82CEA0C1E}" destId="{7DFAB247-D7D5-564D-973C-F893922DA3D7}" srcOrd="2" destOrd="0" presId="urn:microsoft.com/office/officeart/2005/8/layout/matrix3"/>
    <dgm:cxn modelId="{029D8827-AE2E-B24C-AD09-754FA28E05E3}" type="presParOf" srcId="{1EAFB75C-A936-3A47-807A-6DD82CEA0C1E}" destId="{B04D09E4-D645-A942-A859-742FCA52DC25}" srcOrd="3" destOrd="0" presId="urn:microsoft.com/office/officeart/2005/8/layout/matrix3"/>
    <dgm:cxn modelId="{E7D8328D-87EB-DB49-9BB6-C4D16A615256}" type="presParOf" srcId="{1EAFB75C-A936-3A47-807A-6DD82CEA0C1E}" destId="{88DDA49C-DA22-3F46-A410-2502EDB90A6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C6E2F5-EAD9-4C3B-A871-26B83B967EA0}" type="doc">
      <dgm:prSet loTypeId="urn:microsoft.com/office/officeart/2005/8/layout/process5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7000FB3-068E-40F2-AA87-38142929941F}">
      <dgm:prSet/>
      <dgm:spPr/>
      <dgm:t>
        <a:bodyPr/>
        <a:lstStyle/>
        <a:p>
          <a:r>
            <a:rPr lang="fr-BE" b="0" i="0" dirty="0"/>
            <a:t>L’ensemble du site devra être responsive sur mobile, tablette et desktop.</a:t>
          </a:r>
          <a:br>
            <a:rPr lang="fr-BE" b="0" i="0" dirty="0"/>
          </a:br>
          <a:endParaRPr lang="en-US" dirty="0"/>
        </a:p>
      </dgm:t>
    </dgm:pt>
    <dgm:pt modelId="{0908D967-4130-4221-87D6-6E7F88234F31}" type="parTrans" cxnId="{EA5D1167-5AD4-4706-BA08-1E9EB10154C4}">
      <dgm:prSet/>
      <dgm:spPr/>
      <dgm:t>
        <a:bodyPr/>
        <a:lstStyle/>
        <a:p>
          <a:endParaRPr lang="en-US"/>
        </a:p>
      </dgm:t>
    </dgm:pt>
    <dgm:pt modelId="{C50C7B70-2877-4BCF-AAAC-599C606655DC}" type="sibTrans" cxnId="{EA5D1167-5AD4-4706-BA08-1E9EB10154C4}">
      <dgm:prSet/>
      <dgm:spPr/>
      <dgm:t>
        <a:bodyPr/>
        <a:lstStyle/>
        <a:p>
          <a:endParaRPr lang="en-US"/>
        </a:p>
      </dgm:t>
    </dgm:pt>
    <dgm:pt modelId="{F34576E2-2A5E-47CD-AA95-1B54B123CE49}">
      <dgm:prSet/>
      <dgm:spPr/>
      <dgm:t>
        <a:bodyPr/>
        <a:lstStyle/>
        <a:p>
          <a:r>
            <a:rPr lang="fr-BE" b="0" i="0" dirty="0"/>
            <a:t>Les pages devront passer la validation W3C en HTML et CSS sans erreur.</a:t>
          </a:r>
          <a:br>
            <a:rPr lang="fr-BE" b="0" i="0" dirty="0"/>
          </a:br>
          <a:endParaRPr lang="en-US" dirty="0"/>
        </a:p>
      </dgm:t>
    </dgm:pt>
    <dgm:pt modelId="{18C07540-D69B-454F-BFC1-6D043E51EB40}" type="parTrans" cxnId="{B7619344-D94D-49C8-A15C-29373E93F303}">
      <dgm:prSet/>
      <dgm:spPr/>
      <dgm:t>
        <a:bodyPr/>
        <a:lstStyle/>
        <a:p>
          <a:endParaRPr lang="en-US"/>
        </a:p>
      </dgm:t>
    </dgm:pt>
    <dgm:pt modelId="{2D5CFB59-E36C-48B9-94A2-7B6E7363671C}" type="sibTrans" cxnId="{B7619344-D94D-49C8-A15C-29373E93F303}">
      <dgm:prSet/>
      <dgm:spPr/>
      <dgm:t>
        <a:bodyPr/>
        <a:lstStyle/>
        <a:p>
          <a:endParaRPr lang="en-US"/>
        </a:p>
      </dgm:t>
    </dgm:pt>
    <dgm:pt modelId="{8C7C06A8-5600-4815-A716-07EF284053B8}">
      <dgm:prSet/>
      <dgm:spPr/>
      <dgm:t>
        <a:bodyPr/>
        <a:lstStyle/>
        <a:p>
          <a:r>
            <a:rPr lang="fr-BE" b="0" i="0" dirty="0"/>
            <a:t>Le site doit être parfaitement compatible avec les dernières versions desktop de</a:t>
          </a:r>
          <a:br>
            <a:rPr lang="fr-BE" b="0" i="0" dirty="0"/>
          </a:br>
          <a:r>
            <a:rPr lang="fr-BE" b="0" i="0" dirty="0"/>
            <a:t>Chrome et Firefox.</a:t>
          </a:r>
          <a:endParaRPr lang="en-US" dirty="0"/>
        </a:p>
      </dgm:t>
    </dgm:pt>
    <dgm:pt modelId="{96E12C1F-2B06-4BDB-83F8-2A29ABF6999D}" type="parTrans" cxnId="{02925700-CCED-4110-AAB4-5E244BB3BB70}">
      <dgm:prSet/>
      <dgm:spPr/>
      <dgm:t>
        <a:bodyPr/>
        <a:lstStyle/>
        <a:p>
          <a:endParaRPr lang="en-US"/>
        </a:p>
      </dgm:t>
    </dgm:pt>
    <dgm:pt modelId="{E2C26535-4C55-4A33-B9C9-74E6158FD2C8}" type="sibTrans" cxnId="{02925700-CCED-4110-AAB4-5E244BB3BB70}">
      <dgm:prSet/>
      <dgm:spPr/>
      <dgm:t>
        <a:bodyPr/>
        <a:lstStyle/>
        <a:p>
          <a:endParaRPr lang="en-US"/>
        </a:p>
      </dgm:t>
    </dgm:pt>
    <dgm:pt modelId="{98DEEDFC-CD7C-6645-B9DB-F49D2A24CBCF}" type="pres">
      <dgm:prSet presAssocID="{A7C6E2F5-EAD9-4C3B-A871-26B83B967EA0}" presName="diagram" presStyleCnt="0">
        <dgm:presLayoutVars>
          <dgm:dir/>
          <dgm:resizeHandles val="exact"/>
        </dgm:presLayoutVars>
      </dgm:prSet>
      <dgm:spPr/>
    </dgm:pt>
    <dgm:pt modelId="{F81FAE96-6D3E-FD4E-A48D-C9449BB76ED9}" type="pres">
      <dgm:prSet presAssocID="{D7000FB3-068E-40F2-AA87-38142929941F}" presName="node" presStyleLbl="node1" presStyleIdx="0" presStyleCnt="3">
        <dgm:presLayoutVars>
          <dgm:bulletEnabled val="1"/>
        </dgm:presLayoutVars>
      </dgm:prSet>
      <dgm:spPr/>
    </dgm:pt>
    <dgm:pt modelId="{803A03AE-12BD-B14E-B561-CB32E2114BCA}" type="pres">
      <dgm:prSet presAssocID="{C50C7B70-2877-4BCF-AAAC-599C606655DC}" presName="sibTrans" presStyleLbl="sibTrans2D1" presStyleIdx="0" presStyleCnt="2"/>
      <dgm:spPr/>
    </dgm:pt>
    <dgm:pt modelId="{BB482EF5-2ACF-5840-BD39-D2AC9AB7FAED}" type="pres">
      <dgm:prSet presAssocID="{C50C7B70-2877-4BCF-AAAC-599C606655DC}" presName="connectorText" presStyleLbl="sibTrans2D1" presStyleIdx="0" presStyleCnt="2"/>
      <dgm:spPr/>
    </dgm:pt>
    <dgm:pt modelId="{EBF13ACE-CC6F-6242-B0C1-334A332CC0A1}" type="pres">
      <dgm:prSet presAssocID="{F34576E2-2A5E-47CD-AA95-1B54B123CE49}" presName="node" presStyleLbl="node1" presStyleIdx="1" presStyleCnt="3">
        <dgm:presLayoutVars>
          <dgm:bulletEnabled val="1"/>
        </dgm:presLayoutVars>
      </dgm:prSet>
      <dgm:spPr/>
    </dgm:pt>
    <dgm:pt modelId="{99D71F6D-EEB6-B845-B549-D3458BE14B49}" type="pres">
      <dgm:prSet presAssocID="{2D5CFB59-E36C-48B9-94A2-7B6E7363671C}" presName="sibTrans" presStyleLbl="sibTrans2D1" presStyleIdx="1" presStyleCnt="2"/>
      <dgm:spPr/>
    </dgm:pt>
    <dgm:pt modelId="{3B112C9E-D269-924A-AEC1-0E7617E034DA}" type="pres">
      <dgm:prSet presAssocID="{2D5CFB59-E36C-48B9-94A2-7B6E7363671C}" presName="connectorText" presStyleLbl="sibTrans2D1" presStyleIdx="1" presStyleCnt="2"/>
      <dgm:spPr/>
    </dgm:pt>
    <dgm:pt modelId="{F9C0CB18-CE09-0543-96BC-C80FE2D91EFC}" type="pres">
      <dgm:prSet presAssocID="{8C7C06A8-5600-4815-A716-07EF284053B8}" presName="node" presStyleLbl="node1" presStyleIdx="2" presStyleCnt="3">
        <dgm:presLayoutVars>
          <dgm:bulletEnabled val="1"/>
        </dgm:presLayoutVars>
      </dgm:prSet>
      <dgm:spPr/>
    </dgm:pt>
  </dgm:ptLst>
  <dgm:cxnLst>
    <dgm:cxn modelId="{02925700-CCED-4110-AAB4-5E244BB3BB70}" srcId="{A7C6E2F5-EAD9-4C3B-A871-26B83B967EA0}" destId="{8C7C06A8-5600-4815-A716-07EF284053B8}" srcOrd="2" destOrd="0" parTransId="{96E12C1F-2B06-4BDB-83F8-2A29ABF6999D}" sibTransId="{E2C26535-4C55-4A33-B9C9-74E6158FD2C8}"/>
    <dgm:cxn modelId="{9AF27528-00EA-EF4D-A2D9-2F9BB25A13F6}" type="presOf" srcId="{2D5CFB59-E36C-48B9-94A2-7B6E7363671C}" destId="{99D71F6D-EEB6-B845-B549-D3458BE14B49}" srcOrd="0" destOrd="0" presId="urn:microsoft.com/office/officeart/2005/8/layout/process5"/>
    <dgm:cxn modelId="{B7619344-D94D-49C8-A15C-29373E93F303}" srcId="{A7C6E2F5-EAD9-4C3B-A871-26B83B967EA0}" destId="{F34576E2-2A5E-47CD-AA95-1B54B123CE49}" srcOrd="1" destOrd="0" parTransId="{18C07540-D69B-454F-BFC1-6D043E51EB40}" sibTransId="{2D5CFB59-E36C-48B9-94A2-7B6E7363671C}"/>
    <dgm:cxn modelId="{EA5D1167-5AD4-4706-BA08-1E9EB10154C4}" srcId="{A7C6E2F5-EAD9-4C3B-A871-26B83B967EA0}" destId="{D7000FB3-068E-40F2-AA87-38142929941F}" srcOrd="0" destOrd="0" parTransId="{0908D967-4130-4221-87D6-6E7F88234F31}" sibTransId="{C50C7B70-2877-4BCF-AAAC-599C606655DC}"/>
    <dgm:cxn modelId="{C7C6A27E-0EC6-314B-99A6-723FD1582803}" type="presOf" srcId="{2D5CFB59-E36C-48B9-94A2-7B6E7363671C}" destId="{3B112C9E-D269-924A-AEC1-0E7617E034DA}" srcOrd="1" destOrd="0" presId="urn:microsoft.com/office/officeart/2005/8/layout/process5"/>
    <dgm:cxn modelId="{718A32A1-88DF-3440-8C8D-BCB513283D25}" type="presOf" srcId="{F34576E2-2A5E-47CD-AA95-1B54B123CE49}" destId="{EBF13ACE-CC6F-6242-B0C1-334A332CC0A1}" srcOrd="0" destOrd="0" presId="urn:microsoft.com/office/officeart/2005/8/layout/process5"/>
    <dgm:cxn modelId="{B2C44CCA-A0A1-3240-BD87-BCE7822854B4}" type="presOf" srcId="{8C7C06A8-5600-4815-A716-07EF284053B8}" destId="{F9C0CB18-CE09-0543-96BC-C80FE2D91EFC}" srcOrd="0" destOrd="0" presId="urn:microsoft.com/office/officeart/2005/8/layout/process5"/>
    <dgm:cxn modelId="{2BE82FD7-A065-C74D-81AE-4909A53926AC}" type="presOf" srcId="{C50C7B70-2877-4BCF-AAAC-599C606655DC}" destId="{BB482EF5-2ACF-5840-BD39-D2AC9AB7FAED}" srcOrd="1" destOrd="0" presId="urn:microsoft.com/office/officeart/2005/8/layout/process5"/>
    <dgm:cxn modelId="{37DFB3E4-8A10-EF4E-A418-2C6090E84719}" type="presOf" srcId="{A7C6E2F5-EAD9-4C3B-A871-26B83B967EA0}" destId="{98DEEDFC-CD7C-6645-B9DB-F49D2A24CBCF}" srcOrd="0" destOrd="0" presId="urn:microsoft.com/office/officeart/2005/8/layout/process5"/>
    <dgm:cxn modelId="{C81701F2-42C9-CB44-B184-5A606D6F4E2E}" type="presOf" srcId="{D7000FB3-068E-40F2-AA87-38142929941F}" destId="{F81FAE96-6D3E-FD4E-A48D-C9449BB76ED9}" srcOrd="0" destOrd="0" presId="urn:microsoft.com/office/officeart/2005/8/layout/process5"/>
    <dgm:cxn modelId="{ED9DC1FB-A286-AB49-AF0C-9A8DC9FEC953}" type="presOf" srcId="{C50C7B70-2877-4BCF-AAAC-599C606655DC}" destId="{803A03AE-12BD-B14E-B561-CB32E2114BCA}" srcOrd="0" destOrd="0" presId="urn:microsoft.com/office/officeart/2005/8/layout/process5"/>
    <dgm:cxn modelId="{457AFF0F-1085-A744-A3CB-94B897E779BA}" type="presParOf" srcId="{98DEEDFC-CD7C-6645-B9DB-F49D2A24CBCF}" destId="{F81FAE96-6D3E-FD4E-A48D-C9449BB76ED9}" srcOrd="0" destOrd="0" presId="urn:microsoft.com/office/officeart/2005/8/layout/process5"/>
    <dgm:cxn modelId="{D052FC9A-F2E0-0445-A0B1-6946270B957F}" type="presParOf" srcId="{98DEEDFC-CD7C-6645-B9DB-F49D2A24CBCF}" destId="{803A03AE-12BD-B14E-B561-CB32E2114BCA}" srcOrd="1" destOrd="0" presId="urn:microsoft.com/office/officeart/2005/8/layout/process5"/>
    <dgm:cxn modelId="{FA61581D-FED5-AA4A-8628-FC96F5DBE187}" type="presParOf" srcId="{803A03AE-12BD-B14E-B561-CB32E2114BCA}" destId="{BB482EF5-2ACF-5840-BD39-D2AC9AB7FAED}" srcOrd="0" destOrd="0" presId="urn:microsoft.com/office/officeart/2005/8/layout/process5"/>
    <dgm:cxn modelId="{F97971A4-3ADD-7B40-8FF2-F8B4AE7A41FB}" type="presParOf" srcId="{98DEEDFC-CD7C-6645-B9DB-F49D2A24CBCF}" destId="{EBF13ACE-CC6F-6242-B0C1-334A332CC0A1}" srcOrd="2" destOrd="0" presId="urn:microsoft.com/office/officeart/2005/8/layout/process5"/>
    <dgm:cxn modelId="{27639994-9F1F-174B-8FFF-612CB5E77DB4}" type="presParOf" srcId="{98DEEDFC-CD7C-6645-B9DB-F49D2A24CBCF}" destId="{99D71F6D-EEB6-B845-B549-D3458BE14B49}" srcOrd="3" destOrd="0" presId="urn:microsoft.com/office/officeart/2005/8/layout/process5"/>
    <dgm:cxn modelId="{1E532E89-4663-F643-8C06-A808061B0BEA}" type="presParOf" srcId="{99D71F6D-EEB6-B845-B549-D3458BE14B49}" destId="{3B112C9E-D269-924A-AEC1-0E7617E034DA}" srcOrd="0" destOrd="0" presId="urn:microsoft.com/office/officeart/2005/8/layout/process5"/>
    <dgm:cxn modelId="{623B08CB-2761-034D-9E57-E930A2FE9B92}" type="presParOf" srcId="{98DEEDFC-CD7C-6645-B9DB-F49D2A24CBCF}" destId="{F9C0CB18-CE09-0543-96BC-C80FE2D91EFC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16A8C6-4652-492B-A817-BF100EFBED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DD6438-0089-414A-BE5F-5A6851BCEFC1}">
      <dgm:prSet/>
      <dgm:spPr/>
      <dgm:t>
        <a:bodyPr/>
        <a:lstStyle/>
        <a:p>
          <a:pPr>
            <a:defRPr cap="all"/>
          </a:pPr>
          <a:r>
            <a:rPr lang="fr-FR" b="0" i="0"/>
            <a:t>Projet plus complexe et complet</a:t>
          </a:r>
          <a:endParaRPr lang="en-US"/>
        </a:p>
      </dgm:t>
    </dgm:pt>
    <dgm:pt modelId="{052C7B1E-99AB-4EF2-B602-C18C692A748C}" type="parTrans" cxnId="{B9C652E7-88DF-42E2-84AC-7D0AB648E3FB}">
      <dgm:prSet/>
      <dgm:spPr/>
      <dgm:t>
        <a:bodyPr/>
        <a:lstStyle/>
        <a:p>
          <a:endParaRPr lang="en-US"/>
        </a:p>
      </dgm:t>
    </dgm:pt>
    <dgm:pt modelId="{92017EAC-FD74-4D15-B2A4-A1ECD713ED78}" type="sibTrans" cxnId="{B9C652E7-88DF-42E2-84AC-7D0AB648E3FB}">
      <dgm:prSet/>
      <dgm:spPr/>
      <dgm:t>
        <a:bodyPr/>
        <a:lstStyle/>
        <a:p>
          <a:endParaRPr lang="en-US"/>
        </a:p>
      </dgm:t>
    </dgm:pt>
    <dgm:pt modelId="{82BA25B5-82AF-405D-8874-302E851C6928}">
      <dgm:prSet/>
      <dgm:spPr/>
      <dgm:t>
        <a:bodyPr/>
        <a:lstStyle/>
        <a:p>
          <a:pPr>
            <a:defRPr cap="all"/>
          </a:pPr>
          <a:r>
            <a:rPr lang="fr-FR" b="0" i="0"/>
            <a:t>Travail en concertation avec mon mentor (Merci pour ton professionnalisme !)</a:t>
          </a:r>
          <a:endParaRPr lang="en-US"/>
        </a:p>
      </dgm:t>
    </dgm:pt>
    <dgm:pt modelId="{9263034E-F21A-4D17-9976-248F8126CA1C}" type="parTrans" cxnId="{57BD5595-719F-4591-B929-2DECDC5BFA2D}">
      <dgm:prSet/>
      <dgm:spPr/>
      <dgm:t>
        <a:bodyPr/>
        <a:lstStyle/>
        <a:p>
          <a:endParaRPr lang="en-US"/>
        </a:p>
      </dgm:t>
    </dgm:pt>
    <dgm:pt modelId="{C1F13583-F043-48F6-B817-C1E1BCF51732}" type="sibTrans" cxnId="{57BD5595-719F-4591-B929-2DECDC5BFA2D}">
      <dgm:prSet/>
      <dgm:spPr/>
      <dgm:t>
        <a:bodyPr/>
        <a:lstStyle/>
        <a:p>
          <a:endParaRPr lang="en-US"/>
        </a:p>
      </dgm:t>
    </dgm:pt>
    <dgm:pt modelId="{507FFFC1-08DB-4EBB-81DB-F7DAD2648637}">
      <dgm:prSet/>
      <dgm:spPr/>
      <dgm:t>
        <a:bodyPr/>
        <a:lstStyle/>
        <a:p>
          <a:pPr>
            <a:defRPr cap="all"/>
          </a:pPr>
          <a:r>
            <a:rPr lang="fr-FR" b="0" i="0"/>
            <a:t>Prise de conscience de l’étendue des possibles au niveau du langage CSS</a:t>
          </a:r>
          <a:endParaRPr lang="en-US"/>
        </a:p>
      </dgm:t>
    </dgm:pt>
    <dgm:pt modelId="{ED855093-A376-4087-B96A-51B27E4CDBA7}" type="parTrans" cxnId="{7661A421-B335-4C16-B351-D1DA4DAC6B57}">
      <dgm:prSet/>
      <dgm:spPr/>
      <dgm:t>
        <a:bodyPr/>
        <a:lstStyle/>
        <a:p>
          <a:endParaRPr lang="en-US"/>
        </a:p>
      </dgm:t>
    </dgm:pt>
    <dgm:pt modelId="{9D2789CF-F28E-4425-913B-69C67D5F90A6}" type="sibTrans" cxnId="{7661A421-B335-4C16-B351-D1DA4DAC6B57}">
      <dgm:prSet/>
      <dgm:spPr/>
      <dgm:t>
        <a:bodyPr/>
        <a:lstStyle/>
        <a:p>
          <a:endParaRPr lang="en-US"/>
        </a:p>
      </dgm:t>
    </dgm:pt>
    <dgm:pt modelId="{73C3FCFA-A515-4DE9-A08D-71602C49CB60}">
      <dgm:prSet/>
      <dgm:spPr/>
      <dgm:t>
        <a:bodyPr/>
        <a:lstStyle/>
        <a:p>
          <a:pPr>
            <a:defRPr cap="all"/>
          </a:pPr>
          <a:r>
            <a:rPr lang="fr-FR" b="0" i="0"/>
            <a:t>Evolution personnelle et intellectuelle grâce à la gestion de ce projet</a:t>
          </a:r>
          <a:endParaRPr lang="en-US"/>
        </a:p>
      </dgm:t>
    </dgm:pt>
    <dgm:pt modelId="{06D756CC-58FA-41B3-9F41-17C0B841B972}" type="parTrans" cxnId="{26E577BA-D74D-4DCC-A2C6-091EA78085DF}">
      <dgm:prSet/>
      <dgm:spPr/>
      <dgm:t>
        <a:bodyPr/>
        <a:lstStyle/>
        <a:p>
          <a:endParaRPr lang="en-US"/>
        </a:p>
      </dgm:t>
    </dgm:pt>
    <dgm:pt modelId="{A502B68C-72A5-4392-9A35-9BE335065D17}" type="sibTrans" cxnId="{26E577BA-D74D-4DCC-A2C6-091EA78085DF}">
      <dgm:prSet/>
      <dgm:spPr/>
      <dgm:t>
        <a:bodyPr/>
        <a:lstStyle/>
        <a:p>
          <a:endParaRPr lang="en-US"/>
        </a:p>
      </dgm:t>
    </dgm:pt>
    <dgm:pt modelId="{D1AD2CD3-C566-4DFF-B790-1D55449BD660}" type="pres">
      <dgm:prSet presAssocID="{D616A8C6-4652-492B-A817-BF100EFBEDC7}" presName="root" presStyleCnt="0">
        <dgm:presLayoutVars>
          <dgm:dir/>
          <dgm:resizeHandles val="exact"/>
        </dgm:presLayoutVars>
      </dgm:prSet>
      <dgm:spPr/>
    </dgm:pt>
    <dgm:pt modelId="{A9E6F9AD-69C8-4421-8714-A97CEEAAF018}" type="pres">
      <dgm:prSet presAssocID="{3EDD6438-0089-414A-BE5F-5A6851BCEFC1}" presName="compNode" presStyleCnt="0"/>
      <dgm:spPr/>
    </dgm:pt>
    <dgm:pt modelId="{4C8B648B-90C5-4444-9B5A-7220F0D7C598}" type="pres">
      <dgm:prSet presAssocID="{3EDD6438-0089-414A-BE5F-5A6851BCEFC1}" presName="iconBgRect" presStyleLbl="bgShp" presStyleIdx="0" presStyleCnt="4"/>
      <dgm:spPr/>
    </dgm:pt>
    <dgm:pt modelId="{29D4CEC3-1E66-4300-9E7D-E4BC9E83C192}" type="pres">
      <dgm:prSet presAssocID="{3EDD6438-0089-414A-BE5F-5A6851BCEF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24B1BEC-A581-4A21-A789-1B96845B64C9}" type="pres">
      <dgm:prSet presAssocID="{3EDD6438-0089-414A-BE5F-5A6851BCEFC1}" presName="spaceRect" presStyleCnt="0"/>
      <dgm:spPr/>
    </dgm:pt>
    <dgm:pt modelId="{5568F953-A812-43C3-91E2-8246C2215C55}" type="pres">
      <dgm:prSet presAssocID="{3EDD6438-0089-414A-BE5F-5A6851BCEFC1}" presName="textRect" presStyleLbl="revTx" presStyleIdx="0" presStyleCnt="4">
        <dgm:presLayoutVars>
          <dgm:chMax val="1"/>
          <dgm:chPref val="1"/>
        </dgm:presLayoutVars>
      </dgm:prSet>
      <dgm:spPr/>
    </dgm:pt>
    <dgm:pt modelId="{02E4D242-0502-4A06-B088-5FCA63657A80}" type="pres">
      <dgm:prSet presAssocID="{92017EAC-FD74-4D15-B2A4-A1ECD713ED78}" presName="sibTrans" presStyleCnt="0"/>
      <dgm:spPr/>
    </dgm:pt>
    <dgm:pt modelId="{15F0190D-7283-41F8-A7BE-DBF3E2818AF9}" type="pres">
      <dgm:prSet presAssocID="{82BA25B5-82AF-405D-8874-302E851C6928}" presName="compNode" presStyleCnt="0"/>
      <dgm:spPr/>
    </dgm:pt>
    <dgm:pt modelId="{DAEBAC0B-A27D-4366-9124-DB01A8088B32}" type="pres">
      <dgm:prSet presAssocID="{82BA25B5-82AF-405D-8874-302E851C6928}" presName="iconBgRect" presStyleLbl="bgShp" presStyleIdx="1" presStyleCnt="4"/>
      <dgm:spPr/>
    </dgm:pt>
    <dgm:pt modelId="{8643C908-4420-4B97-BAFB-73E0EF11D157}" type="pres">
      <dgm:prSet presAssocID="{82BA25B5-82AF-405D-8874-302E851C69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BEC21A7-F7B8-4658-95F7-A78C7F4238C9}" type="pres">
      <dgm:prSet presAssocID="{82BA25B5-82AF-405D-8874-302E851C6928}" presName="spaceRect" presStyleCnt="0"/>
      <dgm:spPr/>
    </dgm:pt>
    <dgm:pt modelId="{79856082-D0D6-4BAE-9302-854565279BB1}" type="pres">
      <dgm:prSet presAssocID="{82BA25B5-82AF-405D-8874-302E851C6928}" presName="textRect" presStyleLbl="revTx" presStyleIdx="1" presStyleCnt="4">
        <dgm:presLayoutVars>
          <dgm:chMax val="1"/>
          <dgm:chPref val="1"/>
        </dgm:presLayoutVars>
      </dgm:prSet>
      <dgm:spPr/>
    </dgm:pt>
    <dgm:pt modelId="{BDD2314A-3B5C-4C0E-A9E6-C24E88596837}" type="pres">
      <dgm:prSet presAssocID="{C1F13583-F043-48F6-B817-C1E1BCF51732}" presName="sibTrans" presStyleCnt="0"/>
      <dgm:spPr/>
    </dgm:pt>
    <dgm:pt modelId="{25B55F6A-DB63-4D2B-ABCB-FCA6B13821E6}" type="pres">
      <dgm:prSet presAssocID="{507FFFC1-08DB-4EBB-81DB-F7DAD2648637}" presName="compNode" presStyleCnt="0"/>
      <dgm:spPr/>
    </dgm:pt>
    <dgm:pt modelId="{14BF94E4-B2E1-45F8-934E-C05BFEFAC8FC}" type="pres">
      <dgm:prSet presAssocID="{507FFFC1-08DB-4EBB-81DB-F7DAD2648637}" presName="iconBgRect" presStyleLbl="bgShp" presStyleIdx="2" presStyleCnt="4"/>
      <dgm:spPr/>
    </dgm:pt>
    <dgm:pt modelId="{ED86F59D-C8A5-4E03-8FE8-8A53491CCB87}" type="pres">
      <dgm:prSet presAssocID="{507FFFC1-08DB-4EBB-81DB-F7DAD26486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537AE3-459F-47E3-B545-5BB2602944EC}" type="pres">
      <dgm:prSet presAssocID="{507FFFC1-08DB-4EBB-81DB-F7DAD2648637}" presName="spaceRect" presStyleCnt="0"/>
      <dgm:spPr/>
    </dgm:pt>
    <dgm:pt modelId="{CC74B17E-7C2A-44C6-BFAB-E27B6E8EF110}" type="pres">
      <dgm:prSet presAssocID="{507FFFC1-08DB-4EBB-81DB-F7DAD2648637}" presName="textRect" presStyleLbl="revTx" presStyleIdx="2" presStyleCnt="4">
        <dgm:presLayoutVars>
          <dgm:chMax val="1"/>
          <dgm:chPref val="1"/>
        </dgm:presLayoutVars>
      </dgm:prSet>
      <dgm:spPr/>
    </dgm:pt>
    <dgm:pt modelId="{08E53A49-D657-4FE6-9CCE-EE9DD6D03D2D}" type="pres">
      <dgm:prSet presAssocID="{9D2789CF-F28E-4425-913B-69C67D5F90A6}" presName="sibTrans" presStyleCnt="0"/>
      <dgm:spPr/>
    </dgm:pt>
    <dgm:pt modelId="{F5821777-D21D-4A0B-A2ED-86FF34D6ABEF}" type="pres">
      <dgm:prSet presAssocID="{73C3FCFA-A515-4DE9-A08D-71602C49CB60}" presName="compNode" presStyleCnt="0"/>
      <dgm:spPr/>
    </dgm:pt>
    <dgm:pt modelId="{12430444-3678-4AAE-828F-B528314A5D61}" type="pres">
      <dgm:prSet presAssocID="{73C3FCFA-A515-4DE9-A08D-71602C49CB60}" presName="iconBgRect" presStyleLbl="bgShp" presStyleIdx="3" presStyleCnt="4"/>
      <dgm:spPr/>
    </dgm:pt>
    <dgm:pt modelId="{72E062A5-D5D9-4972-B6A3-CD97401671E3}" type="pres">
      <dgm:prSet presAssocID="{73C3FCFA-A515-4DE9-A08D-71602C49CB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52AA1794-0450-47C1-844F-22E5C0C35E3E}" type="pres">
      <dgm:prSet presAssocID="{73C3FCFA-A515-4DE9-A08D-71602C49CB60}" presName="spaceRect" presStyleCnt="0"/>
      <dgm:spPr/>
    </dgm:pt>
    <dgm:pt modelId="{9E29ED58-15F9-4794-9FEF-7233214D13C6}" type="pres">
      <dgm:prSet presAssocID="{73C3FCFA-A515-4DE9-A08D-71602C49CB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F86917-482E-44DB-A99E-831ACE28407B}" type="presOf" srcId="{D616A8C6-4652-492B-A817-BF100EFBEDC7}" destId="{D1AD2CD3-C566-4DFF-B790-1D55449BD660}" srcOrd="0" destOrd="0" presId="urn:microsoft.com/office/officeart/2018/5/layout/IconCircleLabelList"/>
    <dgm:cxn modelId="{7661A421-B335-4C16-B351-D1DA4DAC6B57}" srcId="{D616A8C6-4652-492B-A817-BF100EFBEDC7}" destId="{507FFFC1-08DB-4EBB-81DB-F7DAD2648637}" srcOrd="2" destOrd="0" parTransId="{ED855093-A376-4087-B96A-51B27E4CDBA7}" sibTransId="{9D2789CF-F28E-4425-913B-69C67D5F90A6}"/>
    <dgm:cxn modelId="{10EBE448-4145-45A4-9118-ADC8CBB2B1FA}" type="presOf" srcId="{3EDD6438-0089-414A-BE5F-5A6851BCEFC1}" destId="{5568F953-A812-43C3-91E2-8246C2215C55}" srcOrd="0" destOrd="0" presId="urn:microsoft.com/office/officeart/2018/5/layout/IconCircleLabelList"/>
    <dgm:cxn modelId="{57BD5595-719F-4591-B929-2DECDC5BFA2D}" srcId="{D616A8C6-4652-492B-A817-BF100EFBEDC7}" destId="{82BA25B5-82AF-405D-8874-302E851C6928}" srcOrd="1" destOrd="0" parTransId="{9263034E-F21A-4D17-9976-248F8126CA1C}" sibTransId="{C1F13583-F043-48F6-B817-C1E1BCF51732}"/>
    <dgm:cxn modelId="{8B76BFB6-8FC6-4802-B8F4-3E441B8ECCAD}" type="presOf" srcId="{82BA25B5-82AF-405D-8874-302E851C6928}" destId="{79856082-D0D6-4BAE-9302-854565279BB1}" srcOrd="0" destOrd="0" presId="urn:microsoft.com/office/officeart/2018/5/layout/IconCircleLabelList"/>
    <dgm:cxn modelId="{26E577BA-D74D-4DCC-A2C6-091EA78085DF}" srcId="{D616A8C6-4652-492B-A817-BF100EFBEDC7}" destId="{73C3FCFA-A515-4DE9-A08D-71602C49CB60}" srcOrd="3" destOrd="0" parTransId="{06D756CC-58FA-41B3-9F41-17C0B841B972}" sibTransId="{A502B68C-72A5-4392-9A35-9BE335065D17}"/>
    <dgm:cxn modelId="{CC450FC3-15D6-4B25-BD5D-6EED05832EC2}" type="presOf" srcId="{73C3FCFA-A515-4DE9-A08D-71602C49CB60}" destId="{9E29ED58-15F9-4794-9FEF-7233214D13C6}" srcOrd="0" destOrd="0" presId="urn:microsoft.com/office/officeart/2018/5/layout/IconCircleLabelList"/>
    <dgm:cxn modelId="{B9C652E7-88DF-42E2-84AC-7D0AB648E3FB}" srcId="{D616A8C6-4652-492B-A817-BF100EFBEDC7}" destId="{3EDD6438-0089-414A-BE5F-5A6851BCEFC1}" srcOrd="0" destOrd="0" parTransId="{052C7B1E-99AB-4EF2-B602-C18C692A748C}" sibTransId="{92017EAC-FD74-4D15-B2A4-A1ECD713ED78}"/>
    <dgm:cxn modelId="{5A7490FE-91D7-42AD-B912-A7A1DFDE32FC}" type="presOf" srcId="{507FFFC1-08DB-4EBB-81DB-F7DAD2648637}" destId="{CC74B17E-7C2A-44C6-BFAB-E27B6E8EF110}" srcOrd="0" destOrd="0" presId="urn:microsoft.com/office/officeart/2018/5/layout/IconCircleLabelList"/>
    <dgm:cxn modelId="{D1EA67F1-D262-44F0-B99B-F3448CE89879}" type="presParOf" srcId="{D1AD2CD3-C566-4DFF-B790-1D55449BD660}" destId="{A9E6F9AD-69C8-4421-8714-A97CEEAAF018}" srcOrd="0" destOrd="0" presId="urn:microsoft.com/office/officeart/2018/5/layout/IconCircleLabelList"/>
    <dgm:cxn modelId="{4E69B331-086E-4982-8839-B16ADAB8542A}" type="presParOf" srcId="{A9E6F9AD-69C8-4421-8714-A97CEEAAF018}" destId="{4C8B648B-90C5-4444-9B5A-7220F0D7C598}" srcOrd="0" destOrd="0" presId="urn:microsoft.com/office/officeart/2018/5/layout/IconCircleLabelList"/>
    <dgm:cxn modelId="{01623DB4-2D66-41F5-B983-DB3DF9C52B6E}" type="presParOf" srcId="{A9E6F9AD-69C8-4421-8714-A97CEEAAF018}" destId="{29D4CEC3-1E66-4300-9E7D-E4BC9E83C192}" srcOrd="1" destOrd="0" presId="urn:microsoft.com/office/officeart/2018/5/layout/IconCircleLabelList"/>
    <dgm:cxn modelId="{5CDE000B-87B6-477B-A7A6-3CDB784D7AB2}" type="presParOf" srcId="{A9E6F9AD-69C8-4421-8714-A97CEEAAF018}" destId="{224B1BEC-A581-4A21-A789-1B96845B64C9}" srcOrd="2" destOrd="0" presId="urn:microsoft.com/office/officeart/2018/5/layout/IconCircleLabelList"/>
    <dgm:cxn modelId="{37422754-AD12-436B-8179-0D0F7D35B564}" type="presParOf" srcId="{A9E6F9AD-69C8-4421-8714-A97CEEAAF018}" destId="{5568F953-A812-43C3-91E2-8246C2215C55}" srcOrd="3" destOrd="0" presId="urn:microsoft.com/office/officeart/2018/5/layout/IconCircleLabelList"/>
    <dgm:cxn modelId="{C16CACB9-0C2A-4EA0-BA72-73FC78BE8079}" type="presParOf" srcId="{D1AD2CD3-C566-4DFF-B790-1D55449BD660}" destId="{02E4D242-0502-4A06-B088-5FCA63657A80}" srcOrd="1" destOrd="0" presId="urn:microsoft.com/office/officeart/2018/5/layout/IconCircleLabelList"/>
    <dgm:cxn modelId="{BCA0101C-C9D5-4994-96AE-0D7D5AAF799C}" type="presParOf" srcId="{D1AD2CD3-C566-4DFF-B790-1D55449BD660}" destId="{15F0190D-7283-41F8-A7BE-DBF3E2818AF9}" srcOrd="2" destOrd="0" presId="urn:microsoft.com/office/officeart/2018/5/layout/IconCircleLabelList"/>
    <dgm:cxn modelId="{9A7842B8-457F-4964-A2A1-221155CBEC22}" type="presParOf" srcId="{15F0190D-7283-41F8-A7BE-DBF3E2818AF9}" destId="{DAEBAC0B-A27D-4366-9124-DB01A8088B32}" srcOrd="0" destOrd="0" presId="urn:microsoft.com/office/officeart/2018/5/layout/IconCircleLabelList"/>
    <dgm:cxn modelId="{1C8EB80A-7106-489D-A337-9049F7F35E88}" type="presParOf" srcId="{15F0190D-7283-41F8-A7BE-DBF3E2818AF9}" destId="{8643C908-4420-4B97-BAFB-73E0EF11D157}" srcOrd="1" destOrd="0" presId="urn:microsoft.com/office/officeart/2018/5/layout/IconCircleLabelList"/>
    <dgm:cxn modelId="{2E50CE45-A18D-4E65-91AE-99C930156C3E}" type="presParOf" srcId="{15F0190D-7283-41F8-A7BE-DBF3E2818AF9}" destId="{3BEC21A7-F7B8-4658-95F7-A78C7F4238C9}" srcOrd="2" destOrd="0" presId="urn:microsoft.com/office/officeart/2018/5/layout/IconCircleLabelList"/>
    <dgm:cxn modelId="{0C5B2824-8D6C-4495-925D-BD786585A62E}" type="presParOf" srcId="{15F0190D-7283-41F8-A7BE-DBF3E2818AF9}" destId="{79856082-D0D6-4BAE-9302-854565279BB1}" srcOrd="3" destOrd="0" presId="urn:microsoft.com/office/officeart/2018/5/layout/IconCircleLabelList"/>
    <dgm:cxn modelId="{7D8AB10C-86C6-4A0A-A2F9-F2BC93FD2034}" type="presParOf" srcId="{D1AD2CD3-C566-4DFF-B790-1D55449BD660}" destId="{BDD2314A-3B5C-4C0E-A9E6-C24E88596837}" srcOrd="3" destOrd="0" presId="urn:microsoft.com/office/officeart/2018/5/layout/IconCircleLabelList"/>
    <dgm:cxn modelId="{49CD5D6C-CD4E-48DC-8917-A2B61C189741}" type="presParOf" srcId="{D1AD2CD3-C566-4DFF-B790-1D55449BD660}" destId="{25B55F6A-DB63-4D2B-ABCB-FCA6B13821E6}" srcOrd="4" destOrd="0" presId="urn:microsoft.com/office/officeart/2018/5/layout/IconCircleLabelList"/>
    <dgm:cxn modelId="{36E631DD-C91F-4BD6-A885-9CC8DBCEC4C5}" type="presParOf" srcId="{25B55F6A-DB63-4D2B-ABCB-FCA6B13821E6}" destId="{14BF94E4-B2E1-45F8-934E-C05BFEFAC8FC}" srcOrd="0" destOrd="0" presId="urn:microsoft.com/office/officeart/2018/5/layout/IconCircleLabelList"/>
    <dgm:cxn modelId="{BDC640FA-E562-48A0-A3A1-BDECA8D956F2}" type="presParOf" srcId="{25B55F6A-DB63-4D2B-ABCB-FCA6B13821E6}" destId="{ED86F59D-C8A5-4E03-8FE8-8A53491CCB87}" srcOrd="1" destOrd="0" presId="urn:microsoft.com/office/officeart/2018/5/layout/IconCircleLabelList"/>
    <dgm:cxn modelId="{0FD2BB69-7B74-454E-A298-CF04F673D10C}" type="presParOf" srcId="{25B55F6A-DB63-4D2B-ABCB-FCA6B13821E6}" destId="{7A537AE3-459F-47E3-B545-5BB2602944EC}" srcOrd="2" destOrd="0" presId="urn:microsoft.com/office/officeart/2018/5/layout/IconCircleLabelList"/>
    <dgm:cxn modelId="{1BDCFA8D-F36D-4558-B408-E8F81CDCB9DC}" type="presParOf" srcId="{25B55F6A-DB63-4D2B-ABCB-FCA6B13821E6}" destId="{CC74B17E-7C2A-44C6-BFAB-E27B6E8EF110}" srcOrd="3" destOrd="0" presId="urn:microsoft.com/office/officeart/2018/5/layout/IconCircleLabelList"/>
    <dgm:cxn modelId="{4979EE9E-42B6-4A70-8A88-C1A728E7DC94}" type="presParOf" srcId="{D1AD2CD3-C566-4DFF-B790-1D55449BD660}" destId="{08E53A49-D657-4FE6-9CCE-EE9DD6D03D2D}" srcOrd="5" destOrd="0" presId="urn:microsoft.com/office/officeart/2018/5/layout/IconCircleLabelList"/>
    <dgm:cxn modelId="{36DEEFA4-69FB-4EAE-A6C4-B90F03EB32F6}" type="presParOf" srcId="{D1AD2CD3-C566-4DFF-B790-1D55449BD660}" destId="{F5821777-D21D-4A0B-A2ED-86FF34D6ABEF}" srcOrd="6" destOrd="0" presId="urn:microsoft.com/office/officeart/2018/5/layout/IconCircleLabelList"/>
    <dgm:cxn modelId="{18546A80-71B5-4CCC-9A0E-113331BA5167}" type="presParOf" srcId="{F5821777-D21D-4A0B-A2ED-86FF34D6ABEF}" destId="{12430444-3678-4AAE-828F-B528314A5D61}" srcOrd="0" destOrd="0" presId="urn:microsoft.com/office/officeart/2018/5/layout/IconCircleLabelList"/>
    <dgm:cxn modelId="{73C77315-F144-462C-ABB8-2067265874FA}" type="presParOf" srcId="{F5821777-D21D-4A0B-A2ED-86FF34D6ABEF}" destId="{72E062A5-D5D9-4972-B6A3-CD97401671E3}" srcOrd="1" destOrd="0" presId="urn:microsoft.com/office/officeart/2018/5/layout/IconCircleLabelList"/>
    <dgm:cxn modelId="{71E332C9-0691-4584-ABCC-3491C2CB7887}" type="presParOf" srcId="{F5821777-D21D-4A0B-A2ED-86FF34D6ABEF}" destId="{52AA1794-0450-47C1-844F-22E5C0C35E3E}" srcOrd="2" destOrd="0" presId="urn:microsoft.com/office/officeart/2018/5/layout/IconCircleLabelList"/>
    <dgm:cxn modelId="{DCB998F4-4834-4309-AA0E-F891F39A4BC5}" type="presParOf" srcId="{F5821777-D21D-4A0B-A2ED-86FF34D6ABEF}" destId="{9E29ED58-15F9-4794-9FEF-7233214D13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2B8A9-EA30-3B40-935D-8141387E3166}">
      <dsp:nvSpPr>
        <dsp:cNvPr id="0" name=""/>
        <dsp:cNvSpPr/>
      </dsp:nvSpPr>
      <dsp:spPr>
        <a:xfrm>
          <a:off x="0" y="0"/>
          <a:ext cx="7501810" cy="1537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Développement d’un site 100% mobile qui répertorie les menus de restaurants gastronomiques. </a:t>
          </a:r>
          <a:endParaRPr lang="en-US" sz="2000" kern="1200"/>
        </a:p>
      </dsp:txBody>
      <dsp:txXfrm>
        <a:off x="45027" y="45027"/>
        <a:ext cx="5912854" cy="1447281"/>
      </dsp:txXfrm>
    </dsp:sp>
    <dsp:sp modelId="{B20C42E8-E8A6-2641-995A-9C07AA61C569}">
      <dsp:nvSpPr>
        <dsp:cNvPr id="0" name=""/>
        <dsp:cNvSpPr/>
      </dsp:nvSpPr>
      <dsp:spPr>
        <a:xfrm>
          <a:off x="1323848" y="1878965"/>
          <a:ext cx="7501810" cy="1537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En plus des systèmes classiques de réservation, les clients pourront composer le menu de leur repas pour que les plats soient prêts à leur arrivée.</a:t>
          </a:r>
          <a:endParaRPr lang="en-US" sz="2000" kern="1200"/>
        </a:p>
      </dsp:txBody>
      <dsp:txXfrm>
        <a:off x="1368875" y="1923992"/>
        <a:ext cx="5088639" cy="1447281"/>
      </dsp:txXfrm>
    </dsp:sp>
    <dsp:sp modelId="{74119ECA-55EA-1C43-9F06-74FB34D28F3B}">
      <dsp:nvSpPr>
        <dsp:cNvPr id="0" name=""/>
        <dsp:cNvSpPr/>
      </dsp:nvSpPr>
      <dsp:spPr>
        <a:xfrm>
          <a:off x="6502542" y="1208516"/>
          <a:ext cx="999267" cy="999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27377" y="1208516"/>
        <a:ext cx="549597" cy="751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93BC3-3FD6-9144-ADD4-000810F350C3}">
      <dsp:nvSpPr>
        <dsp:cNvPr id="0" name=""/>
        <dsp:cNvSpPr/>
      </dsp:nvSpPr>
      <dsp:spPr>
        <a:xfrm>
          <a:off x="572293" y="0"/>
          <a:ext cx="5246687" cy="5246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56199-E9BA-6A48-B7B6-273AAEF53316}">
      <dsp:nvSpPr>
        <dsp:cNvPr id="0" name=""/>
        <dsp:cNvSpPr/>
      </dsp:nvSpPr>
      <dsp:spPr>
        <a:xfrm>
          <a:off x="1070729" y="498435"/>
          <a:ext cx="2046207" cy="20462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/>
            <a:t>Le développement devra se faire en CSS, sans JavaScript.</a:t>
          </a:r>
          <a:br>
            <a:rPr lang="fr-BE" sz="1500" b="0" i="0" kern="1200"/>
          </a:br>
          <a:endParaRPr lang="en-US" sz="1500" kern="1200"/>
        </a:p>
      </dsp:txBody>
      <dsp:txXfrm>
        <a:off x="1170617" y="598323"/>
        <a:ext cx="1846431" cy="1846431"/>
      </dsp:txXfrm>
    </dsp:sp>
    <dsp:sp modelId="{7DFAB247-D7D5-564D-973C-F893922DA3D7}">
      <dsp:nvSpPr>
        <dsp:cNvPr id="0" name=""/>
        <dsp:cNvSpPr/>
      </dsp:nvSpPr>
      <dsp:spPr>
        <a:xfrm>
          <a:off x="3274337" y="498435"/>
          <a:ext cx="2046207" cy="2046207"/>
        </a:xfrm>
        <a:prstGeom prst="roundRect">
          <a:avLst/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/>
            <a:t>Aucun framework ne devra être utilisé, en revanche l’utilisation de SASS serait un</a:t>
          </a:r>
          <a:br>
            <a:rPr lang="fr-BE" sz="1500" b="0" i="0" kern="1200"/>
          </a:br>
          <a:r>
            <a:rPr lang="fr-BE" sz="1500" b="0" i="0" kern="1200"/>
            <a:t>plus.</a:t>
          </a:r>
          <a:br>
            <a:rPr lang="fr-BE" sz="1500" b="0" i="0" kern="1200"/>
          </a:br>
          <a:endParaRPr lang="en-US" sz="1500" kern="1200"/>
        </a:p>
      </dsp:txBody>
      <dsp:txXfrm>
        <a:off x="3374225" y="598323"/>
        <a:ext cx="1846431" cy="1846431"/>
      </dsp:txXfrm>
    </dsp:sp>
    <dsp:sp modelId="{B04D09E4-D645-A942-A859-742FCA52DC25}">
      <dsp:nvSpPr>
        <dsp:cNvPr id="0" name=""/>
        <dsp:cNvSpPr/>
      </dsp:nvSpPr>
      <dsp:spPr>
        <a:xfrm>
          <a:off x="1070729" y="2702043"/>
          <a:ext cx="2046207" cy="2046207"/>
        </a:xfrm>
        <a:prstGeom prst="roundRect">
          <a:avLst/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/>
            <a:t>Aucun code CSS ne devra être appliqué via un attribut style dans une balise HTML.</a:t>
          </a:r>
          <a:br>
            <a:rPr lang="fr-BE" sz="1500" b="0" i="0" kern="1200"/>
          </a:br>
          <a:endParaRPr lang="en-US" sz="1500" kern="1200"/>
        </a:p>
      </dsp:txBody>
      <dsp:txXfrm>
        <a:off x="1170617" y="2801931"/>
        <a:ext cx="1846431" cy="1846431"/>
      </dsp:txXfrm>
    </dsp:sp>
    <dsp:sp modelId="{88DDA49C-DA22-3F46-A410-2502EDB90A6F}">
      <dsp:nvSpPr>
        <dsp:cNvPr id="0" name=""/>
        <dsp:cNvSpPr/>
      </dsp:nvSpPr>
      <dsp:spPr>
        <a:xfrm>
          <a:off x="3274337" y="2702043"/>
          <a:ext cx="2046207" cy="2046207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/>
            <a:t>Tout le code doit être versionné sur GitHub et le site devra être accessible sur</a:t>
          </a:r>
          <a:br>
            <a:rPr lang="fr-BE" sz="1500" b="0" i="0" kern="1200"/>
          </a:br>
          <a:r>
            <a:rPr lang="fr-BE" sz="1500" b="0" i="0" kern="1200"/>
            <a:t>Github Pages une fois terminé.</a:t>
          </a:r>
          <a:endParaRPr lang="en-US" sz="1500" kern="1200"/>
        </a:p>
      </dsp:txBody>
      <dsp:txXfrm>
        <a:off x="3374225" y="2801931"/>
        <a:ext cx="1846431" cy="1846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FAE96-6D3E-FD4E-A48D-C9449BB76ED9}">
      <dsp:nvSpPr>
        <dsp:cNvPr id="0" name=""/>
        <dsp:cNvSpPr/>
      </dsp:nvSpPr>
      <dsp:spPr>
        <a:xfrm>
          <a:off x="8459" y="952778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 dirty="0"/>
            <a:t>L’ensemble du site devra être responsive sur mobile, tablette et desktop.</a:t>
          </a:r>
          <a:br>
            <a:rPr lang="fr-BE" sz="1500" b="0" i="0" kern="1200" dirty="0"/>
          </a:br>
          <a:endParaRPr lang="en-US" sz="1500" kern="1200" dirty="0"/>
        </a:p>
      </dsp:txBody>
      <dsp:txXfrm>
        <a:off x="52894" y="997213"/>
        <a:ext cx="2439672" cy="1428255"/>
      </dsp:txXfrm>
    </dsp:sp>
    <dsp:sp modelId="{803A03AE-12BD-B14E-B561-CB32E2114BCA}">
      <dsp:nvSpPr>
        <dsp:cNvPr id="0" name=""/>
        <dsp:cNvSpPr/>
      </dsp:nvSpPr>
      <dsp:spPr>
        <a:xfrm>
          <a:off x="2759514" y="1397802"/>
          <a:ext cx="536051" cy="6270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59514" y="1523218"/>
        <a:ext cx="375236" cy="376246"/>
      </dsp:txXfrm>
    </dsp:sp>
    <dsp:sp modelId="{EBF13ACE-CC6F-6242-B0C1-334A332CC0A1}">
      <dsp:nvSpPr>
        <dsp:cNvPr id="0" name=""/>
        <dsp:cNvSpPr/>
      </dsp:nvSpPr>
      <dsp:spPr>
        <a:xfrm>
          <a:off x="3548420" y="952778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 dirty="0"/>
            <a:t>Les pages devront passer la validation W3C en HTML et CSS sans erreur.</a:t>
          </a:r>
          <a:br>
            <a:rPr lang="fr-BE" sz="1500" b="0" i="0" kern="1200" dirty="0"/>
          </a:br>
          <a:endParaRPr lang="en-US" sz="1500" kern="1200" dirty="0"/>
        </a:p>
      </dsp:txBody>
      <dsp:txXfrm>
        <a:off x="3592855" y="997213"/>
        <a:ext cx="2439672" cy="1428255"/>
      </dsp:txXfrm>
    </dsp:sp>
    <dsp:sp modelId="{99D71F6D-EEB6-B845-B549-D3458BE14B49}">
      <dsp:nvSpPr>
        <dsp:cNvPr id="0" name=""/>
        <dsp:cNvSpPr/>
      </dsp:nvSpPr>
      <dsp:spPr>
        <a:xfrm>
          <a:off x="6299474" y="1397802"/>
          <a:ext cx="536051" cy="6270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99474" y="1523218"/>
        <a:ext cx="375236" cy="376246"/>
      </dsp:txXfrm>
    </dsp:sp>
    <dsp:sp modelId="{F9C0CB18-CE09-0543-96BC-C80FE2D91EFC}">
      <dsp:nvSpPr>
        <dsp:cNvPr id="0" name=""/>
        <dsp:cNvSpPr/>
      </dsp:nvSpPr>
      <dsp:spPr>
        <a:xfrm>
          <a:off x="7088380" y="952778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 dirty="0"/>
            <a:t>Le site doit être parfaitement compatible avec les dernières versions desktop de</a:t>
          </a:r>
          <a:br>
            <a:rPr lang="fr-BE" sz="1500" b="0" i="0" kern="1200" dirty="0"/>
          </a:br>
          <a:r>
            <a:rPr lang="fr-BE" sz="1500" b="0" i="0" kern="1200" dirty="0"/>
            <a:t>Chrome et Firefox.</a:t>
          </a:r>
          <a:endParaRPr lang="en-US" sz="1500" kern="1200" dirty="0"/>
        </a:p>
      </dsp:txBody>
      <dsp:txXfrm>
        <a:off x="7132815" y="997213"/>
        <a:ext cx="2439672" cy="1428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B648B-90C5-4444-9B5A-7220F0D7C598}">
      <dsp:nvSpPr>
        <dsp:cNvPr id="0" name=""/>
        <dsp:cNvSpPr/>
      </dsp:nvSpPr>
      <dsp:spPr>
        <a:xfrm>
          <a:off x="585598" y="533524"/>
          <a:ext cx="1247171" cy="12471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4CEC3-1E66-4300-9E7D-E4BC9E83C192}">
      <dsp:nvSpPr>
        <dsp:cNvPr id="0" name=""/>
        <dsp:cNvSpPr/>
      </dsp:nvSpPr>
      <dsp:spPr>
        <a:xfrm>
          <a:off x="851389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8F953-A812-43C3-91E2-8246C2215C55}">
      <dsp:nvSpPr>
        <dsp:cNvPr id="0" name=""/>
        <dsp:cNvSpPr/>
      </dsp:nvSpPr>
      <dsp:spPr>
        <a:xfrm>
          <a:off x="186912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0" i="0" kern="1200"/>
            <a:t>Projet plus complexe et complet</a:t>
          </a:r>
          <a:endParaRPr lang="en-US" sz="1100" kern="1200"/>
        </a:p>
      </dsp:txBody>
      <dsp:txXfrm>
        <a:off x="186912" y="2169158"/>
        <a:ext cx="2044543" cy="720000"/>
      </dsp:txXfrm>
    </dsp:sp>
    <dsp:sp modelId="{DAEBAC0B-A27D-4366-9124-DB01A8088B32}">
      <dsp:nvSpPr>
        <dsp:cNvPr id="0" name=""/>
        <dsp:cNvSpPr/>
      </dsp:nvSpPr>
      <dsp:spPr>
        <a:xfrm>
          <a:off x="2987936" y="533524"/>
          <a:ext cx="1247171" cy="12471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3C908-4420-4B97-BAFB-73E0EF11D157}">
      <dsp:nvSpPr>
        <dsp:cNvPr id="0" name=""/>
        <dsp:cNvSpPr/>
      </dsp:nvSpPr>
      <dsp:spPr>
        <a:xfrm>
          <a:off x="3253727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56082-D0D6-4BAE-9302-854565279BB1}">
      <dsp:nvSpPr>
        <dsp:cNvPr id="0" name=""/>
        <dsp:cNvSpPr/>
      </dsp:nvSpPr>
      <dsp:spPr>
        <a:xfrm>
          <a:off x="2589250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0" i="0" kern="1200"/>
            <a:t>Travail en concertation avec mon mentor (Merci pour ton professionnalisme !)</a:t>
          </a:r>
          <a:endParaRPr lang="en-US" sz="1100" kern="1200"/>
        </a:p>
      </dsp:txBody>
      <dsp:txXfrm>
        <a:off x="2589250" y="2169158"/>
        <a:ext cx="2044543" cy="720000"/>
      </dsp:txXfrm>
    </dsp:sp>
    <dsp:sp modelId="{14BF94E4-B2E1-45F8-934E-C05BFEFAC8FC}">
      <dsp:nvSpPr>
        <dsp:cNvPr id="0" name=""/>
        <dsp:cNvSpPr/>
      </dsp:nvSpPr>
      <dsp:spPr>
        <a:xfrm>
          <a:off x="5390274" y="533524"/>
          <a:ext cx="1247171" cy="12471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6F59D-C8A5-4E03-8FE8-8A53491CCB87}">
      <dsp:nvSpPr>
        <dsp:cNvPr id="0" name=""/>
        <dsp:cNvSpPr/>
      </dsp:nvSpPr>
      <dsp:spPr>
        <a:xfrm>
          <a:off x="5656065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4B17E-7C2A-44C6-BFAB-E27B6E8EF110}">
      <dsp:nvSpPr>
        <dsp:cNvPr id="0" name=""/>
        <dsp:cNvSpPr/>
      </dsp:nvSpPr>
      <dsp:spPr>
        <a:xfrm>
          <a:off x="4991589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0" i="0" kern="1200"/>
            <a:t>Prise de conscience de l’étendue des possibles au niveau du langage CSS</a:t>
          </a:r>
          <a:endParaRPr lang="en-US" sz="1100" kern="1200"/>
        </a:p>
      </dsp:txBody>
      <dsp:txXfrm>
        <a:off x="4991589" y="2169158"/>
        <a:ext cx="2044543" cy="720000"/>
      </dsp:txXfrm>
    </dsp:sp>
    <dsp:sp modelId="{12430444-3678-4AAE-828F-B528314A5D61}">
      <dsp:nvSpPr>
        <dsp:cNvPr id="0" name=""/>
        <dsp:cNvSpPr/>
      </dsp:nvSpPr>
      <dsp:spPr>
        <a:xfrm>
          <a:off x="7792613" y="533524"/>
          <a:ext cx="1247171" cy="12471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062A5-D5D9-4972-B6A3-CD97401671E3}">
      <dsp:nvSpPr>
        <dsp:cNvPr id="0" name=""/>
        <dsp:cNvSpPr/>
      </dsp:nvSpPr>
      <dsp:spPr>
        <a:xfrm>
          <a:off x="8058403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9ED58-15F9-4794-9FEF-7233214D13C6}">
      <dsp:nvSpPr>
        <dsp:cNvPr id="0" name=""/>
        <dsp:cNvSpPr/>
      </dsp:nvSpPr>
      <dsp:spPr>
        <a:xfrm>
          <a:off x="7393927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0" i="0" kern="1200"/>
            <a:t>Evolution personnelle et intellectuelle grâce à la gestion de ce projet</a:t>
          </a:r>
          <a:endParaRPr lang="en-US" sz="1100" kern="1200"/>
        </a:p>
      </dsp:txBody>
      <dsp:txXfrm>
        <a:off x="7393927" y="2169158"/>
        <a:ext cx="20445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verbotonale-phonetique.com/corps-geste-et-mouvement-au-service-de-la-perception-et-de-la-production-des-sons-en-orthophonie-verbo-tonale/tablette-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silver-and-black-laptop-computer-122986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E6F1C-CA41-CCC6-9851-30F1FD8F4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424307" cy="2677648"/>
          </a:xfrm>
        </p:spPr>
        <p:txBody>
          <a:bodyPr/>
          <a:lstStyle/>
          <a:p>
            <a:r>
              <a:rPr lang="fr-FR" dirty="0" err="1"/>
              <a:t>Openclassrooms</a:t>
            </a:r>
            <a:r>
              <a:rPr lang="fr-FR" dirty="0"/>
              <a:t>	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2577A9-C153-8A82-7769-384DB9F4D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424306" cy="861420"/>
          </a:xfrm>
        </p:spPr>
        <p:txBody>
          <a:bodyPr/>
          <a:lstStyle/>
          <a:p>
            <a:r>
              <a:rPr lang="fr-FR" dirty="0"/>
              <a:t>Projet numéro 3 : présentation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F73412-122E-0757-CD66-2C9B29228C14}"/>
              </a:ext>
            </a:extLst>
          </p:cNvPr>
          <p:cNvSpPr/>
          <p:nvPr/>
        </p:nvSpPr>
        <p:spPr>
          <a:xfrm>
            <a:off x="1154954" y="1157290"/>
            <a:ext cx="422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Ohmyfood</a:t>
            </a:r>
            <a:r>
              <a:rPr lang="fr-F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!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25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8ABDB54B-E0E6-D345-6362-99792A47F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3367" b="156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E4A92A-FD8C-BBAF-C85A-3CB55ACA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Site Web – Version Mobile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390px to 768px</a:t>
            </a:r>
          </a:p>
        </p:txBody>
      </p:sp>
    </p:spTree>
    <p:extLst>
      <p:ext uri="{BB962C8B-B14F-4D97-AF65-F5344CB8AC3E}">
        <p14:creationId xmlns:p14="http://schemas.microsoft.com/office/powerpoint/2010/main" val="119792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able, intérieur, guichet, portable&#10;&#10;Description générée automatiquement">
            <a:extLst>
              <a:ext uri="{FF2B5EF4-FFF2-40B4-BE49-F238E27FC236}">
                <a16:creationId xmlns:a16="http://schemas.microsoft.com/office/drawing/2014/main" id="{1685062E-18E7-353E-B4E0-C4B5C2A5E0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E152BF3-EC3E-FC1F-B195-2E3C08A4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Site Web – Version </a:t>
            </a:r>
            <a:r>
              <a:rPr lang="en-US" sz="5000">
                <a:solidFill>
                  <a:schemeClr val="tx1"/>
                </a:solidFill>
              </a:rPr>
              <a:t>Tablette</a:t>
            </a:r>
            <a:br>
              <a:rPr lang="en-US" sz="5000" dirty="0">
                <a:solidFill>
                  <a:schemeClr val="tx1"/>
                </a:solidFill>
              </a:rPr>
            </a:br>
            <a:br>
              <a:rPr lang="en-US" sz="5000" dirty="0">
                <a:solidFill>
                  <a:schemeClr val="tx1"/>
                </a:solidFill>
              </a:rPr>
            </a:br>
            <a:r>
              <a:rPr lang="en-US" sz="5000" dirty="0">
                <a:solidFill>
                  <a:schemeClr val="tx1"/>
                </a:solidFill>
              </a:rPr>
              <a:t>768px to 1200px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FEE0B9-5291-C41C-60A0-381D5972FB47}"/>
              </a:ext>
            </a:extLst>
          </p:cNvPr>
          <p:cNvSpPr txBox="1"/>
          <p:nvPr/>
        </p:nvSpPr>
        <p:spPr>
          <a:xfrm>
            <a:off x="8905524" y="6657945"/>
            <a:ext cx="32864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4" tooltip="https://www.verbotonale-phonetique.com/corps-geste-et-mouvement-au-service-de-la-perception-et-de-la-production-des-sons-en-orthophonie-verbo-tonale/tablette-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2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intérieur, portable, ordinateur&#10;&#10;Description générée automatiquement">
            <a:extLst>
              <a:ext uri="{FF2B5EF4-FFF2-40B4-BE49-F238E27FC236}">
                <a16:creationId xmlns:a16="http://schemas.microsoft.com/office/drawing/2014/main" id="{5409130C-CA09-636A-1602-B64EF167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95B815-D655-D72F-996B-D2F4F742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Site Web – Version Desktop</a:t>
            </a:r>
            <a:br>
              <a:rPr lang="en-US" sz="5000" dirty="0">
                <a:solidFill>
                  <a:schemeClr val="tx1"/>
                </a:solidFill>
              </a:rPr>
            </a:br>
            <a:br>
              <a:rPr lang="en-US" sz="5000" dirty="0">
                <a:solidFill>
                  <a:schemeClr val="tx1"/>
                </a:solidFill>
              </a:rPr>
            </a:br>
            <a:r>
              <a:rPr lang="en-US" sz="5000" dirty="0">
                <a:solidFill>
                  <a:schemeClr val="tx1"/>
                </a:solidFill>
              </a:rPr>
              <a:t>1200px to 3000px</a:t>
            </a:r>
          </a:p>
        </p:txBody>
      </p:sp>
    </p:spTree>
    <p:extLst>
      <p:ext uri="{BB962C8B-B14F-4D97-AF65-F5344CB8AC3E}">
        <p14:creationId xmlns:p14="http://schemas.microsoft.com/office/powerpoint/2010/main" val="469774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1C97B444-BA48-9E0D-4312-E907A5206E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F1BC024-F9CB-FB43-952C-60335FA0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Validation W3C – HTML5 &amp; CSS3</a:t>
            </a:r>
          </a:p>
        </p:txBody>
      </p:sp>
    </p:spTree>
    <p:extLst>
      <p:ext uri="{BB962C8B-B14F-4D97-AF65-F5344CB8AC3E}">
        <p14:creationId xmlns:p14="http://schemas.microsoft.com/office/powerpoint/2010/main" val="356854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76ECC-4956-EAA1-FCF8-FDE1984A6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6EB586-C5A3-586A-953A-E762D672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Compatibilité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Navigateur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Chrome &amp; Firefox</a:t>
            </a:r>
          </a:p>
        </p:txBody>
      </p:sp>
    </p:spTree>
    <p:extLst>
      <p:ext uri="{BB962C8B-B14F-4D97-AF65-F5344CB8AC3E}">
        <p14:creationId xmlns:p14="http://schemas.microsoft.com/office/powerpoint/2010/main" val="418155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D1E85-ADDD-1032-EDD4-691922829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565" b="91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E65CFF-A8F6-2B3F-3A1D-4F3117E0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Ligne de conduite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F9DBE-DC42-EE1E-D187-70CF3EE5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A l’instar du projet précédent, un travail important d’étude et de préparation a été réalisé dans un premier temps et tout au long du livrable.</a:t>
            </a:r>
          </a:p>
          <a:p>
            <a:r>
              <a:rPr lang="fr-FR" dirty="0">
                <a:solidFill>
                  <a:schemeClr val="tx1"/>
                </a:solidFill>
              </a:rPr>
              <a:t>Ensuite, la réalisation de la maquette a été effectuée sur papier libre de manière a être mobile et transformable.</a:t>
            </a:r>
          </a:p>
          <a:p>
            <a:r>
              <a:rPr lang="fr-FR" dirty="0">
                <a:solidFill>
                  <a:schemeClr val="tx1"/>
                </a:solidFill>
              </a:rPr>
              <a:t>L’étape suivante de l’implémentation du code a été réalisée conformément aux directives.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2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2E3AAF-4A48-BA84-AC20-A1BE4E49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B7D1C70-B9EC-3CDC-5140-EBD5457B4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55612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440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78B96-2642-369F-886C-B05F0CFC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14616" cy="706964"/>
          </a:xfrm>
        </p:spPr>
        <p:txBody>
          <a:bodyPr/>
          <a:lstStyle/>
          <a:p>
            <a:r>
              <a:rPr lang="fr-FR" dirty="0"/>
              <a:t>Mission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0518779-B376-ECF8-979C-EEF4DAC56B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4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Femme regardant par la fenêtre">
            <a:extLst>
              <a:ext uri="{FF2B5EF4-FFF2-40B4-BE49-F238E27FC236}">
                <a16:creationId xmlns:a16="http://schemas.microsoft.com/office/drawing/2014/main" id="{F31CFDFA-6809-BE4F-7719-74731FFC2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13" r="-1" b="8397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937D15-53B1-1C1C-6194-CDF7C050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A4284-F12C-91B1-142E-D7E6FCB3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199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Phase 1 :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Développer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 un site proposant le menu de 4 grands restaurants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parisiens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.</a:t>
            </a:r>
            <a:endParaRPr lang="en-US" cap="al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4740465-B7AC-5166-7BEE-FAB067E3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fr-BE" sz="250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TECHNOLOGIES</a:t>
            </a:r>
            <a:endParaRPr lang="fr-FR" sz="2500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705DEF2-978D-07C5-8848-27FD1DA2F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8003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258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DAA696F7-8ECD-B874-07A8-840F880EE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080" t="6707" r="1" b="99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30ED4D-95D9-9F9C-C927-D7CB0F43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</a:rPr>
              <a:t>Développement en CSS</a:t>
            </a: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Sans utilisation du langage Javascript</a:t>
            </a:r>
          </a:p>
        </p:txBody>
      </p:sp>
    </p:spTree>
    <p:extLst>
      <p:ext uri="{BB962C8B-B14F-4D97-AF65-F5344CB8AC3E}">
        <p14:creationId xmlns:p14="http://schemas.microsoft.com/office/powerpoint/2010/main" val="275949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DAA696F7-8ECD-B874-07A8-840F880EE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080" t="6707" r="1" b="99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30ED4D-95D9-9F9C-C927-D7CB0F43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</a:rPr>
              <a:t>Utilisation du préprocesseur SASS</a:t>
            </a: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Sans utilisation de framework</a:t>
            </a:r>
          </a:p>
        </p:txBody>
      </p:sp>
    </p:spTree>
    <p:extLst>
      <p:ext uri="{BB962C8B-B14F-4D97-AF65-F5344CB8AC3E}">
        <p14:creationId xmlns:p14="http://schemas.microsoft.com/office/powerpoint/2010/main" val="3311665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DAA696F7-8ECD-B874-07A8-840F880EE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080" t="6707" r="1" b="99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30ED4D-95D9-9F9C-C927-D7CB0F43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>
                <a:solidFill>
                  <a:schemeClr val="tx1"/>
                </a:solidFill>
              </a:rPr>
              <a:t>Développement</a:t>
            </a:r>
            <a:r>
              <a:rPr lang="en-US" sz="3400" dirty="0">
                <a:solidFill>
                  <a:schemeClr val="tx1"/>
                </a:solidFill>
              </a:rPr>
              <a:t> CSS sans implementation dans la structure HTML</a:t>
            </a:r>
          </a:p>
        </p:txBody>
      </p:sp>
    </p:spTree>
    <p:extLst>
      <p:ext uri="{BB962C8B-B14F-4D97-AF65-F5344CB8AC3E}">
        <p14:creationId xmlns:p14="http://schemas.microsoft.com/office/powerpoint/2010/main" val="333509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DAA696F7-8ECD-B874-07A8-840F880EE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080" t="6707" r="1" b="99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30ED4D-95D9-9F9C-C927-D7CB0F43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1"/>
                </a:solidFill>
              </a:rPr>
              <a:t>Code </a:t>
            </a:r>
            <a:r>
              <a:rPr lang="en-US" sz="3400" dirty="0" err="1">
                <a:solidFill>
                  <a:schemeClr val="tx1"/>
                </a:solidFill>
              </a:rPr>
              <a:t>entièrement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versionné</a:t>
            </a:r>
            <a:r>
              <a:rPr lang="en-US" sz="3400" dirty="0">
                <a:solidFill>
                  <a:schemeClr val="tx1"/>
                </a:solidFill>
              </a:rPr>
              <a:t> sur GitHub</a:t>
            </a:r>
            <a:br>
              <a:rPr lang="en-US" sz="3400" dirty="0">
                <a:solidFill>
                  <a:schemeClr val="tx1"/>
                </a:solidFill>
              </a:rPr>
            </a:b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&amp; accessible sur GitHub Pages</a:t>
            </a:r>
          </a:p>
        </p:txBody>
      </p:sp>
    </p:spTree>
    <p:extLst>
      <p:ext uri="{BB962C8B-B14F-4D97-AF65-F5344CB8AC3E}">
        <p14:creationId xmlns:p14="http://schemas.microsoft.com/office/powerpoint/2010/main" val="259157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98F3BC-6C51-84A7-7216-557C1F71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Site Web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795D416-4ED8-F367-3131-62381F6AC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77730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601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d’ions</Template>
  <TotalTime>2571</TotalTime>
  <Words>386</Words>
  <Application>Microsoft Macintosh PowerPoint</Application>
  <PresentationFormat>Grand écran</PresentationFormat>
  <Paragraphs>36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Salle d’ions</vt:lpstr>
      <vt:lpstr>Openclassrooms formation</vt:lpstr>
      <vt:lpstr>Mission</vt:lpstr>
      <vt:lpstr>ENJEUX</vt:lpstr>
      <vt:lpstr>TECHNOLOGIES</vt:lpstr>
      <vt:lpstr>Développement en CSS  Sans utilisation du langage Javascript</vt:lpstr>
      <vt:lpstr>Utilisation du préprocesseur SASS  Sans utilisation de framework</vt:lpstr>
      <vt:lpstr>Développement CSS sans implementation dans la structure HTML</vt:lpstr>
      <vt:lpstr>Code entièrement versionné sur GitHub  &amp; accessible sur GitHub Pages</vt:lpstr>
      <vt:lpstr>Site Web</vt:lpstr>
      <vt:lpstr>Site Web – Version Mobile  390px to 768px</vt:lpstr>
      <vt:lpstr>Site Web – Version Tablette  768px to 1200px</vt:lpstr>
      <vt:lpstr>Site Web – Version Desktop  1200px to 3000px</vt:lpstr>
      <vt:lpstr>Validation W3C – HTML5 &amp; CSS3</vt:lpstr>
      <vt:lpstr>Compatibilité Navigateur  Chrome &amp; Firefox</vt:lpstr>
      <vt:lpstr>Ligne de conduite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 formation</dc:title>
  <dc:creator>Lionel Zovi</dc:creator>
  <cp:lastModifiedBy>Lionel Zovi</cp:lastModifiedBy>
  <cp:revision>1</cp:revision>
  <dcterms:created xsi:type="dcterms:W3CDTF">2022-10-03T14:25:13Z</dcterms:created>
  <dcterms:modified xsi:type="dcterms:W3CDTF">2022-10-05T09:16:31Z</dcterms:modified>
</cp:coreProperties>
</file>