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7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7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6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2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6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3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2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6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3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May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7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May 21,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5401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39C219-9236-4689-9FB0-0CC2AC62B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bg1"/>
                </a:solidFill>
              </a:rPr>
              <a:t>Wilbert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FCEA5C-9A67-4BAB-8BA2-0823C3ED9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/>
          </a:bodyPr>
          <a:lstStyle/>
          <a:p>
            <a:pPr algn="r"/>
            <a:r>
              <a:rPr lang="en-GB" sz="1400">
                <a:solidFill>
                  <a:schemeClr val="bg1"/>
                </a:solidFill>
              </a:rPr>
              <a:t>Die Spinne </a:t>
            </a:r>
          </a:p>
        </p:txBody>
      </p:sp>
    </p:spTree>
    <p:extLst>
      <p:ext uri="{BB962C8B-B14F-4D97-AF65-F5344CB8AC3E}">
        <p14:creationId xmlns:p14="http://schemas.microsoft.com/office/powerpoint/2010/main" val="101754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D6307-7863-4B1B-B9D8-19BE9BE3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Probleme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ABDA1C-06C2-48EB-9FB2-E1731CE4C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Viel</a:t>
            </a:r>
            <a:r>
              <a:rPr lang="en-GB" dirty="0"/>
              <a:t> </a:t>
            </a:r>
            <a:r>
              <a:rPr lang="en-GB" dirty="0" err="1"/>
              <a:t>Bildschirmzeit</a:t>
            </a:r>
            <a:endParaRPr lang="en-GB" dirty="0"/>
          </a:p>
          <a:p>
            <a:r>
              <a:rPr lang="en-GB" dirty="0" err="1"/>
              <a:t>Wenig</a:t>
            </a:r>
            <a:r>
              <a:rPr lang="en-GB" dirty="0"/>
              <a:t> </a:t>
            </a:r>
            <a:r>
              <a:rPr lang="en-GB" dirty="0" err="1"/>
              <a:t>Bewegung</a:t>
            </a:r>
            <a:endParaRPr lang="en-GB" dirty="0"/>
          </a:p>
          <a:p>
            <a:r>
              <a:rPr lang="en-GB" dirty="0" err="1"/>
              <a:t>Dehydrierung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Bildschirm</a:t>
            </a:r>
            <a:endParaRPr lang="en-GB" dirty="0"/>
          </a:p>
          <a:p>
            <a:r>
              <a:rPr lang="de-DE" dirty="0"/>
              <a:t>Wenig Abwechslung</a:t>
            </a:r>
          </a:p>
        </p:txBody>
      </p:sp>
    </p:spTree>
    <p:extLst>
      <p:ext uri="{BB962C8B-B14F-4D97-AF65-F5344CB8AC3E}">
        <p14:creationId xmlns:p14="http://schemas.microsoft.com/office/powerpoint/2010/main" val="317667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8971E-C73D-48A7-A30D-C364C3A0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lösung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0BC8DF-AE27-4933-9603-DEA01D5A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Ablenkung</a:t>
            </a:r>
            <a:r>
              <a:rPr lang="en-GB" dirty="0"/>
              <a:t> </a:t>
            </a:r>
            <a:r>
              <a:rPr lang="en-GB" dirty="0" err="1"/>
              <a:t>schaffen</a:t>
            </a:r>
            <a:r>
              <a:rPr lang="en-GB" dirty="0"/>
              <a:t> die,…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	…die </a:t>
            </a:r>
            <a:r>
              <a:rPr lang="en-GB" dirty="0" err="1">
                <a:sym typeface="Wingdings" panose="05000000000000000000" pitchFamily="2" charset="2"/>
              </a:rPr>
              <a:t>Augen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vom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Bildschirm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zieht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	…</a:t>
            </a:r>
            <a:r>
              <a:rPr lang="en-GB" dirty="0" err="1">
                <a:sym typeface="Wingdings" panose="05000000000000000000" pitchFamily="2" charset="2"/>
              </a:rPr>
              <a:t>einen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dazu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ermuntert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aufzustehen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	…</a:t>
            </a:r>
            <a:r>
              <a:rPr lang="en-GB" dirty="0" err="1">
                <a:sym typeface="Wingdings" panose="05000000000000000000" pitchFamily="2" charset="2"/>
              </a:rPr>
              <a:t>einen</a:t>
            </a:r>
            <a:r>
              <a:rPr lang="en-GB" dirty="0">
                <a:sym typeface="Wingdings" panose="05000000000000000000" pitchFamily="2" charset="2"/>
              </a:rPr>
              <a:t> Wasser </a:t>
            </a:r>
            <a:r>
              <a:rPr lang="en-GB" dirty="0" err="1">
                <a:sym typeface="Wingdings" panose="05000000000000000000" pitchFamily="2" charset="2"/>
              </a:rPr>
              <a:t>bringen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kann</a:t>
            </a:r>
            <a:r>
              <a:rPr lang="en-GB" dirty="0">
                <a:sym typeface="Wingdings" panose="05000000000000000000" pitchFamily="2" charset="2"/>
              </a:rPr>
              <a:t>/ </a:t>
            </a:r>
            <a:r>
              <a:rPr lang="en-GB" dirty="0" err="1">
                <a:sym typeface="Wingdings" panose="05000000000000000000" pitchFamily="2" charset="2"/>
              </a:rPr>
              <a:t>einen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erinnert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zu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trinken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	…</a:t>
            </a:r>
            <a:r>
              <a:rPr lang="en-GB" dirty="0" err="1">
                <a:sym typeface="Wingdings" panose="05000000000000000000" pitchFamily="2" charset="2"/>
              </a:rPr>
              <a:t>abwechslung</a:t>
            </a:r>
            <a:r>
              <a:rPr lang="en-GB" dirty="0">
                <a:sym typeface="Wingdings" panose="05000000000000000000" pitchFamily="2" charset="2"/>
              </a:rPr>
              <a:t> in den Tag </a:t>
            </a:r>
            <a:r>
              <a:rPr lang="en-GB" dirty="0" err="1">
                <a:sym typeface="Wingdings" panose="05000000000000000000" pitchFamily="2" charset="2"/>
              </a:rPr>
              <a:t>bringt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18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E91BF-676A-473F-B38B-C6468067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65958"/>
            <a:ext cx="10241280" cy="530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# </a:t>
            </a:r>
            <a:r>
              <a:rPr lang="en-GB" dirty="0" err="1"/>
              <a:t>Beobachtung</a:t>
            </a:r>
            <a:r>
              <a:rPr lang="en-GB" dirty="0"/>
              <a:t>: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ym typeface="Wingdings" panose="05000000000000000000" pitchFamily="2" charset="2"/>
              </a:rPr>
              <a:t>- </a:t>
            </a:r>
            <a:r>
              <a:rPr lang="en-GB" dirty="0"/>
              <a:t>Leute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Haustieren</a:t>
            </a:r>
            <a:r>
              <a:rPr lang="en-GB" dirty="0"/>
              <a:t> </a:t>
            </a:r>
            <a:r>
              <a:rPr lang="en-GB" dirty="0" err="1"/>
              <a:t>leiden</a:t>
            </a:r>
            <a:r>
              <a:rPr lang="en-GB" dirty="0"/>
              <a:t> </a:t>
            </a:r>
            <a:r>
              <a:rPr lang="en-GB" dirty="0" err="1"/>
              <a:t>weniger</a:t>
            </a:r>
            <a:r>
              <a:rPr lang="en-GB" dirty="0"/>
              <a:t> </a:t>
            </a:r>
            <a:r>
              <a:rPr lang="en-GB" dirty="0" err="1"/>
              <a:t>unter</a:t>
            </a:r>
            <a:r>
              <a:rPr lang="en-GB" dirty="0"/>
              <a:t> den </a:t>
            </a:r>
            <a:r>
              <a:rPr lang="en-GB" dirty="0" err="1"/>
              <a:t>Problemen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 Ideen:	</a:t>
            </a:r>
          </a:p>
          <a:p>
            <a:pPr marL="0" indent="0">
              <a:buNone/>
            </a:pPr>
            <a:r>
              <a:rPr lang="en-GB" dirty="0"/>
              <a:t>	- </a:t>
            </a:r>
            <a:r>
              <a:rPr lang="en-GB" dirty="0" err="1"/>
              <a:t>Haustier</a:t>
            </a:r>
            <a:r>
              <a:rPr lang="en-GB" dirty="0"/>
              <a:t> </a:t>
            </a:r>
            <a:r>
              <a:rPr lang="en-GB" dirty="0" err="1"/>
              <a:t>bauen</a:t>
            </a:r>
            <a:r>
              <a:rPr lang="en-GB" dirty="0"/>
              <a:t>, das </a:t>
            </a:r>
            <a:r>
              <a:rPr lang="en-GB" dirty="0" err="1"/>
              <a:t>leicht</a:t>
            </a:r>
            <a:r>
              <a:rPr lang="en-GB" dirty="0"/>
              <a:t> und </a:t>
            </a:r>
            <a:r>
              <a:rPr lang="en-GB" dirty="0" err="1"/>
              <a:t>kräftig</a:t>
            </a:r>
            <a:r>
              <a:rPr lang="en-GB" dirty="0"/>
              <a:t> </a:t>
            </a:r>
            <a:r>
              <a:rPr lang="en-GB" dirty="0" err="1"/>
              <a:t>ist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----------------------------------------- </a:t>
            </a:r>
            <a:r>
              <a:rPr lang="en-GB" dirty="0" err="1"/>
              <a:t>Roboter-Spinne</a:t>
            </a:r>
            <a:r>
              <a:rPr lang="en-GB" dirty="0"/>
              <a:t> 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56706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DE2C2FD-E004-4D9F-8114-036DC61BD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54B44-EF43-4CCA-A447-104EA3DB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556320" cy="1009523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TimeLine</a:t>
            </a:r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C204CD-18A5-4523-8283-B1288474E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5C168E-B52D-46FA-9CE0-8C2650473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7E3E51E-CBC2-40B0-A9D9-401DE29B4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4146">
            <a:off x="6480713" y="1705634"/>
            <a:ext cx="4553509" cy="498040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3C0894B-F980-475B-B67C-6CBFC9FF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33672">
            <a:off x="408412" y="809619"/>
            <a:ext cx="4845098" cy="5238762"/>
          </a:xfrm>
          <a:prstGeom prst="rect">
            <a:avLst/>
          </a:prstGeom>
        </p:spPr>
      </p:pic>
      <p:pic>
        <p:nvPicPr>
          <p:cNvPr id="7" name="Inhaltsplatzhalter 6" descr="Ein Bild, das Text, Computer, drinnen, Tastatur enthält.&#10;&#10;Automatisch generierte Beschreibung">
            <a:extLst>
              <a:ext uri="{FF2B5EF4-FFF2-40B4-BE49-F238E27FC236}">
                <a16:creationId xmlns:a16="http://schemas.microsoft.com/office/drawing/2014/main" id="{37B86842-3F05-4315-91FC-33F5231F93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4" r="2" b="8052"/>
          <a:stretch/>
        </p:blipFill>
        <p:spPr>
          <a:xfrm rot="20816661">
            <a:off x="339073" y="2226365"/>
            <a:ext cx="6343191" cy="319682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E44600E-895F-4C7C-A0BC-E031FC2B61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2" b="8258"/>
          <a:stretch/>
        </p:blipFill>
        <p:spPr>
          <a:xfrm rot="603532">
            <a:off x="6841343" y="1986597"/>
            <a:ext cx="5299221" cy="2661696"/>
          </a:xfrm>
          <a:prstGeom prst="rect">
            <a:avLst/>
          </a:prstGeom>
        </p:spPr>
      </p:pic>
      <p:pic>
        <p:nvPicPr>
          <p:cNvPr id="12" name="Grafik 11" descr="Ein Bild, das Essen enthält.&#10;&#10;Automatisch generierte Beschreibung">
            <a:extLst>
              <a:ext uri="{FF2B5EF4-FFF2-40B4-BE49-F238E27FC236}">
                <a16:creationId xmlns:a16="http://schemas.microsoft.com/office/drawing/2014/main" id="{C9063EB4-8FB0-4DA9-98EF-5355E94B95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3376">
            <a:off x="513487" y="527455"/>
            <a:ext cx="5790668" cy="4343002"/>
          </a:xfrm>
          <a:prstGeom prst="rect">
            <a:avLst/>
          </a:prstGeom>
        </p:spPr>
      </p:pic>
      <p:pic>
        <p:nvPicPr>
          <p:cNvPr id="9" name="Inhaltsplatzhalter 8" descr="Ein Bild, das Boden, drinnen, Tisch, aus Holz enthält.&#10;&#10;Automatisch generierte Beschreibung">
            <a:extLst>
              <a:ext uri="{FF2B5EF4-FFF2-40B4-BE49-F238E27FC236}">
                <a16:creationId xmlns:a16="http://schemas.microsoft.com/office/drawing/2014/main" id="{DC5DF07E-D6FC-4C63-A62A-0C6DD9499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3433">
            <a:off x="6588382" y="2565813"/>
            <a:ext cx="5320358" cy="3990270"/>
          </a:xfrm>
        </p:spPr>
      </p:pic>
    </p:spTree>
    <p:extLst>
      <p:ext uri="{BB962C8B-B14F-4D97-AF65-F5344CB8AC3E}">
        <p14:creationId xmlns:p14="http://schemas.microsoft.com/office/powerpoint/2010/main" val="384224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3A817-5943-48D1-8399-652BDFA6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Fertiger</a:t>
            </a:r>
            <a:r>
              <a:rPr lang="en-GB" dirty="0"/>
              <a:t> </a:t>
            </a:r>
            <a:r>
              <a:rPr lang="en-GB"/>
              <a:t>Roboter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F9B12D-A313-4B1B-8BC8-C9748C1E8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33031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_2SEEDS">
      <a:dk1>
        <a:srgbClr val="000000"/>
      </a:dk1>
      <a:lt1>
        <a:srgbClr val="FFFFFF"/>
      </a:lt1>
      <a:dk2>
        <a:srgbClr val="413324"/>
      </a:dk2>
      <a:lt2>
        <a:srgbClr val="E2E5E8"/>
      </a:lt2>
      <a:accent1>
        <a:srgbClr val="BA9A7F"/>
      </a:accent1>
      <a:accent2>
        <a:srgbClr val="C59694"/>
      </a:accent2>
      <a:accent3>
        <a:srgbClr val="A7A27E"/>
      </a:accent3>
      <a:accent4>
        <a:srgbClr val="76ADA2"/>
      </a:accent4>
      <a:accent5>
        <a:srgbClr val="7AA9B6"/>
      </a:accent5>
      <a:accent6>
        <a:srgbClr val="7F95BA"/>
      </a:accent6>
      <a:hlink>
        <a:srgbClr val="5D85A8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Breitbild</PresentationFormat>
  <Paragraphs>23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Tw Cen MT</vt:lpstr>
      <vt:lpstr>GradientRiseVTI</vt:lpstr>
      <vt:lpstr>Wilbert</vt:lpstr>
      <vt:lpstr>Probleme</vt:lpstr>
      <vt:lpstr>lösung</vt:lpstr>
      <vt:lpstr>PowerPoint-Präsentation</vt:lpstr>
      <vt:lpstr>TimeLine</vt:lpstr>
      <vt:lpstr>Fertiger Roboter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Wilbert</dc:title>
  <dc:creator>Antonio Rehwinkel</dc:creator>
  <cp:lastModifiedBy>Antonio Rehwinkel</cp:lastModifiedBy>
  <cp:revision>8</cp:revision>
  <dcterms:created xsi:type="dcterms:W3CDTF">2021-05-21T06:55:17Z</dcterms:created>
  <dcterms:modified xsi:type="dcterms:W3CDTF">2021-05-21T07:40:10Z</dcterms:modified>
</cp:coreProperties>
</file>