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Friday, May 21,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74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Friday, May 21,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70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Friday, May 21,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566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Friday, May 21,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925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Friday, May 21,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865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Friday, May 21,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234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Friday, May 21,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423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Friday, May 21,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67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Friday, May 21,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76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Friday, May 21,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30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Friday, May 21,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75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Friday, May 21, 2021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‹Nr.›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054011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88" r:id="rId4"/>
    <p:sldLayoutId id="2147483689" r:id="rId5"/>
    <p:sldLayoutId id="2147483694" r:id="rId6"/>
    <p:sldLayoutId id="2147483690" r:id="rId7"/>
    <p:sldLayoutId id="2147483691" r:id="rId8"/>
    <p:sldLayoutId id="2147483692" r:id="rId9"/>
    <p:sldLayoutId id="2147483693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6F292AA-C8DB-4CAA-97C9-456CF8540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2" y="-429"/>
            <a:ext cx="7604097" cy="6857571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73000"/>
                </a:schemeClr>
              </a:gs>
              <a:gs pos="100000">
                <a:schemeClr val="accent2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1" y="0"/>
            <a:ext cx="7604097" cy="68580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98000">
                <a:schemeClr val="accent2">
                  <a:alpha val="66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599847" y="4355164"/>
            <a:ext cx="7592151" cy="2502836"/>
          </a:xfrm>
          <a:prstGeom prst="rect">
            <a:avLst/>
          </a:prstGeom>
          <a:gradFill>
            <a:gsLst>
              <a:gs pos="22000">
                <a:schemeClr val="accent6">
                  <a:alpha val="39000"/>
                </a:schemeClr>
              </a:gs>
              <a:gs pos="82000">
                <a:schemeClr val="accent5">
                  <a:alpha val="1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256CF5B-1DAD-4912-86B9-FCA73369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704304">
            <a:off x="6080918" y="830588"/>
            <a:ext cx="4998441" cy="4998441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18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839C219-9236-4689-9FB0-0CC2AC62BC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5425" y="768485"/>
            <a:ext cx="6133656" cy="3169674"/>
          </a:xfrm>
        </p:spPr>
        <p:txBody>
          <a:bodyPr>
            <a:normAutofit/>
          </a:bodyPr>
          <a:lstStyle/>
          <a:p>
            <a:pPr algn="r"/>
            <a:r>
              <a:rPr lang="en-GB">
                <a:solidFill>
                  <a:schemeClr val="bg1"/>
                </a:solidFill>
              </a:rPr>
              <a:t>Wilbert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2FCEA5C-9A67-4BAB-8BA2-0823C3ED97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2918" y="4793128"/>
            <a:ext cx="5462494" cy="1141157"/>
          </a:xfrm>
        </p:spPr>
        <p:txBody>
          <a:bodyPr>
            <a:normAutofit/>
          </a:bodyPr>
          <a:lstStyle/>
          <a:p>
            <a:pPr algn="r"/>
            <a:r>
              <a:rPr lang="en-GB" sz="1400">
                <a:solidFill>
                  <a:schemeClr val="bg1"/>
                </a:solidFill>
              </a:rPr>
              <a:t>Die Spinne </a:t>
            </a:r>
          </a:p>
        </p:txBody>
      </p:sp>
    </p:spTree>
    <p:extLst>
      <p:ext uri="{BB962C8B-B14F-4D97-AF65-F5344CB8AC3E}">
        <p14:creationId xmlns:p14="http://schemas.microsoft.com/office/powerpoint/2010/main" val="1017543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9D6307-7863-4B1B-B9D8-19BE9BE36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Probleme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ABDA1C-06C2-48EB-9FB2-E1731CE4C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Viel</a:t>
            </a:r>
            <a:r>
              <a:rPr lang="en-GB" dirty="0"/>
              <a:t> </a:t>
            </a:r>
            <a:r>
              <a:rPr lang="en-GB" dirty="0" err="1"/>
              <a:t>Bildschirmzeit</a:t>
            </a:r>
            <a:endParaRPr lang="en-GB" dirty="0"/>
          </a:p>
          <a:p>
            <a:r>
              <a:rPr lang="en-GB" dirty="0" err="1"/>
              <a:t>Wenig</a:t>
            </a:r>
            <a:r>
              <a:rPr lang="en-GB" dirty="0"/>
              <a:t> </a:t>
            </a:r>
            <a:r>
              <a:rPr lang="en-GB" dirty="0" err="1"/>
              <a:t>Bewegung</a:t>
            </a:r>
            <a:endParaRPr lang="en-GB" dirty="0"/>
          </a:p>
          <a:p>
            <a:r>
              <a:rPr lang="en-GB" dirty="0" err="1"/>
              <a:t>Dehydrierung</a:t>
            </a:r>
            <a:r>
              <a:rPr lang="en-GB" dirty="0"/>
              <a:t> </a:t>
            </a:r>
            <a:r>
              <a:rPr lang="en-GB" dirty="0" err="1"/>
              <a:t>vor</a:t>
            </a:r>
            <a:r>
              <a:rPr lang="en-GB" dirty="0"/>
              <a:t> </a:t>
            </a:r>
            <a:r>
              <a:rPr lang="en-GB" dirty="0" err="1"/>
              <a:t>dem</a:t>
            </a:r>
            <a:r>
              <a:rPr lang="en-GB" dirty="0"/>
              <a:t> </a:t>
            </a:r>
            <a:r>
              <a:rPr lang="en-GB" dirty="0" err="1"/>
              <a:t>Bildschirm</a:t>
            </a:r>
            <a:endParaRPr lang="en-GB" dirty="0"/>
          </a:p>
          <a:p>
            <a:r>
              <a:rPr lang="de-DE" dirty="0"/>
              <a:t>Wenig Abwechslung</a:t>
            </a:r>
          </a:p>
        </p:txBody>
      </p:sp>
    </p:spTree>
    <p:extLst>
      <p:ext uri="{BB962C8B-B14F-4D97-AF65-F5344CB8AC3E}">
        <p14:creationId xmlns:p14="http://schemas.microsoft.com/office/powerpoint/2010/main" val="3176674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C8971E-C73D-48A7-A30D-C364C3A08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lösung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0BC8DF-AE27-4933-9603-DEA01D5AA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Ablenkung</a:t>
            </a:r>
            <a:r>
              <a:rPr lang="en-GB" dirty="0"/>
              <a:t> </a:t>
            </a:r>
            <a:r>
              <a:rPr lang="en-GB" dirty="0" err="1"/>
              <a:t>schaffen</a:t>
            </a:r>
            <a:r>
              <a:rPr lang="en-GB" dirty="0"/>
              <a:t> die,…</a:t>
            </a: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	…die </a:t>
            </a:r>
            <a:r>
              <a:rPr lang="en-GB" dirty="0" err="1">
                <a:sym typeface="Wingdings" panose="05000000000000000000" pitchFamily="2" charset="2"/>
              </a:rPr>
              <a:t>Augen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vom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Bildschirm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zieht</a:t>
            </a:r>
            <a:endParaRPr lang="en-GB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	…</a:t>
            </a:r>
            <a:r>
              <a:rPr lang="en-GB" dirty="0" err="1">
                <a:sym typeface="Wingdings" panose="05000000000000000000" pitchFamily="2" charset="2"/>
              </a:rPr>
              <a:t>einen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dazu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ermuntert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aufzustehen</a:t>
            </a:r>
            <a:endParaRPr lang="en-GB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	…</a:t>
            </a:r>
            <a:r>
              <a:rPr lang="en-GB" dirty="0" err="1">
                <a:sym typeface="Wingdings" panose="05000000000000000000" pitchFamily="2" charset="2"/>
              </a:rPr>
              <a:t>einen</a:t>
            </a:r>
            <a:r>
              <a:rPr lang="en-GB" dirty="0">
                <a:sym typeface="Wingdings" panose="05000000000000000000" pitchFamily="2" charset="2"/>
              </a:rPr>
              <a:t> Wasser </a:t>
            </a:r>
            <a:r>
              <a:rPr lang="en-GB" dirty="0" err="1">
                <a:sym typeface="Wingdings" panose="05000000000000000000" pitchFamily="2" charset="2"/>
              </a:rPr>
              <a:t>bringen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kann</a:t>
            </a:r>
            <a:r>
              <a:rPr lang="en-GB" dirty="0">
                <a:sym typeface="Wingdings" panose="05000000000000000000" pitchFamily="2" charset="2"/>
              </a:rPr>
              <a:t>/ </a:t>
            </a:r>
            <a:r>
              <a:rPr lang="en-GB" dirty="0" err="1">
                <a:sym typeface="Wingdings" panose="05000000000000000000" pitchFamily="2" charset="2"/>
              </a:rPr>
              <a:t>einen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erinnert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zu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trinken</a:t>
            </a:r>
            <a:endParaRPr lang="en-GB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	…</a:t>
            </a:r>
            <a:r>
              <a:rPr lang="en-GB" dirty="0" err="1">
                <a:sym typeface="Wingdings" panose="05000000000000000000" pitchFamily="2" charset="2"/>
              </a:rPr>
              <a:t>abwechslung</a:t>
            </a:r>
            <a:r>
              <a:rPr lang="en-GB" dirty="0">
                <a:sym typeface="Wingdings" panose="05000000000000000000" pitchFamily="2" charset="2"/>
              </a:rPr>
              <a:t> in den Tag </a:t>
            </a:r>
            <a:r>
              <a:rPr lang="en-GB" dirty="0" err="1">
                <a:sym typeface="Wingdings" panose="05000000000000000000" pitchFamily="2" charset="2"/>
              </a:rPr>
              <a:t>bringt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6189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000F3B-34DA-41D0-A94D-B478EF2E7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7E91BF-676A-473F-B38B-C64680679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# </a:t>
            </a:r>
            <a:r>
              <a:rPr lang="en-GB" dirty="0" err="1"/>
              <a:t>Beobachtung</a:t>
            </a:r>
            <a:r>
              <a:rPr lang="en-GB" dirty="0"/>
              <a:t>: </a:t>
            </a:r>
          </a:p>
          <a:p>
            <a:pPr marL="0" indent="0">
              <a:buNone/>
            </a:pPr>
            <a:r>
              <a:rPr lang="en-GB"/>
              <a:t>	</a:t>
            </a:r>
            <a:r>
              <a:rPr lang="en-GB">
                <a:sym typeface="Wingdings" panose="05000000000000000000" pitchFamily="2" charset="2"/>
              </a:rPr>
              <a:t>- </a:t>
            </a:r>
            <a:r>
              <a:rPr lang="en-GB"/>
              <a:t>Leute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Haustieren</a:t>
            </a:r>
            <a:r>
              <a:rPr lang="en-GB" dirty="0"/>
              <a:t> </a:t>
            </a:r>
            <a:r>
              <a:rPr lang="en-GB" dirty="0" err="1"/>
              <a:t>leiden</a:t>
            </a:r>
            <a:r>
              <a:rPr lang="en-GB" dirty="0"/>
              <a:t> </a:t>
            </a:r>
            <a:r>
              <a:rPr lang="en-GB" dirty="0" err="1"/>
              <a:t>weniger</a:t>
            </a:r>
            <a:r>
              <a:rPr lang="en-GB" dirty="0"/>
              <a:t> </a:t>
            </a:r>
            <a:r>
              <a:rPr lang="en-GB" dirty="0" err="1"/>
              <a:t>unter</a:t>
            </a:r>
            <a:r>
              <a:rPr lang="en-GB" dirty="0"/>
              <a:t> den </a:t>
            </a:r>
            <a:r>
              <a:rPr lang="en-GB" dirty="0" err="1"/>
              <a:t>Problemen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# Ideen:	</a:t>
            </a:r>
          </a:p>
          <a:p>
            <a:pPr marL="0" indent="0">
              <a:buNone/>
            </a:pPr>
            <a:r>
              <a:rPr lang="en-GB" dirty="0"/>
              <a:t>	- </a:t>
            </a:r>
            <a:r>
              <a:rPr lang="en-GB" dirty="0" err="1"/>
              <a:t>Haustier</a:t>
            </a:r>
            <a:r>
              <a:rPr lang="en-GB" dirty="0"/>
              <a:t> </a:t>
            </a:r>
            <a:r>
              <a:rPr lang="en-GB" dirty="0" err="1"/>
              <a:t>bauen</a:t>
            </a:r>
            <a:r>
              <a:rPr lang="en-GB" dirty="0"/>
              <a:t>, das </a:t>
            </a:r>
            <a:r>
              <a:rPr lang="en-GB" dirty="0" err="1"/>
              <a:t>leicht</a:t>
            </a:r>
            <a:r>
              <a:rPr lang="en-GB" dirty="0"/>
              <a:t> und </a:t>
            </a:r>
            <a:r>
              <a:rPr lang="en-GB" dirty="0" err="1"/>
              <a:t>kräftig</a:t>
            </a:r>
            <a:r>
              <a:rPr lang="en-GB" dirty="0"/>
              <a:t> </a:t>
            </a:r>
            <a:r>
              <a:rPr lang="en-GB" dirty="0" err="1"/>
              <a:t>ist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7061691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LightSeed_2SEEDS">
      <a:dk1>
        <a:srgbClr val="000000"/>
      </a:dk1>
      <a:lt1>
        <a:srgbClr val="FFFFFF"/>
      </a:lt1>
      <a:dk2>
        <a:srgbClr val="413324"/>
      </a:dk2>
      <a:lt2>
        <a:srgbClr val="E2E5E8"/>
      </a:lt2>
      <a:accent1>
        <a:srgbClr val="BA9A7F"/>
      </a:accent1>
      <a:accent2>
        <a:srgbClr val="C59694"/>
      </a:accent2>
      <a:accent3>
        <a:srgbClr val="A7A27E"/>
      </a:accent3>
      <a:accent4>
        <a:srgbClr val="76ADA2"/>
      </a:accent4>
      <a:accent5>
        <a:srgbClr val="7AA9B6"/>
      </a:accent5>
      <a:accent6>
        <a:srgbClr val="7F95BA"/>
      </a:accent6>
      <a:hlink>
        <a:srgbClr val="5D85A8"/>
      </a:hlink>
      <a:folHlink>
        <a:srgbClr val="7F7F7F"/>
      </a:folHlink>
    </a:clrScheme>
    <a:fontScheme name="Avenir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Microsoft Office PowerPoint</Application>
  <PresentationFormat>Breitbild</PresentationFormat>
  <Paragraphs>18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7" baseType="lpstr">
      <vt:lpstr>Arial</vt:lpstr>
      <vt:lpstr>Tw Cen MT</vt:lpstr>
      <vt:lpstr>GradientRiseVTI</vt:lpstr>
      <vt:lpstr>Wilbert</vt:lpstr>
      <vt:lpstr>Probleme</vt:lpstr>
      <vt:lpstr>lösung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Wilbert</dc:title>
  <dc:creator>Antonio Rehwinkel</dc:creator>
  <cp:lastModifiedBy>Antonio Rehwinkel</cp:lastModifiedBy>
  <cp:revision>2</cp:revision>
  <dcterms:created xsi:type="dcterms:W3CDTF">2021-05-21T06:55:17Z</dcterms:created>
  <dcterms:modified xsi:type="dcterms:W3CDTF">2021-05-21T07:05:49Z</dcterms:modified>
</cp:coreProperties>
</file>