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4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0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Escape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74" y="329236"/>
            <a:ext cx="8980226" cy="776233"/>
          </a:xfrm>
        </p:spPr>
        <p:txBody>
          <a:bodyPr>
            <a:noAutofit/>
          </a:bodyPr>
          <a:lstStyle/>
          <a:p>
            <a:r>
              <a:rPr lang="en-US" sz="4000" dirty="0" smtClean="0"/>
              <a:t>View Comments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849567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5825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44792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90942" y="13494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17201" y="134940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35059" y="1317140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16434" y="3096421"/>
            <a:ext cx="19693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34705" y="2654017"/>
            <a:ext cx="1969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Press “View Comments”</a:t>
            </a:r>
            <a:endParaRPr lang="en-US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123894" y="3244400"/>
            <a:ext cx="2212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79384" y="2654017"/>
            <a:ext cx="1671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Comments </a:t>
            </a:r>
          </a:p>
          <a:p>
            <a:pPr algn="ctr"/>
            <a:r>
              <a:rPr lang="en-US" sz="1400" dirty="0" smtClean="0"/>
              <a:t>for </a:t>
            </a:r>
            <a:r>
              <a:rPr lang="en-US" sz="1400" dirty="0" err="1" smtClean="0"/>
              <a:t>Happenin</a:t>
            </a:r>
            <a:endParaRPr lang="en-US" sz="14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132773" y="3710460"/>
            <a:ext cx="221201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82556" y="3402683"/>
            <a:ext cx="1839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Return Comments List</a:t>
            </a:r>
            <a:endParaRPr lang="en-US" sz="14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2506513" y="3889340"/>
            <a:ext cx="1969311" cy="17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34705" y="3556914"/>
            <a:ext cx="1941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Display Comments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77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22313" y="2325951"/>
            <a:ext cx="7772400" cy="121624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QUESTIONS?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179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Class Diagrams</a:t>
            </a:r>
          </a:p>
          <a:p>
            <a:r>
              <a:rPr lang="en-US" dirty="0" smtClean="0"/>
              <a:t>UML Use Case Diagrams</a:t>
            </a:r>
          </a:p>
          <a:p>
            <a:r>
              <a:rPr lang="en-US" dirty="0" smtClean="0"/>
              <a:t>UML Sequence Diagrams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6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353" y="1482375"/>
            <a:ext cx="256993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Happenin</a:t>
            </a:r>
          </a:p>
          <a:p>
            <a:pPr algn="ctr"/>
            <a:r>
              <a:rPr lang="en-US" sz="1200" dirty="0" smtClean="0"/>
              <a:t>---------------------------------------------</a:t>
            </a:r>
          </a:p>
          <a:p>
            <a:r>
              <a:rPr lang="en-US" sz="1200" dirty="0" smtClean="0"/>
              <a:t>- String: name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String : location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DateTime</a:t>
            </a:r>
            <a:r>
              <a:rPr lang="en-US" sz="1200" dirty="0" smtClean="0"/>
              <a:t> : </a:t>
            </a:r>
            <a:r>
              <a:rPr lang="en-US" sz="1200" dirty="0" err="1" smtClean="0"/>
              <a:t>startTime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DateTime</a:t>
            </a:r>
            <a:r>
              <a:rPr lang="en-US" sz="1200" dirty="0" smtClean="0"/>
              <a:t> : </a:t>
            </a:r>
            <a:r>
              <a:rPr lang="en-US" sz="1200" dirty="0" err="1" smtClean="0"/>
              <a:t>endTime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String : description</a:t>
            </a:r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ArrayList</a:t>
            </a:r>
            <a:r>
              <a:rPr lang="en-US" sz="1200" dirty="0" smtClean="0"/>
              <a:t>&lt;Rating&gt; </a:t>
            </a:r>
            <a:r>
              <a:rPr lang="en-US" sz="1200" dirty="0" smtClean="0"/>
              <a:t>: </a:t>
            </a:r>
            <a:r>
              <a:rPr lang="en-US" sz="1200" dirty="0" smtClean="0"/>
              <a:t>ratings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err="1" smtClean="0"/>
              <a:t>ArrayList</a:t>
            </a:r>
            <a:r>
              <a:rPr lang="en-US" sz="1200" dirty="0" smtClean="0"/>
              <a:t>&lt;Comment&gt; : comment</a:t>
            </a:r>
          </a:p>
          <a:p>
            <a:r>
              <a:rPr lang="en-US" sz="1200" dirty="0" smtClean="0"/>
              <a:t>----------------------------------------------</a:t>
            </a:r>
          </a:p>
          <a:p>
            <a:r>
              <a:rPr lang="en-US" sz="1200" dirty="0" smtClean="0"/>
              <a:t>+ All Setters and Getters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getRank</a:t>
            </a:r>
            <a:r>
              <a:rPr lang="en-US" sz="1200" dirty="0" smtClean="0"/>
              <a:t>() : double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184480" y="1851707"/>
            <a:ext cx="2416046" cy="15696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Comment</a:t>
            </a:r>
          </a:p>
          <a:p>
            <a:pPr algn="ctr"/>
            <a:r>
              <a:rPr lang="en-US" sz="1200" dirty="0" smtClean="0"/>
              <a:t>----------------------------------------</a:t>
            </a:r>
          </a:p>
          <a:p>
            <a:pPr algn="ctr"/>
            <a:r>
              <a:rPr lang="en-US" sz="1200" dirty="0" smtClean="0"/>
              <a:t>- User : </a:t>
            </a:r>
            <a:r>
              <a:rPr lang="en-US" sz="1200" dirty="0" err="1" smtClean="0"/>
              <a:t>commentingUser</a:t>
            </a:r>
            <a:endParaRPr lang="en-US" sz="1200" dirty="0" smtClean="0"/>
          </a:p>
          <a:p>
            <a:pPr algn="ctr"/>
            <a:r>
              <a:rPr lang="en-US" sz="1200" dirty="0" smtClean="0"/>
              <a:t>- String : comment</a:t>
            </a:r>
          </a:p>
          <a:p>
            <a:pPr algn="ctr"/>
            <a:r>
              <a:rPr lang="en-US" sz="1200" dirty="0" smtClean="0"/>
              <a:t>- </a:t>
            </a:r>
            <a:r>
              <a:rPr lang="en-US" sz="1200" dirty="0" err="1" smtClean="0"/>
              <a:t>DateTime</a:t>
            </a:r>
            <a:r>
              <a:rPr lang="en-US" sz="1200" dirty="0" smtClean="0"/>
              <a:t> : </a:t>
            </a:r>
            <a:r>
              <a:rPr lang="en-US" sz="1200" dirty="0" err="1" smtClean="0"/>
              <a:t>dateTimeOfComment</a:t>
            </a:r>
            <a:endParaRPr lang="en-US" sz="1200" dirty="0" smtClean="0"/>
          </a:p>
          <a:p>
            <a:pPr algn="ctr"/>
            <a:r>
              <a:rPr lang="en-US" sz="1200" dirty="0" smtClean="0"/>
              <a:t>- </a:t>
            </a:r>
            <a:r>
              <a:rPr lang="en-US" sz="1200" dirty="0" smtClean="0"/>
              <a:t>Rating </a:t>
            </a:r>
            <a:r>
              <a:rPr lang="en-US" sz="1200" dirty="0" smtClean="0"/>
              <a:t>: rank</a:t>
            </a:r>
          </a:p>
          <a:p>
            <a:pPr algn="ctr"/>
            <a:r>
              <a:rPr lang="en-US" sz="1200" dirty="0" smtClean="0"/>
              <a:t>---------------------------------------</a:t>
            </a:r>
          </a:p>
          <a:p>
            <a:pPr algn="ctr"/>
            <a:r>
              <a:rPr lang="en-US" sz="1200" dirty="0" smtClean="0"/>
              <a:t>+ All Setters and Getters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45429" y="2149380"/>
            <a:ext cx="28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3862" y="2149380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2548" y="4616533"/>
            <a:ext cx="1723549" cy="193899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User</a:t>
            </a:r>
          </a:p>
          <a:p>
            <a:pPr algn="ctr"/>
            <a:r>
              <a:rPr lang="en-US" sz="1200" dirty="0" smtClean="0"/>
              <a:t>------------------------------</a:t>
            </a:r>
          </a:p>
          <a:p>
            <a:pPr algn="ctr"/>
            <a:r>
              <a:rPr lang="en-US" sz="1200" dirty="0" smtClean="0"/>
              <a:t>- String : username</a:t>
            </a:r>
          </a:p>
          <a:p>
            <a:pPr algn="ctr"/>
            <a:r>
              <a:rPr lang="en-US" sz="1200" dirty="0" smtClean="0"/>
              <a:t>- String : password</a:t>
            </a:r>
          </a:p>
          <a:p>
            <a:pPr algn="ctr"/>
            <a:r>
              <a:rPr lang="en-US" sz="1200" dirty="0" smtClean="0"/>
              <a:t>- </a:t>
            </a:r>
            <a:r>
              <a:rPr lang="en-US" sz="1200" dirty="0" err="1" smtClean="0"/>
              <a:t>int</a:t>
            </a:r>
            <a:r>
              <a:rPr lang="en-US" sz="1200" dirty="0" smtClean="0"/>
              <a:t> : </a:t>
            </a:r>
            <a:r>
              <a:rPr lang="en-US" sz="1200" dirty="0" err="1" smtClean="0"/>
              <a:t>userId</a:t>
            </a:r>
            <a:endParaRPr lang="en-US" sz="1200" dirty="0" smtClean="0"/>
          </a:p>
          <a:p>
            <a:pPr marL="171450" indent="-171450" algn="ctr">
              <a:buFontTx/>
              <a:buChar char="-"/>
            </a:pPr>
            <a:r>
              <a:rPr lang="en-US" sz="1200" dirty="0" smtClean="0"/>
              <a:t>String : email</a:t>
            </a:r>
          </a:p>
          <a:p>
            <a:pPr marL="171450" indent="-171450" algn="ctr">
              <a:buFontTx/>
              <a:buChar char="-"/>
            </a:pPr>
            <a:r>
              <a:rPr lang="en-US" sz="1200" dirty="0" smtClean="0"/>
              <a:t>String : name</a:t>
            </a:r>
          </a:p>
          <a:p>
            <a:pPr algn="ctr"/>
            <a:r>
              <a:rPr lang="en-US" sz="1200" dirty="0" smtClean="0"/>
              <a:t>+ </a:t>
            </a:r>
            <a:r>
              <a:rPr lang="en-US" sz="1200" dirty="0" err="1" smtClean="0"/>
              <a:t>enum</a:t>
            </a:r>
            <a:r>
              <a:rPr lang="en-US" sz="1200" dirty="0" smtClean="0"/>
              <a:t> : Status</a:t>
            </a:r>
          </a:p>
          <a:p>
            <a:pPr algn="ctr"/>
            <a:r>
              <a:rPr lang="en-US" sz="1200" dirty="0" smtClean="0"/>
              <a:t>------------------------------</a:t>
            </a:r>
          </a:p>
          <a:p>
            <a:pPr algn="ctr"/>
            <a:r>
              <a:rPr lang="en-US" sz="1200" dirty="0" smtClean="0"/>
              <a:t>+ All Setters and Getters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364998" y="3816464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41343" y="4783995"/>
            <a:ext cx="2502320" cy="15696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Rating</a:t>
            </a:r>
            <a:endParaRPr lang="en-US" sz="1200" dirty="0" smtClean="0"/>
          </a:p>
          <a:p>
            <a:pPr algn="ctr"/>
            <a:r>
              <a:rPr lang="en-US" sz="1200" dirty="0" smtClean="0"/>
              <a:t>-------------------------------------------</a:t>
            </a:r>
          </a:p>
          <a:p>
            <a:pPr marL="171450" indent="-171450" algn="ctr">
              <a:buFontTx/>
              <a:buChar char="-"/>
            </a:pPr>
            <a:r>
              <a:rPr lang="en-US" sz="1200" dirty="0" err="1" smtClean="0"/>
              <a:t>int</a:t>
            </a:r>
            <a:r>
              <a:rPr lang="en-US" sz="1200" dirty="0" smtClean="0"/>
              <a:t> : rank</a:t>
            </a:r>
          </a:p>
          <a:p>
            <a:pPr marL="171450" indent="-171450" algn="ctr">
              <a:buFontTx/>
              <a:buChar char="-"/>
            </a:pPr>
            <a:r>
              <a:rPr lang="en-US" sz="1200" dirty="0" err="1" smtClean="0"/>
              <a:t>DateTime</a:t>
            </a:r>
            <a:r>
              <a:rPr lang="en-US" sz="1200" dirty="0" smtClean="0"/>
              <a:t> </a:t>
            </a:r>
            <a:r>
              <a:rPr lang="en-US" sz="1200" dirty="0" smtClean="0"/>
              <a:t>: </a:t>
            </a:r>
            <a:r>
              <a:rPr lang="en-US" sz="1200" dirty="0" err="1" smtClean="0"/>
              <a:t>dateTimeOfComment</a:t>
            </a:r>
            <a:endParaRPr lang="en-US" sz="1200" dirty="0" smtClean="0"/>
          </a:p>
          <a:p>
            <a:pPr marL="171450" indent="-171450" algn="ctr">
              <a:buFontTx/>
              <a:buChar char="-"/>
            </a:pPr>
            <a:r>
              <a:rPr lang="en-US" sz="1200" dirty="0" err="1"/>
              <a:t>i</a:t>
            </a:r>
            <a:r>
              <a:rPr lang="en-US" sz="1200" dirty="0" err="1" smtClean="0"/>
              <a:t>nt</a:t>
            </a:r>
            <a:r>
              <a:rPr lang="en-US" sz="1200" dirty="0" smtClean="0"/>
              <a:t> : </a:t>
            </a:r>
            <a:r>
              <a:rPr lang="en-US" sz="1200" dirty="0" err="1" smtClean="0"/>
              <a:t>userId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------------------------------------------</a:t>
            </a:r>
          </a:p>
          <a:p>
            <a:pPr marL="171450" indent="-171450" algn="ctr">
              <a:buFontTx/>
              <a:buChar char="-"/>
            </a:pPr>
            <a:r>
              <a:rPr lang="en-US" sz="1200" dirty="0" err="1" smtClean="0"/>
              <a:t>getUser</a:t>
            </a:r>
            <a:r>
              <a:rPr lang="en-US" sz="1200" dirty="0" smtClean="0"/>
              <a:t> : User</a:t>
            </a:r>
            <a:endParaRPr lang="en-US" sz="1200" dirty="0" smtClean="0"/>
          </a:p>
          <a:p>
            <a:pPr algn="ctr"/>
            <a:r>
              <a:rPr lang="en-US" sz="1200" dirty="0" smtClean="0"/>
              <a:t>+ All Setters And Getters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5" idx="1"/>
            <a:endCxn id="4" idx="3"/>
          </p:cNvCxnSpPr>
          <p:nvPr/>
        </p:nvCxnSpPr>
        <p:spPr>
          <a:xfrm flipH="1">
            <a:off x="3044287" y="2636537"/>
            <a:ext cx="31401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5" idx="1"/>
          </p:cNvCxnSpPr>
          <p:nvPr/>
        </p:nvCxnSpPr>
        <p:spPr>
          <a:xfrm flipV="1">
            <a:off x="2616097" y="2636537"/>
            <a:ext cx="3568383" cy="2949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8" idx="1"/>
          </p:cNvCxnSpPr>
          <p:nvPr/>
        </p:nvCxnSpPr>
        <p:spPr>
          <a:xfrm flipV="1">
            <a:off x="2616097" y="5568825"/>
            <a:ext cx="3525246" cy="1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0"/>
            <a:endCxn id="4" idx="2"/>
          </p:cNvCxnSpPr>
          <p:nvPr/>
        </p:nvCxnSpPr>
        <p:spPr>
          <a:xfrm flipV="1">
            <a:off x="1754323" y="3790699"/>
            <a:ext cx="4997" cy="82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6097" y="5028579"/>
            <a:ext cx="28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40476" y="5678297"/>
            <a:ext cx="28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09183" y="5678297"/>
            <a:ext cx="306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97706" y="2895290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42671" y="4249750"/>
            <a:ext cx="28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" name="Straight Arrow Connector 5"/>
          <p:cNvCxnSpPr>
            <a:stCxn id="18" idx="1"/>
            <a:endCxn id="4" idx="3"/>
          </p:cNvCxnSpPr>
          <p:nvPr/>
        </p:nvCxnSpPr>
        <p:spPr>
          <a:xfrm flipH="1" flipV="1">
            <a:off x="3044287" y="2636537"/>
            <a:ext cx="3097056" cy="29322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80242" y="4762667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45429" y="3052035"/>
            <a:ext cx="28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2152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025" y="2234849"/>
            <a:ext cx="8772525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SQLHelper</a:t>
            </a:r>
            <a:endParaRPr lang="en-US" sz="2000" dirty="0" smtClean="0"/>
          </a:p>
          <a:p>
            <a:pPr algn="ctr"/>
            <a:r>
              <a:rPr lang="en-US" sz="2000" dirty="0" smtClean="0"/>
              <a:t>---------------------------------------------</a:t>
            </a:r>
          </a:p>
          <a:p>
            <a:pPr algn="ctr"/>
            <a:r>
              <a:rPr lang="en-US" sz="2000" dirty="0" smtClean="0"/>
              <a:t>---------------------------------------------</a:t>
            </a:r>
            <a:endParaRPr lang="en-US" sz="2000" dirty="0" smtClean="0"/>
          </a:p>
          <a:p>
            <a:r>
              <a:rPr lang="en-US" sz="2000" dirty="0" smtClean="0"/>
              <a:t>+ </a:t>
            </a:r>
            <a:r>
              <a:rPr lang="en-US" sz="2000" dirty="0" err="1" smtClean="0"/>
              <a:t>getRatingsByCommentId</a:t>
            </a:r>
            <a:r>
              <a:rPr lang="en-US" sz="2000" dirty="0" smtClean="0"/>
              <a:t>() </a:t>
            </a:r>
            <a:r>
              <a:rPr lang="en-US" sz="2000" dirty="0" smtClean="0"/>
              <a:t>: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&lt;Rating&gt;</a:t>
            </a:r>
          </a:p>
          <a:p>
            <a:r>
              <a:rPr lang="en-US" sz="2000" dirty="0" smtClean="0"/>
              <a:t>+ </a:t>
            </a:r>
            <a:r>
              <a:rPr lang="en-US" sz="2000" dirty="0" err="1" smtClean="0"/>
              <a:t>getUserById</a:t>
            </a:r>
            <a:r>
              <a:rPr lang="en-US" sz="2000" dirty="0" smtClean="0"/>
              <a:t>() : User</a:t>
            </a:r>
          </a:p>
          <a:p>
            <a:r>
              <a:rPr lang="en-US" sz="2000" dirty="0" smtClean="0"/>
              <a:t>+ </a:t>
            </a:r>
            <a:r>
              <a:rPr lang="en-US" sz="2000" dirty="0" err="1" smtClean="0"/>
              <a:t>getUserByUsername</a:t>
            </a:r>
            <a:r>
              <a:rPr lang="en-US" sz="2000" dirty="0" smtClean="0"/>
              <a:t>() : User</a:t>
            </a:r>
          </a:p>
          <a:p>
            <a:r>
              <a:rPr lang="en-US" sz="2000" dirty="0" smtClean="0"/>
              <a:t>+ </a:t>
            </a:r>
            <a:r>
              <a:rPr lang="en-US" sz="2000" dirty="0" err="1" smtClean="0"/>
              <a:t>getCommentsByHappeninId</a:t>
            </a:r>
            <a:r>
              <a:rPr lang="en-US" sz="2000" dirty="0" smtClean="0"/>
              <a:t>() :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&lt;Comment&gt;</a:t>
            </a:r>
          </a:p>
          <a:p>
            <a:r>
              <a:rPr lang="en-US" sz="2000" dirty="0" smtClean="0"/>
              <a:t>+ </a:t>
            </a:r>
            <a:r>
              <a:rPr lang="en-US" sz="2000" dirty="0" err="1" smtClean="0"/>
              <a:t>getHappenins</a:t>
            </a:r>
            <a:r>
              <a:rPr lang="en-US" sz="2000" dirty="0" smtClean="0"/>
              <a:t>() :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&lt;</a:t>
            </a:r>
            <a:r>
              <a:rPr lang="en-US" sz="2000" dirty="0" err="1" smtClean="0"/>
              <a:t>Happenin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+ </a:t>
            </a:r>
            <a:r>
              <a:rPr lang="en-US" sz="2000" dirty="0" err="1" smtClean="0"/>
              <a:t>insertComment</a:t>
            </a:r>
            <a:r>
              <a:rPr lang="en-US" sz="2000" dirty="0" smtClean="0"/>
              <a:t>(String comment) : void</a:t>
            </a:r>
          </a:p>
          <a:p>
            <a:r>
              <a:rPr lang="en-US" sz="2000" dirty="0" smtClean="0"/>
              <a:t>+ </a:t>
            </a:r>
            <a:r>
              <a:rPr lang="en-US" sz="2000" dirty="0" err="1" smtClean="0"/>
              <a:t>createUser</a:t>
            </a:r>
            <a:r>
              <a:rPr lang="en-US" sz="2000" dirty="0" smtClean="0"/>
              <a:t>(String username, Strin</a:t>
            </a:r>
            <a:r>
              <a:rPr lang="en-US" sz="2000" dirty="0" smtClean="0"/>
              <a:t>g password, String email, String name) : void</a:t>
            </a:r>
          </a:p>
          <a:p>
            <a:r>
              <a:rPr lang="en-US" sz="2000" dirty="0" smtClean="0"/>
              <a:t>+ </a:t>
            </a:r>
            <a:r>
              <a:rPr lang="en-US" sz="2000" dirty="0" err="1" smtClean="0"/>
              <a:t>parseMySqlDate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dateString</a:t>
            </a:r>
            <a:r>
              <a:rPr lang="en-US" sz="2000" dirty="0" smtClean="0"/>
              <a:t>) : </a:t>
            </a:r>
            <a:r>
              <a:rPr lang="en-US" sz="2000" dirty="0" err="1" smtClean="0"/>
              <a:t>DateTime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570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Case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3041" y="1507514"/>
            <a:ext cx="6053467" cy="504482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56086" y="2753883"/>
            <a:ext cx="795260" cy="1804268"/>
            <a:chOff x="356086" y="2753883"/>
            <a:chExt cx="795260" cy="1804268"/>
          </a:xfrm>
        </p:grpSpPr>
        <p:sp>
          <p:nvSpPr>
            <p:cNvPr id="5" name="Oval 4"/>
            <p:cNvSpPr/>
            <p:nvPr/>
          </p:nvSpPr>
          <p:spPr>
            <a:xfrm>
              <a:off x="356086" y="2753883"/>
              <a:ext cx="795260" cy="6884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4"/>
            </p:cNvCxnSpPr>
            <p:nvPr/>
          </p:nvCxnSpPr>
          <p:spPr>
            <a:xfrm flipH="1">
              <a:off x="747781" y="3442354"/>
              <a:ext cx="5935" cy="664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57200" y="4107084"/>
              <a:ext cx="290581" cy="4510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47781" y="4107084"/>
              <a:ext cx="296739" cy="4510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56086" y="3715368"/>
              <a:ext cx="6884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051581" y="4381455"/>
            <a:ext cx="795260" cy="1804268"/>
            <a:chOff x="356086" y="2753883"/>
            <a:chExt cx="795260" cy="1804268"/>
          </a:xfrm>
        </p:grpSpPr>
        <p:sp>
          <p:nvSpPr>
            <p:cNvPr id="16" name="Oval 15"/>
            <p:cNvSpPr/>
            <p:nvPr/>
          </p:nvSpPr>
          <p:spPr>
            <a:xfrm>
              <a:off x="356086" y="2753883"/>
              <a:ext cx="795260" cy="6884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6" idx="4"/>
            </p:cNvCxnSpPr>
            <p:nvPr/>
          </p:nvCxnSpPr>
          <p:spPr>
            <a:xfrm flipH="1">
              <a:off x="747781" y="3442354"/>
              <a:ext cx="5935" cy="664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57200" y="4107084"/>
              <a:ext cx="290581" cy="4510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47781" y="4107084"/>
              <a:ext cx="296739" cy="4510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6086" y="3715368"/>
              <a:ext cx="6884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56086" y="4914257"/>
            <a:ext cx="62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54572" y="6367677"/>
            <a:ext cx="82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69508" y="1600200"/>
            <a:ext cx="870507" cy="115368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</p:txBody>
      </p:sp>
      <p:sp>
        <p:nvSpPr>
          <p:cNvPr id="24" name="Oval 23"/>
          <p:cNvSpPr/>
          <p:nvPr/>
        </p:nvSpPr>
        <p:spPr>
          <a:xfrm>
            <a:off x="2172127" y="1600200"/>
            <a:ext cx="1721083" cy="59578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Password</a:t>
            </a:r>
          </a:p>
        </p:txBody>
      </p:sp>
      <p:sp>
        <p:nvSpPr>
          <p:cNvPr id="25" name="Oval 24"/>
          <p:cNvSpPr/>
          <p:nvPr/>
        </p:nvSpPr>
        <p:spPr>
          <a:xfrm>
            <a:off x="2172127" y="2348384"/>
            <a:ext cx="1721083" cy="59578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Event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172127" y="4381455"/>
            <a:ext cx="1721083" cy="59578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Events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172127" y="3051775"/>
            <a:ext cx="1721083" cy="59578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Comment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172127" y="3724963"/>
            <a:ext cx="1721083" cy="59578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Rating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172127" y="5045048"/>
            <a:ext cx="1721083" cy="59578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</a:p>
        </p:txBody>
      </p:sp>
      <p:sp>
        <p:nvSpPr>
          <p:cNvPr id="31" name="Oval 30"/>
          <p:cNvSpPr/>
          <p:nvPr/>
        </p:nvSpPr>
        <p:spPr>
          <a:xfrm>
            <a:off x="2201800" y="5651565"/>
            <a:ext cx="1721083" cy="59578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Flag/Report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4989239" y="4679347"/>
            <a:ext cx="1721083" cy="59578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989239" y="5589939"/>
            <a:ext cx="1721083" cy="59578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Spam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3" idx="6"/>
          </p:cNvCxnSpPr>
          <p:nvPr/>
        </p:nvCxnSpPr>
        <p:spPr>
          <a:xfrm flipH="1">
            <a:off x="6710322" y="5342940"/>
            <a:ext cx="1341259" cy="544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2" idx="6"/>
          </p:cNvCxnSpPr>
          <p:nvPr/>
        </p:nvCxnSpPr>
        <p:spPr>
          <a:xfrm flipH="1" flipV="1">
            <a:off x="6710322" y="4977239"/>
            <a:ext cx="1341259" cy="365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6"/>
            <a:endCxn id="32" idx="2"/>
          </p:cNvCxnSpPr>
          <p:nvPr/>
        </p:nvCxnSpPr>
        <p:spPr>
          <a:xfrm flipV="1">
            <a:off x="3922883" y="4977239"/>
            <a:ext cx="1066356" cy="972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4" idx="2"/>
          </p:cNvCxnSpPr>
          <p:nvPr/>
        </p:nvCxnSpPr>
        <p:spPr>
          <a:xfrm flipV="1">
            <a:off x="1044520" y="1898092"/>
            <a:ext cx="1127607" cy="1817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5" idx="2"/>
          </p:cNvCxnSpPr>
          <p:nvPr/>
        </p:nvCxnSpPr>
        <p:spPr>
          <a:xfrm flipV="1">
            <a:off x="1044520" y="2646276"/>
            <a:ext cx="1127607" cy="1069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7" idx="2"/>
          </p:cNvCxnSpPr>
          <p:nvPr/>
        </p:nvCxnSpPr>
        <p:spPr>
          <a:xfrm flipV="1">
            <a:off x="1044520" y="3349667"/>
            <a:ext cx="1127607" cy="365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8" idx="2"/>
          </p:cNvCxnSpPr>
          <p:nvPr/>
        </p:nvCxnSpPr>
        <p:spPr>
          <a:xfrm>
            <a:off x="1044520" y="3724963"/>
            <a:ext cx="1127607" cy="297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6" idx="2"/>
          </p:cNvCxnSpPr>
          <p:nvPr/>
        </p:nvCxnSpPr>
        <p:spPr>
          <a:xfrm>
            <a:off x="1044520" y="3715368"/>
            <a:ext cx="1127607" cy="963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9" idx="2"/>
          </p:cNvCxnSpPr>
          <p:nvPr/>
        </p:nvCxnSpPr>
        <p:spPr>
          <a:xfrm>
            <a:off x="1044520" y="3715368"/>
            <a:ext cx="1127607" cy="1627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1" idx="2"/>
          </p:cNvCxnSpPr>
          <p:nvPr/>
        </p:nvCxnSpPr>
        <p:spPr>
          <a:xfrm>
            <a:off x="1044520" y="3715368"/>
            <a:ext cx="1157280" cy="2234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4" idx="6"/>
            <a:endCxn id="23" idx="1"/>
          </p:cNvCxnSpPr>
          <p:nvPr/>
        </p:nvCxnSpPr>
        <p:spPr>
          <a:xfrm>
            <a:off x="3893210" y="1898092"/>
            <a:ext cx="3976298" cy="278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5" idx="6"/>
            <a:endCxn id="23" idx="1"/>
          </p:cNvCxnSpPr>
          <p:nvPr/>
        </p:nvCxnSpPr>
        <p:spPr>
          <a:xfrm flipV="1">
            <a:off x="3893210" y="2177042"/>
            <a:ext cx="3976298" cy="469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6"/>
            <a:endCxn id="23" idx="1"/>
          </p:cNvCxnSpPr>
          <p:nvPr/>
        </p:nvCxnSpPr>
        <p:spPr>
          <a:xfrm flipV="1">
            <a:off x="3893210" y="2177042"/>
            <a:ext cx="3976298" cy="3165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6"/>
            <a:endCxn id="23" idx="1"/>
          </p:cNvCxnSpPr>
          <p:nvPr/>
        </p:nvCxnSpPr>
        <p:spPr>
          <a:xfrm flipV="1">
            <a:off x="3893210" y="2177042"/>
            <a:ext cx="3976298" cy="2502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8" idx="6"/>
            <a:endCxn id="23" idx="1"/>
          </p:cNvCxnSpPr>
          <p:nvPr/>
        </p:nvCxnSpPr>
        <p:spPr>
          <a:xfrm flipV="1">
            <a:off x="3893210" y="2177042"/>
            <a:ext cx="3976298" cy="1845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7" idx="6"/>
            <a:endCxn id="23" idx="1"/>
          </p:cNvCxnSpPr>
          <p:nvPr/>
        </p:nvCxnSpPr>
        <p:spPr>
          <a:xfrm flipV="1">
            <a:off x="3893210" y="2177042"/>
            <a:ext cx="3976298" cy="1172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2" idx="4"/>
            <a:endCxn id="33" idx="0"/>
          </p:cNvCxnSpPr>
          <p:nvPr/>
        </p:nvCxnSpPr>
        <p:spPr>
          <a:xfrm>
            <a:off x="5849781" y="5275131"/>
            <a:ext cx="0" cy="314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9567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5825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44792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90942" y="13494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17201" y="134940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35059" y="1317140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06514" y="2459115"/>
            <a:ext cx="19693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07689" y="213064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Sends 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5480" y="2459115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username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5480" y="2956264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response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5480" y="3861786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password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68645" y="450985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response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32772" y="2828447"/>
            <a:ext cx="2212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132772" y="3325596"/>
            <a:ext cx="2212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132772" y="4332303"/>
            <a:ext cx="2212020" cy="8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132772" y="5007006"/>
            <a:ext cx="2212020" cy="8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506514" y="5326602"/>
            <a:ext cx="1969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07689" y="4509856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Sends user info</a:t>
            </a:r>
          </a:p>
          <a:p>
            <a:r>
              <a:rPr lang="en-US" dirty="0" smtClean="0"/>
              <a:t>or login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‘Past’ Happenin’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9567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5825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44792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90942" y="13494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17201" y="134940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35059" y="1317140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06514" y="2308194"/>
            <a:ext cx="19693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54423" y="1961965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Create happenin’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16434" y="3460526"/>
            <a:ext cx="19693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132772" y="2281650"/>
            <a:ext cx="1117108" cy="1083076"/>
            <a:chOff x="5132772" y="2192784"/>
            <a:chExt cx="1117108" cy="1083076"/>
          </a:xfrm>
        </p:grpSpPr>
        <p:sp>
          <p:nvSpPr>
            <p:cNvPr id="32" name="Arc 31"/>
            <p:cNvSpPr/>
            <p:nvPr/>
          </p:nvSpPr>
          <p:spPr>
            <a:xfrm>
              <a:off x="5282214" y="2269742"/>
              <a:ext cx="967666" cy="73684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 rot="5230998">
              <a:off x="5374293" y="2308193"/>
              <a:ext cx="967666" cy="73684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5132772" y="2269742"/>
              <a:ext cx="633275" cy="38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2"/>
            </p:cNvCxnSpPr>
            <p:nvPr/>
          </p:nvCxnSpPr>
          <p:spPr>
            <a:xfrm flipH="1">
              <a:off x="5132772" y="3159865"/>
              <a:ext cx="749129" cy="115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449409" y="333242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end time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58610" y="303261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Invalid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Happenin’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9567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5825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44792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90942" y="13494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17201" y="134940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35059" y="1317140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16434" y="2263893"/>
            <a:ext cx="19693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132772" y="3640649"/>
            <a:ext cx="2212020" cy="7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132772" y="4221548"/>
            <a:ext cx="2212020" cy="4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506514" y="4421117"/>
            <a:ext cx="1969311" cy="17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13857" y="3101355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 </a:t>
            </a:r>
            <a:r>
              <a:rPr lang="en-US" sz="1400" dirty="0" err="1" smtClean="0"/>
              <a:t>Happenin</a:t>
            </a:r>
            <a:r>
              <a:rPr lang="en-US" sz="1400" dirty="0" smtClean="0"/>
              <a:t>’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206011" y="3255244"/>
            <a:ext cx="1907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</a:t>
            </a:r>
            <a:r>
              <a:rPr lang="en-US" sz="1400" dirty="0" err="1" smtClean="0"/>
              <a:t>Happenin</a:t>
            </a:r>
            <a:r>
              <a:rPr lang="en-US" sz="1400" dirty="0" smtClean="0"/>
              <a:t>’ info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406501" y="3853016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</a:t>
            </a:r>
            <a:r>
              <a:rPr lang="en-US" sz="1400" dirty="0" err="1" smtClean="0"/>
              <a:t>Happenin</a:t>
            </a:r>
            <a:r>
              <a:rPr lang="en-US" sz="1400" dirty="0" smtClean="0"/>
              <a:t>’ info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672179" y="3994988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Display </a:t>
            </a:r>
            <a:r>
              <a:rPr lang="en-US" sz="1400" dirty="0" err="1" smtClean="0"/>
              <a:t>Happenin</a:t>
            </a:r>
            <a:r>
              <a:rPr lang="en-US" sz="1400" dirty="0" smtClean="0"/>
              <a:t>’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755535" y="1821489"/>
            <a:ext cx="164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</a:t>
            </a:r>
            <a:r>
              <a:rPr lang="en-US" sz="1400" dirty="0" err="1" smtClean="0"/>
              <a:t>Happenins</a:t>
            </a:r>
            <a:endParaRPr lang="en-US" sz="14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506619" y="3511173"/>
            <a:ext cx="19693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123894" y="2411872"/>
            <a:ext cx="2212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79384" y="2092415"/>
            <a:ext cx="191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</a:t>
            </a:r>
            <a:r>
              <a:rPr lang="en-US" sz="1400" dirty="0" err="1" smtClean="0"/>
              <a:t>Happenins</a:t>
            </a:r>
            <a:r>
              <a:rPr lang="en-US" sz="1400" dirty="0" smtClean="0"/>
              <a:t> List</a:t>
            </a:r>
            <a:endParaRPr lang="en-US" sz="14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132773" y="2877932"/>
            <a:ext cx="221201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82556" y="2570155"/>
            <a:ext cx="1694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</a:t>
            </a:r>
            <a:r>
              <a:rPr lang="en-US" sz="1400" dirty="0" err="1" smtClean="0"/>
              <a:t>Happenins</a:t>
            </a:r>
            <a:r>
              <a:rPr lang="en-US" sz="1400" dirty="0" smtClean="0"/>
              <a:t> List</a:t>
            </a:r>
            <a:endParaRPr lang="en-US" sz="14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2506513" y="3002220"/>
            <a:ext cx="1969311" cy="17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96599" y="2712198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Display List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42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74" y="329236"/>
            <a:ext cx="8980226" cy="776233"/>
          </a:xfrm>
        </p:spPr>
        <p:txBody>
          <a:bodyPr>
            <a:noAutofit/>
          </a:bodyPr>
          <a:lstStyle/>
          <a:p>
            <a:r>
              <a:rPr lang="en-US" sz="4000" dirty="0" smtClean="0"/>
              <a:t>Create New User w/Existing Username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849567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5825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44792" y="1802167"/>
            <a:ext cx="656947" cy="429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90942" y="13494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17201" y="134940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35059" y="1317140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16434" y="3096421"/>
            <a:ext cx="19693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55535" y="265401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info</a:t>
            </a:r>
            <a:endParaRPr lang="en-US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123894" y="3244400"/>
            <a:ext cx="2212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79384" y="2924943"/>
            <a:ext cx="2152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User by username</a:t>
            </a:r>
            <a:endParaRPr lang="en-US" sz="14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132773" y="3710460"/>
            <a:ext cx="221201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82556" y="3402683"/>
            <a:ext cx="168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Return Existing User</a:t>
            </a:r>
            <a:endParaRPr lang="en-US" sz="14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2506513" y="3889340"/>
            <a:ext cx="1969311" cy="17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34705" y="3371340"/>
            <a:ext cx="1941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Display </a:t>
            </a:r>
            <a:r>
              <a:rPr lang="en-US" sz="1400" dirty="0" smtClean="0"/>
              <a:t>Bad Username</a:t>
            </a:r>
          </a:p>
          <a:p>
            <a:pPr algn="ctr"/>
            <a:r>
              <a:rPr lang="en-US" sz="1400" dirty="0" smtClean="0"/>
              <a:t>Error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954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0</TotalTime>
  <Words>323</Words>
  <Application>Microsoft Office PowerPoint</Application>
  <PresentationFormat>On-screen Show (4:3)</PresentationFormat>
  <Paragraphs>129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Twilight</vt:lpstr>
      <vt:lpstr>UML Diagrams</vt:lpstr>
      <vt:lpstr>Outline</vt:lpstr>
      <vt:lpstr>UML Class Diagrams</vt:lpstr>
      <vt:lpstr>Other Class</vt:lpstr>
      <vt:lpstr>UML Use Case Diagram</vt:lpstr>
      <vt:lpstr>Login</vt:lpstr>
      <vt:lpstr>Create ‘Past’ Happenin’</vt:lpstr>
      <vt:lpstr>View Happenin’</vt:lpstr>
      <vt:lpstr>Create New User w/Existing Username</vt:lpstr>
      <vt:lpstr>View Comments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Diagrams</dc:title>
  <dc:creator>ajthom</dc:creator>
  <cp:lastModifiedBy>IT Services</cp:lastModifiedBy>
  <cp:revision>19</cp:revision>
  <dcterms:created xsi:type="dcterms:W3CDTF">2012-11-06T18:27:10Z</dcterms:created>
  <dcterms:modified xsi:type="dcterms:W3CDTF">2012-12-05T20:44:51Z</dcterms:modified>
</cp:coreProperties>
</file>