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Escape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Class Diagrams</a:t>
            </a:r>
          </a:p>
          <a:p>
            <a:r>
              <a:rPr lang="en-US" dirty="0" smtClean="0"/>
              <a:t>UML Use Case Diagrams</a:t>
            </a:r>
          </a:p>
          <a:p>
            <a:r>
              <a:rPr lang="en-US" dirty="0" smtClean="0"/>
              <a:t>UML Sequence Diagrams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6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353" y="1600200"/>
            <a:ext cx="256993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Happenin</a:t>
            </a:r>
          </a:p>
          <a:p>
            <a:pPr algn="ctr"/>
            <a:r>
              <a:rPr lang="en-US" sz="1200" dirty="0" smtClean="0"/>
              <a:t>---------------------------------------------</a:t>
            </a:r>
          </a:p>
          <a:p>
            <a:r>
              <a:rPr lang="en-US" sz="1200" dirty="0" smtClean="0"/>
              <a:t>- String: name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String : location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DateTime</a:t>
            </a:r>
            <a:r>
              <a:rPr lang="en-US" sz="1200" dirty="0" smtClean="0"/>
              <a:t> : </a:t>
            </a:r>
            <a:r>
              <a:rPr lang="en-US" sz="1200" dirty="0" err="1" smtClean="0"/>
              <a:t>startTime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DateTime</a:t>
            </a:r>
            <a:r>
              <a:rPr lang="en-US" sz="1200" dirty="0" smtClean="0"/>
              <a:t> : </a:t>
            </a:r>
            <a:r>
              <a:rPr lang="en-US" sz="1200" dirty="0" err="1" smtClean="0"/>
              <a:t>endTime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String : description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ArrayList</a:t>
            </a:r>
            <a:r>
              <a:rPr lang="en-US" sz="1200" dirty="0" smtClean="0"/>
              <a:t>&lt;Rank&gt; : ranks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ArrayList</a:t>
            </a:r>
            <a:r>
              <a:rPr lang="en-US" sz="1200" dirty="0" smtClean="0"/>
              <a:t>&lt;Comment&gt; : comment</a:t>
            </a:r>
          </a:p>
          <a:p>
            <a:r>
              <a:rPr lang="en-US" sz="1200" dirty="0" smtClean="0"/>
              <a:t>----------------------------------------------</a:t>
            </a:r>
          </a:p>
          <a:p>
            <a:r>
              <a:rPr lang="en-US" sz="1200" dirty="0" smtClean="0"/>
              <a:t>+ All Setters and Getters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getRank</a:t>
            </a:r>
            <a:r>
              <a:rPr lang="en-US" sz="1200" dirty="0" smtClean="0"/>
              <a:t>() : double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84480" y="1969532"/>
            <a:ext cx="2416046" cy="15696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Comment</a:t>
            </a:r>
          </a:p>
          <a:p>
            <a:pPr algn="ctr"/>
            <a:r>
              <a:rPr lang="en-US" sz="1200" dirty="0" smtClean="0"/>
              <a:t>----------------------------------------</a:t>
            </a:r>
          </a:p>
          <a:p>
            <a:pPr algn="ctr"/>
            <a:r>
              <a:rPr lang="en-US" sz="1200" dirty="0" smtClean="0"/>
              <a:t>- User : </a:t>
            </a:r>
            <a:r>
              <a:rPr lang="en-US" sz="1200" dirty="0" err="1" smtClean="0"/>
              <a:t>commentingUser</a:t>
            </a:r>
            <a:endParaRPr lang="en-US" sz="1200" dirty="0" smtClean="0"/>
          </a:p>
          <a:p>
            <a:pPr algn="ctr"/>
            <a:r>
              <a:rPr lang="en-US" sz="1200" dirty="0" smtClean="0"/>
              <a:t>- String : comment</a:t>
            </a:r>
          </a:p>
          <a:p>
            <a:pPr algn="ctr"/>
            <a:r>
              <a:rPr lang="en-US" sz="1200" dirty="0" smtClean="0"/>
              <a:t>- 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 : </a:t>
            </a:r>
            <a:r>
              <a:rPr lang="en-US" sz="1200" dirty="0" err="1" smtClean="0"/>
              <a:t>dateTimeOfComment</a:t>
            </a:r>
            <a:endParaRPr lang="en-US" sz="1200" dirty="0" smtClean="0"/>
          </a:p>
          <a:p>
            <a:pPr algn="ctr"/>
            <a:r>
              <a:rPr lang="en-US" sz="1200" dirty="0" smtClean="0"/>
              <a:t>- Rank : rank</a:t>
            </a:r>
          </a:p>
          <a:p>
            <a:pPr algn="ctr"/>
            <a:r>
              <a:rPr lang="en-US" sz="1200" dirty="0" smtClean="0"/>
              <a:t>---------------------------------------</a:t>
            </a:r>
          </a:p>
          <a:p>
            <a:pPr algn="ctr"/>
            <a:r>
              <a:rPr lang="en-US" sz="1200" dirty="0" smtClean="0"/>
              <a:t>+ All Setters and Getters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45429" y="2267205"/>
            <a:ext cx="28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3862" y="2267205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2542" y="4878646"/>
            <a:ext cx="1713555" cy="175432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User</a:t>
            </a:r>
          </a:p>
          <a:p>
            <a:pPr algn="ctr"/>
            <a:r>
              <a:rPr lang="en-US" sz="1200" dirty="0" smtClean="0"/>
              <a:t>------------------------------</a:t>
            </a:r>
          </a:p>
          <a:p>
            <a:pPr algn="ctr"/>
            <a:r>
              <a:rPr lang="en-US" sz="1200" dirty="0" smtClean="0"/>
              <a:t>- String : username</a:t>
            </a:r>
          </a:p>
          <a:p>
            <a:pPr algn="ctr"/>
            <a:r>
              <a:rPr lang="en-US" sz="1200" dirty="0" smtClean="0"/>
              <a:t>- String : password</a:t>
            </a:r>
          </a:p>
          <a:p>
            <a:pPr algn="ctr"/>
            <a:r>
              <a:rPr lang="en-US" sz="1200" dirty="0" smtClean="0"/>
              <a:t>- </a:t>
            </a:r>
            <a:r>
              <a:rPr lang="en-US" sz="1200" dirty="0" err="1" smtClean="0"/>
              <a:t>int</a:t>
            </a:r>
            <a:r>
              <a:rPr lang="en-US" sz="1200" dirty="0" smtClean="0"/>
              <a:t> : </a:t>
            </a:r>
            <a:r>
              <a:rPr lang="en-US" sz="1200" dirty="0" err="1" smtClean="0"/>
              <a:t>userId</a:t>
            </a:r>
            <a:endParaRPr lang="en-US" sz="1200" dirty="0" smtClean="0"/>
          </a:p>
          <a:p>
            <a:pPr marL="171450" indent="-171450" algn="ctr">
              <a:buFontTx/>
              <a:buChar char="-"/>
            </a:pPr>
            <a:r>
              <a:rPr lang="en-US" sz="1200" dirty="0" smtClean="0"/>
              <a:t>String : email</a:t>
            </a:r>
          </a:p>
          <a:p>
            <a:pPr algn="ctr"/>
            <a:r>
              <a:rPr lang="en-US" sz="1200" dirty="0" smtClean="0"/>
              <a:t>- String : name</a:t>
            </a:r>
          </a:p>
          <a:p>
            <a:pPr algn="ctr"/>
            <a:r>
              <a:rPr lang="en-US" sz="1200" dirty="0" smtClean="0"/>
              <a:t>------------------------------</a:t>
            </a:r>
          </a:p>
          <a:p>
            <a:pPr algn="ctr"/>
            <a:r>
              <a:rPr lang="en-US" sz="1200" dirty="0" smtClean="0"/>
              <a:t>+ All Setters and Getters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364998" y="3934289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84480" y="5146404"/>
            <a:ext cx="2502320" cy="120032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Rank</a:t>
            </a:r>
          </a:p>
          <a:p>
            <a:pPr algn="ctr"/>
            <a:r>
              <a:rPr lang="en-US" sz="1200" dirty="0" smtClean="0"/>
              <a:t>-------------------------------------------</a:t>
            </a:r>
          </a:p>
          <a:p>
            <a:pPr marL="171450" indent="-171450" algn="ctr">
              <a:buFontTx/>
              <a:buChar char="-"/>
            </a:pPr>
            <a:r>
              <a:rPr lang="en-US" sz="1200" dirty="0" err="1" smtClean="0"/>
              <a:t>int</a:t>
            </a:r>
            <a:r>
              <a:rPr lang="en-US" sz="1200" dirty="0" smtClean="0"/>
              <a:t> : rank</a:t>
            </a:r>
          </a:p>
          <a:p>
            <a:pPr algn="ctr"/>
            <a:r>
              <a:rPr lang="en-US" sz="1200" dirty="0" smtClean="0"/>
              <a:t>- 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 : </a:t>
            </a:r>
            <a:r>
              <a:rPr lang="en-US" sz="1200" dirty="0" err="1" smtClean="0"/>
              <a:t>dateTimeOfComment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--------------------------------------------</a:t>
            </a:r>
          </a:p>
          <a:p>
            <a:pPr algn="ctr"/>
            <a:r>
              <a:rPr lang="en-US" sz="1200" dirty="0" smtClean="0"/>
              <a:t>+ All Setters And Getters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5" idx="1"/>
            <a:endCxn id="4" idx="3"/>
          </p:cNvCxnSpPr>
          <p:nvPr/>
        </p:nvCxnSpPr>
        <p:spPr>
          <a:xfrm flipH="1">
            <a:off x="3044287" y="2754362"/>
            <a:ext cx="31401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5" idx="1"/>
          </p:cNvCxnSpPr>
          <p:nvPr/>
        </p:nvCxnSpPr>
        <p:spPr>
          <a:xfrm flipV="1">
            <a:off x="2616097" y="2754362"/>
            <a:ext cx="3568383" cy="30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8" idx="1"/>
          </p:cNvCxnSpPr>
          <p:nvPr/>
        </p:nvCxnSpPr>
        <p:spPr>
          <a:xfrm flipV="1">
            <a:off x="2616097" y="5746569"/>
            <a:ext cx="3568383" cy="9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0"/>
            <a:endCxn id="4" idx="2"/>
          </p:cNvCxnSpPr>
          <p:nvPr/>
        </p:nvCxnSpPr>
        <p:spPr>
          <a:xfrm flipV="1">
            <a:off x="1759320" y="3908524"/>
            <a:ext cx="0" cy="970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6097" y="5146404"/>
            <a:ext cx="28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40476" y="5796122"/>
            <a:ext cx="28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52300" y="5337683"/>
            <a:ext cx="306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97706" y="3013115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42672" y="4509314"/>
            <a:ext cx="28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3041" y="1507514"/>
            <a:ext cx="6053467" cy="504482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56086" y="2753883"/>
            <a:ext cx="795260" cy="1804268"/>
            <a:chOff x="356086" y="2753883"/>
            <a:chExt cx="795260" cy="1804268"/>
          </a:xfrm>
        </p:grpSpPr>
        <p:sp>
          <p:nvSpPr>
            <p:cNvPr id="5" name="Oval 4"/>
            <p:cNvSpPr/>
            <p:nvPr/>
          </p:nvSpPr>
          <p:spPr>
            <a:xfrm>
              <a:off x="356086" y="2753883"/>
              <a:ext cx="795260" cy="6884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4"/>
            </p:cNvCxnSpPr>
            <p:nvPr/>
          </p:nvCxnSpPr>
          <p:spPr>
            <a:xfrm flipH="1">
              <a:off x="747781" y="3442354"/>
              <a:ext cx="5935" cy="664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57200" y="4107084"/>
              <a:ext cx="290581" cy="4510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47781" y="4107084"/>
              <a:ext cx="296739" cy="4510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56086" y="3715368"/>
              <a:ext cx="6884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051581" y="4381455"/>
            <a:ext cx="795260" cy="1804268"/>
            <a:chOff x="356086" y="2753883"/>
            <a:chExt cx="795260" cy="1804268"/>
          </a:xfrm>
        </p:grpSpPr>
        <p:sp>
          <p:nvSpPr>
            <p:cNvPr id="16" name="Oval 15"/>
            <p:cNvSpPr/>
            <p:nvPr/>
          </p:nvSpPr>
          <p:spPr>
            <a:xfrm>
              <a:off x="356086" y="2753883"/>
              <a:ext cx="795260" cy="6884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6" idx="4"/>
            </p:cNvCxnSpPr>
            <p:nvPr/>
          </p:nvCxnSpPr>
          <p:spPr>
            <a:xfrm flipH="1">
              <a:off x="747781" y="3442354"/>
              <a:ext cx="5935" cy="664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57200" y="4107084"/>
              <a:ext cx="290581" cy="4510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47781" y="4107084"/>
              <a:ext cx="296739" cy="4510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6086" y="3715368"/>
              <a:ext cx="6884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56086" y="4914257"/>
            <a:ext cx="62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54572" y="6367677"/>
            <a:ext cx="82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69508" y="1600200"/>
            <a:ext cx="870507" cy="115368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</p:txBody>
      </p:sp>
      <p:sp>
        <p:nvSpPr>
          <p:cNvPr id="24" name="Oval 23"/>
          <p:cNvSpPr/>
          <p:nvPr/>
        </p:nvSpPr>
        <p:spPr>
          <a:xfrm>
            <a:off x="2172127" y="1600200"/>
            <a:ext cx="1721083" cy="5957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</a:p>
        </p:txBody>
      </p:sp>
      <p:sp>
        <p:nvSpPr>
          <p:cNvPr id="25" name="Oval 24"/>
          <p:cNvSpPr/>
          <p:nvPr/>
        </p:nvSpPr>
        <p:spPr>
          <a:xfrm>
            <a:off x="2172127" y="2348384"/>
            <a:ext cx="1721083" cy="5957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Event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172127" y="4381455"/>
            <a:ext cx="1721083" cy="5957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Events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172127" y="3051775"/>
            <a:ext cx="1721083" cy="5957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Comment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172127" y="3724963"/>
            <a:ext cx="1721083" cy="5957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Rating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172127" y="5045048"/>
            <a:ext cx="1721083" cy="5957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</p:txBody>
      </p:sp>
      <p:sp>
        <p:nvSpPr>
          <p:cNvPr id="31" name="Oval 30"/>
          <p:cNvSpPr/>
          <p:nvPr/>
        </p:nvSpPr>
        <p:spPr>
          <a:xfrm>
            <a:off x="2201800" y="5651565"/>
            <a:ext cx="1721083" cy="5957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Flag/Report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4989239" y="4679347"/>
            <a:ext cx="1721083" cy="5957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989239" y="5589939"/>
            <a:ext cx="1721083" cy="5957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Spam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3" idx="6"/>
          </p:cNvCxnSpPr>
          <p:nvPr/>
        </p:nvCxnSpPr>
        <p:spPr>
          <a:xfrm flipH="1">
            <a:off x="6710322" y="5342940"/>
            <a:ext cx="1341259" cy="544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2" idx="6"/>
          </p:cNvCxnSpPr>
          <p:nvPr/>
        </p:nvCxnSpPr>
        <p:spPr>
          <a:xfrm flipH="1" flipV="1">
            <a:off x="6710322" y="4977239"/>
            <a:ext cx="1341259" cy="365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6"/>
            <a:endCxn id="32" idx="2"/>
          </p:cNvCxnSpPr>
          <p:nvPr/>
        </p:nvCxnSpPr>
        <p:spPr>
          <a:xfrm flipV="1">
            <a:off x="3922883" y="4977239"/>
            <a:ext cx="1066356" cy="972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4" idx="2"/>
          </p:cNvCxnSpPr>
          <p:nvPr/>
        </p:nvCxnSpPr>
        <p:spPr>
          <a:xfrm flipV="1">
            <a:off x="1044520" y="1898092"/>
            <a:ext cx="1127607" cy="181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5" idx="2"/>
          </p:cNvCxnSpPr>
          <p:nvPr/>
        </p:nvCxnSpPr>
        <p:spPr>
          <a:xfrm flipV="1">
            <a:off x="1044520" y="2646276"/>
            <a:ext cx="1127607" cy="106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7" idx="2"/>
          </p:cNvCxnSpPr>
          <p:nvPr/>
        </p:nvCxnSpPr>
        <p:spPr>
          <a:xfrm flipV="1">
            <a:off x="1044520" y="3349667"/>
            <a:ext cx="1127607" cy="365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8" idx="2"/>
          </p:cNvCxnSpPr>
          <p:nvPr/>
        </p:nvCxnSpPr>
        <p:spPr>
          <a:xfrm>
            <a:off x="1044520" y="3724963"/>
            <a:ext cx="1127607" cy="297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6" idx="2"/>
          </p:cNvCxnSpPr>
          <p:nvPr/>
        </p:nvCxnSpPr>
        <p:spPr>
          <a:xfrm>
            <a:off x="1044520" y="3715368"/>
            <a:ext cx="1127607" cy="963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9" idx="2"/>
          </p:cNvCxnSpPr>
          <p:nvPr/>
        </p:nvCxnSpPr>
        <p:spPr>
          <a:xfrm>
            <a:off x="1044520" y="3715368"/>
            <a:ext cx="1127607" cy="1627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1" idx="2"/>
          </p:cNvCxnSpPr>
          <p:nvPr/>
        </p:nvCxnSpPr>
        <p:spPr>
          <a:xfrm>
            <a:off x="1044520" y="3715368"/>
            <a:ext cx="1157280" cy="2234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4" idx="6"/>
            <a:endCxn id="23" idx="1"/>
          </p:cNvCxnSpPr>
          <p:nvPr/>
        </p:nvCxnSpPr>
        <p:spPr>
          <a:xfrm>
            <a:off x="3893210" y="1898092"/>
            <a:ext cx="3976298" cy="278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5" idx="6"/>
            <a:endCxn id="23" idx="1"/>
          </p:cNvCxnSpPr>
          <p:nvPr/>
        </p:nvCxnSpPr>
        <p:spPr>
          <a:xfrm flipV="1">
            <a:off x="3893210" y="2177042"/>
            <a:ext cx="3976298" cy="469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6"/>
            <a:endCxn id="23" idx="1"/>
          </p:cNvCxnSpPr>
          <p:nvPr/>
        </p:nvCxnSpPr>
        <p:spPr>
          <a:xfrm flipV="1">
            <a:off x="3893210" y="2177042"/>
            <a:ext cx="3976298" cy="3165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6"/>
            <a:endCxn id="23" idx="1"/>
          </p:cNvCxnSpPr>
          <p:nvPr/>
        </p:nvCxnSpPr>
        <p:spPr>
          <a:xfrm flipV="1">
            <a:off x="3893210" y="2177042"/>
            <a:ext cx="3976298" cy="2502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8" idx="6"/>
            <a:endCxn id="23" idx="1"/>
          </p:cNvCxnSpPr>
          <p:nvPr/>
        </p:nvCxnSpPr>
        <p:spPr>
          <a:xfrm flipV="1">
            <a:off x="3893210" y="2177042"/>
            <a:ext cx="3976298" cy="1845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7" idx="6"/>
            <a:endCxn id="23" idx="1"/>
          </p:cNvCxnSpPr>
          <p:nvPr/>
        </p:nvCxnSpPr>
        <p:spPr>
          <a:xfrm flipV="1">
            <a:off x="3893210" y="2177042"/>
            <a:ext cx="3976298" cy="117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2" idx="4"/>
            <a:endCxn id="33" idx="0"/>
          </p:cNvCxnSpPr>
          <p:nvPr/>
        </p:nvCxnSpPr>
        <p:spPr>
          <a:xfrm>
            <a:off x="5849781" y="5275131"/>
            <a:ext cx="0" cy="314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9567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5825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44792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90942" y="134940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02586" y="134940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35059" y="1317140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4287" y="2130641"/>
            <a:ext cx="1725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0718" y="1802167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in input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06514" y="2459115"/>
            <a:ext cx="19693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07689" y="2130641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Sends info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5480" y="2459115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username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5480" y="295626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response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5480" y="3861786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password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8645" y="450985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response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32772" y="2828447"/>
            <a:ext cx="2212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132772" y="3325596"/>
            <a:ext cx="2212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132772" y="4332303"/>
            <a:ext cx="2212020" cy="8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132772" y="5007006"/>
            <a:ext cx="2212020" cy="8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506514" y="5326602"/>
            <a:ext cx="1969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07689" y="4509856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Sends user info</a:t>
            </a:r>
          </a:p>
          <a:p>
            <a:r>
              <a:rPr lang="en-US" dirty="0" smtClean="0"/>
              <a:t>or login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‘Past’ Happenin’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9567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5825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44792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90942" y="134940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02586" y="134940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35059" y="1317140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06514" y="2308194"/>
            <a:ext cx="19693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54423" y="1961965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Create happenin’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06514" y="3275860"/>
            <a:ext cx="19693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132772" y="2192199"/>
            <a:ext cx="1117108" cy="1083076"/>
            <a:chOff x="5132772" y="2192784"/>
            <a:chExt cx="1117108" cy="1083076"/>
          </a:xfrm>
        </p:grpSpPr>
        <p:sp>
          <p:nvSpPr>
            <p:cNvPr id="32" name="Arc 31"/>
            <p:cNvSpPr/>
            <p:nvPr/>
          </p:nvSpPr>
          <p:spPr>
            <a:xfrm>
              <a:off x="5282214" y="2269742"/>
              <a:ext cx="967666" cy="73684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 rot="5230998">
              <a:off x="5374293" y="2308193"/>
              <a:ext cx="967666" cy="73684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5132772" y="2269742"/>
              <a:ext cx="633275" cy="38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2"/>
            </p:cNvCxnSpPr>
            <p:nvPr/>
          </p:nvCxnSpPr>
          <p:spPr>
            <a:xfrm flipH="1">
              <a:off x="5132772" y="3159865"/>
              <a:ext cx="749129" cy="115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449409" y="327586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end time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58610" y="286748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Invalid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Happenin’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9567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5825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44792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90942" y="134940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02586" y="134940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35059" y="1317140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06514" y="2485748"/>
            <a:ext cx="19693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132772" y="2743200"/>
            <a:ext cx="2212020" cy="8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132772" y="3320249"/>
            <a:ext cx="2212020" cy="5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132772" y="3746377"/>
            <a:ext cx="2212020" cy="8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132772" y="4296792"/>
            <a:ext cx="2212020" cy="17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32772" y="4740676"/>
            <a:ext cx="2212020" cy="26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132772" y="5193437"/>
            <a:ext cx="2212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506514" y="5442012"/>
            <a:ext cx="1969311" cy="17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506514" y="3426781"/>
            <a:ext cx="1969311" cy="17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465138" y="4394473"/>
            <a:ext cx="2010687" cy="17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72179" y="1935332"/>
            <a:ext cx="157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Happenin’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206011" y="2331859"/>
            <a:ext cx="157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Happenin’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406501" y="2929631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Happenin’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584054" y="3444536"/>
            <a:ext cx="1636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Comments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406501" y="3950563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comments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406501" y="4394473"/>
            <a:ext cx="150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Rankings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406501" y="483833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Rankings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672179" y="3000652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Happenin’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672179" y="4104451"/>
            <a:ext cx="1411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Comments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836440" y="5143112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rankings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506514" y="3598424"/>
            <a:ext cx="19693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73124" y="3642786"/>
            <a:ext cx="1636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Comments</a:t>
            </a:r>
            <a:endParaRPr lang="en-US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06514" y="4622325"/>
            <a:ext cx="19693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18672" y="4631203"/>
            <a:ext cx="150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Rankings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42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2313" y="2325951"/>
            <a:ext cx="7772400" cy="121624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QUESTIONS?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179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0</TotalTime>
  <Words>223</Words>
  <Application>Microsoft Office PowerPoint</Application>
  <PresentationFormat>On-screen Show (4:3)</PresentationFormat>
  <Paragraphs>99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Twilight</vt:lpstr>
      <vt:lpstr>UML Diagrams</vt:lpstr>
      <vt:lpstr>Outline</vt:lpstr>
      <vt:lpstr>UML Class Diagrams</vt:lpstr>
      <vt:lpstr>UML Use Case Diagram</vt:lpstr>
      <vt:lpstr>Login</vt:lpstr>
      <vt:lpstr>Create ‘Past’ Happenin’</vt:lpstr>
      <vt:lpstr>View Happenin’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Diagrams</dc:title>
  <dc:creator>ajthom</dc:creator>
  <cp:lastModifiedBy>IT Services</cp:lastModifiedBy>
  <cp:revision>8</cp:revision>
  <dcterms:created xsi:type="dcterms:W3CDTF">2012-11-06T18:27:10Z</dcterms:created>
  <dcterms:modified xsi:type="dcterms:W3CDTF">2012-11-06T20:42:46Z</dcterms:modified>
</cp:coreProperties>
</file>