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1" r:id="rId3"/>
    <p:sldId id="272" r:id="rId4"/>
    <p:sldId id="273" r:id="rId5"/>
    <p:sldId id="275" r:id="rId6"/>
    <p:sldId id="274" r:id="rId7"/>
    <p:sldId id="276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6879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E15A5C"/>
    <a:srgbClr val="F1F1F1"/>
    <a:srgbClr val="9A9A9A"/>
    <a:srgbClr val="C1C1C1"/>
    <a:srgbClr val="848484"/>
    <a:srgbClr val="464646"/>
    <a:srgbClr val="747474"/>
    <a:srgbClr val="FEFEFE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4666"/>
  </p:normalViewPr>
  <p:slideViewPr>
    <p:cSldViewPr snapToGrid="0" showGuides="1">
      <p:cViewPr varScale="1">
        <p:scale>
          <a:sx n="84" d="100"/>
          <a:sy n="84" d="100"/>
        </p:scale>
        <p:origin x="682" y="29"/>
      </p:cViewPr>
      <p:guideLst>
        <p:guide orient="horz" pos="3203"/>
        <p:guide pos="6879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4360-6B9F-4CCE-85EA-4B0FA1018547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E822-A597-40D3-8989-FA124C8C4F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397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6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13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12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52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19/7/2017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98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3" r:id="rId4"/>
    <p:sldLayoutId id="2147483649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D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高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傲、瞧不起屌丝、内心渴望真爱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49303" y="3571447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薇儿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2912" y="4149004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一胖：真爱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啊辉：备胎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某平台主播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应聘主</a:t>
            </a:r>
            <a:r>
              <a:rPr lang="zh-CN" altLang="en-US" sz="1400" dirty="0" smtClean="0"/>
              <a:t>播被骗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303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找到真爱</a:t>
            </a:r>
            <a:endParaRPr lang="zh-HK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0392542" y="3970176"/>
            <a:ext cx="15303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从小父亲去世，比较孤僻，想要博得别人关注，直到接触到直播。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CN" sz="1400" dirty="0"/>
          </a:p>
          <a:p>
            <a:pPr algn="just">
              <a:lnSpc>
                <a:spcPts val="1780"/>
              </a:lnSpc>
            </a:pP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遇到一胖（真爱），与其他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NPC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暧昧、周旋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3"/>
          <p:cNvSpPr/>
          <p:nvPr/>
        </p:nvSpPr>
        <p:spPr>
          <a:xfrm>
            <a:off x="4295840" y="470735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技能待定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憨厚老实，外柔内刚。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12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琪琪父亲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农民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解救女儿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一个星期来一次电话的女儿最近杳无音讯，爱女心切的老王通过层层线索找到了女儿，救人不成自己也身陷囹圄。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老王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猥琐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、自卑、爱编程。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阿辉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程序员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使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用电脑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4626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被主播薇儿骗入坑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51402" y="5434364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被主播薇儿骗入坑，一心追求薇儿，不惜挥金如土。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87595" y="4124402"/>
            <a:ext cx="1514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薇儿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一胖（情敌）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6551" y="4124402"/>
            <a:ext cx="1339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小时候很穷，没见过世面，比较自卑。以为当程序员就是比尔盖茨。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397434" y="4131858"/>
            <a:ext cx="159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升职加薪，迎</a:t>
            </a:r>
            <a:r>
              <a:rPr lang="zh-CN" altLang="en-US" dirty="0"/>
              <a:t>娶白富</a:t>
            </a:r>
            <a:r>
              <a:rPr lang="zh-CN" altLang="en-US" dirty="0" smtClean="0"/>
              <a:t>美，走上人生巅峰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7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好吃懒做，唯利是图。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坤哥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25065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224191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超市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食堂老板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买卖物品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010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认为传销赚大钱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29491" y="5248955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认识一胖后，一拍即合，干起传销勾当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84367" y="4147250"/>
            <a:ext cx="148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家</a:t>
            </a:r>
            <a:r>
              <a:rPr lang="zh-CN" altLang="en-US" sz="1400" dirty="0" smtClean="0"/>
              <a:t>里是暴发户，不懂得努力。后来家产败光，开了超市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64990" y="4070303"/>
            <a:ext cx="13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躺着来钱</a:t>
            </a:r>
            <a:endParaRPr lang="zh-CN" altLang="en-US" dirty="0"/>
          </a:p>
        </p:txBody>
      </p:sp>
      <p:sp>
        <p:nvSpPr>
          <p:cNvPr id="33" name="文本框 79"/>
          <p:cNvSpPr txBox="1"/>
          <p:nvPr/>
        </p:nvSpPr>
        <p:spPr>
          <a:xfrm>
            <a:off x="2196151" y="3574167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3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好大喜功、投机取巧、喜欢吹牛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魏祥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979830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3287" y="42166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寻求投</a:t>
            </a:r>
            <a:r>
              <a:rPr lang="zh-CN" altLang="en-US" sz="1400" dirty="0" smtClean="0"/>
              <a:t>资被骗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919008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对传销深信不疑，坚信自己能干一番大事业。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39243" y="4052107"/>
            <a:ext cx="168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父亲认为他无用，想要向父亲证明自己。</a:t>
            </a:r>
            <a:endParaRPr lang="zh-CN" altLang="en-US" sz="1400" dirty="0"/>
          </a:p>
        </p:txBody>
      </p:sp>
      <p:sp>
        <p:nvSpPr>
          <p:cNvPr id="33" name="矩形 34"/>
          <p:cNvSpPr/>
          <p:nvPr/>
        </p:nvSpPr>
        <p:spPr>
          <a:xfrm>
            <a:off x="8411045" y="4070303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想要做一番大事业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39" y="4146265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一胖（崇拜）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90239" y="4670470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阿辉（拉拢）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5840" y="4172474"/>
            <a:ext cx="170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保险推销员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3303" y="4755082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文笔好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心狠手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辣、说话倍儿冲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62537" y="38849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柯皓燃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王伟（恩人）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37715" y="4700022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6" y="5131033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对当年帮助过自己的恩人（王伟），替王伟做事情。</a:t>
            </a:r>
            <a:endParaRPr lang="zh-HK" altLang="en-US" sz="1400" dirty="0"/>
          </a:p>
        </p:txBody>
      </p:sp>
      <p:sp>
        <p:nvSpPr>
          <p:cNvPr id="33" name="矩形 38"/>
          <p:cNvSpPr/>
          <p:nvPr/>
        </p:nvSpPr>
        <p:spPr>
          <a:xfrm>
            <a:off x="10331557" y="40834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儿时受古惑仔影响，争强好胜，放学就去打架。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528364" y="4172474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行走江湖、称霸一方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9853" y="4172474"/>
            <a:ext cx="12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为了报王伟的恩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225" y="4256385"/>
            <a:ext cx="136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混混</a:t>
            </a:r>
          </a:p>
        </p:txBody>
      </p:sp>
    </p:spTree>
    <p:extLst>
      <p:ext uri="{BB962C8B-B14F-4D97-AF65-F5344CB8AC3E}">
        <p14:creationId xmlns:p14="http://schemas.microsoft.com/office/powerpoint/2010/main" val="15021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软弱、胆小、偏善良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小磊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子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706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4307" y="4172474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燃表弟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5116" y="409634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柯皓燃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锻炼一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下小磊子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8646" y="4070303"/>
            <a:ext cx="1573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离异家庭，从小被欺负，想摆脱这种状态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8646" y="5248707"/>
            <a:ext cx="1403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觉得成为了以前不喜欢的人，想离开但是却发现爱上了薇儿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395" y="4085694"/>
            <a:ext cx="13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想要别人怕自己</a:t>
            </a:r>
            <a:endParaRPr lang="zh-CN" altLang="en-US" dirty="0"/>
          </a:p>
        </p:txBody>
      </p:sp>
      <p:sp>
        <p:nvSpPr>
          <p:cNvPr id="33" name="矩形 31"/>
          <p:cNvSpPr/>
          <p:nvPr/>
        </p:nvSpPr>
        <p:spPr>
          <a:xfrm>
            <a:off x="2384307" y="4485802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薇儿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45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为人刻薄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，喜欢喷人，特别崇敬教师职业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一胖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定期为传销成员洗脑培训，类似高三班主任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传销讲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洗脑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25395" y="5184183"/>
            <a:ext cx="15303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喜欢上课，讲大道理，不准别人反驳，特别看好小磊子，感觉能成大事。</a:t>
            </a:r>
            <a:endParaRPr lang="zh-HK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6271459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只有在传销中当教师</a:t>
            </a:r>
            <a:endParaRPr lang="en-US" altLang="zh-HK" sz="1400" dirty="0" smtClean="0"/>
          </a:p>
        </p:txBody>
      </p:sp>
      <p:sp>
        <p:nvSpPr>
          <p:cNvPr id="35" name="矩形 38"/>
          <p:cNvSpPr/>
          <p:nvPr/>
        </p:nvSpPr>
        <p:spPr>
          <a:xfrm>
            <a:off x="10331557" y="4100099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从小不学无术，后收到老师关爱，特别崇敬老师。</a:t>
            </a:r>
            <a:endParaRPr lang="zh-HK" altLang="en-US" sz="1400" dirty="0"/>
          </a:p>
        </p:txBody>
      </p:sp>
      <p:sp>
        <p:nvSpPr>
          <p:cNvPr id="36" name="矩形 32"/>
          <p:cNvSpPr/>
          <p:nvPr/>
        </p:nvSpPr>
        <p:spPr>
          <a:xfrm>
            <a:off x="8490756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成</a:t>
            </a:r>
            <a:r>
              <a:rPr lang="zh-CN" altLang="en-US" sz="1400" dirty="0" smtClean="0"/>
              <a:t>为一名 伟大的老师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0043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不苟言笑，善于算计。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传销管家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81259" y="42227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不详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老张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31557" y="3991052"/>
            <a:ext cx="15303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深邃的眼神在茶色的镜片下若影若现，让人感到深不可测。没人知道老张来自哪里，只知道他是幕后大老板的爪牙，负责维持着整个系统的运作。</a:t>
            </a:r>
            <a:endParaRPr lang="zh-HK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472352" y="42227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不详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75181" y="4114981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分配任务，收钱，指挥打手打人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爱慕虚荣，贪图享受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老张女儿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传销内部考试可帮助</a:t>
            </a:r>
            <a:r>
              <a:rPr lang="en-US" altLang="zh-CN" sz="1400" dirty="0" smtClean="0"/>
              <a:t>NPC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女大学生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擅长考试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兼职还贷被骗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周围环境的影响让这位原本淳朴的姑娘渐渐走向了不归路，穿名牌戴名表成了她掩盖内心自卑的唯一方式。为了寻得一份体面而又高薪的兼职还贷，让她羊入虎口。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琪琪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1254</Words>
  <Application>Microsoft Office PowerPoint</Application>
  <PresentationFormat>Widescreen</PresentationFormat>
  <Paragraphs>239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新細明體</vt:lpstr>
      <vt:lpstr>华文细黑</vt:lpstr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DAMEN</dc:creator>
  <cp:lastModifiedBy>Administrator</cp:lastModifiedBy>
  <cp:revision>144</cp:revision>
  <dcterms:created xsi:type="dcterms:W3CDTF">2015-04-24T22:38:17Z</dcterms:created>
  <dcterms:modified xsi:type="dcterms:W3CDTF">2017-07-19T15:04:43Z</dcterms:modified>
</cp:coreProperties>
</file>