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1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角色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角色关系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角色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角色</dc:title>
  <dc:creator>Administrator</dc:creator>
  <cp:lastModifiedBy>Administrator</cp:lastModifiedBy>
  <cp:revision>6</cp:revision>
  <dcterms:created xsi:type="dcterms:W3CDTF">2015-05-05T08:02:00Z</dcterms:created>
  <dcterms:modified xsi:type="dcterms:W3CDTF">2017-07-18T14:18:39Z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