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167"/>
    <a:srgbClr val="FFFFFF"/>
    <a:srgbClr val="76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1348-90C1-445B-A767-49BB4C1CA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B619-7A01-4F54-9554-2385B2775C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96551"/>
            <a:ext cx="12192000" cy="1526876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90343"/>
            <a:ext cx="9144000" cy="93929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游戏概要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游戏</a:t>
            </a:r>
            <a:r>
              <a:rPr lang="zh-CN" altLang="en-US" sz="3500" dirty="0" smtClean="0">
                <a:solidFill>
                  <a:schemeClr val="bg1"/>
                </a:solidFill>
              </a:rPr>
              <a:t>简介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2469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>
                <a:solidFill>
                  <a:srgbClr val="29B167"/>
                </a:solidFill>
              </a:rPr>
              <a:t>游戏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类型：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RPG+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解谜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342" y="1670057"/>
            <a:ext cx="3488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游戏平台：移动（先）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+PC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342" y="2049612"/>
            <a:ext cx="3488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美术风格：像素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9342" y="2458953"/>
            <a:ext cx="26364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游戏题材：逃脱传销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342" y="2843674"/>
            <a:ext cx="56700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镜头移动：锁定主角，类似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LOL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中锁定视角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342" y="3223229"/>
            <a:ext cx="5670093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参考游戏：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《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逃脱者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》+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《幼儿园》</a:t>
            </a:r>
            <a:endParaRPr lang="zh-CN" altLang="en-US" sz="1900" b="1" dirty="0" smtClean="0">
              <a:solidFill>
                <a:srgbClr val="29B16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核心玩法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1829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核心玩法概要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0113" y="1654668"/>
            <a:ext cx="3502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9595" y="1859915"/>
            <a:ext cx="9493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剧情：玩家被骗到传销组织，想尽一切办法在不被洗脑的情况下逃出去。随着玩家对</a:t>
            </a:r>
            <a:r>
              <a:rPr lang="en-US" altLang="zh-CN" dirty="0"/>
              <a:t>NPC</a:t>
            </a:r>
            <a:r>
              <a:rPr lang="zh-CN" altLang="en-US" dirty="0"/>
              <a:t>了解逐渐加深，发现这个传销组织并没有想象中的那么简单。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9595" y="2626995"/>
            <a:ext cx="1025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循环：每天固定时间做着重复的事情，但是玩家每天都需要上交一定的钱，否则会被打（降低生命）。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9595" y="3244850"/>
            <a:ext cx="1025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深度：游戏有深度的地方在于剧情，玩家需要不断接受任务，探索剧情。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系统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595" y="1285240"/>
            <a:ext cx="7168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具体系统可查看脑图 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思考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1216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关卡  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0113" y="1654668"/>
            <a:ext cx="3502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74040" y="1891665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制作多个地图</a:t>
            </a:r>
            <a:r>
              <a:rPr lang="en-US" altLang="zh-CN"/>
              <a:t>or</a:t>
            </a:r>
            <a:r>
              <a:rPr lang="zh-CN" altLang="en-US"/>
              <a:t>一个地图？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对比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121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后台说明  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0113" y="1654668"/>
            <a:ext cx="3502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 err="1">
                <a:solidFill>
                  <a:schemeClr val="bg1"/>
                </a:solidFill>
              </a:rPr>
              <a:t>xy</a:t>
            </a:r>
            <a:r>
              <a:rPr lang="zh-CN" altLang="en-US" sz="3500" dirty="0" smtClean="0">
                <a:solidFill>
                  <a:schemeClr val="bg1"/>
                </a:solidFill>
              </a:rPr>
              <a:t>简介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121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后台说明  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0113" y="1654668"/>
            <a:ext cx="3502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游戏概要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消息系统后台</dc:title>
  <dc:creator>李硕</dc:creator>
  <cp:lastModifiedBy>Administrator</cp:lastModifiedBy>
  <cp:revision>36</cp:revision>
  <dcterms:created xsi:type="dcterms:W3CDTF">2017-04-25T01:46:00Z</dcterms:created>
  <dcterms:modified xsi:type="dcterms:W3CDTF">2017-07-09T13:24:28Z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