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91" r:id="rId3"/>
    <p:sldId id="271" r:id="rId4"/>
    <p:sldId id="293" r:id="rId5"/>
    <p:sldId id="272" r:id="rId6"/>
    <p:sldId id="273" r:id="rId7"/>
    <p:sldId id="275" r:id="rId8"/>
    <p:sldId id="274" r:id="rId9"/>
    <p:sldId id="276" r:id="rId10"/>
    <p:sldId id="292" r:id="rId11"/>
    <p:sldId id="279" r:id="rId12"/>
    <p:sldId id="280" r:id="rId13"/>
    <p:sldId id="285" r:id="rId14"/>
    <p:sldId id="281" r:id="rId15"/>
    <p:sldId id="286" r:id="rId16"/>
    <p:sldId id="282" r:id="rId17"/>
    <p:sldId id="287" r:id="rId18"/>
    <p:sldId id="283" r:id="rId19"/>
    <p:sldId id="289" r:id="rId20"/>
    <p:sldId id="284" r:id="rId21"/>
    <p:sldId id="290" r:id="rId2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>
          <p15:clr>
            <a:srgbClr val="A4A3A4"/>
          </p15:clr>
        </p15:guide>
        <p15:guide id="2" pos="6879">
          <p15:clr>
            <a:srgbClr val="A4A3A4"/>
          </p15:clr>
        </p15:guide>
        <p15:guide id="3" orient="horz" pos="14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E15A5C"/>
    <a:srgbClr val="F1F1F1"/>
    <a:srgbClr val="9A9A9A"/>
    <a:srgbClr val="C1C1C1"/>
    <a:srgbClr val="848484"/>
    <a:srgbClr val="464646"/>
    <a:srgbClr val="747474"/>
    <a:srgbClr val="FEFEFE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7" autoAdjust="0"/>
    <p:restoredTop sz="94671"/>
  </p:normalViewPr>
  <p:slideViewPr>
    <p:cSldViewPr snapToGrid="0" showGuides="1">
      <p:cViewPr varScale="1">
        <p:scale>
          <a:sx n="104" d="100"/>
          <a:sy n="104" d="100"/>
        </p:scale>
        <p:origin x="456" y="200"/>
      </p:cViewPr>
      <p:guideLst>
        <p:guide orient="horz" pos="3203"/>
        <p:guide pos="6879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4360-6B9F-4CCE-85EA-4B0FA1018547}" type="datetimeFigureOut">
              <a:rPr lang="zh-HK" altLang="en-US" smtClean="0"/>
              <a:t>09/08/17</a:t>
            </a:fld>
            <a:endParaRPr lang="zh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9E822-A597-40D3-8989-FA124C8C4FC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985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" y="0"/>
            <a:ext cx="1218895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09/08/17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09/08/17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09/08/17</a:t>
            </a:fld>
            <a:endParaRPr lang="zh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09/08/17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HK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E1AA81-8F49-42D7-92A9-FEC432C0CCCC}" type="datetimeFigureOut">
              <a:rPr lang="zh-HK" altLang="en-US" smtClean="0"/>
              <a:t>09/08/17</a:t>
            </a:fld>
            <a:endParaRPr lang="zh-HK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HK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4DEC6-8A86-44AB-8F41-B3B69F5CC0B9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rgbClr val="FCBD1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5" y="0"/>
            <a:ext cx="482811" cy="30429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高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傲、瞧不起屌丝、内心渴望真爱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49303" y="3571447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2251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/>
              <a:t>被</a:t>
            </a:r>
            <a:r>
              <a:rPr kumimoji="1" lang="zh-CN" altLang="en-US" sz="2800" b="1" dirty="0" smtClean="0"/>
              <a:t>害转传销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194428" y="2688031"/>
            <a:ext cx="1939744" cy="4169967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331557" y="346043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2912" y="4149004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一胖：真爱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啊辉：备胎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某平台主播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应聘主</a:t>
            </a:r>
            <a:r>
              <a:rPr lang="zh-CN" altLang="en-US" sz="1400" dirty="0" smtClean="0"/>
              <a:t>播被骗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49303" y="411822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/>
              <a:t>找到真爱</a:t>
            </a:r>
            <a:endParaRPr lang="zh-HK" altLang="en-US" sz="1400" dirty="0"/>
          </a:p>
        </p:txBody>
      </p:sp>
      <p:sp>
        <p:nvSpPr>
          <p:cNvPr id="40" name="矩形 39"/>
          <p:cNvSpPr/>
          <p:nvPr/>
        </p:nvSpPr>
        <p:spPr>
          <a:xfrm>
            <a:off x="10509202" y="3912721"/>
            <a:ext cx="153035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从小父亲去世，比较孤僻，想要博得别人关注，直到接触到直播。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CN" sz="1400" dirty="0"/>
          </a:p>
          <a:p>
            <a:pPr algn="just">
              <a:lnSpc>
                <a:spcPts val="1780"/>
              </a:lnSpc>
            </a:pP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遇到一胖（真爱），与其他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NPC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暧昧、周旋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ts val="1780"/>
              </a:lnSpc>
            </a:pP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10803211" y="210401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矩形 33"/>
          <p:cNvSpPr/>
          <p:nvPr/>
        </p:nvSpPr>
        <p:spPr>
          <a:xfrm>
            <a:off x="4295840" y="470735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技能待定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833286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05408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一胖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2015446" y="18336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背景故事</a:t>
            </a:r>
            <a:endParaRPr lang="en-US" altLang="zh-CN" b="1" dirty="0"/>
          </a:p>
          <a:p>
            <a:r>
              <a:rPr lang="zh-CN" altLang="en-US" dirty="0"/>
              <a:t>进入传销后，俨然把自己当成了人民教师，十分注重维护自己树立的威信。白天传道授业外，晚上还找学员单独谈话，渐渐地与薇儿独处的次数十分频繁，两人的情人关系成了组织里公开的秘密</a:t>
            </a:r>
            <a:r>
              <a:rPr lang="zh-CN" altLang="en-US" dirty="0" smtClean="0"/>
              <a:t>。经常</a:t>
            </a:r>
            <a:r>
              <a:rPr lang="zh-CN" altLang="en-US" dirty="0"/>
              <a:t>要求食堂多烧萝卜和豆类的食物，大肆宣扬萝卜能让学员头脑清晰，快速接受知识。还偷偷加钱让食堂</a:t>
            </a:r>
            <a:r>
              <a:rPr lang="en-US" altLang="zh-CN" dirty="0"/>
              <a:t>B</a:t>
            </a:r>
            <a:r>
              <a:rPr lang="zh-CN" altLang="en-US" dirty="0"/>
              <a:t>哥给薇儿加餐（萝卜烧肉，黄豆炖猪蹄）。在讲课过程中要求</a:t>
            </a:r>
            <a:r>
              <a:rPr lang="zh-CN" altLang="en-US" dirty="0" smtClean="0"/>
              <a:t>学员，有话</a:t>
            </a:r>
            <a:r>
              <a:rPr lang="zh-CN" altLang="en-US" dirty="0"/>
              <a:t>就说，有屁就放。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62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不苟言笑，善于算计，有神秘色彩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36906" y="3585738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12111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大学教师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          酒量好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24146" y="4223878"/>
            <a:ext cx="1196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娶两个老婆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王伟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39243" y="4087836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小时候母亲早逝，缺乏母爱。十分渴望女人的爱。</a:t>
            </a:r>
            <a:endParaRPr lang="zh-HK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6374874" y="420880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大学教师工资低，想赚外快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作风不检点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12315" y="4172474"/>
            <a:ext cx="99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BOSS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39243" y="5181600"/>
            <a:ext cx="1642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想取代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位置，对里面每个人各种使坏</a:t>
            </a:r>
            <a:endParaRPr lang="zh-CN" altLang="en-US" dirty="0"/>
          </a:p>
        </p:txBody>
      </p:sp>
      <p:sp>
        <p:nvSpPr>
          <p:cNvPr id="36" name="矩形 46"/>
          <p:cNvSpPr/>
          <p:nvPr/>
        </p:nvSpPr>
        <p:spPr>
          <a:xfrm>
            <a:off x="2412315" y="4559438"/>
            <a:ext cx="99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柯皓燃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爱慕虚荣，神经质，最大爱好是学习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18969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r>
              <a:rPr lang="zh-CN" altLang="en-US" sz="1400" dirty="0"/>
              <a:t>薇</a:t>
            </a:r>
            <a:r>
              <a:rPr lang="zh-CN" altLang="en-US" sz="1400" dirty="0" smtClean="0"/>
              <a:t>儿（嫉妒）</a:t>
            </a:r>
            <a:endParaRPr lang="en-US" altLang="zh-CN" sz="1400" dirty="0" smtClean="0"/>
          </a:p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燃（爱慕）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20282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女大学生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擅长考试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72474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深陷校园贷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想赚钱还钱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姗姗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8887" y="4144440"/>
            <a:ext cx="151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拥有一家自己的公司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5440" y="4202825"/>
            <a:ext cx="13309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从小</a:t>
            </a:r>
            <a:r>
              <a:rPr lang="zh-CN" altLang="en-US" sz="1400" dirty="0" smtClean="0"/>
              <a:t>家庭贫困被人歧视，但成绩优异，大学后渐渐爱慕虚荣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505440" y="5538173"/>
            <a:ext cx="141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对传销深信不疑 坚信自己赚大钱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姗姗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7695" y="1064260"/>
            <a:ext cx="2983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背景故事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4570" y="1661795"/>
            <a:ext cx="10299065" cy="4757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       来到传销后，不断受到王伟的骚扰。生活过的一团糟，连自己最珍爱的笔记本也丢了。笔记本上不仅记录了各种数学公式和英语单词，更是她青春的见证。</a:t>
            </a:r>
          </a:p>
          <a:p>
            <a:r>
              <a:rPr lang="zh-CN" altLang="en-US" dirty="0"/>
              <a:t>       面对每天的上课，她觉得甚至不如解数学题有趣，她只想尽快赚钱。渐渐的，她发现自己被骗了，她想要逃离这里。她开始利用王伟，给王伟买酒，让王伟吃豆腐。直到有一天，王伟说出了逃出去的方法。她决定试一试。</a:t>
            </a:r>
          </a:p>
          <a:p>
            <a:r>
              <a:rPr lang="zh-CN" altLang="en-US" dirty="0"/>
              <a:t>       月黑风高，她独自一人开始逃跑，快逃出去的时候，可浩然出现了。逃跑失败，被打了一顿。她始终觉得有人告密。她开始被更严厉的洗脑，开始逐渐相信传销。直到她父亲找到她，仍然不肯走。</a:t>
            </a:r>
          </a:p>
          <a:p>
            <a:endParaRPr lang="zh-CN" altLang="en-US" dirty="0"/>
          </a:p>
          <a:p>
            <a:r>
              <a:rPr lang="zh-CN" altLang="en-US" b="1" dirty="0"/>
              <a:t>摘要</a:t>
            </a:r>
          </a:p>
          <a:p>
            <a:endParaRPr lang="zh-CN" altLang="en-US" dirty="0"/>
          </a:p>
          <a:p>
            <a:r>
              <a:rPr lang="zh-CN" altLang="en-US" dirty="0"/>
              <a:t>王伟骚扰</a:t>
            </a:r>
          </a:p>
          <a:p>
            <a:r>
              <a:rPr lang="zh-CN" altLang="en-US" dirty="0"/>
              <a:t>丢失笔记本</a:t>
            </a:r>
          </a:p>
          <a:p>
            <a:r>
              <a:rPr lang="zh-CN" altLang="en-US" dirty="0"/>
              <a:t>有逃离路线</a:t>
            </a:r>
          </a:p>
          <a:p>
            <a:r>
              <a:rPr lang="zh-CN" altLang="en-US" dirty="0"/>
              <a:t>逃脱失败</a:t>
            </a:r>
          </a:p>
          <a:p>
            <a:r>
              <a:rPr lang="zh-CN" altLang="en-US" dirty="0"/>
              <a:t>怀疑有人告密</a:t>
            </a:r>
          </a:p>
          <a:p>
            <a:r>
              <a:rPr lang="zh-CN" altLang="en-US" dirty="0"/>
              <a:t>父亲找到她不肯走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憨厚老实，没见过 世面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1078961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6417" y="4146265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姗姗</a:t>
            </a:r>
            <a:r>
              <a:rPr lang="zh-CN" altLang="en-US" sz="1400" dirty="0" smtClean="0"/>
              <a:t>父亲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农民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会种地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被姗姗骗来传销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为了给姗姗买名牌，努力种地。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老汪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6" name="矩形 31"/>
          <p:cNvSpPr/>
          <p:nvPr/>
        </p:nvSpPr>
        <p:spPr>
          <a:xfrm>
            <a:off x="2316417" y="4508887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柯皓燃</a:t>
            </a:r>
            <a:endParaRPr lang="en-US" altLang="zh-HK" sz="1400" dirty="0" smtClean="0"/>
          </a:p>
        </p:txBody>
      </p:sp>
      <p:sp>
        <p:nvSpPr>
          <p:cNvPr id="40" name="矩形 31"/>
          <p:cNvSpPr/>
          <p:nvPr/>
        </p:nvSpPr>
        <p:spPr>
          <a:xfrm>
            <a:off x="2316417" y="4859252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王伟（痛恨）</a:t>
            </a:r>
            <a:endParaRPr lang="en-US" altLang="zh-HK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希望女儿过上好日子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4961299"/>
            <a:ext cx="1530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打</a:t>
            </a:r>
            <a:r>
              <a:rPr lang="zh-CN" altLang="en-US" sz="1400" dirty="0" smtClean="0"/>
              <a:t>理耕地，种了很多不为之知的东西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老汪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7695" y="1064260"/>
            <a:ext cx="2983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背景故事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00175" y="1789430"/>
            <a:ext cx="9436100" cy="420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   自从姗姗离开后，就到处找，直到有一天接到个陌生电话，按着电话所说，她找到了姗姗，但是姗姗不肯和他一起离开。无奈只能一起留下了</a:t>
            </a:r>
          </a:p>
          <a:p>
            <a:r>
              <a:rPr lang="zh-CN" altLang="en-US"/>
              <a:t>    起初老头也跟着上课，但是老头不明白一胖在讲什么，最后被分配去种地。老头很喜欢种地，浇水，施肥，除草。。。</a:t>
            </a:r>
          </a:p>
          <a:p>
            <a:r>
              <a:rPr lang="zh-CN" altLang="en-US"/>
              <a:t>    老汪在种地时，发现了一把枪，老汪默默的把这把枪（陶巢的）收了起来，藏在了一棵树下。</a:t>
            </a:r>
          </a:p>
          <a:p>
            <a:r>
              <a:rPr lang="zh-CN" altLang="en-US"/>
              <a:t>    食堂的废水会用来浇地，老头在废水里发现了不少东西，比如假发，女人的内裤等</a:t>
            </a:r>
          </a:p>
          <a:p>
            <a:endParaRPr lang="zh-CN" altLang="en-US"/>
          </a:p>
          <a:p>
            <a:r>
              <a:rPr lang="zh-CN" altLang="en-US" b="1"/>
              <a:t>摘要</a:t>
            </a:r>
          </a:p>
          <a:p>
            <a:endParaRPr lang="zh-CN" altLang="en-US"/>
          </a:p>
          <a:p>
            <a:r>
              <a:rPr lang="zh-CN" altLang="en-US"/>
              <a:t>老头陪姗姗一起</a:t>
            </a:r>
          </a:p>
          <a:p>
            <a:r>
              <a:rPr lang="zh-CN" altLang="en-US"/>
              <a:t>不懂一胖讲什么</a:t>
            </a:r>
          </a:p>
          <a:p>
            <a:r>
              <a:rPr lang="zh-CN" altLang="en-US"/>
              <a:t>老头种地</a:t>
            </a:r>
          </a:p>
          <a:p>
            <a:r>
              <a:rPr lang="zh-CN" altLang="en-US"/>
              <a:t>发现一把枪</a:t>
            </a:r>
          </a:p>
          <a:p>
            <a:r>
              <a:rPr lang="zh-CN" altLang="en-US"/>
              <a:t>食堂废水发现假发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豪爽，身体强健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124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16417" y="4146265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en-US" altLang="zh-CN" sz="1400" dirty="0" smtClean="0"/>
              <a:t>BOSS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警察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制作和使用各种道具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侦破此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但却深陷其中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想</a:t>
            </a:r>
            <a:r>
              <a:rPr lang="zh-CN" altLang="en-US" sz="1400" dirty="0" smtClean="0"/>
              <a:t>要升职，主动申请调查此案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陶巢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一心想当公务员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4961299"/>
            <a:ext cx="1530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进行了一番深入调查，有很多线索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陶巢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7695" y="1064260"/>
            <a:ext cx="2983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背景故事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3055" y="2010410"/>
            <a:ext cx="8552815" cy="3385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  作为主角的上一任，奉命侦破此案，前期几经调查，发现了王伟经常去神秘房间。作为卧底他将一把枪藏在了菜地。期间，他想尽各种办法偷其他人的钱，并将钱藏在了某个地方。有一次偷阿辉的钱，被发现，被阿辉举报，遭到一胖无情洗脑。最终被洗脑，任务失败</a:t>
            </a:r>
          </a:p>
          <a:p>
            <a:endParaRPr lang="zh-CN" altLang="en-US" dirty="0"/>
          </a:p>
          <a:p>
            <a:r>
              <a:rPr lang="zh-CN" altLang="en-US" b="1" dirty="0"/>
              <a:t>概要</a:t>
            </a:r>
          </a:p>
          <a:p>
            <a:endParaRPr lang="zh-CN" altLang="en-US" b="1" dirty="0"/>
          </a:p>
          <a:p>
            <a:r>
              <a:rPr lang="zh-CN" altLang="en-US" dirty="0"/>
              <a:t>知道王伟去神秘房间</a:t>
            </a:r>
          </a:p>
          <a:p>
            <a:r>
              <a:rPr lang="zh-CN" altLang="en-US" dirty="0"/>
              <a:t>将枪藏菜地</a:t>
            </a:r>
          </a:p>
          <a:p>
            <a:r>
              <a:rPr lang="zh-CN" altLang="en-US" dirty="0"/>
              <a:t>偷别人钱</a:t>
            </a:r>
          </a:p>
          <a:p>
            <a:r>
              <a:rPr lang="zh-CN" altLang="en-US" dirty="0"/>
              <a:t>被阿辉举报</a:t>
            </a:r>
          </a:p>
          <a:p>
            <a:r>
              <a:rPr lang="zh-CN" altLang="en-US" dirty="0"/>
              <a:t>被洗脑，任务失败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见钱眼开，处女座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698415" y="29870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7583" y="102795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中立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清洁工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可以无限制出入很多场景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找到一份清洁工的工作很开心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中年丧偶，日子过的很辛苦，还要供养儿子读书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王燕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早</a:t>
            </a:r>
            <a:r>
              <a:rPr lang="zh-CN" altLang="en-US" sz="1400" dirty="0" smtClean="0"/>
              <a:t>日有个儿媳妇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9243" y="5060433"/>
            <a:ext cx="153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由于可以出入很多场景，知道 很多不为人知的事情。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26347" y="116217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无毅力值？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6347" y="591095"/>
            <a:ext cx="13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大妈</a:t>
            </a:r>
            <a:endParaRPr lang="zh-CN" altLang="en-US" dirty="0"/>
          </a:p>
        </p:txBody>
      </p:sp>
      <p:sp>
        <p:nvSpPr>
          <p:cNvPr id="36" name="矩形 30"/>
          <p:cNvSpPr/>
          <p:nvPr/>
        </p:nvSpPr>
        <p:spPr>
          <a:xfrm>
            <a:off x="2351453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王伟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04290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527932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HK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877695" y="1064260"/>
            <a:ext cx="29832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背景故事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73530" y="1789430"/>
            <a:ext cx="8156575" cy="2837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r>
              <a:rPr lang="zh-CN" altLang="en-US"/>
              <a:t>      想赚钱来到这里，来到后一胖讲师带不动她，又没有其他技能，于是做起了清洁工。很多地方都需要打扫，所以能出入很多地方。</a:t>
            </a:r>
          </a:p>
          <a:p>
            <a:r>
              <a:rPr lang="zh-CN" altLang="en-US"/>
              <a:t>      王大妈出入到很多地方，看到过王伟进神秘房间，还看到过许多事情，只要你给钱，她都会告诉你。</a:t>
            </a:r>
          </a:p>
          <a:p>
            <a:r>
              <a:rPr lang="zh-CN" altLang="en-US"/>
              <a:t>      有疑问记得找王燕，带上足够的钱就行。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b="1"/>
              <a:t>角色作用</a:t>
            </a:r>
          </a:p>
          <a:p>
            <a:r>
              <a:rPr lang="zh-CN" altLang="en-US"/>
              <a:t>玩家可以随时询问任何问题，但是每个问题都要交钱才回答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>
            <a:off x="218486" y="1572292"/>
            <a:ext cx="16292" cy="528570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5" y="0"/>
            <a:ext cx="482811" cy="30429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薇儿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7583" y="134756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背景故事</a:t>
            </a:r>
            <a:endParaRPr lang="en-US" altLang="zh-CN" b="1" dirty="0"/>
          </a:p>
          <a:p>
            <a:r>
              <a:rPr lang="zh-CN" altLang="en-US" dirty="0"/>
              <a:t>被告知当主播前需要上课培训，后来知道自己就被骗了，却也无可救药地爱上了讲师一胖，经常满足一胖各种变态的要求，都被保洁大妈王燕看在眼里。</a:t>
            </a:r>
            <a:br>
              <a:rPr lang="zh-CN" altLang="en-US" dirty="0"/>
            </a:br>
            <a:r>
              <a:rPr lang="zh-CN" altLang="en-US" dirty="0"/>
              <a:t>发现</a:t>
            </a:r>
            <a:r>
              <a:rPr lang="zh-CN" altLang="en-US" dirty="0"/>
              <a:t>自己内裤胸罩经常丢失，怀疑是阿辉偷的。独特的癖好，喜欢用手机拍下自己每天拉出的屎。</a:t>
            </a:r>
          </a:p>
          <a:p>
            <a:r>
              <a:rPr lang="zh-CN" altLang="en-US" b="1" dirty="0" smtClean="0"/>
              <a:t>概要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95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较真、暴躁、抠门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698415" y="29870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7583" y="102795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BOSS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食堂大妈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BOSS</a:t>
            </a:r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36883" y="4160575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赚钱做变性手术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129797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en-US" altLang="zh-CN" sz="1400" dirty="0" smtClean="0"/>
              <a:t>B</a:t>
            </a:r>
            <a:r>
              <a:rPr lang="zh-CN" altLang="en-US" sz="1400" dirty="0" smtClean="0"/>
              <a:t>哥很爱一个</a:t>
            </a:r>
            <a:r>
              <a:rPr lang="zh-CN" altLang="en-US" sz="1400" dirty="0"/>
              <a:t>男</a:t>
            </a:r>
            <a:r>
              <a:rPr lang="zh-CN" altLang="en-US" sz="1400" dirty="0" smtClean="0"/>
              <a:t>人，但是对方是直男，</a:t>
            </a:r>
            <a:r>
              <a:rPr lang="en-US" altLang="zh-CN" sz="1400" dirty="0" smtClean="0"/>
              <a:t>b</a:t>
            </a:r>
            <a:r>
              <a:rPr lang="zh-CN" altLang="en-US" sz="1400" dirty="0" smtClean="0"/>
              <a:t>哥要为了爱情变性</a:t>
            </a:r>
            <a:endParaRPr lang="zh-HK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14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8403" y="4160575"/>
            <a:ext cx="1195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做女人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331557" y="5303358"/>
            <a:ext cx="1530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r>
              <a:rPr lang="zh-CN" altLang="en-US" sz="1400" dirty="0" smtClean="0"/>
              <a:t>哥为了隐藏自己，伪装成食堂大妈</a:t>
            </a:r>
            <a:endParaRPr lang="zh-CN" altLang="en-US" sz="1400" dirty="0"/>
          </a:p>
        </p:txBody>
      </p:sp>
      <p:sp>
        <p:nvSpPr>
          <p:cNvPr id="36" name="矩形 30"/>
          <p:cNvSpPr/>
          <p:nvPr/>
        </p:nvSpPr>
        <p:spPr>
          <a:xfrm>
            <a:off x="2351453" y="414725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王伟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矩形 30"/>
          <p:cNvSpPr/>
          <p:nvPr/>
        </p:nvSpPr>
        <p:spPr>
          <a:xfrm>
            <a:off x="2351453" y="45155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王燕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矩形 30"/>
          <p:cNvSpPr/>
          <p:nvPr/>
        </p:nvSpPr>
        <p:spPr>
          <a:xfrm>
            <a:off x="2366516" y="4914627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薇儿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矩形 30"/>
          <p:cNvSpPr/>
          <p:nvPr/>
        </p:nvSpPr>
        <p:spPr>
          <a:xfrm>
            <a:off x="2366516" y="52948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姗姗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44759" y="1657636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698415" y="29870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7583" y="102795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BOSS</a:t>
            </a:r>
            <a:endParaRPr kumimoji="1" lang="zh-CN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1877583" y="360756"/>
            <a:ext cx="1142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77583" y="1789847"/>
            <a:ext cx="6920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背景</a:t>
            </a:r>
            <a:r>
              <a:rPr lang="zh-CN" altLang="en-US" b="1" dirty="0" smtClean="0"/>
              <a:t>故事</a:t>
            </a:r>
            <a:endParaRPr lang="en-US" altLang="zh-CN" b="1" dirty="0" smtClean="0"/>
          </a:p>
          <a:p>
            <a:r>
              <a:rPr lang="zh-CN" altLang="en-US" dirty="0"/>
              <a:t>经常委托王燕帮其偷取其他女生的内裤胸罩，并给予酬劳。</a:t>
            </a:r>
            <a:endParaRPr lang="en-US" altLang="zh-CN" dirty="0"/>
          </a:p>
          <a:p>
            <a:r>
              <a:rPr lang="zh-CN" altLang="en-US" b="1" dirty="0" smtClean="0"/>
              <a:t>概要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5672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296113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389" y="3504195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9645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猥琐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、自卑、爱编程。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1714400" y="2728548"/>
            <a:ext cx="1691435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654304" y="3595389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3503518" y="2756900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54463" y="3664932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5553969" y="2756900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1885" y="367019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7525637" y="2785980"/>
            <a:ext cx="1719899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51229" y="3664932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120072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9700054" y="2756899"/>
            <a:ext cx="2281699" cy="4094671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955530" y="363415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69764" y="4196538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程序员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使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用电脑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652080" y="4196538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被主播薇儿骗入坑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98065" y="2019559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131975" y="2108245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287595" y="20406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104914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869238" y="5921691"/>
            <a:ext cx="19433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被主播薇儿骗入坑，一心追求薇儿，不惜挥金如土。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882063" y="4085694"/>
            <a:ext cx="1442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薇儿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一胖（情敌）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0034" y="4147250"/>
            <a:ext cx="1782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小时候很穷，没见过世面，比较自卑。以为当程序员就是比尔盖茨。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648150" y="4211212"/>
            <a:ext cx="15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升职加薪，迎</a:t>
            </a:r>
            <a:r>
              <a:rPr lang="zh-CN" altLang="en-US" dirty="0"/>
              <a:t>娶白富</a:t>
            </a:r>
            <a:r>
              <a:rPr lang="zh-CN" altLang="en-US" dirty="0" smtClean="0"/>
              <a:t>美，走上人生巅峰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10526032" y="2108245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>
            <a:off x="218486" y="1572292"/>
            <a:ext cx="28649" cy="5285708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5" y="0"/>
            <a:ext cx="445741" cy="30429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877583" y="360756"/>
            <a:ext cx="1213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阿辉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3" name="矩形 32"/>
          <p:cNvSpPr/>
          <p:nvPr/>
        </p:nvSpPr>
        <p:spPr>
          <a:xfrm>
            <a:off x="2015446" y="202718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背景故事</a:t>
            </a:r>
            <a:endParaRPr lang="en-US" altLang="zh-CN" b="1" dirty="0"/>
          </a:p>
          <a:p>
            <a:r>
              <a:rPr lang="zh-CN" altLang="en-US" dirty="0"/>
              <a:t>将薇儿视为女神，多次写情书给薇儿却没有回信。视一胖视为仇人，认为薇儿是被迫爱上他的，在课堂上经常和一胖对着干</a:t>
            </a:r>
            <a:r>
              <a:rPr lang="zh-CN" altLang="en-US" dirty="0" smtClean="0"/>
              <a:t>。上课</a:t>
            </a:r>
            <a:r>
              <a:rPr lang="zh-CN" altLang="en-US" dirty="0"/>
              <a:t>期间逃课偷薇儿丝袜，发现清洁工王燕偷薇儿内裤的秘密</a:t>
            </a:r>
            <a:r>
              <a:rPr lang="zh-CN" altLang="en-US" dirty="0" smtClean="0"/>
              <a:t>。通过</a:t>
            </a:r>
            <a:r>
              <a:rPr lang="zh-CN" altLang="en-US" dirty="0"/>
              <a:t>帮薇儿修电脑发现了她喜欢拍屎的癖好。</a:t>
            </a:r>
          </a:p>
          <a:p>
            <a:r>
              <a:rPr lang="zh-CN" altLang="en-US" b="1" dirty="0"/>
              <a:t>概要</a:t>
            </a:r>
          </a:p>
          <a:p>
            <a:r>
              <a:rPr lang="zh-CN" altLang="en-US" dirty="0"/>
              <a:t>知道王伟去神秘房间</a:t>
            </a:r>
          </a:p>
          <a:p>
            <a:r>
              <a:rPr lang="zh-CN" altLang="en-US" dirty="0"/>
              <a:t>将枪藏菜地</a:t>
            </a:r>
          </a:p>
          <a:p>
            <a:r>
              <a:rPr lang="zh-CN" altLang="en-US" dirty="0"/>
              <a:t>偷别人钱</a:t>
            </a:r>
          </a:p>
          <a:p>
            <a:r>
              <a:rPr lang="zh-CN" altLang="en-US" dirty="0"/>
              <a:t>被阿辉举报</a:t>
            </a:r>
          </a:p>
          <a:p>
            <a:r>
              <a:rPr lang="zh-CN" altLang="en-US" dirty="0"/>
              <a:t>被洗脑，任务失败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5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好吃懒做，唯利是图。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坤哥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05" y="1125065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224191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超市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</a:rPr>
              <a:t>&amp;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食堂老板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买卖物品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4874" y="4101080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认为传销赚大钱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429491" y="5248955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认识一胖后，一拍即合，干起传销勾当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84367" y="4147250"/>
            <a:ext cx="148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家</a:t>
            </a:r>
            <a:r>
              <a:rPr lang="zh-CN" altLang="en-US" sz="1400" dirty="0" smtClean="0"/>
              <a:t>里是暴发户，不懂得努力。后来家产败光，开了超市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64990" y="4070303"/>
            <a:ext cx="134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躺着来钱</a:t>
            </a:r>
            <a:endParaRPr lang="zh-CN" altLang="en-US" dirty="0"/>
          </a:p>
        </p:txBody>
      </p:sp>
      <p:sp>
        <p:nvSpPr>
          <p:cNvPr id="33" name="文本框 79"/>
          <p:cNvSpPr txBox="1"/>
          <p:nvPr/>
        </p:nvSpPr>
        <p:spPr>
          <a:xfrm>
            <a:off x="2196151" y="3574167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相关</a:t>
            </a:r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好大喜功、投机取巧、喜欢吹牛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魏祥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6680" y="979830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被害人员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73287" y="4216696"/>
            <a:ext cx="1530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寻求投资被骗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9243" y="4919008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对传销深信不疑，坚信自己能干一番大事业。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0339243" y="4052107"/>
            <a:ext cx="1686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父亲认为他无用，想要向父亲证明自己。</a:t>
            </a:r>
            <a:endParaRPr lang="zh-CN" altLang="en-US" sz="1400" dirty="0"/>
          </a:p>
        </p:txBody>
      </p:sp>
      <p:sp>
        <p:nvSpPr>
          <p:cNvPr id="33" name="矩形 34"/>
          <p:cNvSpPr/>
          <p:nvPr/>
        </p:nvSpPr>
        <p:spPr>
          <a:xfrm>
            <a:off x="8411045" y="4070303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想要做一番大事业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39" y="4146265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一胖（崇拜）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90239" y="4670470"/>
            <a:ext cx="160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阿辉（拉拢）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5840" y="4172474"/>
            <a:ext cx="170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保险推销员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3303" y="4755082"/>
            <a:ext cx="12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文笔好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心狠手辣、说话倍儿冲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962537" y="388498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柯皓燃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0" y="4144440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 smtClean="0"/>
              <a:t>王伟（恩人）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37715" y="4700022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31556" y="5131033"/>
            <a:ext cx="15303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对当年帮助过自己的恩人（王伟），替王伟做事情。</a:t>
            </a:r>
            <a:endParaRPr lang="zh-HK" altLang="en-US" sz="1400" dirty="0"/>
          </a:p>
        </p:txBody>
      </p:sp>
      <p:sp>
        <p:nvSpPr>
          <p:cNvPr id="33" name="矩形 38"/>
          <p:cNvSpPr/>
          <p:nvPr/>
        </p:nvSpPr>
        <p:spPr>
          <a:xfrm>
            <a:off x="10331557" y="4083497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儿时受古惑仔影响，争强好胜，放学就去打架。</a:t>
            </a:r>
            <a:endParaRPr lang="zh-HK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528364" y="4172474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行走江湖、称霸一方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9853" y="4172474"/>
            <a:ext cx="123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为了报王伟的恩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225" y="4256385"/>
            <a:ext cx="1369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混混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软弱、胆小、偏善良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小磊子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1464" y="1047068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84307" y="4172474"/>
            <a:ext cx="15303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柯皓</a:t>
            </a:r>
            <a:r>
              <a:rPr lang="zh-CN" altLang="en-US" sz="1400" dirty="0" smtClean="0"/>
              <a:t>燃表弟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打手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5116" y="4096345"/>
            <a:ext cx="1530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</a:rPr>
              <a:t>柯皓燃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想锻炼一下小磊子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8646" y="4070303"/>
            <a:ext cx="1573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离异家庭，从小被欺负，想摆脱这种状态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646" y="5248707"/>
            <a:ext cx="1403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觉得成为了以前不喜欢的人，想离开但是却发现爱上了薇儿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572395" y="4085694"/>
            <a:ext cx="13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想要别人怕自己</a:t>
            </a:r>
            <a:endParaRPr lang="zh-CN" altLang="en-US" dirty="0"/>
          </a:p>
        </p:txBody>
      </p:sp>
      <p:sp>
        <p:nvSpPr>
          <p:cNvPr id="33" name="矩形 31"/>
          <p:cNvSpPr/>
          <p:nvPr/>
        </p:nvSpPr>
        <p:spPr>
          <a:xfrm>
            <a:off x="2384307" y="4485802"/>
            <a:ext cx="1530351" cy="30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80"/>
              </a:lnSpc>
            </a:pPr>
            <a:r>
              <a:rPr lang="zh-CN" altLang="en-US" sz="1400" dirty="0"/>
              <a:t>薇儿</a:t>
            </a:r>
            <a:endParaRPr lang="en-US" altLang="zh-HK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0" y="304290"/>
            <a:ext cx="1491916" cy="148555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HK" altLang="en-US" sz="60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>
            <a:stCxn id="12" idx="3"/>
          </p:cNvCxnSpPr>
          <p:nvPr/>
        </p:nvCxnSpPr>
        <p:spPr>
          <a:xfrm flipH="1">
            <a:off x="197990" y="1572292"/>
            <a:ext cx="20496" cy="520036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789934" y="33567"/>
            <a:ext cx="387711" cy="2707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/>
        </p:nvSpPr>
        <p:spPr>
          <a:xfrm>
            <a:off x="299667" y="2706626"/>
            <a:ext cx="1668304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2868" y="354338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性格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8378" y="4147250"/>
            <a:ext cx="1530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为人刻薄，喜欢喷人，特别崇敬教师职业</a:t>
            </a:r>
            <a:endParaRPr lang="zh-HK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>
            <a:off x="2161715" y="2706627"/>
            <a:ext cx="1779140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trike="sngStrik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181078" y="3600844"/>
            <a:ext cx="1774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NPC</a:t>
            </a:r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关系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4129594" y="2706627"/>
            <a:ext cx="1875583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180539" y="3614659"/>
            <a:ext cx="1770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职业及技能</a:t>
            </a:r>
            <a:endParaRPr lang="zh-HK" altLang="en-US" sz="1600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238772" y="2706627"/>
            <a:ext cx="1823041" cy="4151372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216688" y="361991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入坑原因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1" name="任意多边形 90"/>
          <p:cNvSpPr/>
          <p:nvPr/>
        </p:nvSpPr>
        <p:spPr>
          <a:xfrm>
            <a:off x="8274921" y="2706626"/>
            <a:ext cx="1802600" cy="4151374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8370561" y="360084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理想</a:t>
            </a:r>
            <a:endParaRPr lang="zh-HK" altLang="en-US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877583" y="360756"/>
            <a:ext cx="152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一胖</a:t>
            </a:r>
            <a:endParaRPr lang="zh-HK" altLang="en-US" sz="3200" b="1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46148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15446" y="1127994"/>
            <a:ext cx="161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/>
              <a:t>传销人员</a:t>
            </a:r>
            <a:endParaRPr kumimoji="1" lang="zh-CN" altLang="en-US" sz="2800" b="1" dirty="0"/>
          </a:p>
        </p:txBody>
      </p:sp>
      <p:sp>
        <p:nvSpPr>
          <p:cNvPr id="37" name="任意多边形 90"/>
          <p:cNvSpPr/>
          <p:nvPr/>
        </p:nvSpPr>
        <p:spPr>
          <a:xfrm>
            <a:off x="10271265" y="2706626"/>
            <a:ext cx="1710488" cy="4151373"/>
          </a:xfrm>
          <a:custGeom>
            <a:avLst/>
            <a:gdLst>
              <a:gd name="connsiteX0" fmla="*/ 921658 w 1843316"/>
              <a:gd name="connsiteY0" fmla="*/ 0 h 3236686"/>
              <a:gd name="connsiteX1" fmla="*/ 1843316 w 1843316"/>
              <a:gd name="connsiteY1" fmla="*/ 1117600 h 3236686"/>
              <a:gd name="connsiteX2" fmla="*/ 1843315 w 1843316"/>
              <a:gd name="connsiteY2" fmla="*/ 1117600 h 3236686"/>
              <a:gd name="connsiteX3" fmla="*/ 1843315 w 1843316"/>
              <a:gd name="connsiteY3" fmla="*/ 3236686 h 3236686"/>
              <a:gd name="connsiteX4" fmla="*/ 0 w 1843316"/>
              <a:gd name="connsiteY4" fmla="*/ 3236686 h 3236686"/>
              <a:gd name="connsiteX5" fmla="*/ 0 w 1843316"/>
              <a:gd name="connsiteY5" fmla="*/ 1117600 h 323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316" h="3236686">
                <a:moveTo>
                  <a:pt x="921658" y="0"/>
                </a:moveTo>
                <a:lnTo>
                  <a:pt x="1843316" y="1117600"/>
                </a:lnTo>
                <a:lnTo>
                  <a:pt x="1843315" y="1117600"/>
                </a:lnTo>
                <a:lnTo>
                  <a:pt x="1843315" y="3236686"/>
                </a:lnTo>
                <a:lnTo>
                  <a:pt x="0" y="3236686"/>
                </a:lnTo>
                <a:lnTo>
                  <a:pt x="0" y="1117600"/>
                </a:lnTo>
                <a:close/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41137" y="3614659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背景故事</a:t>
            </a:r>
            <a:endParaRPr lang="zh-HK" altLang="en-US" b="1" spc="300" dirty="0">
              <a:solidFill>
                <a:schemeClr val="bg2">
                  <a:lumMod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44546" y="4144440"/>
            <a:ext cx="108004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薇儿</a:t>
            </a:r>
            <a:endParaRPr lang="en-US" altLang="zh-CN" sz="1400" dirty="0" smtClean="0"/>
          </a:p>
          <a:p>
            <a:pPr algn="just">
              <a:lnSpc>
                <a:spcPts val="1780"/>
              </a:lnSpc>
            </a:pPr>
            <a:endParaRPr lang="en-US" altLang="zh-HK" sz="1400" dirty="0"/>
          </a:p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小磊子</a:t>
            </a:r>
            <a:endParaRPr lang="en-US" altLang="zh-HK" sz="1400" dirty="0" smtClean="0"/>
          </a:p>
        </p:txBody>
      </p:sp>
      <p:sp>
        <p:nvSpPr>
          <p:cNvPr id="34" name="矩形 33"/>
          <p:cNvSpPr/>
          <p:nvPr/>
        </p:nvSpPr>
        <p:spPr>
          <a:xfrm>
            <a:off x="4295840" y="4146265"/>
            <a:ext cx="1530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传销讲师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</a:rPr>
              <a:t>洗脑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HK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2179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881259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775778" y="2060570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S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789717" y="2028891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0811639" y="2079164"/>
            <a:ext cx="629737" cy="627462"/>
          </a:xfrm>
          <a:prstGeom prst="ellipse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4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E</a:t>
            </a:r>
            <a:endParaRPr lang="zh-HK" altLang="en-US" sz="44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325395" y="5184183"/>
            <a:ext cx="15303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喜欢上课，讲大道理，不准别人反驳，特别看好小磊子，感觉能成大事。</a:t>
            </a:r>
            <a:endParaRPr lang="zh-HK" altLang="en-US" sz="1400" dirty="0"/>
          </a:p>
        </p:txBody>
      </p:sp>
      <p:sp>
        <p:nvSpPr>
          <p:cNvPr id="33" name="矩形 32"/>
          <p:cNvSpPr/>
          <p:nvPr/>
        </p:nvSpPr>
        <p:spPr>
          <a:xfrm>
            <a:off x="6271459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只有在传销中当教师</a:t>
            </a:r>
            <a:endParaRPr lang="en-US" altLang="zh-HK" sz="1400" dirty="0" smtClean="0"/>
          </a:p>
        </p:txBody>
      </p:sp>
      <p:sp>
        <p:nvSpPr>
          <p:cNvPr id="35" name="矩形 38"/>
          <p:cNvSpPr/>
          <p:nvPr/>
        </p:nvSpPr>
        <p:spPr>
          <a:xfrm>
            <a:off x="10331557" y="4100099"/>
            <a:ext cx="153035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 smtClean="0"/>
              <a:t>从小不学无术，后收到老师关爱，特别崇敬老师。</a:t>
            </a:r>
            <a:endParaRPr lang="zh-HK" altLang="en-US" sz="1400" dirty="0"/>
          </a:p>
        </p:txBody>
      </p:sp>
      <p:sp>
        <p:nvSpPr>
          <p:cNvPr id="36" name="矩形 32"/>
          <p:cNvSpPr/>
          <p:nvPr/>
        </p:nvSpPr>
        <p:spPr>
          <a:xfrm>
            <a:off x="8490756" y="4144440"/>
            <a:ext cx="15303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80"/>
              </a:lnSpc>
            </a:pPr>
            <a:r>
              <a:rPr lang="zh-CN" altLang="en-US" sz="1400" dirty="0"/>
              <a:t>成</a:t>
            </a:r>
            <a:r>
              <a:rPr lang="zh-CN" altLang="en-US" sz="1400" dirty="0" smtClean="0"/>
              <a:t>为一名 伟大的老师</a:t>
            </a:r>
            <a:endParaRPr lang="en-US" altLang="zh-HK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1854</Words>
  <Application>Microsoft Macintosh PowerPoint</Application>
  <PresentationFormat>宽屏</PresentationFormat>
  <Paragraphs>417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华文细黑</vt:lpstr>
      <vt:lpstr>宋体</vt:lpstr>
      <vt:lpstr>新細明體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DAMEN</dc:creator>
  <cp:lastModifiedBy>沈永良</cp:lastModifiedBy>
  <cp:revision>214</cp:revision>
  <dcterms:created xsi:type="dcterms:W3CDTF">2015-04-24T22:38:00Z</dcterms:created>
  <dcterms:modified xsi:type="dcterms:W3CDTF">2017-08-09T08:23:48Z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