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0" autoAdjust="0"/>
    <p:restoredTop sz="94666"/>
  </p:normalViewPr>
  <p:slideViewPr>
    <p:cSldViewPr snapToGrid="0" showGuides="1">
      <p:cViewPr>
        <p:scale>
          <a:sx n="105" d="100"/>
          <a:sy n="105" d="100"/>
        </p:scale>
        <p:origin x="384" y="56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07/07/17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心比天高，仇恨屌丝。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与其好感度提升后，可使用电脑（限制使用场景，但可与程序员</a:t>
            </a:r>
            <a:r>
              <a:rPr lang="en-US" altLang="zh-CN" sz="1400" dirty="0"/>
              <a:t>NPC</a:t>
            </a:r>
            <a:r>
              <a:rPr lang="zh-CN" altLang="en-US" sz="1400" dirty="0"/>
              <a:t>相关联，完成程序员分配的任务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与讲师傅永浩情人关系。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东莞失业女工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应聘主播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3991052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妄想有朝一日</a:t>
            </a:r>
            <a:r>
              <a:rPr lang="zh-CN" altLang="en-US" sz="1400" dirty="0"/>
              <a:t>傍上</a:t>
            </a:r>
            <a:r>
              <a:rPr lang="zh-CN" altLang="en-US" sz="1400" dirty="0" smtClean="0"/>
              <a:t>大款。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92542" y="3970176"/>
            <a:ext cx="1530351" cy="261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由于不可抗力，</a:t>
            </a:r>
            <a:r>
              <a:rPr lang="zh-CN" altLang="en-US" sz="1400" dirty="0"/>
              <a:t>薇儿失去了工作，打算投身于如火如荼的直播行业，在网上寻</a:t>
            </a:r>
            <a:r>
              <a:rPr lang="zh-CN" altLang="en-US" sz="1400" dirty="0"/>
              <a:t>得一工作室，不料被骗陷入传销窝点。其被成功洗脑后，在窝点直播卖骚，诱骗平台粉丝入坑。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憨厚老实，外柔内刚。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</a:t>
            </a:r>
            <a:r>
              <a:rPr kumimoji="1" lang="zh-CN" altLang="en-US" sz="2800" b="1" dirty="0" smtClean="0"/>
              <a:t>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琪琪父亲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解救女儿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一个星期来一次电话的女儿最近杳无音讯，爱女心切的老王通过层层线索找到了女儿，救人不成自己也身陷囹圄。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老王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胆小猥琐，嫌富忌贫。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</a:t>
            </a:r>
            <a:r>
              <a:rPr kumimoji="1" lang="zh-CN" altLang="en-US" sz="2800" b="1" dirty="0" smtClean="0"/>
              <a:t>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为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生，为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亡，为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甘当传销郎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61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白天撸代码，深夜撸丝袜是程序员阿辉的日常，直到他遇到了薇儿，某直播平台女主播。他挥金如土只为博得佳人一笑。不久薇儿提出了见面，噩运之门从此为他打开。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大利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自由出入传销组织，私下贩卖物品给</a:t>
            </a:r>
            <a:r>
              <a:rPr lang="en-US" altLang="zh-CN" sz="1400" dirty="0" smtClean="0"/>
              <a:t>NPC</a:t>
            </a:r>
            <a:r>
              <a:rPr lang="zh-CN" altLang="en-US" sz="1400" dirty="0" smtClean="0"/>
              <a:t>。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包租公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为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大利是标准的无业游民，靠拆迁得来的两套房混吃等死，为了高额的租金与传销组织沆瀣一气，时常替传销团伙打掩护。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富有热情，争强好胜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钢蛋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7971" y="115237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动手能力强，在游戏中合成道具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钢蛋是富土康流水线的一名手机质检员，不甘于平凡的他梦想着创立自己的手机品牌，不料在寻求投资的路上陷入传销泥潭。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强子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磊子表哥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强子是当地的一个小混混，与大利经常厮混在一起，经大利介绍进入传销组织当打手。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色厉内荏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0504" y="4146265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强子表弟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表哥想锻炼一下磊子的胆量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虽然身材魁梧，但磊子却是个内心怯懦的人，在表哥的怂恿下，他加入了传销组织，跟个表哥狐假虎威，乐此不疲，仿佛打开了新世界的大门。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为人刻薄，锋芒毕露。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傅胖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定期为传销成员洗脑培训，类似高三班主任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股市崩盘让傅胖的生活一夜之间发生了翻天覆地的变化，负债累累妻离子散让他心灰意冷。传销成了他对这不公世界的宣泄对象，为了给他人洗脑，他无所不用其极，打压别人是他惯用的手段。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报复社会，赚回自己应得的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传销管家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1259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老张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1557" y="3991052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深邃的眼神在茶色的镜片下若影若现，让人感到深不可测。没人知道老张来自哪里，只知道他是幕后大老板的爪牙，负责维持着整个系统的运作。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472352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5181" y="4114981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分配任务，收钱，指挥打手打人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爱慕虚荣，贪图享受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</a:t>
            </a:r>
            <a:r>
              <a:rPr kumimoji="1" lang="zh-CN" altLang="en-US" sz="2800" b="1" dirty="0" smtClean="0"/>
              <a:t>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老张女儿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传销内部考试可帮助</a:t>
            </a:r>
            <a:r>
              <a:rPr lang="en-US" altLang="zh-CN" sz="1400" dirty="0" smtClean="0"/>
              <a:t>NPC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兼职还贷被骗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周围环境的影响让这位原本淳朴的姑娘渐渐走向了不归路，穿名牌戴名表成了她掩盖内心自卑的唯一方式。为了寻得一份体面而又高薪的兼职还贷，让她羊入虎口。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琪琪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845</Words>
  <Application>Microsoft Macintosh PowerPoint</Application>
  <PresentationFormat>宽屏</PresentationFormat>
  <Paragraphs>209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华文细黑</vt:lpstr>
      <vt:lpstr>宋体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沈永良</cp:lastModifiedBy>
  <cp:revision>116</cp:revision>
  <dcterms:created xsi:type="dcterms:W3CDTF">2015-04-24T22:38:17Z</dcterms:created>
  <dcterms:modified xsi:type="dcterms:W3CDTF">2017-07-09T10:38:29Z</dcterms:modified>
</cp:coreProperties>
</file>