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15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9996" y="2468245"/>
            <a:ext cx="9144000" cy="1469390"/>
          </a:xfrm>
        </p:spPr>
        <p:txBody>
          <a:bodyPr anchor="ctr" anchorCtr="0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一天流程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一天流程概述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8442" y="2617864"/>
            <a:ext cx="67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起床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07685" y="2586500"/>
            <a:ext cx="229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吃早饭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48442" y="3252066"/>
            <a:ext cx="67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上课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48442" y="3886269"/>
            <a:ext cx="73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</a:t>
            </a:r>
            <a:r>
              <a:rPr lang="zh-CN" altLang="en-US" dirty="0" smtClean="0"/>
              <a:t>会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07685" y="3222745"/>
            <a:ext cx="229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吃午饭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07684" y="3810630"/>
            <a:ext cx="229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吃晚饭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80075" y="1806636"/>
            <a:ext cx="974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/>
              <a:t>必做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07684" y="1842533"/>
            <a:ext cx="974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 smtClean="0"/>
              <a:t>选做</a:t>
            </a:r>
            <a:endParaRPr lang="zh-CN" altLang="en-US" sz="25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07685" y="4398515"/>
            <a:ext cx="229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07685" y="4986400"/>
            <a:ext cx="229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睡觉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86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起床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2389" y="1623701"/>
            <a:ext cx="439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时间：</a:t>
            </a:r>
            <a:r>
              <a:rPr lang="en-US" altLang="zh-CN" dirty="0" smtClean="0"/>
              <a:t>7:00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上课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2389" y="1623701"/>
            <a:ext cx="439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时间：</a:t>
            </a:r>
            <a:r>
              <a:rPr lang="en-US" altLang="zh-CN" dirty="0" smtClean="0"/>
              <a:t>9:00—10:00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389" y="2315910"/>
            <a:ext cx="6810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内容</a:t>
            </a:r>
            <a:r>
              <a:rPr lang="zh-CN" altLang="en-US" dirty="0" smtClean="0"/>
              <a:t>：每次上课后毅力值减少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每次上课后职级经验增加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每次上课后领取到今日需要缴纳的钱的金额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80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开会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2389" y="1623701"/>
            <a:ext cx="439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时间：</a:t>
            </a:r>
            <a:r>
              <a:rPr lang="en-US" altLang="zh-CN" dirty="0" smtClean="0"/>
              <a:t>20:00-22:00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389" y="2198263"/>
            <a:ext cx="3247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内容</a:t>
            </a:r>
            <a:r>
              <a:rPr lang="zh-CN" altLang="en-US" dirty="0" smtClean="0"/>
              <a:t>：交流心得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/>
              <a:t>上</a:t>
            </a:r>
            <a:r>
              <a:rPr lang="zh-CN" altLang="en-US" dirty="0" smtClean="0"/>
              <a:t>交钱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08732" y="2475262"/>
            <a:ext cx="35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上交不够：挨打（生命值减少）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15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吃饭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2389" y="1623701"/>
            <a:ext cx="4392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时间：</a:t>
            </a:r>
            <a:r>
              <a:rPr lang="en-US" altLang="zh-CN" dirty="0" smtClean="0"/>
              <a:t>7:30—8:30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11:00—12:00</a:t>
            </a:r>
          </a:p>
          <a:p>
            <a:r>
              <a:rPr lang="en-US" altLang="zh-CN" dirty="0" smtClean="0"/>
              <a:t>             18:00—19:00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389" y="2752261"/>
            <a:ext cx="439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内容</a:t>
            </a:r>
            <a:r>
              <a:rPr lang="zh-CN" altLang="en-US" dirty="0" smtClean="0"/>
              <a:t>：增加生命值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06183" y="2752261"/>
            <a:ext cx="439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不吃饭，生命值减少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9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工作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2389" y="1623701"/>
            <a:ext cx="439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时间：全天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389" y="2198263"/>
            <a:ext cx="439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内容：提供很多工作，可赚钱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24927" y="1709159"/>
            <a:ext cx="29910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种田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洗衣服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洗菜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电话诈骗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上网诈骗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1828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睡觉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2389" y="1623701"/>
            <a:ext cx="439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时间：</a:t>
            </a:r>
            <a:r>
              <a:rPr lang="en-US" altLang="zh-CN" dirty="0" smtClean="0"/>
              <a:t>23:00—7:00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389" y="2198263"/>
            <a:ext cx="4392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内容：可保存游戏</a:t>
            </a:r>
            <a:endParaRPr lang="en-US" altLang="zh-CN" dirty="0" smtClean="0"/>
          </a:p>
          <a:p>
            <a:r>
              <a:rPr lang="en-US" altLang="zh-CN" dirty="0" smtClean="0"/>
              <a:t>             </a:t>
            </a:r>
            <a:r>
              <a:rPr lang="zh-CN" altLang="en-US" dirty="0"/>
              <a:t>恢复</a:t>
            </a:r>
            <a:r>
              <a:rPr lang="zh-CN" altLang="en-US" dirty="0" smtClean="0"/>
              <a:t>一定生命值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033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247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一天流程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</dc:title>
  <dc:creator>Administrator</dc:creator>
  <cp:lastModifiedBy>Administrator</cp:lastModifiedBy>
  <cp:revision>32</cp:revision>
  <dcterms:created xsi:type="dcterms:W3CDTF">2015-05-05T08:02:00Z</dcterms:created>
  <dcterms:modified xsi:type="dcterms:W3CDTF">2017-07-30T14:18:14Z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