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71" r:id="rId3"/>
    <p:sldId id="272" r:id="rId4"/>
    <p:sldId id="273" r:id="rId5"/>
    <p:sldId id="275" r:id="rId6"/>
    <p:sldId id="274" r:id="rId7"/>
    <p:sldId id="276" r:id="rId8"/>
    <p:sldId id="279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2" pos="6879" userDrawn="1">
          <p15:clr>
            <a:srgbClr val="A4A3A4"/>
          </p15:clr>
        </p15:guide>
        <p15:guide id="3" orient="horz" pos="1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E15A5C"/>
    <a:srgbClr val="F1F1F1"/>
    <a:srgbClr val="9A9A9A"/>
    <a:srgbClr val="C1C1C1"/>
    <a:srgbClr val="848484"/>
    <a:srgbClr val="464646"/>
    <a:srgbClr val="747474"/>
    <a:srgbClr val="FEFEFE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4666"/>
  </p:normalViewPr>
  <p:slideViewPr>
    <p:cSldViewPr snapToGrid="0" showGuides="1">
      <p:cViewPr varScale="1">
        <p:scale>
          <a:sx n="84" d="100"/>
          <a:sy n="84" d="100"/>
        </p:scale>
        <p:origin x="682" y="29"/>
      </p:cViewPr>
      <p:guideLst>
        <p:guide orient="horz" pos="3203"/>
        <p:guide pos="6879"/>
        <p:guide orient="horz" pos="1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64360-6B9F-4CCE-85EA-4B0FA1018547}" type="datetimeFigureOut">
              <a:rPr lang="zh-HK" altLang="en-US" smtClean="0"/>
              <a:t>30/7/2017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9E822-A597-40D3-8989-FA124C8C4FC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4397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1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7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5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2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30/7/2017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168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30/7/2017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8132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30/7/2017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0125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30/7/2017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9523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30/7/2017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984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0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3" r:id="rId4"/>
    <p:sldLayoutId id="2147483649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D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高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傲、瞧不起屌丝、内心渴望真爱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49303" y="3571447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2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薇儿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225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被</a:t>
            </a:r>
            <a:r>
              <a:rPr kumimoji="1" lang="zh-CN" altLang="en-US" sz="2800" b="1" dirty="0" smtClean="0"/>
              <a:t>害转传销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194428" y="-85344"/>
            <a:ext cx="1939744" cy="6858000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194428" y="1047068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82912" y="4149004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一胖：真爱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啊辉：备胎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某平台主播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4874" y="411822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应聘主</a:t>
            </a:r>
            <a:r>
              <a:rPr lang="zh-CN" altLang="en-US" sz="1400" dirty="0" smtClean="0"/>
              <a:t>播被骗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49303" y="411822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找到真爱</a:t>
            </a:r>
            <a:endParaRPr lang="zh-HK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10386489" y="1651214"/>
            <a:ext cx="15303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从小父亲去世，比较孤僻，想要博得别人关注，直到接触到直播。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CN" sz="1400" dirty="0"/>
          </a:p>
          <a:p>
            <a:pPr algn="just">
              <a:lnSpc>
                <a:spcPts val="1780"/>
              </a:lnSpc>
            </a:pP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ts val="178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遇到一胖（真爱），与其他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NPC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暧昧、周旋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ts val="1780"/>
              </a:lnSpc>
            </a:pP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ts val="178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情书事件后，拜托主角捉弄阿辉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矩形 33"/>
          <p:cNvSpPr/>
          <p:nvPr/>
        </p:nvSpPr>
        <p:spPr>
          <a:xfrm>
            <a:off x="4295840" y="470735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技能待定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憨厚老实，没见过 世面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6680" y="1078961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16417" y="4146265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/>
              <a:t>姗姗</a:t>
            </a:r>
            <a:r>
              <a:rPr lang="zh-CN" altLang="en-US" sz="1400" dirty="0" smtClean="0"/>
              <a:t>父亲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农民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会种地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60575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被姗姗骗来传销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129797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为了给姗姗买名牌，努力种地。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老汪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矩形 31"/>
          <p:cNvSpPr/>
          <p:nvPr/>
        </p:nvSpPr>
        <p:spPr>
          <a:xfrm>
            <a:off x="2316417" y="4508887"/>
            <a:ext cx="1530351" cy="30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柯皓燃</a:t>
            </a:r>
            <a:endParaRPr lang="en-US" altLang="zh-HK" sz="1400" dirty="0" smtClean="0"/>
          </a:p>
        </p:txBody>
      </p:sp>
      <p:sp>
        <p:nvSpPr>
          <p:cNvPr id="40" name="矩形 31"/>
          <p:cNvSpPr/>
          <p:nvPr/>
        </p:nvSpPr>
        <p:spPr>
          <a:xfrm>
            <a:off x="2316417" y="4859252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王伟（痛恨）</a:t>
            </a:r>
            <a:endParaRPr lang="en-US" altLang="zh-HK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658403" y="4160575"/>
            <a:ext cx="119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希望女儿过上好日子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339243" y="4961299"/>
            <a:ext cx="1530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打</a:t>
            </a:r>
            <a:r>
              <a:rPr lang="zh-CN" altLang="en-US" sz="1400" dirty="0" smtClean="0"/>
              <a:t>理耕地，种了很多不为之知的东西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01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豪爽，身体强健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464" y="1041248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16417" y="4146265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en-US" altLang="zh-CN" sz="1400" dirty="0" smtClean="0"/>
              <a:t>BOSS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警察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制作和使用各种道具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6057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侦破此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案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但却深陷其中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129797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/>
              <a:t>想</a:t>
            </a:r>
            <a:r>
              <a:rPr lang="zh-CN" altLang="en-US" sz="1400" dirty="0" smtClean="0"/>
              <a:t>要升职，主动申请调查此案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陶巢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8403" y="4160575"/>
            <a:ext cx="119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一心想当公务员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339243" y="4961299"/>
            <a:ext cx="1530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进行了一番深入调查，有很多线索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57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见钱眼开，处女座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698415" y="298708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7583" y="102795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中立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清洁工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可以无限制出入很多场景</a:t>
            </a: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6057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找到一份清洁工的工作很开心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129797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中年丧偶，日子过的很辛苦，还要供养儿子读书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王燕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8403" y="4160575"/>
            <a:ext cx="119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早</a:t>
            </a:r>
            <a:r>
              <a:rPr lang="zh-CN" altLang="en-US" sz="1400" dirty="0" smtClean="0"/>
              <a:t>日有个儿媳妇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339243" y="5060433"/>
            <a:ext cx="1530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由于可以出入很多场景，知道 很多不为人知的事情。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226347" y="116217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无毅力值？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6347" y="591095"/>
            <a:ext cx="13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大妈</a:t>
            </a:r>
            <a:endParaRPr lang="zh-CN" altLang="en-US" dirty="0"/>
          </a:p>
        </p:txBody>
      </p:sp>
      <p:sp>
        <p:nvSpPr>
          <p:cNvPr id="36" name="矩形 30"/>
          <p:cNvSpPr/>
          <p:nvPr/>
        </p:nvSpPr>
        <p:spPr>
          <a:xfrm>
            <a:off x="2351453" y="414725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王伟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较真、暴躁、抠门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698415" y="298708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7583" y="102795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/>
              <a:t>BOSS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食堂大妈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BOSS</a:t>
            </a: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60575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赚钱做变性手术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129797"/>
            <a:ext cx="1530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en-US" altLang="zh-CN" sz="1400" dirty="0" smtClean="0"/>
              <a:t>B</a:t>
            </a:r>
            <a:r>
              <a:rPr lang="zh-CN" altLang="en-US" sz="1400" dirty="0" smtClean="0"/>
              <a:t>哥很爱一个</a:t>
            </a:r>
            <a:r>
              <a:rPr lang="zh-CN" altLang="en-US" sz="1400" dirty="0"/>
              <a:t>男</a:t>
            </a:r>
            <a:r>
              <a:rPr lang="zh-CN" altLang="en-US" sz="1400" dirty="0" smtClean="0"/>
              <a:t>人，但是对方是直男，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哥要为了爱情变性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142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哥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8403" y="4160575"/>
            <a:ext cx="119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做女人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331557" y="5303358"/>
            <a:ext cx="153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</a:t>
            </a:r>
            <a:r>
              <a:rPr lang="zh-CN" altLang="en-US" sz="1400" dirty="0" smtClean="0"/>
              <a:t>哥为了隐藏自己，伪装成食堂大妈</a:t>
            </a:r>
            <a:endParaRPr lang="zh-CN" altLang="en-US" sz="1400" dirty="0"/>
          </a:p>
        </p:txBody>
      </p:sp>
      <p:sp>
        <p:nvSpPr>
          <p:cNvPr id="36" name="矩形 30"/>
          <p:cNvSpPr/>
          <p:nvPr/>
        </p:nvSpPr>
        <p:spPr>
          <a:xfrm>
            <a:off x="2351453" y="414725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王伟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矩形 30"/>
          <p:cNvSpPr/>
          <p:nvPr/>
        </p:nvSpPr>
        <p:spPr>
          <a:xfrm>
            <a:off x="2351453" y="451559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王燕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矩形 30"/>
          <p:cNvSpPr/>
          <p:nvPr/>
        </p:nvSpPr>
        <p:spPr>
          <a:xfrm>
            <a:off x="2366516" y="4914627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薇儿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矩形 30"/>
          <p:cNvSpPr/>
          <p:nvPr/>
        </p:nvSpPr>
        <p:spPr>
          <a:xfrm>
            <a:off x="2366516" y="529488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姗姗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6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296113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389" y="3504195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9645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猥琐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、自卑、爱编程。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1712893" y="2700199"/>
            <a:ext cx="1602786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818567" y="3445382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3503518" y="2756900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554463" y="3664932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5553969" y="2756900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531885" y="3670192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7525637" y="2785980"/>
            <a:ext cx="1719899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451229" y="3664932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2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阿辉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120072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9449164" y="805758"/>
            <a:ext cx="2532589" cy="604581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820147" y="1466548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69764" y="4196538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程序员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使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用电脑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52080" y="4196538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被主播薇儿骗入坑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98065" y="2019559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131975" y="2108245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287595" y="20406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104914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49164" y="3108504"/>
            <a:ext cx="251088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被主播薇儿骗入坑，一心追求薇儿，不惜挥金如土。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HK" sz="1400" dirty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对薇儿的感情分为三个阶段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疯狂追求：让主播送给薇儿情书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HK" sz="1400" dirty="0" smtClean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怀疑阶段：让主角潜入傅胖办公室，寻找两人通奸证据，如寻找到内裤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HK" sz="1400" dirty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由爱生恨：为主角提供线索，捣毁传销组织，报复傅胖</a:t>
            </a:r>
            <a:endParaRPr lang="en-US" altLang="zh-HK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68077" y="3804585"/>
            <a:ext cx="1159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薇儿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一胖（情敌）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7511" y="2079164"/>
            <a:ext cx="1782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小时候很穷，没见过世面，比较自卑。以为当程序员就是比尔盖茨。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648150" y="4211212"/>
            <a:ext cx="1597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升职加薪，迎</a:t>
            </a:r>
            <a:r>
              <a:rPr lang="zh-CN" altLang="en-US" dirty="0"/>
              <a:t>娶白富</a:t>
            </a:r>
            <a:r>
              <a:rPr lang="zh-CN" altLang="en-US" dirty="0" smtClean="0"/>
              <a:t>美，走上人生巅峰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7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好吃懒做，唯利是图。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坤哥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5905" y="1125065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224191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超市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&amp;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食堂老板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买卖物品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4874" y="410108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认为传销赚大钱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429491" y="5248955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认识一胖后，一拍即合，干起传销勾当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384367" y="4147250"/>
            <a:ext cx="1484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家</a:t>
            </a:r>
            <a:r>
              <a:rPr lang="zh-CN" altLang="en-US" sz="1400" dirty="0" smtClean="0"/>
              <a:t>里是暴发户，不懂得努力。后来家产败光，开了超市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464990" y="4070303"/>
            <a:ext cx="134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躺着来钱</a:t>
            </a:r>
            <a:endParaRPr lang="zh-CN" altLang="en-US" dirty="0"/>
          </a:p>
        </p:txBody>
      </p:sp>
      <p:sp>
        <p:nvSpPr>
          <p:cNvPr id="33" name="文本框 79"/>
          <p:cNvSpPr txBox="1"/>
          <p:nvPr/>
        </p:nvSpPr>
        <p:spPr>
          <a:xfrm>
            <a:off x="2196151" y="3574167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3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好大喜功、投机取巧、喜欢吹牛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魏祥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6680" y="979830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3287" y="421669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寻求投资被骗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919008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对传销深信不疑，坚信自己能干一番大事业。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339243" y="4052107"/>
            <a:ext cx="1686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父亲认为他无用，想要向父亲证明自己。</a:t>
            </a:r>
            <a:endParaRPr lang="zh-CN" altLang="en-US" sz="1400" dirty="0"/>
          </a:p>
        </p:txBody>
      </p:sp>
      <p:sp>
        <p:nvSpPr>
          <p:cNvPr id="33" name="矩形 34"/>
          <p:cNvSpPr/>
          <p:nvPr/>
        </p:nvSpPr>
        <p:spPr>
          <a:xfrm>
            <a:off x="8411045" y="4070303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想要做一番大事业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0239" y="4146265"/>
            <a:ext cx="16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一胖（崇拜）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90239" y="4670470"/>
            <a:ext cx="16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阿辉（拉拢）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5840" y="4172474"/>
            <a:ext cx="170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保险推销员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33303" y="4755082"/>
            <a:ext cx="12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文笔好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7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心狠手辣、说话倍儿冲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962537" y="388498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柯皓燃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 smtClean="0"/>
              <a:t>王伟（恩人）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37715" y="4700022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打手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6" y="5131033"/>
            <a:ext cx="1530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对当年帮助过自己的恩人（王伟），替王伟做事情。</a:t>
            </a:r>
            <a:endParaRPr lang="zh-HK" altLang="en-US" sz="1400" dirty="0"/>
          </a:p>
        </p:txBody>
      </p:sp>
      <p:sp>
        <p:nvSpPr>
          <p:cNvPr id="33" name="矩形 38"/>
          <p:cNvSpPr/>
          <p:nvPr/>
        </p:nvSpPr>
        <p:spPr>
          <a:xfrm>
            <a:off x="10331557" y="4083497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儿时受古惑仔影响，争强好胜，放学就去打架。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528364" y="4172474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行走江湖、称霸一方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9853" y="4172474"/>
            <a:ext cx="123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为了报王伟的恩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225" y="4256385"/>
            <a:ext cx="136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混混</a:t>
            </a:r>
          </a:p>
        </p:txBody>
      </p:sp>
    </p:spTree>
    <p:extLst>
      <p:ext uri="{BB962C8B-B14F-4D97-AF65-F5344CB8AC3E}">
        <p14:creationId xmlns:p14="http://schemas.microsoft.com/office/powerpoint/2010/main" val="15021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软弱、胆小、偏善良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小磊子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464" y="1047068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84307" y="4172474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/>
              <a:t>柯皓</a:t>
            </a:r>
            <a:r>
              <a:rPr lang="zh-CN" altLang="en-US" sz="1400" dirty="0" smtClean="0"/>
              <a:t>燃表弟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打手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85116" y="409634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柯皓燃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想锻炼一下小磊子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8646" y="4070303"/>
            <a:ext cx="1573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离异家庭，从小被欺负，想摆脱这种状态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438646" y="5248707"/>
            <a:ext cx="1403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觉得成为了以前不喜欢的人，想离开但是却发现爱上了薇儿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572395" y="4085694"/>
            <a:ext cx="136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想要别人怕自己</a:t>
            </a:r>
            <a:endParaRPr lang="zh-CN" altLang="en-US" dirty="0"/>
          </a:p>
        </p:txBody>
      </p:sp>
      <p:sp>
        <p:nvSpPr>
          <p:cNvPr id="33" name="矩形 31"/>
          <p:cNvSpPr/>
          <p:nvPr/>
        </p:nvSpPr>
        <p:spPr>
          <a:xfrm>
            <a:off x="2384307" y="4485802"/>
            <a:ext cx="1530351" cy="30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/>
              <a:t>薇儿</a:t>
            </a:r>
            <a:endParaRPr lang="en-US" altLang="zh-HK" sz="1400" dirty="0" smtClean="0"/>
          </a:p>
        </p:txBody>
      </p:sp>
    </p:spTree>
    <p:extLst>
      <p:ext uri="{BB962C8B-B14F-4D97-AF65-F5344CB8AC3E}">
        <p14:creationId xmlns:p14="http://schemas.microsoft.com/office/powerpoint/2010/main" val="1454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为人刻薄，喜欢喷人，特别崇敬教师职业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一胖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44546" y="4144440"/>
            <a:ext cx="108004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薇儿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HK" sz="1400" dirty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小磊子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传销讲师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洗脑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25395" y="5184183"/>
            <a:ext cx="153035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喜欢上课，讲大道理，不准别人反驳，特别看好小磊子，感觉能成大事。</a:t>
            </a:r>
            <a:endParaRPr lang="zh-HK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6271459" y="4144440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只有在传销中当教师</a:t>
            </a:r>
            <a:endParaRPr lang="en-US" altLang="zh-HK" sz="1400" dirty="0" smtClean="0"/>
          </a:p>
        </p:txBody>
      </p:sp>
      <p:sp>
        <p:nvSpPr>
          <p:cNvPr id="35" name="矩形 38"/>
          <p:cNvSpPr/>
          <p:nvPr/>
        </p:nvSpPr>
        <p:spPr>
          <a:xfrm>
            <a:off x="10331557" y="4100099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从小不学无术，后收到老师关爱，特别崇敬老师。</a:t>
            </a:r>
            <a:endParaRPr lang="zh-HK" altLang="en-US" sz="1400" dirty="0"/>
          </a:p>
        </p:txBody>
      </p:sp>
      <p:sp>
        <p:nvSpPr>
          <p:cNvPr id="36" name="矩形 32"/>
          <p:cNvSpPr/>
          <p:nvPr/>
        </p:nvSpPr>
        <p:spPr>
          <a:xfrm>
            <a:off x="8490756" y="4144440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/>
              <a:t>成</a:t>
            </a:r>
            <a:r>
              <a:rPr lang="zh-CN" altLang="en-US" sz="1400" dirty="0" smtClean="0"/>
              <a:t>为一名 伟大的老师</a:t>
            </a:r>
            <a:endParaRPr lang="en-US" altLang="zh-HK" sz="1400" dirty="0" smtClean="0"/>
          </a:p>
        </p:txBody>
      </p:sp>
    </p:spTree>
    <p:extLst>
      <p:ext uri="{BB962C8B-B14F-4D97-AF65-F5344CB8AC3E}">
        <p14:creationId xmlns:p14="http://schemas.microsoft.com/office/powerpoint/2010/main" val="10043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不苟言笑，善于算计，有神秘色彩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36906" y="3585738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464" y="112111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大学教师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          酒量好</a:t>
            </a: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624146" y="4223878"/>
            <a:ext cx="11962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娶两个老婆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王伟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339243" y="4087836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小时候母亲早逝，缺乏母爱。十分渴望女人的爱。</a:t>
            </a:r>
            <a:endParaRPr lang="zh-HK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6374874" y="420880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大学教师工资低，想赚外快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作风不检点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12315" y="4172474"/>
            <a:ext cx="99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BOSS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39243" y="5181600"/>
            <a:ext cx="1642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想取代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位置，对里面每个人各种使坏</a:t>
            </a:r>
            <a:endParaRPr lang="zh-CN" altLang="en-US" dirty="0"/>
          </a:p>
        </p:txBody>
      </p:sp>
      <p:sp>
        <p:nvSpPr>
          <p:cNvPr id="36" name="矩形 46"/>
          <p:cNvSpPr/>
          <p:nvPr/>
        </p:nvSpPr>
        <p:spPr>
          <a:xfrm>
            <a:off x="2412315" y="4559438"/>
            <a:ext cx="99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柯皓燃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爱慕虚荣，神经质，最大爱好是学习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5905" y="1118969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 smtClean="0"/>
              <a:t>王伟</a:t>
            </a:r>
            <a:endParaRPr lang="en-US" altLang="zh-CN" sz="1400" dirty="0" smtClean="0"/>
          </a:p>
          <a:p>
            <a:pPr algn="ctr">
              <a:lnSpc>
                <a:spcPts val="1780"/>
              </a:lnSpc>
            </a:pPr>
            <a:r>
              <a:rPr lang="zh-CN" altLang="en-US" sz="1400" dirty="0"/>
              <a:t>薇</a:t>
            </a:r>
            <a:r>
              <a:rPr lang="zh-CN" altLang="en-US" sz="1400" dirty="0" smtClean="0"/>
              <a:t>儿（嫉妒）</a:t>
            </a:r>
            <a:endParaRPr lang="en-US" altLang="zh-CN" sz="1400" dirty="0" smtClean="0"/>
          </a:p>
          <a:p>
            <a:pPr algn="ctr">
              <a:lnSpc>
                <a:spcPts val="1780"/>
              </a:lnSpc>
            </a:pPr>
            <a:r>
              <a:rPr lang="zh-CN" altLang="en-US" sz="1400" dirty="0"/>
              <a:t>柯皓</a:t>
            </a:r>
            <a:r>
              <a:rPr lang="zh-CN" altLang="en-US" sz="1400" dirty="0" smtClean="0"/>
              <a:t>燃（爱慕）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20282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女大学生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擅长考试</a:t>
            </a: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72474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深陷校园贷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想赚钱还钱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姗姗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8887" y="4144440"/>
            <a:ext cx="151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拥有一家自己的公司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5440" y="4202825"/>
            <a:ext cx="13309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从小</a:t>
            </a:r>
            <a:r>
              <a:rPr lang="zh-CN" altLang="en-US" sz="1400" dirty="0" smtClean="0"/>
              <a:t>家庭贫困被人歧视，但成绩优异，大学后渐渐爱慕虚荣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0505440" y="5538173"/>
            <a:ext cx="141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对传销深信不疑 坚信自己赚大钱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50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1637</Words>
  <Application>Microsoft Office PowerPoint</Application>
  <PresentationFormat>Widescreen</PresentationFormat>
  <Paragraphs>337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新細明體</vt:lpstr>
      <vt:lpstr>华文细黑</vt:lpstr>
      <vt:lpstr>宋体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DAMEN</dc:creator>
  <cp:lastModifiedBy>Administrator</cp:lastModifiedBy>
  <cp:revision>200</cp:revision>
  <dcterms:created xsi:type="dcterms:W3CDTF">2015-04-24T22:38:17Z</dcterms:created>
  <dcterms:modified xsi:type="dcterms:W3CDTF">2017-07-30T13:33:06Z</dcterms:modified>
</cp:coreProperties>
</file>