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0" autoAdjust="0"/>
    <p:restoredTop sz="94666"/>
  </p:normalViewPr>
  <p:slideViewPr>
    <p:cSldViewPr snapToGrid="0" showGuides="1">
      <p:cViewPr varScale="1">
        <p:scale>
          <a:sx n="102" d="100"/>
          <a:sy n="102" d="100"/>
        </p:scale>
        <p:origin x="496" y="184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194428" y="-85344"/>
            <a:ext cx="1939744" cy="6858000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94428" y="104706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86489" y="1651214"/>
            <a:ext cx="1530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周旋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情书事件后，拜托主角捉弄阿辉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憨厚老实，外柔内刚。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琪琪父亲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解救女儿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一个星期来一次电话的女儿最近杳无音讯，爱女心切的老王通过层层线索找到了女儿，救人不成自己也身陷囹圄。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老王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2893" y="2700199"/>
            <a:ext cx="1602786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818567" y="3445382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449164" y="720022"/>
            <a:ext cx="2532589" cy="6131549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20147" y="146654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164" y="3108504"/>
            <a:ext cx="25108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</a:t>
            </a:r>
            <a:r>
              <a:rPr lang="zh-CN" altLang="en-US" sz="1400" dirty="0" smtClean="0"/>
              <a:t>。</a:t>
            </a: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对薇儿的感情分为三个阶段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疯狂追求：让主播送给薇儿情书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怀疑阶段：让主角潜入傅胖办公室，寻找两人通奸证据，如寻找到内裤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由爱生恨：为主角提供线索，捣毁传销组织，报复傅胖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8077" y="3804585"/>
            <a:ext cx="11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7511" y="2079164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定期为传销成员洗脑培训，类似高三班主任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传销管家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1259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老张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1557" y="3991052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深邃的眼神在茶色的镜片下若影若现，让人感到深不可测。没人知道老张来自哪里，只知道他是幕后大老板的爪牙，负责维持着整个系统的运作。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472352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5181" y="4114981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分配任务，收钱，指挥打手打人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爱慕虚荣，贪图享受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老张女儿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传销内部考试可帮助</a:t>
            </a:r>
            <a:r>
              <a:rPr lang="en-US" altLang="zh-CN" sz="1400" dirty="0" smtClean="0"/>
              <a:t>NPC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兼职还贷被骗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周围环境的影响让这位原本淳朴的姑娘渐渐走向了不归路，穿名牌戴名表成了她掩盖内心自卑的唯一方式。为了寻得一份体面而又高薪的兼职还贷，让她羊入虎口。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琪琪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851</Words>
  <Application>Microsoft Macintosh PowerPoint</Application>
  <PresentationFormat>宽屏</PresentationFormat>
  <Paragraphs>244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华文细黑</vt:lpstr>
      <vt:lpstr>宋体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沈永良</cp:lastModifiedBy>
  <cp:revision>147</cp:revision>
  <dcterms:created xsi:type="dcterms:W3CDTF">2015-04-24T22:38:17Z</dcterms:created>
  <dcterms:modified xsi:type="dcterms:W3CDTF">2017-07-23T12:40:29Z</dcterms:modified>
</cp:coreProperties>
</file>