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p>
            <a:pPr algn="ctr"/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  <a:endParaRPr lang="zh-CN" altLang="zh-CN" sz="400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61035" y="191579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>
                <a:solidFill>
                  <a:srgbClr val="00AE66"/>
                </a:solidFill>
              </a:rPr>
              <a:t>内容</a:t>
            </a:r>
            <a:endParaRPr lang="zh-CN" altLang="en-US" sz="2500">
              <a:solidFill>
                <a:srgbClr val="00AE66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1035" y="2231390"/>
            <a:ext cx="3255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啊啊啊啊啊啊啊啊啊啊啊啊啊啊</a:t>
            </a:r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p>
            <a:r>
              <a:rPr lang="zh-CN" altLang="en-US"/>
              <a:t>三人开发小组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5</cp:revision>
  <dcterms:created xsi:type="dcterms:W3CDTF">2015-05-05T08:02:00Z</dcterms:created>
  <dcterms:modified xsi:type="dcterms:W3CDTF">2017-07-05T15:08:09Z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