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167"/>
    <a:srgbClr val="FFFFFF"/>
    <a:srgbClr val="76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1348-90C1-445B-A767-49BB4C1CA99B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B619-7A01-4F54-9554-2385B2775C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96551"/>
            <a:ext cx="12192000" cy="1526876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90343"/>
            <a:ext cx="9144000" cy="93929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游戏概要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主角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903" y="1149790"/>
            <a:ext cx="25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主角身份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903" y="1578465"/>
            <a:ext cx="25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主角对故事的切入点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6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游戏</a:t>
            </a:r>
            <a:r>
              <a:rPr lang="zh-CN" altLang="en-US" sz="3500" dirty="0" smtClean="0">
                <a:solidFill>
                  <a:schemeClr val="bg1"/>
                </a:solidFill>
              </a:rPr>
              <a:t>简介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2469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>
                <a:solidFill>
                  <a:srgbClr val="29B167"/>
                </a:solidFill>
              </a:rPr>
              <a:t>游戏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类型：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RPG+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解谜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342" y="1670057"/>
            <a:ext cx="348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游戏平台：移动（先）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+PC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342" y="2049612"/>
            <a:ext cx="348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美术风格：像素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9342" y="2458953"/>
            <a:ext cx="26364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游戏题材：逃脱传销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342" y="2843674"/>
            <a:ext cx="56700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镜头移动：锁定主角，类似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LOL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中锁定视角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342" y="3223229"/>
            <a:ext cx="5670093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参考游戏：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《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逃脱者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》+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《幼儿园》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9341" y="1285336"/>
            <a:ext cx="43647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与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《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逃脱者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》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、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《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幼儿园</a:t>
            </a:r>
            <a:r>
              <a:rPr lang="en-US" altLang="zh-CN" sz="1900" b="1" dirty="0" smtClean="0">
                <a:solidFill>
                  <a:srgbClr val="29B167"/>
                </a:solidFill>
              </a:rPr>
              <a:t>》</a:t>
            </a:r>
            <a:r>
              <a:rPr lang="zh-CN" altLang="en-US" sz="1900" b="1" dirty="0">
                <a:solidFill>
                  <a:srgbClr val="29B167"/>
                </a:solidFill>
              </a:rPr>
              <a:t>游</a:t>
            </a:r>
            <a:r>
              <a:rPr lang="zh-CN" altLang="en-US" sz="1900" b="1" dirty="0" smtClean="0">
                <a:solidFill>
                  <a:srgbClr val="29B167"/>
                </a:solidFill>
              </a:rPr>
              <a:t>戏对比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核心玩法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9595" y="1285240"/>
            <a:ext cx="7168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具体系统可查看脑图 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地图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1216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关卡  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9342" y="1839335"/>
            <a:ext cx="575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制作一张地图，可以不断扩展地图区域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任务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12163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任务拆解  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9342" y="2024001"/>
            <a:ext cx="5429898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存在的意义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如何获得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如何执行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如何交付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起到什么作用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较为核心的玩点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 smtClean="0">
                <a:solidFill>
                  <a:schemeClr val="bg1"/>
                </a:solidFill>
              </a:rPr>
              <a:t>NPC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342" y="1285336"/>
            <a:ext cx="121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>
                <a:solidFill>
                  <a:srgbClr val="29B167"/>
                </a:solidFill>
              </a:rPr>
              <a:t>要有深度</a:t>
            </a:r>
            <a:endParaRPr lang="zh-CN" altLang="en-US" sz="1900" b="1" dirty="0">
              <a:solidFill>
                <a:srgbClr val="29B167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0113" y="1654668"/>
            <a:ext cx="35023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113" y="1815419"/>
            <a:ext cx="202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关系复杂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113" y="2218890"/>
            <a:ext cx="391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  <a:r>
              <a:rPr lang="zh-CN" altLang="en-US" dirty="0" smtClean="0"/>
              <a:t>背景复杂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113" y="2588222"/>
            <a:ext cx="32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</a:t>
            </a:r>
            <a:r>
              <a:rPr lang="zh-CN" altLang="en-US" dirty="0" smtClean="0"/>
              <a:t>合故事背景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113" y="3003720"/>
            <a:ext cx="872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突出</a:t>
            </a:r>
            <a:r>
              <a:rPr lang="en-US" altLang="zh-CN" dirty="0" smtClean="0"/>
              <a:t>NPC</a:t>
            </a:r>
            <a:r>
              <a:rPr lang="zh-CN" altLang="en-US" dirty="0" smtClean="0"/>
              <a:t>性格及形成原因：</a:t>
            </a:r>
            <a:endParaRPr lang="en-US" altLang="zh-CN" dirty="0" smtClean="0"/>
          </a:p>
          <a:p>
            <a:r>
              <a:rPr lang="zh-CN" altLang="en-US" dirty="0" smtClean="0"/>
              <a:t>如说话声音大，喜欢打架。但这是 为了引起一直都对自己不满意的父亲的注意。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1547"/>
            <a:ext cx="12192000" cy="664234"/>
          </a:xfrm>
          <a:prstGeom prst="rect">
            <a:avLst/>
          </a:prstGeom>
          <a:solidFill>
            <a:srgbClr val="29B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5826" y="274839"/>
            <a:ext cx="31658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背景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826" y="1330859"/>
            <a:ext cx="703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步定为传销题材，如果与玩法冲突，可以更改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27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Calibri Light</vt:lpstr>
      <vt:lpstr>Office 主题</vt:lpstr>
      <vt:lpstr>游戏概要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消息系统后台</dc:title>
  <dc:creator>李硕</dc:creator>
  <cp:lastModifiedBy>Administrator</cp:lastModifiedBy>
  <cp:revision>53</cp:revision>
  <dcterms:created xsi:type="dcterms:W3CDTF">2017-04-25T01:46:00Z</dcterms:created>
  <dcterms:modified xsi:type="dcterms:W3CDTF">2017-07-11T14:47:39Z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