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EF63-355D-AA6D-1768-3A2CAF620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F7113-91A6-9DFE-5267-CE1F3B31F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42BD2-2566-8CC8-68A0-C21C90AE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5D38-B189-4CBB-B25E-93184190DB8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10E87-38FF-6B6A-224F-70B528A8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24A92-0F55-EF5C-AFA7-C4BA0E87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A95A-1DA9-4959-841E-F4B7EE96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1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3B64-B976-F57C-4D28-E76A9BDF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9328D-DEEC-5B5A-A2AC-B5FA36948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8BA73-9CBF-1A5C-B753-C69F4C223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5D38-B189-4CBB-B25E-93184190DB8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2EF44-1095-14AE-B517-9949B4C2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2942B-12A5-D966-064D-00CB0971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A95A-1DA9-4959-841E-F4B7EE96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3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EB0C0E-9681-281E-406C-87FB63987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F1F7E-8CA0-DBE9-E1A6-C11D80E2A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BD195-028D-3EE7-D925-1D792185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5D38-B189-4CBB-B25E-93184190DB8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59305-C36B-0EDB-0E9E-3C567D0B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84B39-6C82-5841-F8B5-44A7F360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A95A-1DA9-4959-841E-F4B7EE96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6049-F73D-BA24-9D87-B4D4D209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D99C0-B2FC-EC0E-7500-E49CEC12C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92831-3DB8-1505-2926-187B686F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5D38-B189-4CBB-B25E-93184190DB8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C4608-401D-D773-0F4D-95E397C1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1CC57-1699-939A-0D09-1C9AA5A8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A95A-1DA9-4959-841E-F4B7EE96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4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0B08-9EBB-A9C0-5D88-D8DEB583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8113F-8827-4A1A-54E2-F27C2AA22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2E190-14A2-B5B4-8F90-9BACE92B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5D38-B189-4CBB-B25E-93184190DB8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C50F1-7AF2-FF42-7FB1-3E32369B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AE825-6285-40DC-5719-5741D50C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A95A-1DA9-4959-841E-F4B7EE96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9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C63C-A7B9-86E7-16CA-EC9D5386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966CE-C551-69A4-B760-21DF7FFB4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5EFB9-A695-4054-7C66-5A94C74AC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8736-D60B-8FAB-E0D6-5BC7BFCB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5D38-B189-4CBB-B25E-93184190DB8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074D0-109B-DBCB-93C7-B7F45FD8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29A37-86FA-6E9B-7497-AD214F9F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A95A-1DA9-4959-841E-F4B7EE96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52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6AFE-F50A-3599-A1BD-2F37C8E1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A3094-3211-B12E-C0B7-B1B17A6C7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A4C5C-20F2-8325-DBD6-29C81278A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FC637-4DDB-2B43-809F-227BAFBF2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C8D7A-136C-4CAC-B42A-81BFA360C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47AFF-3B08-5C99-DFDA-C05E7F80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5D38-B189-4CBB-B25E-93184190DB8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2CF2D4-FE7E-2FAA-8002-940309BA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7460D8-6C52-1DB0-C7D2-2BCD20E7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A95A-1DA9-4959-841E-F4B7EE96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07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99A8-56A2-6AE2-DC40-EA8FBC5B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9DD98-B0B8-26C0-087F-256920D0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5D38-B189-4CBB-B25E-93184190DB8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E84CC-29D8-58C3-D244-1D3850E0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7CCEA-A42E-C362-44DC-469A27820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A95A-1DA9-4959-841E-F4B7EE96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7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C1658-1278-B444-409A-A2E50A968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5D38-B189-4CBB-B25E-93184190DB8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E1C3F4-F6AD-8164-677A-F8368DF3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FFED5-FA62-038E-203F-A92B40AE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A95A-1DA9-4959-841E-F4B7EE96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9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C98C-526D-D484-63A3-942EE8319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ACB11-7025-3758-2A51-5DD0A85CD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B46FF-95DC-C923-9EFE-96D28CD55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47BB7-5502-7E11-4DBD-6E8F438F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5D38-B189-4CBB-B25E-93184190DB8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1A76A-6BA0-3997-AFD4-4C38B819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8137F-986F-81F5-85D3-4D8BA638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A95A-1DA9-4959-841E-F4B7EE96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197A-059F-EAFF-D25E-1FF7042C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5C00A-FF41-2854-EB16-E0A244515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C1CDF-601D-0A28-C540-463662162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1AADF8-F226-7C45-C5FE-41F533F6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5D38-B189-4CBB-B25E-93184190DB8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3BA35-DAC8-D201-0965-FDB1A3C03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4C5F5-8A80-30E5-09D7-EDCEF5A8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0A95A-1DA9-4959-841E-F4B7EE96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1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26851-F0B1-F88E-05A6-F68AF8B7D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71D0B-2507-3E50-9D29-D3010671B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9660D-0FA6-FC62-BCD1-2522F4B72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95D38-B189-4CBB-B25E-93184190DB8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B3379-B4B7-25DA-661D-439308DDF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2CAFB-2136-204A-F6FA-B3BADAB16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0A95A-1DA9-4959-841E-F4B7EE960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2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31042-38FD-8284-FFFE-43391A8E2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BB898-4333-4A94-252F-94E503080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82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DHRUV DAVE</dc:creator>
  <cp:lastModifiedBy>DHRUV DAVE</cp:lastModifiedBy>
  <cp:revision>2</cp:revision>
  <dcterms:created xsi:type="dcterms:W3CDTF">2025-03-16T16:09:15Z</dcterms:created>
  <dcterms:modified xsi:type="dcterms:W3CDTF">2025-03-16T16:18:46Z</dcterms:modified>
</cp:coreProperties>
</file>