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3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58400" cy="77724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74FC-8732-475E-920A-77F2E79884CD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60EA-E314-494E-8C6B-68B98D64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34B15-C757-4CFE-9F23-EFD439D16280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93539-7C1C-4AA4-A89C-D2DAF2FF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93539-7C1C-4AA4-A89C-D2DAF2FF27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4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0009-79BC-4B92-AF3E-7266FD1F8C41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8E97-82FD-4AB5-BB81-3CC29606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4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</Words>
  <Application>Microsoft Office PowerPoint</Application>
  <PresentationFormat>Custom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- CLAYTON (71299)</dc:creator>
  <cp:lastModifiedBy>WHITE - CLAYTON (71299)</cp:lastModifiedBy>
  <cp:revision>9</cp:revision>
  <cp:lastPrinted>2015-05-04T12:05:22Z</cp:lastPrinted>
  <dcterms:created xsi:type="dcterms:W3CDTF">2015-04-29T11:24:28Z</dcterms:created>
  <dcterms:modified xsi:type="dcterms:W3CDTF">2015-05-04T12:09:58Z</dcterms:modified>
</cp:coreProperties>
</file>