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BD63-96E1-4CDD-B9FB-2B4F4D4310D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885CED8-02ED-41CF-8A5C-C0D37977FB7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93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BD63-96E1-4CDD-B9FB-2B4F4D4310D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CED8-02ED-41CF-8A5C-C0D37977FB7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16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BD63-96E1-4CDD-B9FB-2B4F4D4310D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CED8-02ED-41CF-8A5C-C0D37977FB7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BD63-96E1-4CDD-B9FB-2B4F4D4310D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CED8-02ED-41CF-8A5C-C0D37977FB7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13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BD63-96E1-4CDD-B9FB-2B4F4D4310D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CED8-02ED-41CF-8A5C-C0D37977FB7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81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BD63-96E1-4CDD-B9FB-2B4F4D4310D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CED8-02ED-41CF-8A5C-C0D37977FB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74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BD63-96E1-4CDD-B9FB-2B4F4D4310D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CED8-02ED-41CF-8A5C-C0D37977FB7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02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BD63-96E1-4CDD-B9FB-2B4F4D4310D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CED8-02ED-41CF-8A5C-C0D37977FB7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69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BD63-96E1-4CDD-B9FB-2B4F4D4310D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CED8-02ED-41CF-8A5C-C0D37977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BD63-96E1-4CDD-B9FB-2B4F4D4310D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CED8-02ED-41CF-8A5C-C0D37977FB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6D7DBD63-96E1-4CDD-B9FB-2B4F4D4310D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CED8-02ED-41CF-8A5C-C0D37977FB7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BD63-96E1-4CDD-B9FB-2B4F4D4310D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885CED8-02ED-41CF-8A5C-C0D37977FB71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83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LxzwnjEHg4Ha3DvHtHo5yeLenSJXwlL1/view?usp=sharing" TargetMode="External"/><Relationship Id="rId2" Type="http://schemas.openxmlformats.org/officeDocument/2006/relationships/hyperlink" Target="https://www.python.org/downloads/release/python-38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release/python-38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DC3E-72E9-4456-A81A-D6E6EB054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439" y="756603"/>
            <a:ext cx="9509760" cy="2387600"/>
          </a:xfrm>
        </p:spPr>
        <p:txBody>
          <a:bodyPr/>
          <a:lstStyle/>
          <a:p>
            <a:r>
              <a:rPr lang="en-US" dirty="0"/>
              <a:t>Samuel’s Password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587BD-153C-4806-AA91-6CC21BAD2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Samuel Caraballo Vazquez</a:t>
            </a:r>
          </a:p>
        </p:txBody>
      </p:sp>
    </p:spTree>
    <p:extLst>
      <p:ext uri="{BB962C8B-B14F-4D97-AF65-F5344CB8AC3E}">
        <p14:creationId xmlns:p14="http://schemas.microsoft.com/office/powerpoint/2010/main" val="2544320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B29C-EB75-4A5E-AE15-64DE49FC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improve. What comes Next: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6CD8-2AF8-4ADD-8411-A732DAFCA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11648049" cy="3642856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 personally will be using this password in my day to day life and I enjoyed working on this project a lot.</a:t>
            </a:r>
          </a:p>
          <a:p>
            <a:pPr lvl="1"/>
            <a:r>
              <a:rPr lang="en-US" dirty="0"/>
              <a:t>I will be working on turning this project into a password storing program for the future (</a:t>
            </a:r>
            <a:r>
              <a:rPr lang="en-US"/>
              <a:t>after class).</a:t>
            </a:r>
            <a:endParaRPr lang="en-US" dirty="0"/>
          </a:p>
          <a:p>
            <a:pPr lvl="1"/>
            <a:r>
              <a:rPr lang="en-US" dirty="0"/>
              <a:t>I will build a better deployment model as to not have users rely on installing Python.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5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B29C-EB75-4A5E-AE15-64DE49FC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Links: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6CD8-2AF8-4ADD-8411-A732DAFCA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391"/>
            <a:ext cx="10515600" cy="5250424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/>
              <a:t>Python: 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https://www.python.org/downloads/release/python-380/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GUI-Less Version: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https://drive.google.com/file/d/1LxzwnjEHg4Ha3DvHtHo5yeLenSJXwlL1/view?usp=sharing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100" dirty="0"/>
              <a:t>Please use GUI-Less version if GUI version do not work or GUI version is too hard too install. GUI version may not work on older versions of Python.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9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B29C-EB75-4A5E-AE15-64DE49FC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6CD8-2AF8-4ADD-8411-A732DAFCA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Samuel’s Password Generator is an application that generates a random password by making use of a set of characters from the ASCII table.</a:t>
            </a:r>
          </a:p>
          <a:p>
            <a:pPr lvl="1"/>
            <a:endParaRPr lang="en-US" dirty="0"/>
          </a:p>
          <a:p>
            <a:pPr lvl="3"/>
            <a:r>
              <a:rPr lang="en-US" dirty="0"/>
              <a:t>It has an user-friendly interface.</a:t>
            </a:r>
          </a:p>
          <a:p>
            <a:pPr marL="457200" lvl="1" indent="0">
              <a:buNone/>
            </a:pPr>
            <a:endParaRPr lang="en-US" dirty="0"/>
          </a:p>
          <a:p>
            <a:pPr lvl="3"/>
            <a:r>
              <a:rPr lang="en-US" dirty="0"/>
              <a:t>It only uses ASCII characters that are printable. This is a set of 95 characters.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dirty="0"/>
              <a:t>It allows users to choose the length of their passwords.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dirty="0"/>
              <a:t>It is written in and tested to run with Python 3.8.0.</a:t>
            </a:r>
          </a:p>
        </p:txBody>
      </p:sp>
    </p:spTree>
    <p:extLst>
      <p:ext uri="{BB962C8B-B14F-4D97-AF65-F5344CB8AC3E}">
        <p14:creationId xmlns:p14="http://schemas.microsoft.com/office/powerpoint/2010/main" val="397077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B29C-EB75-4A5E-AE15-64DE49FC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&amp; run: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6CD8-2AF8-4ADD-8411-A732DAFCA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853754"/>
            <a:ext cx="9520158" cy="3450613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Python 3.8.0 needs to be installed as it was used to build it.</a:t>
            </a:r>
          </a:p>
          <a:p>
            <a:pPr lvl="3"/>
            <a:r>
              <a:rPr lang="en-US" dirty="0"/>
              <a:t>Python 3.8.0 can be downloaded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C9BDF-FFDD-4E43-A69B-E0D1A9DC5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46" y="3073449"/>
            <a:ext cx="8364508" cy="32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8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B29C-EB75-4A5E-AE15-64DE49FC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&amp; run: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6CD8-2AF8-4ADD-8411-A732DAFCA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When installing password, make sure that these options are clicked: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2A9B8-040D-4626-A874-68B14718B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975" y="2987388"/>
            <a:ext cx="4334338" cy="441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1C654-9978-43DB-ACF4-7E1DB60FD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975" y="3773739"/>
            <a:ext cx="7146331" cy="92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2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B29C-EB75-4A5E-AE15-64DE49FC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&amp; run: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6CD8-2AF8-4ADD-8411-A732DAFCA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754"/>
            <a:ext cx="10515600" cy="4486275"/>
          </a:xfrm>
        </p:spPr>
        <p:txBody>
          <a:bodyPr/>
          <a:lstStyle/>
          <a:p>
            <a:pPr lvl="1"/>
            <a:r>
              <a:rPr lang="en-US" dirty="0"/>
              <a:t>Find where the python file resides with your terminal and run the program like so: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1FAECB-7083-42C0-B26E-56B3C24CD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18" y="2474535"/>
            <a:ext cx="9605038" cy="40183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0785E59-B3B1-4B6E-91CF-2F5B8E05A278}"/>
              </a:ext>
            </a:extLst>
          </p:cNvPr>
          <p:cNvSpPr/>
          <p:nvPr/>
        </p:nvSpPr>
        <p:spPr>
          <a:xfrm>
            <a:off x="5572776" y="3192720"/>
            <a:ext cx="1812761" cy="209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685D6-88C8-4462-A631-0CAC434E33DD}"/>
              </a:ext>
            </a:extLst>
          </p:cNvPr>
          <p:cNvSpPr txBox="1"/>
          <p:nvPr/>
        </p:nvSpPr>
        <p:spPr>
          <a:xfrm>
            <a:off x="4470434" y="5140578"/>
            <a:ext cx="220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Important command!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0AB2D4-EBF8-4E8A-B571-98AC24E59EBA}"/>
              </a:ext>
            </a:extLst>
          </p:cNvPr>
          <p:cNvCxnSpPr>
            <a:stCxn id="12" idx="0"/>
          </p:cNvCxnSpPr>
          <p:nvPr/>
        </p:nvCxnSpPr>
        <p:spPr>
          <a:xfrm flipV="1">
            <a:off x="5572777" y="3429000"/>
            <a:ext cx="884294" cy="1711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3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B29C-EB75-4A5E-AE15-64DE49FC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6CD8-2AF8-4ADD-8411-A732DAFCA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806" y="1617785"/>
            <a:ext cx="10411264" cy="4346918"/>
          </a:xfrm>
        </p:spPr>
        <p:txBody>
          <a:bodyPr>
            <a:normAutofit fontScale="92500" lnSpcReduction="10000"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Samuel’s Password Generator is very easy to use!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Enter a number between 8 and 127 (including)</a:t>
            </a:r>
          </a:p>
          <a:p>
            <a:pPr lvl="1"/>
            <a:r>
              <a:rPr lang="en-US" dirty="0"/>
              <a:t>Press Generate Password. That’s it!</a:t>
            </a:r>
          </a:p>
          <a:p>
            <a:pPr lvl="1"/>
            <a:r>
              <a:rPr lang="en-US" dirty="0"/>
              <a:t>Information on how to use is also displayed on the bigger text box.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53CB0-0EF2-4A09-9E9E-DEE14B6B2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86" y="2410626"/>
            <a:ext cx="9158294" cy="23229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858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B29C-EB75-4A5E-AE15-64DE49FC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6CD8-2AF8-4ADD-8411-A732DAFCA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391"/>
            <a:ext cx="10515600" cy="5250424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After a number between 8 and 127 is entered and Generate Password is pressed. Note how the generator gives 15 random characters exactly.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68BEA-AB4F-4A2E-845B-E21028652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14" y="1952228"/>
            <a:ext cx="11887371" cy="31613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992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B29C-EB75-4A5E-AE15-64DE49FC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6CD8-2AF8-4ADD-8411-A732DAFCA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391"/>
            <a:ext cx="10515600" cy="5250424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Password text can be copied (and pasted) to add to any kind of form and for easy storage.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0F559-5C1F-4FBB-AAEC-5C0C4A99E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14" y="2073398"/>
            <a:ext cx="11887371" cy="31613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418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6B06AA1-7FBF-4825-8A22-EBCF50DC1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95" y="138016"/>
            <a:ext cx="7614885" cy="196128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96FFF3-75C9-41AF-8280-853067A12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7" y="2465414"/>
            <a:ext cx="7597831" cy="19271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5C024E-50BD-43FA-A222-AA2D3CDB0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7" y="4498220"/>
            <a:ext cx="7597831" cy="19271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96A9B5F7-F27E-4378-9B6D-98132FDC4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18" y="2465414"/>
            <a:ext cx="3579056" cy="1927172"/>
          </a:xfrm>
        </p:spPr>
        <p:txBody>
          <a:bodyPr>
            <a:normAutofit/>
          </a:bodyPr>
          <a:lstStyle/>
          <a:p>
            <a:r>
              <a:rPr lang="en-US" dirty="0"/>
              <a:t>It catches common errors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3809251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108</TotalTime>
  <Words>398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Palatino Linotype</vt:lpstr>
      <vt:lpstr>Gallery</vt:lpstr>
      <vt:lpstr>Samuel’s Password Generator</vt:lpstr>
      <vt:lpstr>What is it:</vt:lpstr>
      <vt:lpstr>How to install &amp; run:</vt:lpstr>
      <vt:lpstr>How to install &amp; run:</vt:lpstr>
      <vt:lpstr>How to install &amp; run:</vt:lpstr>
      <vt:lpstr>How to use the application:</vt:lpstr>
      <vt:lpstr>How to use the application:</vt:lpstr>
      <vt:lpstr>How to use the application:</vt:lpstr>
      <vt:lpstr>It catches common errors automatically</vt:lpstr>
      <vt:lpstr>What to improve. What comes Next: </vt:lpstr>
      <vt:lpstr>Helpful Links: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Generator</dc:title>
  <dc:creator>Sammy Caraballo</dc:creator>
  <cp:lastModifiedBy>Sammy Caraballo</cp:lastModifiedBy>
  <cp:revision>15</cp:revision>
  <dcterms:created xsi:type="dcterms:W3CDTF">2019-11-20T19:12:06Z</dcterms:created>
  <dcterms:modified xsi:type="dcterms:W3CDTF">2019-11-20T23:13:04Z</dcterms:modified>
</cp:coreProperties>
</file>