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89" r:id="rId4"/>
    <p:sldId id="276" r:id="rId5"/>
    <p:sldId id="278" r:id="rId6"/>
    <p:sldId id="282" r:id="rId7"/>
    <p:sldId id="270" r:id="rId8"/>
    <p:sldId id="284" r:id="rId9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 varScale="1">
        <p:scale>
          <a:sx n="100" d="100"/>
          <a:sy n="100" d="100"/>
        </p:scale>
        <p:origin x="51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28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455401B-E418-4DEA-BACB-1BF539D72B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6D40268-DAB8-4930-ACF3-9313321336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DA7A84-7B75-4454-A510-28113DF7233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423A02-0FCA-4A40-9F67-BF7E552AF8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28408C-F3DD-4B27-ADCA-3449B5D74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F0910-BEA5-4032-A096-1DC07CB3452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718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0904D9D-9168-48DB-83A0-B43436BF9B37}" type="datetimeFigureOut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59F6A52-6298-42CA-B509-ACBC186838DD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214313" y="857250"/>
            <a:ext cx="8715375" cy="214313"/>
          </a:xfrm>
          <a:prstGeom prst="rect">
            <a:avLst/>
          </a:prstGeom>
          <a:solidFill>
            <a:srgbClr val="00B05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8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123E-0D08-472C-B70C-F129ABDF8BD7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9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s-VE" dirty="0"/>
              <a:t>polcan</a:t>
            </a:r>
          </a:p>
        </p:txBody>
      </p:sp>
      <p:sp>
        <p:nvSpPr>
          <p:cNvPr id="10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383BE-0192-4720-9198-38EE4B446234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78FAE-9FD9-40B7-A185-579ED235D951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A464E-DEBD-481B-BC28-278AE16E4B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14E014-C994-46F2-AC56-96902BFAC91B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8D91A-6852-4D17-BA31-E353A5CA3419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4F7BD-9D29-4810-897F-D1E128BB6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0B1A9F-0BAF-4C64-ACEB-8C714403F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ACCA8E-CB87-42E7-8A46-F304BDE6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401999-9740-49A7-8E47-485324234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5DF7BA-C3DD-4A00-BF2E-C12F8566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3936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ED6EE-7B21-4C51-B582-D5B652DC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15E2E4-3DC9-435C-AFEC-3B2D83F94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31EF25-D5EC-4D94-A3A7-DEC9F0B8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9EF873-17D7-4E90-A77D-08E59A0A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63C803-3DA1-4040-BC83-01536B24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0638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2B3E6-E5C1-4809-BBFF-6CAB0B0C1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48D135-51C6-499C-9024-3CE95315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291C1D-1C41-43C6-A8FD-7D9CF52B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8975EA-BA48-41AA-98C6-8C627A04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DC8C1C-E727-4510-9E7A-41732BA6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7907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B26F2-B6FD-4D84-BF1B-7B1CD4E0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F176D9-77A1-4AE3-B82A-DFA44CFB3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A6A035E-AC1B-4AA9-B9FA-3D04787AF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D94347-ECCC-45C1-BB6A-153DF5808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17D45-1353-442B-A4D5-F0CDB271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0D554D-6F49-4BBB-8D91-9D8C4D7E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23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5D5DA-185C-421B-82FF-EBDA91DF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D40EB4-869A-4833-BA45-6AB4908F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74DB943-DDC8-47E4-A39C-9A5D6982F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A488E1-5AEB-4246-B11B-F1664D4C0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BDF448F-39C4-410E-A563-45D4A3E6C2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065F9-37AC-4BFA-AB28-8CEBF658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F059777-75E4-49AB-9CB3-58CED4FA8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4D9DAFB-D215-40D2-B7A8-14D99DE7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477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0814D-6561-411E-82FE-C54C42DD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C89EC0-C4EC-4E93-8BAC-B7FB4DB6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F8ADFF-B434-4C4C-B58D-09DD0CE47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A961D23-024D-4E09-9152-B5CA87CE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9782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51A7F45-A940-447A-BA31-C7C9FB38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2FB141-5034-48DD-9772-D4FDBF08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BE7019-32DC-4761-939B-2A93CC43B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2199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A0C0E-3B3A-4814-BC32-3A053047E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42C744-6C0F-4BF7-87F4-3E2927983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3741C4F-1808-407C-9D50-40A2284B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444F56-EBDD-4C06-AA91-EF0EC4B7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9E4BF3-B89B-44B9-B19D-9AA86F27C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099981-AED2-4BFA-967F-A92C6B558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674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A1287-3C34-49E0-ACA6-FF6FE3953718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47475CA-1022-4B64-9038-FB782A0C3C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170" y="980728"/>
            <a:ext cx="8772904" cy="28044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3BE4A322-9213-4EE9-95D1-84C39A9B7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475903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Proyecto </a:t>
            </a:r>
            <a:r>
              <a:rPr lang="es-ES" dirty="0" err="1"/>
              <a:t>Adminstracion</a:t>
            </a:r>
            <a:endParaRPr lang="es-V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7358D-AECF-4D8B-A877-19E1AB4F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2265DBC-DC07-44E9-A1F3-C743389BB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8EAA8D-1A09-4526-977B-C274C002E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B0F67EC-586C-4899-BF09-8A282D80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08C1AE-CDCD-4D3C-ABE2-1B305C0D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24A033-86E2-4D37-8FE5-0340C315E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202678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10E13-9873-4E82-9334-F977412C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23B4F4-8AC2-4EA9-B310-76BCE9014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105917-90F1-4669-AFBD-43328DD6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7BDCD5-C77C-458C-AD98-A907783C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090016-C8D5-4A42-A93F-6EB06449A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2467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0431E8-E5C8-4D65-AFE8-6F8772F18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52D47D-AA95-4BBC-8A1D-1EF424021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EEDA86-2D4E-429E-8CE2-0B01DE93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5FB5F-8848-4B88-BE4B-452B246DC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568F70-DFCA-47AF-BDE3-A70E825E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888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9D32-9D0E-4F97-8AFF-238607D770DE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0A83FC-564C-4FC3-9FE3-73ADFF6C30B7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>
          <a:xfrm>
            <a:off x="457200" y="302245"/>
            <a:ext cx="8229600" cy="475903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Proyecto </a:t>
            </a:r>
            <a:r>
              <a:rPr lang="es-ES" dirty="0" err="1"/>
              <a:t>Adminstracion</a:t>
            </a:r>
            <a:endParaRPr lang="es-VE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8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950390-F445-48F2-BC28-352004012CBD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9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10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0BD00-1B5D-4D77-B27A-698F25FE46FB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3ADD4D9-0FD4-47CA-9C98-07C2AD0BA6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4312" y="980728"/>
            <a:ext cx="8715375" cy="214313"/>
          </a:xfrm>
          <a:prstGeom prst="rect">
            <a:avLst/>
          </a:prstGeom>
          <a:solidFill>
            <a:srgbClr val="00B05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10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1E5A29-DD58-4F98-B717-B6A1AFB07018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11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12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41C12-7BC0-4121-9951-888A18C1A6E2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6594E8F-6211-437A-A692-989C6B3F40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14312" y="936504"/>
            <a:ext cx="8715375" cy="214313"/>
          </a:xfrm>
          <a:prstGeom prst="rect">
            <a:avLst/>
          </a:prstGeom>
          <a:solidFill>
            <a:srgbClr val="00B050"/>
          </a:solidFill>
          <a:ln w="38100">
            <a:solidFill>
              <a:srgbClr val="F2F2F2"/>
            </a:solidFill>
            <a:miter lim="800000"/>
            <a:headEnd/>
            <a:tailEnd/>
          </a:ln>
          <a:effectLst>
            <a:outerShdw dist="28398" dir="3806097" algn="ctr" rotWithShape="0">
              <a:srgbClr val="243F60">
                <a:alpha val="50000"/>
              </a:srgb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s-VE" dirty="0">
              <a:latin typeface="+mn-lt"/>
              <a:cs typeface="+mn-cs"/>
            </a:endParaRPr>
          </a:p>
        </p:txBody>
      </p:sp>
      <p:sp>
        <p:nvSpPr>
          <p:cNvPr id="14" name="1 Título">
            <a:extLst>
              <a:ext uri="{FF2B5EF4-FFF2-40B4-BE49-F238E27FC236}">
                <a16:creationId xmlns:a16="http://schemas.microsoft.com/office/drawing/2014/main" id="{93B6E334-E48E-4C71-BF76-59F8022AA4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475903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Proyecto </a:t>
            </a:r>
            <a:r>
              <a:rPr lang="es-ES" dirty="0" err="1"/>
              <a:t>Adminstracion</a:t>
            </a:r>
            <a:endParaRPr lang="es-V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15DC2-ABCF-41A0-9CE7-31C47E29BD3B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8769E-51EE-4376-B68B-337A0A9EC301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7CCFFE-B370-4C62-B853-E17A73FB89EA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0A117-6C6C-4D4A-8F2E-F17A2A41F9E5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B25E8-F03A-4D08-BC2E-8312441BCFEC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0E2A-07D7-432E-8C29-71938A26061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D3366-778F-4BD5-BD03-369B496DC820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2F224-79C8-4C7A-8230-1B7C9B9B112C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6A7A2F3-BC87-4178-8732-E3518D618DAA}" type="datetime1">
              <a:rPr lang="es-VE"/>
              <a:pPr>
                <a:defRPr/>
              </a:pPr>
              <a:t>25/4/2025</a:t>
            </a:fld>
            <a:endParaRPr lang="es-VE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EFEFD63-5D7E-4B2F-B2EE-382FB4F3EF8A}" type="slidenum">
              <a:rPr lang="es-VE"/>
              <a:pPr>
                <a:defRPr/>
              </a:pPr>
              <a:t>‹Nº›</a:t>
            </a:fld>
            <a:endParaRPr lang="es-V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39" r:id="rId3"/>
    <p:sldLayoutId id="2147483748" r:id="rId4"/>
    <p:sldLayoutId id="214748374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201147-DAE7-4291-9248-5D288AD0B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BF39E0-A14B-44C2-B67E-A43FD52D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28ABD3-9E04-471B-98F3-D45CF81D2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DBAD9-DC55-4168-81E6-E62CEF9C5BFF}" type="datetimeFigureOut">
              <a:rPr lang="es-AR" smtClean="0"/>
              <a:t>25/4/2025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8CADDE-46B5-465C-B327-BD88DB114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54E27-69B3-495D-BFD7-1C2206FE2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45507-1869-4F83-A326-8AC2F055A28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9850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/>
          <a:lstStyle/>
          <a:p>
            <a:pPr eaLnBrk="1" hangingPunct="1">
              <a:defRPr/>
            </a:pPr>
            <a:r>
              <a:rPr lang="es-VE" sz="2400" b="1" dirty="0">
                <a:latin typeface="Arial" panose="020B0604020202020204" pitchFamily="34" charset="0"/>
                <a:cs typeface="Arial" panose="020B0604020202020204" pitchFamily="34" charset="0"/>
              </a:rPr>
              <a:t>Informe de Avance del Proyecto</a:t>
            </a:r>
            <a:br>
              <a:rPr lang="es-VE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VE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VE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Administracion</a:t>
            </a:r>
            <a:endParaRPr lang="es-VE" sz="24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7200" y="4221088"/>
            <a:ext cx="7643192" cy="2316622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Hito </a:t>
            </a:r>
            <a:r>
              <a:rPr lang="es-V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Nro</a:t>
            </a:r>
            <a:r>
              <a:rPr lang="es-V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Fecha reunión: 16/5/25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V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Organización: IFTS 16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Cliente: Contacto cliente</a:t>
            </a:r>
          </a:p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VE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del Proyecto: Pedro </a:t>
            </a:r>
            <a:r>
              <a:rPr lang="es-VE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Garcia</a:t>
            </a:r>
            <a:endParaRPr lang="es-VE" sz="2800" b="1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BE491-7CC4-4674-AE06-167FAC1922A8}" type="slidenum">
              <a:rPr lang="es-VE" smtClean="0"/>
              <a:pPr>
                <a:defRPr/>
              </a:pPr>
              <a:t>1</a:t>
            </a:fld>
            <a:endParaRPr lang="es-V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Estado actual de las tareas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74C47-41B1-48F4-923B-E87B4E44EE5C}" type="slidenum">
              <a:rPr lang="es-VE" smtClean="0"/>
              <a:pPr>
                <a:defRPr/>
              </a:pPr>
              <a:t>2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70076"/>
              </p:ext>
            </p:extLst>
          </p:nvPr>
        </p:nvGraphicFramePr>
        <p:xfrm>
          <a:off x="251520" y="1844824"/>
          <a:ext cx="8435280" cy="392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4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1994311287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6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avance</a:t>
                      </a:r>
                    </a:p>
                    <a:p>
                      <a:pPr algn="ctr"/>
                      <a:r>
                        <a:rPr lang="es-V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planificado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Recurso</a:t>
                      </a:r>
                    </a:p>
                    <a:p>
                      <a:pPr algn="ctr"/>
                      <a:r>
                        <a:rPr lang="es-MX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Responsable</a:t>
                      </a:r>
                      <a:endParaRPr lang="es-A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 real de avance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 del 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MX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Reuniones con usuarios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endParaRPr lang="es-A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Cambios en el alcance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Establecer requerimientos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endParaRPr lang="es-A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Problemas diversos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Reunion</a:t>
                      </a:r>
                      <a:r>
                        <a:rPr lang="es-MX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en </a:t>
                      </a:r>
                      <a:r>
                        <a:rPr lang="es-MX" sz="1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mendoza</a:t>
                      </a:r>
                      <a:endParaRPr lang="es-MX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endParaRPr lang="es-A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988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57163" y="1285875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del período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FDE55-8206-4F2D-970B-3E4676036EF5}" type="slidenum">
              <a:rPr lang="es-VE" smtClean="0"/>
              <a:pPr>
                <a:defRPr/>
              </a:pPr>
              <a:t>3</a:t>
            </a:fld>
            <a:endParaRPr lang="es-VE" dirty="0"/>
          </a:p>
        </p:txBody>
      </p:sp>
      <p:sp>
        <p:nvSpPr>
          <p:cNvPr id="15364" name="7 Marcador de contenido"/>
          <p:cNvSpPr>
            <a:spLocks noGrp="1"/>
          </p:cNvSpPr>
          <p:nvPr>
            <p:ph sz="half" idx="1"/>
          </p:nvPr>
        </p:nvSpPr>
        <p:spPr>
          <a:xfrm>
            <a:off x="214313" y="1857375"/>
            <a:ext cx="8258175" cy="4143375"/>
          </a:xfrm>
        </p:spPr>
        <p:txBody>
          <a:bodyPr/>
          <a:lstStyle/>
          <a:p>
            <a:pPr marL="0" indent="0" algn="l" rtl="0" eaLnBrk="1" fontAlgn="t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Reuniones con usuarios80</a:t>
            </a:r>
            <a:endParaRPr lang="es-A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Establecer requerimientos70</a:t>
            </a:r>
            <a:endParaRPr lang="es-A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es-MX" sz="1800" b="0" i="0" u="none" strike="noStrike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Reunion</a:t>
            </a:r>
            <a:r>
              <a:rPr lang="es-MX" sz="1800" b="0" i="0" u="none" strike="noStrike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mendoza100</a:t>
            </a: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es-AR" sz="1800" b="0" i="0" u="none" strike="noStrike" dirty="0">
              <a:effectLst/>
              <a:latin typeface="Arial" panose="020B0604020202020204" pitchFamily="34" charset="0"/>
            </a:endParaRPr>
          </a:p>
          <a:p>
            <a:pPr eaLnBrk="1" hangingPunct="1"/>
            <a:endParaRPr lang="es-VE" sz="2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Causas de desviación y acciones correctivas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23725B-28E3-466D-8259-47A19A6981CC}" type="slidenum">
              <a:rPr lang="es-VE" smtClean="0"/>
              <a:pPr>
                <a:defRPr/>
              </a:pPr>
              <a:t>4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468677"/>
              </p:ext>
            </p:extLst>
          </p:nvPr>
        </p:nvGraphicFramePr>
        <p:xfrm>
          <a:off x="214313" y="1928813"/>
          <a:ext cx="6744808" cy="459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5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Tarea</a:t>
                      </a:r>
                      <a:r>
                        <a:rPr lang="es-VE" sz="1400" baseline="0" dirty="0"/>
                        <a:t> Afectada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Problema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Acciones Correctivas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Responsable de las Acciones Correctivas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Actividad o Grupos de actividades del proyecto que presentan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desviación. Se describe en que forma fueron afectadas (Costo, Tiempo, Calidad, Alcance, Otra)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Corresponde con problemas que presenta el proyecto, que ya se han materializado.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 (Es un Riesgo identificado que ya ocurrió, o un Riesgo no identificado que ya ocurrió)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Acciones correctivas que se están tomando para reparar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el defecto o corregir el incidente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Nombre, cargo y departamento responsable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de ejecutar las acciones correctivas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42875" y="1357313"/>
            <a:ext cx="7772400" cy="357187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Solicitudes de cambio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246C63-C5C4-4F66-B8ED-FD0A108C3B7A}" type="slidenum">
              <a:rPr lang="es-VE" smtClean="0"/>
              <a:pPr>
                <a:defRPr/>
              </a:pPr>
              <a:t>5</a:t>
            </a:fld>
            <a:endParaRPr lang="es-VE" dirty="0"/>
          </a:p>
        </p:txBody>
      </p:sp>
      <p:graphicFrame>
        <p:nvGraphicFramePr>
          <p:cNvPr id="6" name="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08987"/>
              </p:ext>
            </p:extLst>
          </p:nvPr>
        </p:nvGraphicFramePr>
        <p:xfrm>
          <a:off x="214313" y="1857375"/>
          <a:ext cx="8673634" cy="4742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9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55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Número</a:t>
                      </a:r>
                      <a:r>
                        <a:rPr lang="es-VE" sz="1400" baseline="0" dirty="0"/>
                        <a:t> de Solicitud de Cambio</a:t>
                      </a:r>
                      <a:endParaRPr lang="es-V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Descripción del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Impacto del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Aprobador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r>
                        <a:rPr lang="es-VE" sz="1400" dirty="0">
                          <a:solidFill>
                            <a:srgbClr val="00B050"/>
                          </a:solidFill>
                        </a:rPr>
                        <a:t>Número</a:t>
                      </a:r>
                      <a:r>
                        <a:rPr lang="es-VE" sz="1400" baseline="0" dirty="0">
                          <a:solidFill>
                            <a:srgbClr val="00B050"/>
                          </a:solidFill>
                        </a:rPr>
                        <a:t> de solicitud de cambio según formato preestablecido.</a:t>
                      </a:r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Fecha de solicitud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Descripción del cambio que se está solicitando.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l"/>
                      <a:endParaRPr lang="es-VE" sz="1400" kern="1200" baseline="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pueden ser de Alcance, Cronograma, Costo, Calidad u otras variables de proyecto.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Los cambios en una variable, por ejemplo alcance, pueden afectar otras variables como por ejemplo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cronograma o costo.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Pueden ser aprobados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por el Comité de Dirección si son de alto impacto, o por algún delegado en el equipo sino son de alto impacto.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4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Posibles</a:t>
                      </a:r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 estados: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Solicitado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En Revisión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Aprobado</a:t>
                      </a:r>
                    </a:p>
                    <a:p>
                      <a:pPr algn="ctr"/>
                      <a:r>
                        <a:rPr lang="es-VE" sz="1400" kern="1200" baseline="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Cerrado</a:t>
                      </a:r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190">
                <a:tc>
                  <a:txBody>
                    <a:bodyPr/>
                    <a:lstStyle/>
                    <a:p>
                      <a:pPr algn="l"/>
                      <a:endParaRPr lang="es-VE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VE" sz="1400" kern="1200" dirty="0">
                        <a:solidFill>
                          <a:srgbClr val="00B05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57163" y="1285875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Indicadores y proyecciones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B87B92-8B50-4D90-A7E3-AE929F326AA9}" type="slidenum">
              <a:rPr lang="es-VE" smtClean="0"/>
              <a:pPr>
                <a:defRPr/>
              </a:pPr>
              <a:t>6</a:t>
            </a:fld>
            <a:endParaRPr lang="es-VE" dirty="0"/>
          </a:p>
        </p:txBody>
      </p:sp>
      <p:sp>
        <p:nvSpPr>
          <p:cNvPr id="11268" name="3 CuadroTexto"/>
          <p:cNvSpPr txBox="1">
            <a:spLocks noChangeArrowheads="1"/>
          </p:cNvSpPr>
          <p:nvPr/>
        </p:nvSpPr>
        <p:spPr bwMode="auto">
          <a:xfrm>
            <a:off x="214313" y="1785938"/>
            <a:ext cx="4071937" cy="267811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1400" b="1" dirty="0"/>
              <a:t>Situación actual del proyecto</a:t>
            </a:r>
          </a:p>
          <a:p>
            <a:endParaRPr lang="es-VE" sz="1400" dirty="0"/>
          </a:p>
          <a:p>
            <a:r>
              <a:rPr lang="es-VE" sz="1400" dirty="0"/>
              <a:t>Valor Planificado:</a:t>
            </a:r>
          </a:p>
          <a:p>
            <a:r>
              <a:rPr lang="es-VE" sz="1400" dirty="0"/>
              <a:t>Valor Ganado:</a:t>
            </a:r>
          </a:p>
          <a:p>
            <a:r>
              <a:rPr lang="es-VE" sz="1400" dirty="0"/>
              <a:t>Costo real invertido:</a:t>
            </a:r>
          </a:p>
          <a:p>
            <a:endParaRPr lang="es-VE" sz="1400" dirty="0"/>
          </a:p>
          <a:p>
            <a:r>
              <a:rPr lang="es-VE" sz="1400" dirty="0"/>
              <a:t>Variación de cronograma:</a:t>
            </a:r>
          </a:p>
          <a:p>
            <a:r>
              <a:rPr lang="es-VE" sz="1400" dirty="0"/>
              <a:t>Índice de desempeño de cronograma:</a:t>
            </a:r>
          </a:p>
          <a:p>
            <a:endParaRPr lang="es-VE" sz="1400" dirty="0"/>
          </a:p>
          <a:p>
            <a:r>
              <a:rPr lang="es-VE" sz="1400" dirty="0"/>
              <a:t>Variación de costo:</a:t>
            </a:r>
          </a:p>
          <a:p>
            <a:r>
              <a:rPr lang="es-VE" sz="1400" dirty="0"/>
              <a:t>Índice de desempeño de costo:</a:t>
            </a:r>
          </a:p>
          <a:p>
            <a:endParaRPr lang="es-VE" sz="1400" dirty="0"/>
          </a:p>
        </p:txBody>
      </p:sp>
      <p:sp>
        <p:nvSpPr>
          <p:cNvPr id="11269" name="4 CuadroTexto"/>
          <p:cNvSpPr txBox="1">
            <a:spLocks noChangeArrowheads="1"/>
          </p:cNvSpPr>
          <p:nvPr/>
        </p:nvSpPr>
        <p:spPr bwMode="auto">
          <a:xfrm>
            <a:off x="214313" y="4616450"/>
            <a:ext cx="8286750" cy="16004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s-VE" sz="1400" b="1" dirty="0"/>
              <a:t>Proyecciones</a:t>
            </a:r>
          </a:p>
          <a:p>
            <a:endParaRPr lang="es-VE" sz="1400" dirty="0"/>
          </a:p>
          <a:p>
            <a:r>
              <a:rPr lang="es-VE" sz="1400" dirty="0"/>
              <a:t>Fecha estimada de conclusión:</a:t>
            </a:r>
          </a:p>
          <a:p>
            <a:r>
              <a:rPr lang="es-VE" sz="1400" dirty="0"/>
              <a:t>Presupuesto hasta la conclusión:</a:t>
            </a:r>
          </a:p>
          <a:p>
            <a:r>
              <a:rPr lang="es-VE" sz="1400" dirty="0"/>
              <a:t>Estimación a la conclusión:</a:t>
            </a:r>
          </a:p>
          <a:p>
            <a:r>
              <a:rPr lang="es-VE" sz="1400" dirty="0"/>
              <a:t>Estimación hasta la conclusión:</a:t>
            </a:r>
          </a:p>
          <a:p>
            <a:endParaRPr lang="es-VE" sz="1400" dirty="0"/>
          </a:p>
        </p:txBody>
      </p:sp>
      <p:sp>
        <p:nvSpPr>
          <p:cNvPr id="7" name="6 Rectángulo"/>
          <p:cNvSpPr/>
          <p:nvPr/>
        </p:nvSpPr>
        <p:spPr>
          <a:xfrm>
            <a:off x="4429125" y="1785938"/>
            <a:ext cx="4071938" cy="2714625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s-VE" sz="1400" b="1" dirty="0">
                <a:solidFill>
                  <a:schemeClr val="tx1"/>
                </a:solidFill>
              </a:rPr>
              <a:t>Gráfico de Valor Ganado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1 Título"/>
          <p:cNvSpPr txBox="1">
            <a:spLocks/>
          </p:cNvSpPr>
          <p:nvPr/>
        </p:nvSpPr>
        <p:spPr>
          <a:xfrm>
            <a:off x="157163" y="1285875"/>
            <a:ext cx="7772400" cy="357188"/>
          </a:xfrm>
          <a:prstGeom prst="rect">
            <a:avLst/>
          </a:prstGeom>
        </p:spPr>
        <p:txBody>
          <a:bodyPr anchor="ctr"/>
          <a:lstStyle/>
          <a:p>
            <a:pPr fontAlgn="auto">
              <a:spcAft>
                <a:spcPts val="0"/>
              </a:spcAft>
              <a:defRPr/>
            </a:pPr>
            <a:r>
              <a:rPr lang="es-VE" sz="2800" b="1" dirty="0">
                <a:latin typeface="+mj-lt"/>
                <a:ea typeface="+mj-ea"/>
                <a:cs typeface="+mj-cs"/>
              </a:rPr>
              <a:t>Logros planificados para el próximo período</a:t>
            </a:r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92A026-24A9-409D-881D-8D11EEE8C57A}" type="slidenum">
              <a:rPr lang="es-VE" smtClean="0"/>
              <a:pPr>
                <a:defRPr/>
              </a:pPr>
              <a:t>7</a:t>
            </a:fld>
            <a:endParaRPr lang="es-VE" dirty="0"/>
          </a:p>
        </p:txBody>
      </p:sp>
      <p:sp>
        <p:nvSpPr>
          <p:cNvPr id="23556" name="7 Marcador de contenido"/>
          <p:cNvSpPr>
            <a:spLocks noGrp="1"/>
          </p:cNvSpPr>
          <p:nvPr>
            <p:ph sz="half" idx="1"/>
          </p:nvPr>
        </p:nvSpPr>
        <p:spPr>
          <a:xfrm>
            <a:off x="214313" y="1857375"/>
            <a:ext cx="8258175" cy="4143375"/>
          </a:xfrm>
        </p:spPr>
        <p:txBody>
          <a:bodyPr/>
          <a:lstStyle/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1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2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3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4</a:t>
            </a:r>
          </a:p>
          <a:p>
            <a:pPr eaLnBrk="1" hangingPunct="1"/>
            <a:r>
              <a:rPr lang="es-VE" sz="2400">
                <a:solidFill>
                  <a:srgbClr val="00B050"/>
                </a:solidFill>
              </a:rPr>
              <a:t>Actividad / Logro / Hito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400</Words>
  <Application>Microsoft Office PowerPoint</Application>
  <PresentationFormat>Presentación en pantalla (4:3)</PresentationFormat>
  <Paragraphs>92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Diseño personalizado</vt:lpstr>
      <vt:lpstr>Informe de Avance del Proyecto  Administracion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POLCAN</dc:creator>
  <cp:keywords>avance</cp:keywords>
  <cp:lastModifiedBy>Virginia Polcan</cp:lastModifiedBy>
  <cp:revision>66</cp:revision>
  <dcterms:created xsi:type="dcterms:W3CDTF">2013-07-13T16:52:20Z</dcterms:created>
  <dcterms:modified xsi:type="dcterms:W3CDTF">2025-04-25T23:05:24Z</dcterms:modified>
</cp:coreProperties>
</file>