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494F6B-FABF-4F6F-AEC6-A2C9351B89B6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0E1EF22-F31D-4C82-912B-F5603D5ABA4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17621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F6B-FABF-4F6F-AEC6-A2C9351B89B6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EF22-F31D-4C82-912B-F5603D5ABA4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29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F6B-FABF-4F6F-AEC6-A2C9351B89B6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EF22-F31D-4C82-912B-F5603D5ABA4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9513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F6B-FABF-4F6F-AEC6-A2C9351B89B6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EF22-F31D-4C82-912B-F5603D5ABA4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33772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F6B-FABF-4F6F-AEC6-A2C9351B89B6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EF22-F31D-4C82-912B-F5603D5ABA4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587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F6B-FABF-4F6F-AEC6-A2C9351B89B6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EF22-F31D-4C82-912B-F5603D5ABA4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3023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F6B-FABF-4F6F-AEC6-A2C9351B89B6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EF22-F31D-4C82-912B-F5603D5ABA4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10663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F6B-FABF-4F6F-AEC6-A2C9351B89B6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EF22-F31D-4C82-912B-F5603D5ABA46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92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F6B-FABF-4F6F-AEC6-A2C9351B89B6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EF22-F31D-4C82-912B-F5603D5ABA4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0535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F6B-FABF-4F6F-AEC6-A2C9351B89B6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EF22-F31D-4C82-912B-F5603D5ABA4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5812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F6B-FABF-4F6F-AEC6-A2C9351B89B6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EF22-F31D-4C82-912B-F5603D5ABA4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619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F6B-FABF-4F6F-AEC6-A2C9351B89B6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EF22-F31D-4C82-912B-F5603D5ABA4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7476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F6B-FABF-4F6F-AEC6-A2C9351B89B6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EF22-F31D-4C82-912B-F5603D5ABA4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8047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F6B-FABF-4F6F-AEC6-A2C9351B89B6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EF22-F31D-4C82-912B-F5603D5ABA4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0661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F6B-FABF-4F6F-AEC6-A2C9351B89B6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EF22-F31D-4C82-912B-F5603D5ABA4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2459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F6B-FABF-4F6F-AEC6-A2C9351B89B6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EF22-F31D-4C82-912B-F5603D5ABA4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656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F6B-FABF-4F6F-AEC6-A2C9351B89B6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EF22-F31D-4C82-912B-F5603D5ABA4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3922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494F6B-FABF-4F6F-AEC6-A2C9351B89B6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E1EF22-F31D-4C82-912B-F5603D5ABA4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99785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finicion.de/internet" TargetMode="External"/><Relationship Id="rId2" Type="http://schemas.openxmlformats.org/officeDocument/2006/relationships/hyperlink" Target="https://definicion.de/sit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200" y="165100"/>
            <a:ext cx="9944100" cy="842962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s-GT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Aplicaciones Hibridas y Sitios Web</a:t>
            </a:r>
            <a:endParaRPr lang="es-GT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495901"/>
            <a:ext cx="10058400" cy="4023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405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85001" y="228601"/>
            <a:ext cx="4940299" cy="8890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GT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Aplicaciones hibridas</a:t>
            </a:r>
            <a:endParaRPr lang="es-GT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68300" y="1016000"/>
            <a:ext cx="589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Franklin Gothic Demi Cond" panose="020B0706030402020204" pitchFamily="34" charset="0"/>
              </a:rPr>
              <a:t>El </a:t>
            </a:r>
            <a:r>
              <a:rPr lang="es-GT" b="1" dirty="0">
                <a:latin typeface="Franklin Gothic Demi Cond" panose="020B0706030402020204" pitchFamily="34" charset="0"/>
              </a:rPr>
              <a:t>desarrollo de aplicaciones híbridas</a:t>
            </a:r>
            <a:r>
              <a:rPr lang="es-GT" dirty="0">
                <a:latin typeface="Franklin Gothic Demi Cond" panose="020B0706030402020204" pitchFamily="34" charset="0"/>
              </a:rPr>
              <a:t> es un enfoque de programación para dispositivos móviles que combina las fortalezas de la programación nativa con otras tecnologías (Como tecnologías web o algún lenguaje de programación diferente al de la plataforma) para desarrollar aplicaciones multiplataforma que se ejecuten de forma nativa en Android y IOS.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2889250"/>
            <a:ext cx="7048500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960792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1" y="165101"/>
            <a:ext cx="4698999" cy="10668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GT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Por Donde comienzo</a:t>
            </a:r>
            <a:endParaRPr lang="es-GT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715000" y="1130300"/>
            <a:ext cx="6235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GT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Primeramente, antes de comenzar un desarrollo híbrido o web, debemos tener presente el alcance que tendrá nuestra aplicación, para conocer con certeza en que dispositivos se desarrollará (Android, IOS o Windows Phone).</a:t>
            </a:r>
          </a:p>
          <a:p>
            <a:pPr fontAlgn="base"/>
            <a:r>
              <a:rPr lang="es-GT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Seguido de esto, es necesario determinar el presupuesto y los recursos que vamos a destinar para el desarrollo. Ya que no será lo mismo que queramos desarrollar una aplicación en su versión Android y otra en IOS.</a:t>
            </a:r>
          </a:p>
          <a:p>
            <a:endParaRPr lang="es-GT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6" y="2832100"/>
            <a:ext cx="5250944" cy="32146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993889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67101" y="114301"/>
            <a:ext cx="8470900" cy="11303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GT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Ventajas de las aplicaciones </a:t>
            </a:r>
            <a:r>
              <a:rPr lang="es-GT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híbridas</a:t>
            </a:r>
            <a:endParaRPr lang="es-GT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162800" y="1930400"/>
            <a:ext cx="416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GT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Gran parte del desarrollo es compartido con todas las plataformas, Android, iOS, Windows Phone etc. </a:t>
            </a:r>
            <a:br>
              <a:rPr lang="es-GT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endParaRPr lang="es-GT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GT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Menor coste de desarrollo y diseño.</a:t>
            </a:r>
            <a:br>
              <a:rPr lang="es-GT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endParaRPr lang="es-GT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GT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Mantenimiento y actualizaciones más fáciles de desarrollar.</a:t>
            </a:r>
            <a:br>
              <a:rPr lang="es-GT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endParaRPr lang="es-GT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GT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Basadas en estándares web populares. </a:t>
            </a:r>
            <a:br>
              <a:rPr lang="es-GT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endParaRPr lang="es-GT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GT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Prototipado más rápido.</a:t>
            </a:r>
          </a:p>
          <a:p>
            <a:endParaRPr lang="es-GT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2214562"/>
            <a:ext cx="6096000" cy="3495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734868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3201"/>
            <a:ext cx="9499599" cy="12446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s-GT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Desventajas de aplicaciones hibridas </a:t>
            </a:r>
            <a:endParaRPr lang="es-GT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90500" y="1828800"/>
            <a:ext cx="5575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GT" dirty="0">
                <a:latin typeface="Franklin Gothic Demi Cond" panose="020B0706030402020204" pitchFamily="34" charset="0"/>
              </a:rPr>
              <a:t>En ocasiones no se puede acceder a las funcionalidades del hardware del dispositivo.</a:t>
            </a:r>
            <a:br>
              <a:rPr lang="es-GT" dirty="0">
                <a:latin typeface="Franklin Gothic Demi Cond" panose="020B0706030402020204" pitchFamily="34" charset="0"/>
              </a:rPr>
            </a:br>
            <a:endParaRPr lang="es-GT" dirty="0">
              <a:latin typeface="Franklin Gothic Demi Cond" panose="020B07060304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GT" dirty="0">
                <a:latin typeface="Franklin Gothic Demi Cond" panose="020B0706030402020204" pitchFamily="34" charset="0"/>
              </a:rPr>
              <a:t>El diseño de la aplicación será simulado para parecer una aplicación nativa.</a:t>
            </a:r>
            <a:br>
              <a:rPr lang="es-GT" dirty="0">
                <a:latin typeface="Franklin Gothic Demi Cond" panose="020B0706030402020204" pitchFamily="34" charset="0"/>
              </a:rPr>
            </a:br>
            <a:endParaRPr lang="es-GT" dirty="0">
              <a:latin typeface="Franklin Gothic Demi Cond" panose="020B07060304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GT" dirty="0">
                <a:latin typeface="Franklin Gothic Demi Cond" panose="020B0706030402020204" pitchFamily="34" charset="0"/>
              </a:rPr>
              <a:t>Dependiendo de la complejidad de la app la velocidad y fluidez puede verse perjudicada.</a:t>
            </a:r>
          </a:p>
          <a:p>
            <a:endParaRPr lang="es-GT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2666285"/>
            <a:ext cx="6096000" cy="34956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0633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09101" y="127001"/>
            <a:ext cx="2882899" cy="9652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GT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Sitios web</a:t>
            </a:r>
            <a:endParaRPr lang="es-GT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92100" y="342901"/>
            <a:ext cx="753110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u="sng" dirty="0">
                <a:latin typeface="Rockwell" panose="02060603020205020403" pitchFamily="18" charset="0"/>
                <a:hlinkClick r:id="rId2"/>
              </a:rPr>
              <a:t>S</a:t>
            </a:r>
            <a:r>
              <a:rPr lang="es-GT" b="1" u="sng" dirty="0" smtClean="0">
                <a:latin typeface="Rockwell" panose="02060603020205020403" pitchFamily="18" charset="0"/>
                <a:hlinkClick r:id="rId2"/>
              </a:rPr>
              <a:t>itio</a:t>
            </a:r>
            <a:r>
              <a:rPr lang="es-GT" dirty="0">
                <a:latin typeface="Rockwell" panose="02060603020205020403" pitchFamily="18" charset="0"/>
              </a:rPr>
              <a:t> es un </a:t>
            </a:r>
            <a:r>
              <a:rPr lang="es-GT" b="1" dirty="0">
                <a:latin typeface="Rockwell" panose="02060603020205020403" pitchFamily="18" charset="0"/>
              </a:rPr>
              <a:t>lugar que sirve para algo</a:t>
            </a:r>
            <a:r>
              <a:rPr lang="es-GT" dirty="0">
                <a:latin typeface="Rockwell" panose="02060603020205020403" pitchFamily="18" charset="0"/>
              </a:rPr>
              <a:t> o un </a:t>
            </a:r>
            <a:r>
              <a:rPr lang="es-GT" b="1" dirty="0">
                <a:latin typeface="Rockwell" panose="02060603020205020403" pitchFamily="18" charset="0"/>
              </a:rPr>
              <a:t>espacio ocupado</a:t>
            </a:r>
            <a:r>
              <a:rPr lang="es-GT" dirty="0">
                <a:latin typeface="Rockwell" panose="02060603020205020403" pitchFamily="18" charset="0"/>
              </a:rPr>
              <a:t> (o que puede llegar a serlo). La noción de </a:t>
            </a:r>
            <a:r>
              <a:rPr lang="es-GT" b="1" dirty="0">
                <a:latin typeface="Rockwell" panose="02060603020205020403" pitchFamily="18" charset="0"/>
              </a:rPr>
              <a:t>Web</a:t>
            </a:r>
            <a:r>
              <a:rPr lang="es-GT" dirty="0">
                <a:latin typeface="Rockwell" panose="02060603020205020403" pitchFamily="18" charset="0"/>
              </a:rPr>
              <a:t>, por su parte, hace referencia a </a:t>
            </a:r>
            <a:r>
              <a:rPr lang="es-GT" b="1" u="sng" dirty="0">
                <a:latin typeface="Rockwell" panose="02060603020205020403" pitchFamily="18" charset="0"/>
                <a:hlinkClick r:id="rId3"/>
              </a:rPr>
              <a:t>Internet</a:t>
            </a:r>
            <a:r>
              <a:rPr lang="es-GT" dirty="0">
                <a:latin typeface="Rockwell" panose="02060603020205020403" pitchFamily="18" charset="0"/>
              </a:rPr>
              <a:t>, una red de redes que permite la interconexión de </a:t>
            </a:r>
            <a:r>
              <a:rPr lang="es-GT" b="1" u="sng" dirty="0" smtClean="0">
                <a:latin typeface="Rockwell" panose="02060603020205020403" pitchFamily="18" charset="0"/>
              </a:rPr>
              <a:t>computadoras mediante</a:t>
            </a:r>
            <a:r>
              <a:rPr lang="es-GT" dirty="0" smtClean="0">
                <a:latin typeface="Rockwell" panose="02060603020205020403" pitchFamily="18" charset="0"/>
              </a:rPr>
              <a:t> </a:t>
            </a:r>
            <a:r>
              <a:rPr lang="es-GT" dirty="0">
                <a:latin typeface="Rockwell" panose="02060603020205020403" pitchFamily="18" charset="0"/>
              </a:rPr>
              <a:t>un conjunto de protocolos denominado </a:t>
            </a:r>
            <a:r>
              <a:rPr lang="es-GT" b="1" dirty="0" smtClean="0">
                <a:latin typeface="Rockwell" panose="02060603020205020403" pitchFamily="18" charset="0"/>
              </a:rPr>
              <a:t>TCP/IP.</a:t>
            </a:r>
          </a:p>
          <a:p>
            <a:endParaRPr lang="es-GT" b="1" dirty="0">
              <a:latin typeface="Rockwell" panose="02060603020205020403" pitchFamily="18" charset="0"/>
            </a:endParaRPr>
          </a:p>
          <a:p>
            <a:r>
              <a:rPr lang="es-GT" dirty="0">
                <a:latin typeface="Rockwell" panose="02060603020205020403" pitchFamily="18" charset="0"/>
              </a:rPr>
              <a:t>Un </a:t>
            </a:r>
            <a:r>
              <a:rPr lang="es-GT" b="1" dirty="0">
                <a:latin typeface="Rockwell" panose="02060603020205020403" pitchFamily="18" charset="0"/>
              </a:rPr>
              <a:t>sitio web</a:t>
            </a:r>
            <a:r>
              <a:rPr lang="es-GT" dirty="0">
                <a:latin typeface="Rockwell" panose="02060603020205020403" pitchFamily="18" charset="0"/>
              </a:rPr>
              <a:t>, por lo tanto, es un </a:t>
            </a:r>
            <a:r>
              <a:rPr lang="es-GT" b="1" dirty="0">
                <a:latin typeface="Rockwell" panose="02060603020205020403" pitchFamily="18" charset="0"/>
              </a:rPr>
              <a:t>espacio virtual en Internet</a:t>
            </a:r>
            <a:r>
              <a:rPr lang="es-GT" dirty="0">
                <a:latin typeface="Rockwell" panose="02060603020205020403" pitchFamily="18" charset="0"/>
              </a:rPr>
              <a:t>. Se trata de un </a:t>
            </a:r>
            <a:r>
              <a:rPr lang="es-GT" b="1" dirty="0">
                <a:latin typeface="Rockwell" panose="02060603020205020403" pitchFamily="18" charset="0"/>
              </a:rPr>
              <a:t>conjunto de páginas web</a:t>
            </a:r>
            <a:r>
              <a:rPr lang="es-GT" dirty="0">
                <a:latin typeface="Rockwell" panose="02060603020205020403" pitchFamily="18" charset="0"/>
              </a:rPr>
              <a:t> que son accesibles desde un mismo dominio o subdominio de la </a:t>
            </a:r>
            <a:r>
              <a:rPr lang="es-GT" b="1" dirty="0" err="1">
                <a:latin typeface="Rockwell" panose="02060603020205020403" pitchFamily="18" charset="0"/>
              </a:rPr>
              <a:t>World</a:t>
            </a:r>
            <a:r>
              <a:rPr lang="es-GT" b="1" dirty="0">
                <a:latin typeface="Rockwell" panose="02060603020205020403" pitchFamily="18" charset="0"/>
              </a:rPr>
              <a:t> Wide Web</a:t>
            </a:r>
            <a:r>
              <a:rPr lang="es-GT" dirty="0">
                <a:latin typeface="Rockwell" panose="02060603020205020403" pitchFamily="18" charset="0"/>
              </a:rPr>
              <a:t>(</a:t>
            </a:r>
            <a:r>
              <a:rPr lang="es-GT" b="1" dirty="0">
                <a:latin typeface="Rockwell" panose="02060603020205020403" pitchFamily="18" charset="0"/>
              </a:rPr>
              <a:t>WWW</a:t>
            </a:r>
            <a:r>
              <a:rPr lang="es-GT" dirty="0" smtClean="0">
                <a:latin typeface="Rockwell" panose="02060603020205020403" pitchFamily="18" charset="0"/>
              </a:rPr>
              <a:t>).</a:t>
            </a:r>
            <a:endParaRPr lang="es-GT" dirty="0">
              <a:latin typeface="Rockwell" panose="02060603020205020403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3369626"/>
            <a:ext cx="5753100" cy="27327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6488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91001" y="0"/>
            <a:ext cx="2387599" cy="9652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GT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Los blogs </a:t>
            </a:r>
            <a:endParaRPr lang="es-GT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003800" y="2413000"/>
            <a:ext cx="695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Rockwell" panose="02060603020205020403" pitchFamily="18" charset="0"/>
              </a:rPr>
              <a:t>Los blogs son otro tipo de sitio web y se utilizan principalmente de manera personal. En dichos sitios se dan a conocer artículos o contenidos de manera cronológica contando historias de vida acerca del propietario u otros tópicos relevantes y su actualización debe ser continua. Los blogs también pueden contener publicaciones de varias personas que hablen del mismo tema o de temas completamente diferentes teniendo una retroalimentación constante por parte de los usuarios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1257300"/>
            <a:ext cx="4584700" cy="25717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1713549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54001"/>
            <a:ext cx="5537199" cy="11938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s-GT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Comercio </a:t>
            </a:r>
            <a:r>
              <a:rPr lang="es-GT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electrónico</a:t>
            </a:r>
            <a:endParaRPr lang="es-GT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79401" y="1905000"/>
            <a:ext cx="78612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Los sitios más usados por las empresas o negocios son los sitios de tipo e-</a:t>
            </a:r>
            <a:r>
              <a:rPr lang="es-GT" dirty="0" err="1"/>
              <a:t>commerce</a:t>
            </a:r>
            <a:r>
              <a:rPr lang="es-GT" dirty="0"/>
              <a:t>. Estos sitios permiten realizar transacciones monetarias mediante el comercio electrónico y cuentan con una página especial para este servicio. El sitio puede aceptar pagos con tarjetas de crédito o débito, realizar pedidos en línea, reserva de servicios y, lo más recomendable, es que contenga una página de servicio al cliente.</a:t>
            </a:r>
          </a:p>
          <a:p>
            <a:r>
              <a:rPr lang="es-GT" dirty="0"/>
              <a:t>Como podrás darte cuenta, tener un sitio web es la mejor opción para dar a conocer tu empresa, expandirla o diversificar con éxito tus servicios o productos. Recuerda que tener un sitio es la mejor manera de existir, tanto en el mundo real como en el virtual, ya que de esta manera podrás llegar a personas que, de otra manera, no sería posible.</a:t>
            </a:r>
          </a:p>
          <a:p>
            <a:endParaRPr lang="es-GT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12" y="2570162"/>
            <a:ext cx="3065481" cy="2039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6000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29</TotalTime>
  <Words>356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Adobe Gothic Std B</vt:lpstr>
      <vt:lpstr>Arial</vt:lpstr>
      <vt:lpstr>Calibri</vt:lpstr>
      <vt:lpstr>Calibri Light</vt:lpstr>
      <vt:lpstr>Franklin Gothic Demi Cond</vt:lpstr>
      <vt:lpstr>Rockwell</vt:lpstr>
      <vt:lpstr>Celestial</vt:lpstr>
      <vt:lpstr>Aplicaciones Hibridas y Sitios Web</vt:lpstr>
      <vt:lpstr>Aplicaciones hibridas</vt:lpstr>
      <vt:lpstr>Por Donde comienzo</vt:lpstr>
      <vt:lpstr>Ventajas de las aplicaciones híbridas</vt:lpstr>
      <vt:lpstr>Desventajas de aplicaciones hibridas </vt:lpstr>
      <vt:lpstr>Sitios web</vt:lpstr>
      <vt:lpstr>Los blogs </vt:lpstr>
      <vt:lpstr>Comercio electrónico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Hibridas y Sitios Web</dc:title>
  <dc:creator>Liceo Compu-Market</dc:creator>
  <cp:lastModifiedBy>Liceo Compu-Market</cp:lastModifiedBy>
  <cp:revision>4</cp:revision>
  <dcterms:created xsi:type="dcterms:W3CDTF">2019-05-30T13:46:20Z</dcterms:created>
  <dcterms:modified xsi:type="dcterms:W3CDTF">2019-05-30T14:15:40Z</dcterms:modified>
</cp:coreProperties>
</file>