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  <a:srgbClr val="FF66FF"/>
    <a:srgbClr val="FF00FF"/>
    <a:srgbClr val="CC00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568" y="-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F5170-207F-599E-5857-23FA39C93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0FD0B6-A8C2-04C5-8883-721F290EC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AA5DC-7896-1928-4A4F-A15E37FE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4679-7DD1-4449-B65B-13E652A7FE88}" type="datetimeFigureOut">
              <a:rPr lang="zh-CN" altLang="en-US" smtClean="0"/>
              <a:t>2025/8/11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35F6E-E921-6556-CF44-4EB15ED9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C7813-AC78-C966-C3AC-FE42FE77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0D47-3439-43A2-A9B9-9949E3414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1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88663-0584-27D9-6115-2D5A1305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B7EBFD-24E4-BC28-DEC8-C1048ACC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0E94E8-DEC6-B020-0FD9-8741B13A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4679-7DD1-4449-B65B-13E652A7FE88}" type="datetimeFigureOut">
              <a:rPr lang="zh-CN" altLang="en-US" smtClean="0"/>
              <a:t>2025/8/11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953BE-5435-96EF-0437-2D656FD9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395A3-1D0E-606C-211C-B0B8ABD5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0D47-3439-43A2-A9B9-9949E3414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97D15E-AD6E-5881-EF33-CEC85D798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844A8B-A8FB-8F4A-CE71-0A667D98B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F125B-6E78-F63E-8D2F-4DE8D892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4679-7DD1-4449-B65B-13E652A7FE88}" type="datetimeFigureOut">
              <a:rPr lang="zh-CN" altLang="en-US" smtClean="0"/>
              <a:t>2025/8/11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2962D-0016-0633-7A81-D4CF55AB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5703A-BBF9-1281-C5B6-A2BDA60C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0D47-3439-43A2-A9B9-9949E3414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5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5A85A-5A4F-6ADA-F826-B9455CB8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B2E14-B2E1-2360-BEC6-21787EC2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871AD-0730-6DD3-D05A-BCB3F198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4679-7DD1-4449-B65B-13E652A7FE88}" type="datetimeFigureOut">
              <a:rPr lang="zh-CN" altLang="en-US" smtClean="0"/>
              <a:t>2025/8/11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1333D-06EA-F194-A1CF-8B7B0ED9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29400-73E0-538B-B62F-6D237F69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0D47-3439-43A2-A9B9-9949E3414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95751-AD7C-299E-671F-8A1107D5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46A4F-B5AD-E76A-B46D-71FB8EA7A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10DFD-712B-18CE-9686-09CEC3FC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4679-7DD1-4449-B65B-13E652A7FE88}" type="datetimeFigureOut">
              <a:rPr lang="zh-CN" altLang="en-US" smtClean="0"/>
              <a:t>2025/8/11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4416F-AEC7-3A4F-8635-2DEA70DD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6FE38-7072-D02B-798D-6DA4A622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0D47-3439-43A2-A9B9-9949E3414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59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B9C15-F94E-E5E3-6EF2-3E325377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0BD0C-A399-7823-0F61-0BB0B3976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6D37CA-8309-35B2-1A2B-DAAC05B81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D4B06-E527-7A12-8B0B-CFBC4BDF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4679-7DD1-4449-B65B-13E652A7FE88}" type="datetimeFigureOut">
              <a:rPr lang="zh-CN" altLang="en-US" smtClean="0"/>
              <a:t>2025/8/11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A85AE-7BEE-3634-8BFF-84EACA7F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B99A1B-3A40-3ECA-A05E-EC907496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0D47-3439-43A2-A9B9-9949E3414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0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D35F7-F3D3-B2F0-5513-4005EB30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52ACD-094B-9298-9237-CAE9A9A74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3696B-4AB4-EADE-3435-8E74EA544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2AB43A-7A2A-95F3-6E00-C44A240C8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45F266-68EF-7583-CCE7-2F825210A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E505C5-CE14-A753-CABB-5FC325DA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4679-7DD1-4449-B65B-13E652A7FE88}" type="datetimeFigureOut">
              <a:rPr lang="zh-CN" altLang="en-US" smtClean="0"/>
              <a:t>2025/8/11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C92B81-6C69-6FBB-4F29-44DB3205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2E3792-D84D-1F64-5EC4-50FB86C3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0D47-3439-43A2-A9B9-9949E3414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61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8B111-7E47-8844-6FB9-819305FC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6552DC-C46E-D52C-4D45-3B8B2556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4679-7DD1-4449-B65B-13E652A7FE88}" type="datetimeFigureOut">
              <a:rPr lang="zh-CN" altLang="en-US" smtClean="0"/>
              <a:t>2025/8/11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FA36E6-B690-FF59-968D-E6DB2885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11FF29-7B6A-DD4D-C356-2F3D4762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0D47-3439-43A2-A9B9-9949E3414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5156E0-25C6-2E5F-DFF1-C58A65B1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4679-7DD1-4449-B65B-13E652A7FE88}" type="datetimeFigureOut">
              <a:rPr lang="zh-CN" altLang="en-US" smtClean="0"/>
              <a:t>2025/8/11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A76350-BF81-3B01-287B-9CEC8FBF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2A231-57E3-5C62-CFB2-5B3032A8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0D47-3439-43A2-A9B9-9949E3414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0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846B2-6ACD-959E-4D2C-E3AC4CE0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FE70A-E283-48D7-222A-5C4C9046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FBFAE4-9F25-D8AE-FAEE-B04368339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51A-0799-B2F3-8D3D-686BD2EF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4679-7DD1-4449-B65B-13E652A7FE88}" type="datetimeFigureOut">
              <a:rPr lang="zh-CN" altLang="en-US" smtClean="0"/>
              <a:t>2025/8/11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4620CF-C6EF-9BA9-B1EA-F9360309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DA409B-4F9A-C343-F057-A7A486A2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0D47-3439-43A2-A9B9-9949E3414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6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84917-882D-DADE-CE81-7ED715184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29DEC4-EA47-9C51-C5D5-E12550CB2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39D627-4718-CFBD-E16C-F2493F6D5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63B64-0CA8-4C8D-C0FB-CEDC5296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4679-7DD1-4449-B65B-13E652A7FE88}" type="datetimeFigureOut">
              <a:rPr lang="zh-CN" altLang="en-US" smtClean="0"/>
              <a:t>2025/8/11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49A69F-2242-045C-C519-91A603FC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1E06A8-D743-5DB9-211F-604C6A08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0D47-3439-43A2-A9B9-9949E3414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48AD06-D147-54F9-696A-A1DE8A1C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23A792-D4C1-1D15-4EE4-7EE6F0EBF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F9A28-365D-1005-4D89-C7D0CA70F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74679-7DD1-4449-B65B-13E652A7FE88}" type="datetimeFigureOut">
              <a:rPr lang="zh-CN" altLang="en-US" smtClean="0"/>
              <a:t>2025/8/11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061EA-C15B-2016-EEC1-DE68CC7FE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37186-9594-A70E-A0B5-25DA0AF7C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50D47-3439-43A2-A9B9-9949E3414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1DD33F70-6756-74E9-0433-1C63F0136F3D}"/>
              </a:ext>
            </a:extLst>
          </p:cNvPr>
          <p:cNvGrpSpPr/>
          <p:nvPr/>
        </p:nvGrpSpPr>
        <p:grpSpPr>
          <a:xfrm>
            <a:off x="4162645" y="1813391"/>
            <a:ext cx="2320980" cy="2344479"/>
            <a:chOff x="4238846" y="1084521"/>
            <a:chExt cx="3611525" cy="329254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2E69297-92E0-80F4-845A-2DA26440D398}"/>
                </a:ext>
              </a:extLst>
            </p:cNvPr>
            <p:cNvSpPr/>
            <p:nvPr/>
          </p:nvSpPr>
          <p:spPr>
            <a:xfrm>
              <a:off x="4238846" y="1084521"/>
              <a:ext cx="2849525" cy="2530549"/>
            </a:xfrm>
            <a:prstGeom prst="rect">
              <a:avLst/>
            </a:prstGeom>
            <a:solidFill>
              <a:srgbClr val="6600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D5C5D6C-587A-D05A-D137-74D3A24B2B87}"/>
                </a:ext>
              </a:extLst>
            </p:cNvPr>
            <p:cNvSpPr/>
            <p:nvPr/>
          </p:nvSpPr>
          <p:spPr>
            <a:xfrm>
              <a:off x="4391246" y="1236921"/>
              <a:ext cx="2849525" cy="2530549"/>
            </a:xfrm>
            <a:prstGeom prst="rect">
              <a:avLst/>
            </a:prstGeom>
            <a:solidFill>
              <a:srgbClr val="CC00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78AD111-B04E-94C2-FB35-B040ABBFDFD3}"/>
                </a:ext>
              </a:extLst>
            </p:cNvPr>
            <p:cNvSpPr/>
            <p:nvPr/>
          </p:nvSpPr>
          <p:spPr>
            <a:xfrm>
              <a:off x="4543646" y="1389321"/>
              <a:ext cx="2849525" cy="2530549"/>
            </a:xfrm>
            <a:prstGeom prst="rect">
              <a:avLst/>
            </a:prstGeom>
            <a:solidFill>
              <a:srgbClr val="FF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200EDEC-FE9A-7499-A1C4-8DF7D21CAA3B}"/>
                </a:ext>
              </a:extLst>
            </p:cNvPr>
            <p:cNvSpPr/>
            <p:nvPr/>
          </p:nvSpPr>
          <p:spPr>
            <a:xfrm>
              <a:off x="4696046" y="1541721"/>
              <a:ext cx="2849525" cy="2530549"/>
            </a:xfrm>
            <a:prstGeom prst="rect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3EDA634-5940-CF44-A577-D19B8C7968E0}"/>
                </a:ext>
              </a:extLst>
            </p:cNvPr>
            <p:cNvSpPr/>
            <p:nvPr/>
          </p:nvSpPr>
          <p:spPr>
            <a:xfrm>
              <a:off x="4848446" y="1694121"/>
              <a:ext cx="2849525" cy="2530549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17C81ED-6374-9BF5-990E-E322DF79ED47}"/>
                </a:ext>
              </a:extLst>
            </p:cNvPr>
            <p:cNvSpPr/>
            <p:nvPr/>
          </p:nvSpPr>
          <p:spPr>
            <a:xfrm>
              <a:off x="5000846" y="1846521"/>
              <a:ext cx="2849525" cy="2530549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BB006CD4-2296-DF2E-D54A-63E49678B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61899" y="2031869"/>
              <a:ext cx="2359872" cy="2192801"/>
            </a:xfrm>
            <a:prstGeom prst="rect">
              <a:avLst/>
            </a:prstGeom>
          </p:spPr>
        </p:pic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8AE60A76-765A-B3D5-4C75-E4011CA08D17}"/>
              </a:ext>
            </a:extLst>
          </p:cNvPr>
          <p:cNvGrpSpPr/>
          <p:nvPr/>
        </p:nvGrpSpPr>
        <p:grpSpPr>
          <a:xfrm>
            <a:off x="4162645" y="1813390"/>
            <a:ext cx="759045" cy="889110"/>
            <a:chOff x="4162645" y="1813390"/>
            <a:chExt cx="759045" cy="889110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D7B5F788-7ABB-BBA2-B844-6E0DF8920BF0}"/>
                </a:ext>
              </a:extLst>
            </p:cNvPr>
            <p:cNvGrpSpPr/>
            <p:nvPr/>
          </p:nvGrpSpPr>
          <p:grpSpPr>
            <a:xfrm>
              <a:off x="4162645" y="1813390"/>
              <a:ext cx="759045" cy="889110"/>
              <a:chOff x="4162645" y="1813390"/>
              <a:chExt cx="759045" cy="889110"/>
            </a:xfrm>
          </p:grpSpPr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A69E35B2-4BA4-B374-C2C9-6D7B67F42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6135" y="2355978"/>
                <a:ext cx="0" cy="346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D84271A5-C7AB-22B4-098B-B9BA09F46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2351" y="2355978"/>
                <a:ext cx="0" cy="346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740E77AB-4323-C53E-ED39-C2726E75A255}"/>
                  </a:ext>
                </a:extLst>
              </p:cNvPr>
              <p:cNvGrpSpPr/>
              <p:nvPr/>
            </p:nvGrpSpPr>
            <p:grpSpPr>
              <a:xfrm>
                <a:off x="4162645" y="1813390"/>
                <a:ext cx="759045" cy="889110"/>
                <a:chOff x="4162645" y="1813390"/>
                <a:chExt cx="759045" cy="889110"/>
              </a:xfrm>
            </p:grpSpPr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F8CE41BC-A70F-10BF-947D-E5DC811882FE}"/>
                    </a:ext>
                  </a:extLst>
                </p:cNvPr>
                <p:cNvCxnSpPr/>
                <p:nvPr/>
              </p:nvCxnSpPr>
              <p:spPr>
                <a:xfrm flipH="1" flipV="1">
                  <a:off x="4162645" y="2136452"/>
                  <a:ext cx="489706" cy="56604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DA7A3C42-A137-42B5-3FB5-68B0BBB28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162645" y="1813390"/>
                  <a:ext cx="489706" cy="542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87690275-9C47-43ED-7613-A5AD78323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370770" y="1813390"/>
                  <a:ext cx="550920" cy="55893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658C860A-09FE-BF1F-1433-B18B8617BF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52351" y="2702500"/>
                  <a:ext cx="2693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10283F6C-99B8-8E57-60CD-1FC2AB195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52351" y="2365217"/>
                  <a:ext cx="2693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E4AD715D-A956-DDEF-9A09-2512EC83B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62645" y="1813390"/>
                  <a:ext cx="2081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46CDF80-5EFC-ABD1-1DF4-21B862A82D01}"/>
                </a:ext>
              </a:extLst>
            </p:cNvPr>
            <p:cNvCxnSpPr>
              <a:cxnSpLocks/>
            </p:cNvCxnSpPr>
            <p:nvPr/>
          </p:nvCxnSpPr>
          <p:spPr>
            <a:xfrm>
              <a:off x="4162645" y="1813390"/>
              <a:ext cx="0" cy="3230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箭头: 右 83">
            <a:extLst>
              <a:ext uri="{FF2B5EF4-FFF2-40B4-BE49-F238E27FC236}">
                <a16:creationId xmlns:a16="http://schemas.microsoft.com/office/drawing/2014/main" id="{D39C803A-8AE0-5EB1-974F-F88D069DDD56}"/>
              </a:ext>
            </a:extLst>
          </p:cNvPr>
          <p:cNvSpPr/>
          <p:nvPr/>
        </p:nvSpPr>
        <p:spPr>
          <a:xfrm rot="13472686">
            <a:off x="3776682" y="1587057"/>
            <a:ext cx="403215" cy="2381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57123B8-5583-AB1B-7B9C-E858B9C9199E}"/>
              </a:ext>
            </a:extLst>
          </p:cNvPr>
          <p:cNvSpPr txBox="1"/>
          <p:nvPr/>
        </p:nvSpPr>
        <p:spPr>
          <a:xfrm>
            <a:off x="3016249" y="1276203"/>
            <a:ext cx="197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 Single FULL Query</a:t>
            </a:r>
            <a:endParaRPr lang="zh-CN" altLang="en-US" sz="1400" dirty="0"/>
          </a:p>
        </p:txBody>
      </p:sp>
      <p:sp>
        <p:nvSpPr>
          <p:cNvPr id="86" name="箭头: 右 85">
            <a:extLst>
              <a:ext uri="{FF2B5EF4-FFF2-40B4-BE49-F238E27FC236}">
                <a16:creationId xmlns:a16="http://schemas.microsoft.com/office/drawing/2014/main" id="{0609C5D9-4433-CC48-B0BB-998512B6F37C}"/>
              </a:ext>
            </a:extLst>
          </p:cNvPr>
          <p:cNvSpPr/>
          <p:nvPr/>
        </p:nvSpPr>
        <p:spPr>
          <a:xfrm>
            <a:off x="6504480" y="3137863"/>
            <a:ext cx="403215" cy="2381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40FCE66-CCFB-0604-0D89-E4E5FDF09ACA}"/>
              </a:ext>
            </a:extLst>
          </p:cNvPr>
          <p:cNvSpPr txBox="1"/>
          <p:nvPr/>
        </p:nvSpPr>
        <p:spPr>
          <a:xfrm>
            <a:off x="6829424" y="3068208"/>
            <a:ext cx="197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 Single token Query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4486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Escoffier Lancaster</dc:creator>
  <cp:lastModifiedBy>Escoffier Lancaster</cp:lastModifiedBy>
  <cp:revision>1</cp:revision>
  <dcterms:created xsi:type="dcterms:W3CDTF">2025-08-11T06:26:41Z</dcterms:created>
  <dcterms:modified xsi:type="dcterms:W3CDTF">2025-08-11T07:58:57Z</dcterms:modified>
</cp:coreProperties>
</file>