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9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134" autoAdjust="0"/>
  </p:normalViewPr>
  <p:slideViewPr>
    <p:cSldViewPr snapToGrid="0">
      <p:cViewPr varScale="1">
        <p:scale>
          <a:sx n="70" d="100"/>
          <a:sy n="70" d="100"/>
        </p:scale>
        <p:origin x="4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36843-A1E6-4169-96D1-A777EEAE9AA8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F81AF-A4F7-429D-95F3-160EF899D0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264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949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16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5239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5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F81AF-A4F7-429D-95F3-160EF899D0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22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02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639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7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7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2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35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341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64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3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249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56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E9CA855-E894-4FF1-A2E1-70E4E01E791A}" type="datetimeFigureOut">
              <a:rPr lang="zh-CN" altLang="en-US" smtClean="0"/>
              <a:t>2023/6/13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6B89B0C-0A42-4820-82D0-DB0F0DBAF0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48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71830-86A3-44F4-A5C6-0E99C75A4C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信息检索与数据挖掘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0116E-58B9-44D3-AF27-5E1ED9BC1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4198374"/>
            <a:ext cx="11159653" cy="1059425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latin typeface="+mn-ea"/>
              </a:rPr>
              <a:t>第</a:t>
            </a:r>
            <a:r>
              <a:rPr lang="en-US" altLang="zh-CN" sz="4400" dirty="0">
                <a:latin typeface="+mn-ea"/>
              </a:rPr>
              <a:t>13</a:t>
            </a:r>
            <a:r>
              <a:rPr lang="zh-CN" altLang="en-US" sz="4400" dirty="0">
                <a:latin typeface="+mn-ea"/>
              </a:rPr>
              <a:t>章 基于朴素贝叶斯的文本分类</a:t>
            </a:r>
          </a:p>
        </p:txBody>
      </p:sp>
    </p:spTree>
    <p:extLst>
      <p:ext uri="{BB962C8B-B14F-4D97-AF65-F5344CB8AC3E}">
        <p14:creationId xmlns:p14="http://schemas.microsoft.com/office/powerpoint/2010/main" val="76250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8" y="221553"/>
            <a:ext cx="9875520" cy="1300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朴素贝叶斯分类器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665" y="1521725"/>
            <a:ext cx="11320670" cy="5215521"/>
          </a:xfrm>
        </p:spPr>
        <p:txBody>
          <a:bodyPr>
            <a:normAutofit/>
          </a:bodyPr>
          <a:lstStyle/>
          <a:p>
            <a:pPr marL="457200" lvl="0" indent="-457200" defTabSz="4572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37085"/>
              </a:buClr>
              <a:buSzTx/>
            </a:pPr>
            <a:endParaRPr lang="zh-CN" altLang="en-US" sz="3200" dirty="0">
              <a:solidFill>
                <a:srgbClr val="002060"/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BF4336-5152-26E0-0F68-68831F943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5" y="1382308"/>
            <a:ext cx="9132496" cy="53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6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8" y="221553"/>
            <a:ext cx="9875520" cy="1300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朴素贝叶斯分类器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68" y="1441397"/>
            <a:ext cx="11320670" cy="5215521"/>
          </a:xfrm>
        </p:spPr>
        <p:txBody>
          <a:bodyPr>
            <a:normAutofit/>
          </a:bodyPr>
          <a:lstStyle/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37085"/>
              </a:buClr>
              <a:buSzTx/>
              <a:buNone/>
            </a:pPr>
            <a:r>
              <a:rPr lang="zh-CN" altLang="en-US" sz="24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避免零概率</a:t>
            </a:r>
            <a:r>
              <a:rPr lang="en-US" altLang="zh-CN" sz="24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: </a:t>
            </a:r>
            <a:r>
              <a:rPr lang="zh-CN" altLang="en-US" sz="2400" dirty="0">
                <a:solidFill>
                  <a:srgbClr val="002060"/>
                </a:solidFill>
                <a:latin typeface="Lucida Sans" panose="020B0602040502020204" pitchFamily="34" charset="0"/>
                <a:ea typeface="MS PGothic" panose="020B0600070205080204" pitchFamily="34" charset="-128"/>
              </a:rPr>
              <a:t>加一平滑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839624-9D94-8C12-AB8C-EBE8C5DF0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68" y="2331920"/>
            <a:ext cx="8554872" cy="324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63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8" y="221553"/>
            <a:ext cx="9875520" cy="1300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朴素贝叶斯分类器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68" y="1441397"/>
            <a:ext cx="11320670" cy="5215521"/>
          </a:xfrm>
        </p:spPr>
        <p:txBody>
          <a:bodyPr>
            <a:normAutofit/>
          </a:bodyPr>
          <a:lstStyle/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37085"/>
              </a:buClr>
              <a:buSzTx/>
              <a:buNone/>
            </a:pPr>
            <a:endParaRPr lang="zh-CN" altLang="en-US" sz="2400" dirty="0">
              <a:solidFill>
                <a:srgbClr val="002060"/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12FE20-9DD6-DF5B-9BA6-614140302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7467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309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C47A0-9179-42C9-B2D3-7BBC2E1A2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8" y="221553"/>
            <a:ext cx="9875520" cy="1300172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朴素贝叶斯分类器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6CE9A6-C61E-4A16-825B-75AF5AA5E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068" y="1441397"/>
            <a:ext cx="11320670" cy="5215521"/>
          </a:xfrm>
        </p:spPr>
        <p:txBody>
          <a:bodyPr>
            <a:normAutofit/>
          </a:bodyPr>
          <a:lstStyle/>
          <a:p>
            <a:pPr marL="0" lvl="0" indent="0" defTabSz="457200" fontAlgn="base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>
                <a:srgbClr val="437085"/>
              </a:buClr>
              <a:buSzTx/>
              <a:buNone/>
            </a:pPr>
            <a:endParaRPr lang="zh-CN" altLang="en-US" sz="2400" dirty="0">
              <a:solidFill>
                <a:srgbClr val="002060"/>
              </a:solidFill>
              <a:latin typeface="Lucida Sans" panose="020B06020405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19BE3F-DBCE-5EB4-A693-59B0CB80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18" y="0"/>
            <a:ext cx="96724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2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FC473839-606C-631C-4909-01FB6E6E9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72" y="260917"/>
            <a:ext cx="8665339" cy="6129641"/>
          </a:xfrm>
        </p:spPr>
      </p:pic>
    </p:spTree>
    <p:extLst>
      <p:ext uri="{BB962C8B-B14F-4D97-AF65-F5344CB8AC3E}">
        <p14:creationId xmlns:p14="http://schemas.microsoft.com/office/powerpoint/2010/main" val="2893935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93413EA4-0936-BFDE-4DAC-69576159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319C8A-188B-D71D-0162-352E77DDE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22" y="201304"/>
            <a:ext cx="9402764" cy="6301853"/>
          </a:xfrm>
        </p:spPr>
      </p:pic>
    </p:spTree>
    <p:extLst>
      <p:ext uri="{BB962C8B-B14F-4D97-AF65-F5344CB8AC3E}">
        <p14:creationId xmlns:p14="http://schemas.microsoft.com/office/powerpoint/2010/main" val="44099990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11863</TotalTime>
  <Words>34</Words>
  <Application>Microsoft Office PowerPoint</Application>
  <PresentationFormat>宽屏</PresentationFormat>
  <Paragraphs>12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宋体</vt:lpstr>
      <vt:lpstr>Corbel</vt:lpstr>
      <vt:lpstr>Lucida Sans</vt:lpstr>
      <vt:lpstr>Times New Roman</vt:lpstr>
      <vt:lpstr>基础</vt:lpstr>
      <vt:lpstr>信息检索与数据挖掘</vt:lpstr>
      <vt:lpstr>朴素贝叶斯分类器</vt:lpstr>
      <vt:lpstr>朴素贝叶斯分类器</vt:lpstr>
      <vt:lpstr>朴素贝叶斯分类器</vt:lpstr>
      <vt:lpstr>朴素贝叶斯分类器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信息检索与数据挖掘</dc:title>
  <dc:creator>lch</dc:creator>
  <cp:lastModifiedBy>云朵 云朵</cp:lastModifiedBy>
  <cp:revision>555</cp:revision>
  <dcterms:created xsi:type="dcterms:W3CDTF">2022-02-10T03:07:19Z</dcterms:created>
  <dcterms:modified xsi:type="dcterms:W3CDTF">2023-06-13T05:05:47Z</dcterms:modified>
</cp:coreProperties>
</file>