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wmf" ContentType="image/x-w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60" r:id="rId4"/>
    <p:sldId id="261" r:id="rId5"/>
    <p:sldId id="257" r:id="rId6"/>
    <p:sldId id="258" r:id="rId7"/>
    <p:sldId id="262" r:id="rId8"/>
    <p:sldId id="259" r:id="rId9"/>
    <p:sldId id="263" r:id="rId10"/>
    <p:sldId id="264" r:id="rId11"/>
    <p:sldId id="265" r:id="rId12"/>
  </p:sldIdLst>
  <p:sldSz cx="12192000" cy="6858000"/>
  <p:notesSz cx="6858000" cy="9144000"/>
  <p:custDataLst>
    <p:tags r:id="rId1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showGuides="1">
      <p:cViewPr varScale="1">
        <p:scale>
          <a:sx n="99" d="100"/>
          <a:sy n="99" d="100"/>
        </p:scale>
        <p:origin x="84" y="582"/>
      </p:cViewPr>
      <p:guideLst>
        <p:guide orient="horz" pos="2160"/>
        <p:guide pos="3840"/>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gs" Target="tags/tag78.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image" Target="../media/image8.wmf"/></Relationships>
</file>

<file path=ppt/drawings/_rels/vmlDrawing4.vml.rels><?xml version="1.0" encoding="UTF-8" standalone="yes"?>
<Relationships xmlns="http://schemas.openxmlformats.org/package/2006/relationships"><Relationship Id="rId6" Type="http://schemas.openxmlformats.org/officeDocument/2006/relationships/image" Target="../media/image17.wmf"/><Relationship Id="rId5" Type="http://schemas.openxmlformats.org/officeDocument/2006/relationships/image" Target="../media/image16.wmf"/><Relationship Id="rId4" Type="http://schemas.openxmlformats.org/officeDocument/2006/relationships/image" Target="../media/image15.wmf"/><Relationship Id="rId3" Type="http://schemas.openxmlformats.org/officeDocument/2006/relationships/image" Target="../media/image12.wmf"/><Relationship Id="rId2" Type="http://schemas.openxmlformats.org/officeDocument/2006/relationships/image" Target="../media/image11.wmf"/><Relationship Id="rId1" Type="http://schemas.openxmlformats.org/officeDocument/2006/relationships/image" Target="../media/image10.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6.vml.rels><?xml version="1.0" encoding="UTF-8" standalone="yes"?>
<Relationships xmlns="http://schemas.openxmlformats.org/package/2006/relationships"><Relationship Id="rId9" Type="http://schemas.openxmlformats.org/officeDocument/2006/relationships/image" Target="../media/image28.wmf"/><Relationship Id="rId8" Type="http://schemas.openxmlformats.org/officeDocument/2006/relationships/image" Target="../media/image27.wmf"/><Relationship Id="rId7" Type="http://schemas.openxmlformats.org/officeDocument/2006/relationships/image" Target="../media/image26.wmf"/><Relationship Id="rId6" Type="http://schemas.openxmlformats.org/officeDocument/2006/relationships/image" Target="../media/image25.wmf"/><Relationship Id="rId5" Type="http://schemas.openxmlformats.org/officeDocument/2006/relationships/image" Target="../media/image24.wmf"/><Relationship Id="rId4" Type="http://schemas.openxmlformats.org/officeDocument/2006/relationships/image" Target="../media/image23.wmf"/><Relationship Id="rId3" Type="http://schemas.openxmlformats.org/officeDocument/2006/relationships/image" Target="../media/image21.wmf"/><Relationship Id="rId2" Type="http://schemas.openxmlformats.org/officeDocument/2006/relationships/image" Target="../media/image20.wmf"/><Relationship Id="rId13" Type="http://schemas.openxmlformats.org/officeDocument/2006/relationships/image" Target="../media/image32.wmf"/><Relationship Id="rId12" Type="http://schemas.openxmlformats.org/officeDocument/2006/relationships/image" Target="../media/image31.wmf"/><Relationship Id="rId11" Type="http://schemas.openxmlformats.org/officeDocument/2006/relationships/image" Target="../media/image30.wmf"/><Relationship Id="rId10" Type="http://schemas.openxmlformats.org/officeDocument/2006/relationships/image" Target="../media/image29.wmf"/><Relationship Id="rId1" Type="http://schemas.openxmlformats.org/officeDocument/2006/relationships/image" Target="../media/image19.wmf"/></Relationship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custDataLst>
              <p:tags r:id="rId2"/>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单击此处编辑母版标题样式</a:t>
            </a:r>
            <a:endParaRPr lang="zh-CN" altLang="en-US" dirty="0"/>
          </a:p>
        </p:txBody>
      </p:sp>
      <p:sp>
        <p:nvSpPr>
          <p:cNvPr id="3" name="副标题 2"/>
          <p:cNvSpPr>
            <a:spLocks noGrp="1"/>
          </p:cNvSpPr>
          <p:nvPr>
            <p:ph type="subTitle" idx="1"/>
            <p:custDataLst>
              <p:tags r:id="rId3"/>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lang="zh-CN" altLang="en-US" smtClean="0"/>
              <a:t>单击此处编辑标题</a:t>
            </a:r>
            <a:endParaRPr lang="zh-CN" altLang="en-US"/>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单击此处编辑文本</a:t>
            </a:r>
            <a:endParaRPr lang="zh-CN" altLang="en-US"/>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400" y="1555200"/>
            <a:ext cx="5233077" cy="4608000"/>
          </a:xfrm>
        </p:spPr>
        <p:txBody>
          <a:bodyPr vert="horz" lIns="90000" tIns="46800" rIns="90000" bIns="46800" rtlCol="0">
            <a:normAutofit/>
          </a:bodyPr>
          <a:lstStyle>
            <a:lvl1pPr>
              <a:buNone/>
              <a:defRPr sz="1600"/>
            </a:lvl1pPr>
          </a:lstStyle>
          <a:p>
            <a:pPr lvl="0"/>
            <a:endParaRPr lang="zh-CN" altLang="en-US"/>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a:buNone/>
              <a:defRPr sz="1600"/>
            </a:lvl1pPr>
          </a:lstStyle>
          <a:p>
            <a:pPr lvl="0"/>
            <a:r>
              <a:rPr lang="zh-CN" altLang="en-US" smtClean="0"/>
              <a:t>单击此处编辑母版文本样式</a:t>
            </a:r>
            <a:endParaRPr lang="zh-CN" altLang="en-US"/>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lang="zh-CN" altLang="en-US" smtClean="0"/>
              <a:t>单击此处编辑标题</a:t>
            </a:r>
            <a:endParaRPr lang="zh-CN" altLang="en-US"/>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2.xml"/><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defRPr>
            </a:lvl1pPr>
          </a:lstStyle>
          <a:p>
            <a:fld id="{49AE70B2-8BF9-45C0-BB95-33D1B9D3A854}" type="slidenum">
              <a:rPr lang="zh-CN" altLang="en-US" smtClean="0"/>
            </a:fld>
            <a:endParaRPr lang="zh-CN" altLang="en-US" dirty="0"/>
          </a:p>
        </p:txBody>
      </p:sp>
    </p:spTree>
    <p:custDataLst>
      <p:tags r:id="rId17"/>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65.xml"/><Relationship Id="rId2" Type="http://schemas.openxmlformats.org/officeDocument/2006/relationships/tags" Target="../tags/tag64.xml"/><Relationship Id="rId1" Type="http://schemas.openxmlformats.org/officeDocument/2006/relationships/tags" Target="../tags/tag63.xml"/></Relationships>
</file>

<file path=ppt/slides/_rels/slide10.xml.rels><?xml version="1.0" encoding="UTF-8" standalone="yes"?>
<Relationships xmlns="http://schemas.openxmlformats.org/package/2006/relationships"><Relationship Id="rId9" Type="http://schemas.openxmlformats.org/officeDocument/2006/relationships/image" Target="../media/image23.wmf"/><Relationship Id="rId8" Type="http://schemas.openxmlformats.org/officeDocument/2006/relationships/oleObject" Target="../embeddings/oleObject15.bin"/><Relationship Id="rId7" Type="http://schemas.openxmlformats.org/officeDocument/2006/relationships/image" Target="../media/image22.wmf"/><Relationship Id="rId6" Type="http://schemas.openxmlformats.org/officeDocument/2006/relationships/image" Target="../media/image21.wmf"/><Relationship Id="rId5" Type="http://schemas.openxmlformats.org/officeDocument/2006/relationships/oleObject" Target="../embeddings/oleObject14.bin"/><Relationship Id="rId4" Type="http://schemas.openxmlformats.org/officeDocument/2006/relationships/image" Target="../media/image20.wmf"/><Relationship Id="rId31" Type="http://schemas.openxmlformats.org/officeDocument/2006/relationships/vmlDrawing" Target="../drawings/vmlDrawing6.vml"/><Relationship Id="rId30" Type="http://schemas.openxmlformats.org/officeDocument/2006/relationships/slideLayout" Target="../slideLayouts/slideLayout2.xml"/><Relationship Id="rId3" Type="http://schemas.openxmlformats.org/officeDocument/2006/relationships/oleObject" Target="../embeddings/oleObject13.bin"/><Relationship Id="rId29" Type="http://schemas.openxmlformats.org/officeDocument/2006/relationships/tags" Target="../tags/tag77.xml"/><Relationship Id="rId28" Type="http://schemas.openxmlformats.org/officeDocument/2006/relationships/image" Target="../media/image33.png"/><Relationship Id="rId27" Type="http://schemas.openxmlformats.org/officeDocument/2006/relationships/image" Target="../media/image32.wmf"/><Relationship Id="rId26" Type="http://schemas.openxmlformats.org/officeDocument/2006/relationships/oleObject" Target="../embeddings/oleObject24.bin"/><Relationship Id="rId25" Type="http://schemas.openxmlformats.org/officeDocument/2006/relationships/image" Target="../media/image31.wmf"/><Relationship Id="rId24" Type="http://schemas.openxmlformats.org/officeDocument/2006/relationships/oleObject" Target="../embeddings/oleObject23.bin"/><Relationship Id="rId23" Type="http://schemas.openxmlformats.org/officeDocument/2006/relationships/image" Target="../media/image30.wmf"/><Relationship Id="rId22" Type="http://schemas.openxmlformats.org/officeDocument/2006/relationships/oleObject" Target="../embeddings/oleObject22.bin"/><Relationship Id="rId21" Type="http://schemas.openxmlformats.org/officeDocument/2006/relationships/image" Target="../media/image29.wmf"/><Relationship Id="rId20" Type="http://schemas.openxmlformats.org/officeDocument/2006/relationships/oleObject" Target="../embeddings/oleObject21.bin"/><Relationship Id="rId2" Type="http://schemas.openxmlformats.org/officeDocument/2006/relationships/image" Target="../media/image19.wmf"/><Relationship Id="rId19" Type="http://schemas.openxmlformats.org/officeDocument/2006/relationships/image" Target="../media/image28.wmf"/><Relationship Id="rId18" Type="http://schemas.openxmlformats.org/officeDocument/2006/relationships/oleObject" Target="../embeddings/oleObject20.bin"/><Relationship Id="rId17" Type="http://schemas.openxmlformats.org/officeDocument/2006/relationships/image" Target="../media/image27.wmf"/><Relationship Id="rId16" Type="http://schemas.openxmlformats.org/officeDocument/2006/relationships/oleObject" Target="../embeddings/oleObject19.bin"/><Relationship Id="rId15" Type="http://schemas.openxmlformats.org/officeDocument/2006/relationships/image" Target="../media/image26.wmf"/><Relationship Id="rId14" Type="http://schemas.openxmlformats.org/officeDocument/2006/relationships/oleObject" Target="../embeddings/oleObject18.bin"/><Relationship Id="rId13" Type="http://schemas.openxmlformats.org/officeDocument/2006/relationships/image" Target="../media/image25.wmf"/><Relationship Id="rId12" Type="http://schemas.openxmlformats.org/officeDocument/2006/relationships/oleObject" Target="../embeddings/oleObject17.bin"/><Relationship Id="rId11" Type="http://schemas.openxmlformats.org/officeDocument/2006/relationships/image" Target="../media/image24.wmf"/><Relationship Id="rId10" Type="http://schemas.openxmlformats.org/officeDocument/2006/relationships/oleObject" Target="../embeddings/oleObject16.bin"/><Relationship Id="rId1" Type="http://schemas.openxmlformats.org/officeDocument/2006/relationships/oleObject" Target="../embeddings/oleObject12.bin"/></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7.xml"/><Relationship Id="rId1" Type="http://schemas.openxmlformats.org/officeDocument/2006/relationships/tags" Target="../tags/tag66.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8.xml"/></Relationships>
</file>

<file path=ppt/slides/_rels/slide4.xml.rels><?xml version="1.0" encoding="UTF-8" standalone="yes"?>
<Relationships xmlns="http://schemas.openxmlformats.org/package/2006/relationships"><Relationship Id="rId6" Type="http://schemas.openxmlformats.org/officeDocument/2006/relationships/vmlDrawing" Target="../drawings/vmlDrawing1.vml"/><Relationship Id="rId5" Type="http://schemas.openxmlformats.org/officeDocument/2006/relationships/slideLayout" Target="../slideLayouts/slideLayout2.xml"/><Relationship Id="rId4" Type="http://schemas.openxmlformats.org/officeDocument/2006/relationships/tags" Target="../tags/tag69.xml"/><Relationship Id="rId3" Type="http://schemas.openxmlformats.org/officeDocument/2006/relationships/image" Target="../media/image2.wmf"/><Relationship Id="rId2" Type="http://schemas.openxmlformats.org/officeDocument/2006/relationships/oleObject" Target="../embeddings/oleObject1.bin"/><Relationship Id="rId1" Type="http://schemas.openxmlformats.org/officeDocument/2006/relationships/image" Target="../media/image1.wmf"/></Relationships>
</file>

<file path=ppt/slides/_rels/slide5.xml.rels><?xml version="1.0" encoding="UTF-8" standalone="yes"?>
<Relationships xmlns="http://schemas.openxmlformats.org/package/2006/relationships"><Relationship Id="rId8" Type="http://schemas.openxmlformats.org/officeDocument/2006/relationships/vmlDrawing" Target="../drawings/vmlDrawing2.vml"/><Relationship Id="rId7" Type="http://schemas.openxmlformats.org/officeDocument/2006/relationships/slideLayout" Target="../slideLayouts/slideLayout2.xml"/><Relationship Id="rId6" Type="http://schemas.openxmlformats.org/officeDocument/2006/relationships/tags" Target="../tags/tag71.xml"/><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tags" Target="../tags/tag70.xml"/><Relationship Id="rId2" Type="http://schemas.openxmlformats.org/officeDocument/2006/relationships/image" Target="../media/image3.wmf"/><Relationship Id="rId1" Type="http://schemas.openxmlformats.org/officeDocument/2006/relationships/oleObject" Target="../embeddings/oleObject2.bin"/></Relationships>
</file>

<file path=ppt/slides/_rels/slide6.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73.xml"/><Relationship Id="rId3" Type="http://schemas.openxmlformats.org/officeDocument/2006/relationships/image" Target="../media/image7.png"/><Relationship Id="rId2" Type="http://schemas.openxmlformats.org/officeDocument/2006/relationships/tags" Target="../tags/tag72.xml"/><Relationship Id="rId1" Type="http://schemas.openxmlformats.org/officeDocument/2006/relationships/image" Target="../media/image6.wmf"/></Relationships>
</file>

<file path=ppt/slides/_rels/slide7.xml.rels><?xml version="1.0" encoding="UTF-8" standalone="yes"?>
<Relationships xmlns="http://schemas.openxmlformats.org/package/2006/relationships"><Relationship Id="rId7" Type="http://schemas.openxmlformats.org/officeDocument/2006/relationships/vmlDrawing" Target="../drawings/vmlDrawing3.vml"/><Relationship Id="rId6" Type="http://schemas.openxmlformats.org/officeDocument/2006/relationships/slideLayout" Target="../slideLayouts/slideLayout2.xml"/><Relationship Id="rId5" Type="http://schemas.openxmlformats.org/officeDocument/2006/relationships/tags" Target="../tags/tag74.xml"/><Relationship Id="rId4" Type="http://schemas.openxmlformats.org/officeDocument/2006/relationships/image" Target="../media/image9.wmf"/><Relationship Id="rId3" Type="http://schemas.openxmlformats.org/officeDocument/2006/relationships/oleObject" Target="../embeddings/oleObject4.bin"/><Relationship Id="rId2" Type="http://schemas.openxmlformats.org/officeDocument/2006/relationships/image" Target="../media/image8.wmf"/><Relationship Id="rId1" Type="http://schemas.openxmlformats.org/officeDocument/2006/relationships/oleObject" Target="../embeddings/oleObject3.bin"/></Relationships>
</file>

<file path=ppt/slides/_rels/slide8.xml.rels><?xml version="1.0" encoding="UTF-8" standalone="yes"?>
<Relationships xmlns="http://schemas.openxmlformats.org/package/2006/relationships"><Relationship Id="rId9" Type="http://schemas.openxmlformats.org/officeDocument/2006/relationships/oleObject" Target="../embeddings/oleObject8.bin"/><Relationship Id="rId8" Type="http://schemas.openxmlformats.org/officeDocument/2006/relationships/image" Target="../media/image14.png"/><Relationship Id="rId7" Type="http://schemas.openxmlformats.org/officeDocument/2006/relationships/image" Target="../media/image13.png"/><Relationship Id="rId6" Type="http://schemas.openxmlformats.org/officeDocument/2006/relationships/image" Target="../media/image12.wmf"/><Relationship Id="rId5" Type="http://schemas.openxmlformats.org/officeDocument/2006/relationships/oleObject" Target="../embeddings/oleObject7.bin"/><Relationship Id="rId4" Type="http://schemas.openxmlformats.org/officeDocument/2006/relationships/image" Target="../media/image11.wmf"/><Relationship Id="rId3" Type="http://schemas.openxmlformats.org/officeDocument/2006/relationships/oleObject" Target="../embeddings/oleObject6.bin"/><Relationship Id="rId2" Type="http://schemas.openxmlformats.org/officeDocument/2006/relationships/image" Target="../media/image10.wmf"/><Relationship Id="rId17" Type="http://schemas.openxmlformats.org/officeDocument/2006/relationships/vmlDrawing" Target="../drawings/vmlDrawing4.vml"/><Relationship Id="rId16" Type="http://schemas.openxmlformats.org/officeDocument/2006/relationships/slideLayout" Target="../slideLayouts/slideLayout2.xml"/><Relationship Id="rId15" Type="http://schemas.openxmlformats.org/officeDocument/2006/relationships/tags" Target="../tags/tag75.xml"/><Relationship Id="rId14" Type="http://schemas.openxmlformats.org/officeDocument/2006/relationships/image" Target="../media/image17.wmf"/><Relationship Id="rId13" Type="http://schemas.openxmlformats.org/officeDocument/2006/relationships/oleObject" Target="../embeddings/oleObject10.bin"/><Relationship Id="rId12" Type="http://schemas.openxmlformats.org/officeDocument/2006/relationships/image" Target="../media/image16.wmf"/><Relationship Id="rId11" Type="http://schemas.openxmlformats.org/officeDocument/2006/relationships/oleObject" Target="../embeddings/oleObject9.bin"/><Relationship Id="rId10" Type="http://schemas.openxmlformats.org/officeDocument/2006/relationships/image" Target="../media/image15.wmf"/><Relationship Id="rId1" Type="http://schemas.openxmlformats.org/officeDocument/2006/relationships/oleObject" Target="../embeddings/oleObject5.bin"/></Relationships>
</file>

<file path=ppt/slides/_rels/slide9.xml.rels><?xml version="1.0" encoding="UTF-8" standalone="yes"?>
<Relationships xmlns="http://schemas.openxmlformats.org/package/2006/relationships"><Relationship Id="rId5" Type="http://schemas.openxmlformats.org/officeDocument/2006/relationships/vmlDrawing" Target="../drawings/vmlDrawing5.vml"/><Relationship Id="rId4" Type="http://schemas.openxmlformats.org/officeDocument/2006/relationships/slideLayout" Target="../slideLayouts/slideLayout2.xml"/><Relationship Id="rId3" Type="http://schemas.openxmlformats.org/officeDocument/2006/relationships/tags" Target="../tags/tag76.xml"/><Relationship Id="rId2" Type="http://schemas.openxmlformats.org/officeDocument/2006/relationships/image" Target="../media/image18.wmf"/><Relationship Id="rId1" Type="http://schemas.openxmlformats.org/officeDocument/2006/relationships/oleObject" Target="../embeddings/oleObject11.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p:txBody>
          <a:bodyPr/>
          <a:p>
            <a:endParaRPr lang="zh-CN" altLang="zh-CN"/>
          </a:p>
        </p:txBody>
      </p:sp>
      <p:sp>
        <p:nvSpPr>
          <p:cNvPr id="3" name="副标题 2"/>
          <p:cNvSpPr>
            <a:spLocks noGrp="1"/>
          </p:cNvSpPr>
          <p:nvPr>
            <p:ph type="subTitle" idx="1"/>
            <p:custDataLst>
              <p:tags r:id="rId2"/>
            </p:custDataLst>
          </p:nvPr>
        </p:nvSpPr>
        <p:spPr/>
        <p:txBody>
          <a:bodyPr/>
          <a:p>
            <a:endParaRPr lang="zh-CN" altLang="en-US"/>
          </a:p>
        </p:txBody>
      </p:sp>
    </p:spTree>
    <p:custDataLst>
      <p:tags r:id="rId3"/>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r>
              <a:rPr lang="zh-CN" altLang="en-US"/>
              <a:t>解一：由极值存在的必要条件求出稳定点：</a:t>
            </a:r>
            <a:endParaRPr lang="zh-CN" altLang="en-US"/>
          </a:p>
        </p:txBody>
      </p:sp>
      <p:graphicFrame>
        <p:nvGraphicFramePr>
          <p:cNvPr id="4" name="Object 307"/>
          <p:cNvGraphicFramePr>
            <a:graphicFrameLocks noChangeAspect="1"/>
          </p:cNvGraphicFramePr>
          <p:nvPr/>
        </p:nvGraphicFramePr>
        <p:xfrm>
          <a:off x="887730" y="2059940"/>
          <a:ext cx="991870" cy="527050"/>
        </p:xfrm>
        <a:graphic>
          <a:graphicData uri="http://schemas.openxmlformats.org/presentationml/2006/ole">
            <mc:AlternateContent xmlns:mc="http://schemas.openxmlformats.org/markup-compatibility/2006">
              <mc:Choice xmlns:v="urn:schemas-microsoft-com:vml" Requires="v">
                <p:oleObj spid="_x0000_s3076" name="" r:id="rId1" imgW="812165" imgH="431800" progId="Equation.DSMT4">
                  <p:embed/>
                </p:oleObj>
              </mc:Choice>
              <mc:Fallback>
                <p:oleObj name="" r:id="rId1" imgW="812165" imgH="431800" progId="Equation.DSMT4">
                  <p:embed/>
                  <p:pic>
                    <p:nvPicPr>
                      <p:cNvPr id="0" name="图片 3075"/>
                      <p:cNvPicPr/>
                      <p:nvPr/>
                    </p:nvPicPr>
                    <p:blipFill>
                      <a:blip r:embed="rId2"/>
                      <a:stretch>
                        <a:fillRect/>
                      </a:stretch>
                    </p:blipFill>
                    <p:spPr>
                      <a:xfrm>
                        <a:off x="887730" y="2059940"/>
                        <a:ext cx="991870" cy="527050"/>
                      </a:xfrm>
                      <a:prstGeom prst="rect">
                        <a:avLst/>
                      </a:prstGeom>
                      <a:noFill/>
                      <a:ln w="38100">
                        <a:noFill/>
                        <a:miter/>
                      </a:ln>
                    </p:spPr>
                  </p:pic>
                </p:oleObj>
              </mc:Fallback>
            </mc:AlternateContent>
          </a:graphicData>
        </a:graphic>
      </p:graphicFrame>
      <p:graphicFrame>
        <p:nvGraphicFramePr>
          <p:cNvPr id="5" name="Object 308"/>
          <p:cNvGraphicFramePr>
            <a:graphicFrameLocks noChangeAspect="1"/>
          </p:cNvGraphicFramePr>
          <p:nvPr/>
        </p:nvGraphicFramePr>
        <p:xfrm>
          <a:off x="2235835" y="1981200"/>
          <a:ext cx="854075" cy="605155"/>
        </p:xfrm>
        <a:graphic>
          <a:graphicData uri="http://schemas.openxmlformats.org/presentationml/2006/ole">
            <mc:AlternateContent xmlns:mc="http://schemas.openxmlformats.org/markup-compatibility/2006">
              <mc:Choice xmlns:v="urn:schemas-microsoft-com:vml" Requires="v">
                <p:oleObj spid="_x0000_s6" name="" r:id="rId3" imgW="609600" imgH="431800" progId="Equation.DSMT4">
                  <p:embed/>
                </p:oleObj>
              </mc:Choice>
              <mc:Fallback>
                <p:oleObj name="" r:id="rId3" imgW="609600" imgH="431800" progId="Equation.DSMT4">
                  <p:embed/>
                  <p:pic>
                    <p:nvPicPr>
                      <p:cNvPr id="0" name="图片 3"/>
                      <p:cNvPicPr/>
                      <p:nvPr/>
                    </p:nvPicPr>
                    <p:blipFill>
                      <a:blip r:embed="rId4"/>
                      <a:stretch>
                        <a:fillRect/>
                      </a:stretch>
                    </p:blipFill>
                    <p:spPr>
                      <a:xfrm>
                        <a:off x="2235835" y="1981200"/>
                        <a:ext cx="854075" cy="605155"/>
                      </a:xfrm>
                      <a:prstGeom prst="rect">
                        <a:avLst/>
                      </a:prstGeom>
                      <a:noFill/>
                      <a:ln w="38100">
                        <a:noFill/>
                        <a:miter/>
                      </a:ln>
                    </p:spPr>
                  </p:pic>
                </p:oleObj>
              </mc:Fallback>
            </mc:AlternateContent>
          </a:graphicData>
        </a:graphic>
      </p:graphicFrame>
      <p:graphicFrame>
        <p:nvGraphicFramePr>
          <p:cNvPr id="7" name="Object 309"/>
          <p:cNvGraphicFramePr>
            <a:graphicFrameLocks noChangeAspect="1"/>
          </p:cNvGraphicFramePr>
          <p:nvPr/>
        </p:nvGraphicFramePr>
        <p:xfrm>
          <a:off x="3353435" y="1981200"/>
          <a:ext cx="854710" cy="605790"/>
        </p:xfrm>
        <a:graphic>
          <a:graphicData uri="http://schemas.openxmlformats.org/presentationml/2006/ole">
            <mc:AlternateContent xmlns:mc="http://schemas.openxmlformats.org/markup-compatibility/2006">
              <mc:Choice xmlns:v="urn:schemas-microsoft-com:vml" Requires="v">
                <p:oleObj spid="_x0000_s8" name="" r:id="rId5" imgW="609600" imgH="431800" progId="Equation.DSMT4">
                  <p:embed/>
                </p:oleObj>
              </mc:Choice>
              <mc:Fallback>
                <p:oleObj name="" r:id="rId5" imgW="609600" imgH="431800" progId="Equation.DSMT4">
                  <p:embed/>
                  <p:pic>
                    <p:nvPicPr>
                      <p:cNvPr id="0" name="图片 4"/>
                      <p:cNvPicPr/>
                      <p:nvPr/>
                    </p:nvPicPr>
                    <p:blipFill>
                      <a:blip r:embed="rId6"/>
                      <a:stretch>
                        <a:fillRect/>
                      </a:stretch>
                    </p:blipFill>
                    <p:spPr>
                      <a:xfrm>
                        <a:off x="3353435" y="1981200"/>
                        <a:ext cx="854710" cy="605790"/>
                      </a:xfrm>
                      <a:prstGeom prst="rect">
                        <a:avLst/>
                      </a:prstGeom>
                      <a:noFill/>
                      <a:ln w="38100">
                        <a:noFill/>
                        <a:miter/>
                      </a:ln>
                    </p:spPr>
                  </p:pic>
                </p:oleObj>
              </mc:Fallback>
            </mc:AlternateContent>
          </a:graphicData>
        </a:graphic>
      </p:graphicFrame>
      <p:pic>
        <p:nvPicPr>
          <p:cNvPr id="9" name="图片 -2147482315"/>
          <p:cNvPicPr>
            <a:picLocks noChangeAspect="1"/>
          </p:cNvPicPr>
          <p:nvPr/>
        </p:nvPicPr>
        <p:blipFill>
          <a:blip r:embed="rId7"/>
          <a:stretch>
            <a:fillRect/>
          </a:stretch>
        </p:blipFill>
        <p:spPr>
          <a:xfrm>
            <a:off x="887730" y="2773045"/>
            <a:ext cx="891540" cy="334645"/>
          </a:xfrm>
          <a:prstGeom prst="rect">
            <a:avLst/>
          </a:prstGeom>
          <a:noFill/>
          <a:ln w="9525">
            <a:noFill/>
          </a:ln>
        </p:spPr>
      </p:pic>
      <p:graphicFrame>
        <p:nvGraphicFramePr>
          <p:cNvPr id="10" name="Object 311"/>
          <p:cNvGraphicFramePr>
            <a:graphicFrameLocks noChangeAspect="1"/>
          </p:cNvGraphicFramePr>
          <p:nvPr/>
        </p:nvGraphicFramePr>
        <p:xfrm>
          <a:off x="1010920" y="3293745"/>
          <a:ext cx="525145" cy="325755"/>
        </p:xfrm>
        <a:graphic>
          <a:graphicData uri="http://schemas.openxmlformats.org/presentationml/2006/ole">
            <mc:AlternateContent xmlns:mc="http://schemas.openxmlformats.org/markup-compatibility/2006">
              <mc:Choice xmlns:v="urn:schemas-microsoft-com:vml" Requires="v">
                <p:oleObj spid="_x0000_s11" name="" r:id="rId8" imgW="368300" imgH="228600" progId="Equation.DSMT4">
                  <p:embed/>
                </p:oleObj>
              </mc:Choice>
              <mc:Fallback>
                <p:oleObj name="" r:id="rId8" imgW="368300" imgH="228600" progId="Equation.DSMT4">
                  <p:embed/>
                  <p:pic>
                    <p:nvPicPr>
                      <p:cNvPr id="0" name="图片 5"/>
                      <p:cNvPicPr/>
                      <p:nvPr/>
                    </p:nvPicPr>
                    <p:blipFill>
                      <a:blip r:embed="rId9"/>
                      <a:stretch>
                        <a:fillRect/>
                      </a:stretch>
                    </p:blipFill>
                    <p:spPr>
                      <a:xfrm>
                        <a:off x="1010920" y="3293745"/>
                        <a:ext cx="525145" cy="325755"/>
                      </a:xfrm>
                      <a:prstGeom prst="rect">
                        <a:avLst/>
                      </a:prstGeom>
                      <a:noFill/>
                      <a:ln w="38100">
                        <a:noFill/>
                        <a:miter/>
                      </a:ln>
                    </p:spPr>
                  </p:pic>
                </p:oleObj>
              </mc:Fallback>
            </mc:AlternateContent>
          </a:graphicData>
        </a:graphic>
      </p:graphicFrame>
      <p:graphicFrame>
        <p:nvGraphicFramePr>
          <p:cNvPr id="12" name="Object 312"/>
          <p:cNvGraphicFramePr>
            <a:graphicFrameLocks noChangeAspect="1"/>
          </p:cNvGraphicFramePr>
          <p:nvPr/>
        </p:nvGraphicFramePr>
        <p:xfrm>
          <a:off x="1879600" y="3314700"/>
          <a:ext cx="527685" cy="297180"/>
        </p:xfrm>
        <a:graphic>
          <a:graphicData uri="http://schemas.openxmlformats.org/presentationml/2006/ole">
            <mc:AlternateContent xmlns:mc="http://schemas.openxmlformats.org/markup-compatibility/2006">
              <mc:Choice xmlns:v="urn:schemas-microsoft-com:vml" Requires="v">
                <p:oleObj spid="_x0000_s13" name="" r:id="rId10" imgW="405765" imgH="228600" progId="Equation.DSMT4">
                  <p:embed/>
                </p:oleObj>
              </mc:Choice>
              <mc:Fallback>
                <p:oleObj name="" r:id="rId10" imgW="405765" imgH="228600" progId="Equation.DSMT4">
                  <p:embed/>
                  <p:pic>
                    <p:nvPicPr>
                      <p:cNvPr id="0" name="图片 6"/>
                      <p:cNvPicPr/>
                      <p:nvPr/>
                    </p:nvPicPr>
                    <p:blipFill>
                      <a:blip r:embed="rId11"/>
                      <a:stretch>
                        <a:fillRect/>
                      </a:stretch>
                    </p:blipFill>
                    <p:spPr>
                      <a:xfrm>
                        <a:off x="1879600" y="3314700"/>
                        <a:ext cx="527685" cy="297180"/>
                      </a:xfrm>
                      <a:prstGeom prst="rect">
                        <a:avLst/>
                      </a:prstGeom>
                      <a:noFill/>
                      <a:ln w="38100">
                        <a:noFill/>
                        <a:miter/>
                      </a:ln>
                    </p:spPr>
                  </p:pic>
                </p:oleObj>
              </mc:Fallback>
            </mc:AlternateContent>
          </a:graphicData>
        </a:graphic>
      </p:graphicFrame>
      <p:graphicFrame>
        <p:nvGraphicFramePr>
          <p:cNvPr id="14" name="Object 313"/>
          <p:cNvGraphicFramePr>
            <a:graphicFrameLocks noChangeAspect="1"/>
          </p:cNvGraphicFramePr>
          <p:nvPr/>
        </p:nvGraphicFramePr>
        <p:xfrm>
          <a:off x="2684145" y="3314700"/>
          <a:ext cx="527050" cy="297180"/>
        </p:xfrm>
        <a:graphic>
          <a:graphicData uri="http://schemas.openxmlformats.org/presentationml/2006/ole">
            <mc:AlternateContent xmlns:mc="http://schemas.openxmlformats.org/markup-compatibility/2006">
              <mc:Choice xmlns:v="urn:schemas-microsoft-com:vml" Requires="v">
                <p:oleObj spid="_x0000_s15" name="" r:id="rId12" imgW="405765" imgH="228600" progId="Equation.DSMT4">
                  <p:embed/>
                </p:oleObj>
              </mc:Choice>
              <mc:Fallback>
                <p:oleObj name="" r:id="rId12" imgW="405765" imgH="228600" progId="Equation.DSMT4">
                  <p:embed/>
                  <p:pic>
                    <p:nvPicPr>
                      <p:cNvPr id="0" name="图片 7"/>
                      <p:cNvPicPr/>
                      <p:nvPr/>
                    </p:nvPicPr>
                    <p:blipFill>
                      <a:blip r:embed="rId13"/>
                      <a:stretch>
                        <a:fillRect/>
                      </a:stretch>
                    </p:blipFill>
                    <p:spPr>
                      <a:xfrm>
                        <a:off x="2684145" y="3314700"/>
                        <a:ext cx="527050" cy="297180"/>
                      </a:xfrm>
                      <a:prstGeom prst="rect">
                        <a:avLst/>
                      </a:prstGeom>
                      <a:noFill/>
                      <a:ln w="38100">
                        <a:noFill/>
                        <a:miter/>
                      </a:ln>
                    </p:spPr>
                  </p:pic>
                </p:oleObj>
              </mc:Fallback>
            </mc:AlternateContent>
          </a:graphicData>
        </a:graphic>
      </p:graphicFrame>
      <p:graphicFrame>
        <p:nvGraphicFramePr>
          <p:cNvPr id="16" name="Object 314"/>
          <p:cNvGraphicFramePr>
            <a:graphicFrameLocks noChangeAspect="1"/>
          </p:cNvGraphicFramePr>
          <p:nvPr/>
        </p:nvGraphicFramePr>
        <p:xfrm>
          <a:off x="887730" y="3872865"/>
          <a:ext cx="720090" cy="603885"/>
        </p:xfrm>
        <a:graphic>
          <a:graphicData uri="http://schemas.openxmlformats.org/presentationml/2006/ole">
            <mc:AlternateContent xmlns:mc="http://schemas.openxmlformats.org/markup-compatibility/2006">
              <mc:Choice xmlns:v="urn:schemas-microsoft-com:vml" Requires="v">
                <p:oleObj spid="_x0000_s17" name="" r:id="rId14" imgW="546100" imgH="457200" progId="Equation.DSMT4">
                  <p:embed/>
                </p:oleObj>
              </mc:Choice>
              <mc:Fallback>
                <p:oleObj name="" r:id="rId14" imgW="546100" imgH="457200" progId="Equation.DSMT4">
                  <p:embed/>
                  <p:pic>
                    <p:nvPicPr>
                      <p:cNvPr id="0" name="图片 8"/>
                      <p:cNvPicPr/>
                      <p:nvPr/>
                    </p:nvPicPr>
                    <p:blipFill>
                      <a:blip r:embed="rId15"/>
                      <a:stretch>
                        <a:fillRect/>
                      </a:stretch>
                    </p:blipFill>
                    <p:spPr>
                      <a:xfrm>
                        <a:off x="887730" y="3872865"/>
                        <a:ext cx="720090" cy="603885"/>
                      </a:xfrm>
                      <a:prstGeom prst="rect">
                        <a:avLst/>
                      </a:prstGeom>
                      <a:noFill/>
                      <a:ln w="38100">
                        <a:noFill/>
                        <a:miter/>
                      </a:ln>
                    </p:spPr>
                  </p:pic>
                </p:oleObj>
              </mc:Fallback>
            </mc:AlternateContent>
          </a:graphicData>
        </a:graphic>
      </p:graphicFrame>
      <p:graphicFrame>
        <p:nvGraphicFramePr>
          <p:cNvPr id="18" name="Object 316"/>
          <p:cNvGraphicFramePr>
            <a:graphicFrameLocks noChangeAspect="1"/>
          </p:cNvGraphicFramePr>
          <p:nvPr/>
        </p:nvGraphicFramePr>
        <p:xfrm>
          <a:off x="2622550" y="3888740"/>
          <a:ext cx="701040" cy="588010"/>
        </p:xfrm>
        <a:graphic>
          <a:graphicData uri="http://schemas.openxmlformats.org/presentationml/2006/ole">
            <mc:AlternateContent xmlns:mc="http://schemas.openxmlformats.org/markup-compatibility/2006">
              <mc:Choice xmlns:v="urn:schemas-microsoft-com:vml" Requires="v">
                <p:oleObj spid="_x0000_s19" name="" r:id="rId16" imgW="546100" imgH="457200" progId="Equation.DSMT4">
                  <p:embed/>
                </p:oleObj>
              </mc:Choice>
              <mc:Fallback>
                <p:oleObj name="" r:id="rId16" imgW="546100" imgH="457200" progId="Equation.DSMT4">
                  <p:embed/>
                  <p:pic>
                    <p:nvPicPr>
                      <p:cNvPr id="0" name="图片 9"/>
                      <p:cNvPicPr/>
                      <p:nvPr/>
                    </p:nvPicPr>
                    <p:blipFill>
                      <a:blip r:embed="rId17"/>
                      <a:stretch>
                        <a:fillRect/>
                      </a:stretch>
                    </p:blipFill>
                    <p:spPr>
                      <a:xfrm>
                        <a:off x="2622550" y="3888740"/>
                        <a:ext cx="701040" cy="588010"/>
                      </a:xfrm>
                      <a:prstGeom prst="rect">
                        <a:avLst/>
                      </a:prstGeom>
                      <a:noFill/>
                      <a:ln w="38100">
                        <a:noFill/>
                        <a:miter/>
                      </a:ln>
                    </p:spPr>
                  </p:pic>
                </p:oleObj>
              </mc:Fallback>
            </mc:AlternateContent>
          </a:graphicData>
        </a:graphic>
      </p:graphicFrame>
      <p:graphicFrame>
        <p:nvGraphicFramePr>
          <p:cNvPr id="20" name="Object 315"/>
          <p:cNvGraphicFramePr>
            <a:graphicFrameLocks noChangeAspect="1"/>
          </p:cNvGraphicFramePr>
          <p:nvPr/>
        </p:nvGraphicFramePr>
        <p:xfrm>
          <a:off x="1779270" y="3888740"/>
          <a:ext cx="684530" cy="586740"/>
        </p:xfrm>
        <a:graphic>
          <a:graphicData uri="http://schemas.openxmlformats.org/presentationml/2006/ole">
            <mc:AlternateContent xmlns:mc="http://schemas.openxmlformats.org/markup-compatibility/2006">
              <mc:Choice xmlns:v="urn:schemas-microsoft-com:vml" Requires="v">
                <p:oleObj spid="_x0000_s21" name="" r:id="rId18" imgW="533400" imgH="457200" progId="Equation.DSMT4">
                  <p:embed/>
                </p:oleObj>
              </mc:Choice>
              <mc:Fallback>
                <p:oleObj name="" r:id="rId18" imgW="533400" imgH="457200" progId="Equation.DSMT4">
                  <p:embed/>
                  <p:pic>
                    <p:nvPicPr>
                      <p:cNvPr id="0" name="图片 10"/>
                      <p:cNvPicPr/>
                      <p:nvPr/>
                    </p:nvPicPr>
                    <p:blipFill>
                      <a:blip r:embed="rId19"/>
                      <a:stretch>
                        <a:fillRect/>
                      </a:stretch>
                    </p:blipFill>
                    <p:spPr>
                      <a:xfrm>
                        <a:off x="1779270" y="3888740"/>
                        <a:ext cx="684530" cy="586740"/>
                      </a:xfrm>
                      <a:prstGeom prst="rect">
                        <a:avLst/>
                      </a:prstGeom>
                      <a:noFill/>
                      <a:ln w="38100">
                        <a:noFill/>
                        <a:miter/>
                      </a:ln>
                    </p:spPr>
                  </p:pic>
                </p:oleObj>
              </mc:Fallback>
            </mc:AlternateContent>
          </a:graphicData>
        </a:graphic>
      </p:graphicFrame>
      <p:graphicFrame>
        <p:nvGraphicFramePr>
          <p:cNvPr id="22" name="Object 317"/>
          <p:cNvGraphicFramePr>
            <a:graphicFrameLocks noChangeAspect="1"/>
          </p:cNvGraphicFramePr>
          <p:nvPr/>
        </p:nvGraphicFramePr>
        <p:xfrm>
          <a:off x="862965" y="4624705"/>
          <a:ext cx="808355" cy="549275"/>
        </p:xfrm>
        <a:graphic>
          <a:graphicData uri="http://schemas.openxmlformats.org/presentationml/2006/ole">
            <mc:AlternateContent xmlns:mc="http://schemas.openxmlformats.org/markup-compatibility/2006">
              <mc:Choice xmlns:v="urn:schemas-microsoft-com:vml" Requires="v">
                <p:oleObj spid="_x0000_s23" name="" r:id="rId20" imgW="673100" imgH="457200" progId="Equation.DSMT4">
                  <p:embed/>
                </p:oleObj>
              </mc:Choice>
              <mc:Fallback>
                <p:oleObj name="" r:id="rId20" imgW="673100" imgH="457200" progId="Equation.DSMT4">
                  <p:embed/>
                  <p:pic>
                    <p:nvPicPr>
                      <p:cNvPr id="0" name="图片 11"/>
                      <p:cNvPicPr/>
                      <p:nvPr/>
                    </p:nvPicPr>
                    <p:blipFill>
                      <a:blip r:embed="rId21"/>
                      <a:stretch>
                        <a:fillRect/>
                      </a:stretch>
                    </p:blipFill>
                    <p:spPr>
                      <a:xfrm>
                        <a:off x="862965" y="4624705"/>
                        <a:ext cx="808355" cy="549275"/>
                      </a:xfrm>
                      <a:prstGeom prst="rect">
                        <a:avLst/>
                      </a:prstGeom>
                      <a:noFill/>
                      <a:ln w="38100">
                        <a:noFill/>
                        <a:miter/>
                      </a:ln>
                    </p:spPr>
                  </p:pic>
                </p:oleObj>
              </mc:Fallback>
            </mc:AlternateContent>
          </a:graphicData>
        </a:graphic>
      </p:graphicFrame>
      <p:graphicFrame>
        <p:nvGraphicFramePr>
          <p:cNvPr id="24" name="Object 318"/>
          <p:cNvGraphicFramePr>
            <a:graphicFrameLocks noChangeAspect="1"/>
          </p:cNvGraphicFramePr>
          <p:nvPr/>
        </p:nvGraphicFramePr>
        <p:xfrm>
          <a:off x="1779270" y="4624705"/>
          <a:ext cx="792480" cy="549275"/>
        </p:xfrm>
        <a:graphic>
          <a:graphicData uri="http://schemas.openxmlformats.org/presentationml/2006/ole">
            <mc:AlternateContent xmlns:mc="http://schemas.openxmlformats.org/markup-compatibility/2006">
              <mc:Choice xmlns:v="urn:schemas-microsoft-com:vml" Requires="v">
                <p:oleObj spid="_x0000_s25" name="" r:id="rId22" imgW="660400" imgH="457200" progId="Equation.DSMT4">
                  <p:embed/>
                </p:oleObj>
              </mc:Choice>
              <mc:Fallback>
                <p:oleObj name="" r:id="rId22" imgW="660400" imgH="457200" progId="Equation.DSMT4">
                  <p:embed/>
                  <p:pic>
                    <p:nvPicPr>
                      <p:cNvPr id="0" name="图片 12"/>
                      <p:cNvPicPr/>
                      <p:nvPr/>
                    </p:nvPicPr>
                    <p:blipFill>
                      <a:blip r:embed="rId23"/>
                      <a:stretch>
                        <a:fillRect/>
                      </a:stretch>
                    </p:blipFill>
                    <p:spPr>
                      <a:xfrm>
                        <a:off x="1779270" y="4624705"/>
                        <a:ext cx="792480" cy="549275"/>
                      </a:xfrm>
                      <a:prstGeom prst="rect">
                        <a:avLst/>
                      </a:prstGeom>
                      <a:noFill/>
                      <a:ln w="38100">
                        <a:noFill/>
                        <a:miter/>
                      </a:ln>
                    </p:spPr>
                  </p:pic>
                </p:oleObj>
              </mc:Fallback>
            </mc:AlternateContent>
          </a:graphicData>
        </a:graphic>
      </p:graphicFrame>
      <p:graphicFrame>
        <p:nvGraphicFramePr>
          <p:cNvPr id="26" name="对象 -2147482260"/>
          <p:cNvGraphicFramePr>
            <a:graphicFrameLocks noChangeAspect="1"/>
          </p:cNvGraphicFramePr>
          <p:nvPr/>
        </p:nvGraphicFramePr>
        <p:xfrm>
          <a:off x="2679700" y="4624705"/>
          <a:ext cx="842645" cy="561975"/>
        </p:xfrm>
        <a:graphic>
          <a:graphicData uri="http://schemas.openxmlformats.org/presentationml/2006/ole">
            <mc:AlternateContent xmlns:mc="http://schemas.openxmlformats.org/markup-compatibility/2006">
              <mc:Choice xmlns:v="urn:schemas-microsoft-com:vml" Requires="v">
                <p:oleObj spid="_x0000_s27" name="" r:id="rId24" imgW="685800" imgH="457200" progId="Equation.DSMT4">
                  <p:embed/>
                </p:oleObj>
              </mc:Choice>
              <mc:Fallback>
                <p:oleObj name="" r:id="rId24" imgW="685800" imgH="457200" progId="Equation.DSMT4">
                  <p:embed/>
                  <p:pic>
                    <p:nvPicPr>
                      <p:cNvPr id="0" name="图片 13"/>
                      <p:cNvPicPr/>
                      <p:nvPr/>
                    </p:nvPicPr>
                    <p:blipFill>
                      <a:blip r:embed="rId25"/>
                      <a:stretch>
                        <a:fillRect/>
                      </a:stretch>
                    </p:blipFill>
                    <p:spPr>
                      <a:xfrm>
                        <a:off x="2679700" y="4624705"/>
                        <a:ext cx="842645" cy="561975"/>
                      </a:xfrm>
                      <a:prstGeom prst="rect">
                        <a:avLst/>
                      </a:prstGeom>
                      <a:noFill/>
                      <a:ln w="38100">
                        <a:noFill/>
                        <a:miter/>
                      </a:ln>
                    </p:spPr>
                  </p:pic>
                </p:oleObj>
              </mc:Fallback>
            </mc:AlternateContent>
          </a:graphicData>
        </a:graphic>
      </p:graphicFrame>
      <p:graphicFrame>
        <p:nvGraphicFramePr>
          <p:cNvPr id="28" name="Object 320"/>
          <p:cNvGraphicFramePr>
            <a:graphicFrameLocks noChangeAspect="1"/>
          </p:cNvGraphicFramePr>
          <p:nvPr/>
        </p:nvGraphicFramePr>
        <p:xfrm>
          <a:off x="5681980" y="2225675"/>
          <a:ext cx="1518285" cy="955675"/>
        </p:xfrm>
        <a:graphic>
          <a:graphicData uri="http://schemas.openxmlformats.org/presentationml/2006/ole">
            <mc:AlternateContent xmlns:mc="http://schemas.openxmlformats.org/markup-compatibility/2006">
              <mc:Choice xmlns:v="urn:schemas-microsoft-com:vml" Requires="v">
                <p:oleObj spid="_x0000_s29" name="" r:id="rId26" imgW="1129665" imgH="711200" progId="Equation.DSMT4">
                  <p:embed/>
                </p:oleObj>
              </mc:Choice>
              <mc:Fallback>
                <p:oleObj name="" r:id="rId26" imgW="1129665" imgH="711200" progId="Equation.DSMT4">
                  <p:embed/>
                  <p:pic>
                    <p:nvPicPr>
                      <p:cNvPr id="0" name="图片 14"/>
                      <p:cNvPicPr/>
                      <p:nvPr/>
                    </p:nvPicPr>
                    <p:blipFill>
                      <a:blip r:embed="rId27"/>
                      <a:stretch>
                        <a:fillRect/>
                      </a:stretch>
                    </p:blipFill>
                    <p:spPr>
                      <a:xfrm>
                        <a:off x="5681980" y="2225675"/>
                        <a:ext cx="1518285" cy="955675"/>
                      </a:xfrm>
                      <a:prstGeom prst="rect">
                        <a:avLst/>
                      </a:prstGeom>
                      <a:noFill/>
                      <a:ln w="38100">
                        <a:noFill/>
                        <a:miter/>
                      </a:ln>
                    </p:spPr>
                  </p:pic>
                </p:oleObj>
              </mc:Fallback>
            </mc:AlternateContent>
          </a:graphicData>
        </a:graphic>
      </p:graphicFrame>
      <p:sp>
        <p:nvSpPr>
          <p:cNvPr id="114" name="文本框 113"/>
          <p:cNvSpPr txBox="1"/>
          <p:nvPr/>
        </p:nvSpPr>
        <p:spPr>
          <a:xfrm>
            <a:off x="4586605" y="3359150"/>
            <a:ext cx="3743325" cy="593090"/>
          </a:xfrm>
          <a:prstGeom prst="rect">
            <a:avLst/>
          </a:prstGeom>
          <a:noFill/>
          <a:ln w="9525">
            <a:noFill/>
          </a:ln>
        </p:spPr>
        <p:txBody>
          <a:bodyPr>
            <a:noAutofit/>
          </a:bodyPr>
          <a:p>
            <a:pPr indent="0"/>
            <a:r>
              <a:rPr lang="zh-CN" b="0">
                <a:ea typeface="黑体" panose="02010609060101010101" charset="-122"/>
              </a:rPr>
              <a:t>极小点为</a:t>
            </a:r>
            <a:endParaRPr lang="zh-CN" altLang="en-US" b="0">
              <a:ea typeface="黑体" panose="02010609060101010101" charset="-122"/>
            </a:endParaRPr>
          </a:p>
        </p:txBody>
      </p:sp>
      <p:pic>
        <p:nvPicPr>
          <p:cNvPr id="30" name="图片 29"/>
          <p:cNvPicPr/>
          <p:nvPr/>
        </p:nvPicPr>
        <p:blipFill>
          <a:blip r:embed="rId28"/>
          <a:stretch>
            <a:fillRect/>
          </a:stretch>
        </p:blipFill>
        <p:spPr>
          <a:xfrm>
            <a:off x="5681980" y="3359785"/>
            <a:ext cx="1313180" cy="367665"/>
          </a:xfrm>
          <a:prstGeom prst="rect">
            <a:avLst/>
          </a:prstGeom>
          <a:noFill/>
          <a:ln w="9525">
            <a:noFill/>
          </a:ln>
        </p:spPr>
      </p:pic>
    </p:spTree>
    <p:custDataLst>
      <p:tags r:id="rId29"/>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4"/>
                                        </p:tgtEl>
                                        <p:attrNameLst>
                                          <p:attrName>style.visibility</p:attrName>
                                        </p:attrNameLst>
                                      </p:cBhvr>
                                      <p:to>
                                        <p:strVal val="visible"/>
                                      </p:to>
                                    </p:set>
                                    <p:anim calcmode="lin" valueType="num">
                                      <p:cBhvr additive="base">
                                        <p:cTn id="7" dur="500" fill="hold"/>
                                        <p:tgtEl>
                                          <p:spTgt spid="114"/>
                                        </p:tgtEl>
                                        <p:attrNameLst>
                                          <p:attrName>ppt_x</p:attrName>
                                        </p:attrNameLst>
                                      </p:cBhvr>
                                      <p:tavLst>
                                        <p:tav tm="0">
                                          <p:val>
                                            <p:strVal val="#ppt_x"/>
                                          </p:val>
                                        </p:tav>
                                        <p:tav tm="100000">
                                          <p:val>
                                            <p:strVal val="#ppt_x"/>
                                          </p:val>
                                        </p:tav>
                                      </p:tavLst>
                                    </p:anim>
                                    <p:anim calcmode="lin" valueType="num">
                                      <p:cBhvr additive="base">
                                        <p:cTn id="8" dur="500" fill="hold"/>
                                        <p:tgtEl>
                                          <p:spTgt spid="114"/>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6"/>
                                        </p:tgtEl>
                                        <p:attrNameLst>
                                          <p:attrName>style.visibility</p:attrName>
                                        </p:attrNameLst>
                                      </p:cBhvr>
                                      <p:to>
                                        <p:strVal val="visible"/>
                                      </p:to>
                                    </p:set>
                                    <p:anim calcmode="lin" valueType="num">
                                      <p:cBhvr additive="base">
                                        <p:cTn id="11" dur="500" fill="hold"/>
                                        <p:tgtEl>
                                          <p:spTgt spid="16"/>
                                        </p:tgtEl>
                                        <p:attrNameLst>
                                          <p:attrName>ppt_x</p:attrName>
                                        </p:attrNameLst>
                                      </p:cBhvr>
                                      <p:tavLst>
                                        <p:tav tm="0">
                                          <p:val>
                                            <p:strVal val="#ppt_x"/>
                                          </p:val>
                                        </p:tav>
                                        <p:tav tm="100000">
                                          <p:val>
                                            <p:strVal val="#ppt_x"/>
                                          </p:val>
                                        </p:tav>
                                      </p:tavLst>
                                    </p:anim>
                                    <p:anim calcmode="lin" valueType="num">
                                      <p:cBhvr additive="base">
                                        <p:cTn id="12"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 grpId="0"/>
      <p:bldP spid="114" grpId="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zh-CN">
                <a:sym typeface="+mn-ea"/>
              </a:rPr>
              <a:t>习题一</a:t>
            </a:r>
            <a:endParaRPr lang="zh-CN" altLang="en-US"/>
          </a:p>
        </p:txBody>
      </p:sp>
      <p:sp>
        <p:nvSpPr>
          <p:cNvPr id="3" name="内容占位符 2"/>
          <p:cNvSpPr>
            <a:spLocks noGrp="1"/>
          </p:cNvSpPr>
          <p:nvPr>
            <p:ph idx="1"/>
          </p:nvPr>
        </p:nvSpPr>
        <p:spPr/>
        <p:txBody>
          <a:bodyPr/>
          <a:p>
            <a:r>
              <a:rPr lang="zh-CN" altLang="en-US"/>
              <a:t>61、某咨询公司，受厂商委托，对新上市的一种新产品进行消费者反映的调查。该公司采用了挨户调查的方法，委托他们调查的厂商以及该公司的市场研究专家对该调查提出下列几点要求：</a:t>
            </a:r>
            <a:endParaRPr lang="zh-CN" altLang="en-US"/>
          </a:p>
          <a:p>
            <a:r>
              <a:rPr lang="zh-CN" altLang="en-US"/>
              <a:t>（1）必须调查2000户人家；</a:t>
            </a:r>
            <a:endParaRPr lang="zh-CN" altLang="en-US"/>
          </a:p>
          <a:p>
            <a:r>
              <a:rPr lang="zh-CN" altLang="en-US"/>
              <a:t>（2）在晚上调查的户数和白天调查的户数相等；</a:t>
            </a:r>
            <a:endParaRPr lang="zh-CN" altLang="en-US"/>
          </a:p>
          <a:p>
            <a:r>
              <a:rPr lang="zh-CN" altLang="en-US"/>
              <a:t>（3）至少应调查700户有孩子的家庭；</a:t>
            </a:r>
            <a:endParaRPr lang="zh-CN" altLang="en-US"/>
          </a:p>
          <a:p>
            <a:r>
              <a:rPr lang="zh-CN" altLang="en-US"/>
              <a:t>（4）至少应调查450户无孩子的家庭。</a:t>
            </a:r>
            <a:endParaRPr lang="zh-CN" altLang="en-US"/>
          </a:p>
          <a:p>
            <a:r>
              <a:rPr lang="zh-CN" altLang="en-US"/>
              <a:t>每会见一户家庭，进行调查所需费用为</a:t>
            </a:r>
            <a:endParaRPr lang="zh-CN" altLang="en-US"/>
          </a:p>
          <a:p>
            <a:endParaRPr lang="zh-CN" altLang="en-US"/>
          </a:p>
          <a:p>
            <a:endParaRPr lang="zh-CN" altLang="en-US"/>
          </a:p>
          <a:p>
            <a:r>
              <a:rPr lang="zh-CN" altLang="en-US"/>
              <a:t>问为使总调查费用最少，应调查各类家庭的户数是多少？请为该问题建立最优化模型。</a:t>
            </a:r>
            <a:endParaRPr lang="zh-CN" altLang="en-US"/>
          </a:p>
        </p:txBody>
      </p:sp>
      <p:graphicFrame>
        <p:nvGraphicFramePr>
          <p:cNvPr id="4" name="表格 3"/>
          <p:cNvGraphicFramePr/>
          <p:nvPr>
            <p:custDataLst>
              <p:tags r:id="rId1"/>
            </p:custDataLst>
          </p:nvPr>
        </p:nvGraphicFramePr>
        <p:xfrm>
          <a:off x="1086485" y="4764405"/>
          <a:ext cx="5440680" cy="1015365"/>
        </p:xfrm>
        <a:graphic>
          <a:graphicData uri="http://schemas.openxmlformats.org/drawingml/2006/table">
            <a:tbl>
              <a:tblPr/>
              <a:tblGrid>
                <a:gridCol w="1812290"/>
                <a:gridCol w="1814830"/>
                <a:gridCol w="1813560"/>
              </a:tblGrid>
              <a:tr h="363220">
                <a:tc>
                  <a:txBody>
                    <a:bodyPr/>
                    <a:p>
                      <a:pPr indent="0">
                        <a:buNone/>
                      </a:pPr>
                      <a:r>
                        <a:rPr lang="en-US" sz="1600" b="0">
                          <a:latin typeface="黑体" panose="02010609060101010101" charset="-122"/>
                          <a:ea typeface="黑体" panose="02010609060101010101" charset="-122"/>
                          <a:cs typeface="黑体" panose="02010609060101010101" charset="-122"/>
                        </a:rPr>
                        <a:t>家庭</a:t>
                      </a:r>
                      <a:endParaRPr lang="en-US" altLang="en-US" sz="1600" b="0">
                        <a:latin typeface="黑体" panose="02010609060101010101" charset="-122"/>
                        <a:ea typeface="黑体" panose="02010609060101010101" charset="-122"/>
                        <a:cs typeface="黑体" panose="02010609060101010101"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0">
                          <a:latin typeface="黑体" panose="02010609060101010101" charset="-122"/>
                          <a:ea typeface="黑体" panose="02010609060101010101" charset="-122"/>
                          <a:cs typeface="黑体" panose="02010609060101010101" charset="-122"/>
                        </a:rPr>
                        <a:t>白天会见</a:t>
                      </a:r>
                      <a:endParaRPr lang="en-US" altLang="en-US" sz="1600" b="0">
                        <a:latin typeface="黑体" panose="02010609060101010101" charset="-122"/>
                        <a:ea typeface="黑体" panose="02010609060101010101" charset="-122"/>
                        <a:cs typeface="黑体" panose="02010609060101010101"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0">
                          <a:latin typeface="黑体" panose="02010609060101010101" charset="-122"/>
                          <a:ea typeface="黑体" panose="02010609060101010101" charset="-122"/>
                          <a:cs typeface="黑体" panose="02010609060101010101" charset="-122"/>
                        </a:rPr>
                        <a:t>晚上会见</a:t>
                      </a:r>
                      <a:endParaRPr lang="en-US" altLang="en-US" sz="1600" b="0">
                        <a:latin typeface="黑体" panose="02010609060101010101" charset="-122"/>
                        <a:ea typeface="黑体" panose="02010609060101010101" charset="-122"/>
                        <a:cs typeface="黑体" panose="02010609060101010101"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25755">
                <a:tc>
                  <a:txBody>
                    <a:bodyPr/>
                    <a:p>
                      <a:pPr indent="0">
                        <a:buNone/>
                      </a:pPr>
                      <a:r>
                        <a:rPr lang="en-US" sz="1600" b="0">
                          <a:latin typeface="黑体" panose="02010609060101010101" charset="-122"/>
                          <a:ea typeface="黑体" panose="02010609060101010101" charset="-122"/>
                          <a:cs typeface="黑体" panose="02010609060101010101" charset="-122"/>
                        </a:rPr>
                        <a:t>有孩子</a:t>
                      </a:r>
                      <a:endParaRPr lang="en-US" altLang="en-US" sz="1600" b="0">
                        <a:latin typeface="黑体" panose="02010609060101010101" charset="-122"/>
                        <a:ea typeface="黑体" panose="02010609060101010101" charset="-122"/>
                        <a:cs typeface="黑体" panose="02010609060101010101"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0">
                          <a:latin typeface="黑体" panose="02010609060101010101" charset="-122"/>
                          <a:ea typeface="黑体" panose="02010609060101010101" charset="-122"/>
                          <a:cs typeface="黑体" panose="02010609060101010101" charset="-122"/>
                        </a:rPr>
                        <a:t>25元</a:t>
                      </a:r>
                      <a:endParaRPr lang="en-US" altLang="en-US" sz="1600" b="0">
                        <a:latin typeface="黑体" panose="02010609060101010101" charset="-122"/>
                        <a:ea typeface="黑体" panose="02010609060101010101" charset="-122"/>
                        <a:cs typeface="黑体" panose="02010609060101010101"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0">
                          <a:latin typeface="黑体" panose="02010609060101010101" charset="-122"/>
                          <a:ea typeface="黑体" panose="02010609060101010101" charset="-122"/>
                          <a:cs typeface="黑体" panose="02010609060101010101" charset="-122"/>
                        </a:rPr>
                        <a:t>30元</a:t>
                      </a:r>
                      <a:endParaRPr lang="en-US" altLang="en-US" sz="1600" b="0">
                        <a:latin typeface="黑体" panose="02010609060101010101" charset="-122"/>
                        <a:ea typeface="黑体" panose="02010609060101010101" charset="-122"/>
                        <a:cs typeface="黑体" panose="02010609060101010101"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26390">
                <a:tc>
                  <a:txBody>
                    <a:bodyPr/>
                    <a:p>
                      <a:pPr indent="0">
                        <a:buNone/>
                      </a:pPr>
                      <a:r>
                        <a:rPr lang="en-US" sz="1600" b="0">
                          <a:latin typeface="黑体" panose="02010609060101010101" charset="-122"/>
                          <a:ea typeface="黑体" panose="02010609060101010101" charset="-122"/>
                          <a:cs typeface="黑体" panose="02010609060101010101" charset="-122"/>
                        </a:rPr>
                        <a:t>无孩子</a:t>
                      </a:r>
                      <a:endParaRPr lang="en-US" altLang="en-US" sz="1600" b="0">
                        <a:latin typeface="黑体" panose="02010609060101010101" charset="-122"/>
                        <a:ea typeface="黑体" panose="02010609060101010101" charset="-122"/>
                        <a:cs typeface="黑体" panose="02010609060101010101"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0">
                          <a:latin typeface="黑体" panose="02010609060101010101" charset="-122"/>
                          <a:ea typeface="黑体" panose="02010609060101010101" charset="-122"/>
                          <a:cs typeface="黑体" panose="02010609060101010101" charset="-122"/>
                        </a:rPr>
                        <a:t>20元</a:t>
                      </a:r>
                      <a:endParaRPr lang="en-US" altLang="en-US" sz="1600" b="0">
                        <a:latin typeface="黑体" panose="02010609060101010101" charset="-122"/>
                        <a:ea typeface="黑体" panose="02010609060101010101" charset="-122"/>
                        <a:cs typeface="黑体" panose="02010609060101010101"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0">
                          <a:latin typeface="黑体" panose="02010609060101010101" charset="-122"/>
                          <a:ea typeface="黑体" panose="02010609060101010101" charset="-122"/>
                          <a:cs typeface="黑体" panose="02010609060101010101" charset="-122"/>
                        </a:rPr>
                        <a:t>24元</a:t>
                      </a:r>
                      <a:endParaRPr lang="en-US" altLang="en-US" sz="1600" b="0">
                        <a:latin typeface="黑体" panose="02010609060101010101" charset="-122"/>
                        <a:ea typeface="黑体" panose="02010609060101010101" charset="-122"/>
                        <a:cs typeface="黑体" panose="02010609060101010101"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ustDataLst>
      <p:tags r:id="rId2"/>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r>
              <a:rPr lang="zh-CN" sz="2000">
                <a:ea typeface="黑体" panose="02010609060101010101" charset="-122"/>
                <a:sym typeface="+mn-ea"/>
              </a:rPr>
              <a:t>设xij表示i时会见的j种家庭的人数目标函数：（2分）</a:t>
            </a:r>
            <a:endParaRPr lang="en-US" sz="2000">
              <a:latin typeface="黑体" panose="02010609060101010101" charset="-122"/>
              <a:sym typeface="+mn-ea"/>
            </a:endParaRPr>
          </a:p>
          <a:p>
            <a:r>
              <a:rPr lang="en-US" sz="2000">
                <a:latin typeface="黑体" panose="02010609060101010101" charset="-122"/>
                <a:sym typeface="+mn-ea"/>
              </a:rPr>
              <a:t>minZ=25x11+30x21+20x12+24x22</a:t>
            </a:r>
            <a:endParaRPr lang="zh-CN" altLang="en-US" sz="2000"/>
          </a:p>
        </p:txBody>
      </p:sp>
      <p:sp>
        <p:nvSpPr>
          <p:cNvPr id="100" name="文本框 99"/>
          <p:cNvSpPr txBox="1"/>
          <p:nvPr/>
        </p:nvSpPr>
        <p:spPr>
          <a:xfrm>
            <a:off x="760730" y="1909445"/>
            <a:ext cx="7622540" cy="2553335"/>
          </a:xfrm>
          <a:prstGeom prst="rect">
            <a:avLst/>
          </a:prstGeom>
          <a:noFill/>
          <a:ln w="9525">
            <a:noFill/>
          </a:ln>
        </p:spPr>
        <p:txBody>
          <a:bodyPr wrap="square">
            <a:spAutoFit/>
          </a:bodyPr>
          <a:p>
            <a:pPr indent="400050" algn="l"/>
            <a:endParaRPr lang="en-US" sz="2000" b="0">
              <a:latin typeface="黑体" panose="02010609060101010101" charset="-122"/>
            </a:endParaRPr>
          </a:p>
          <a:p>
            <a:pPr indent="400050" algn="l"/>
            <a:r>
              <a:rPr lang="zh-CN" sz="2000" b="0">
                <a:ea typeface="黑体" panose="02010609060101010101" charset="-122"/>
              </a:rPr>
              <a:t>约束：（8分）</a:t>
            </a:r>
            <a:r>
              <a:rPr lang="en-US" sz="2000" b="0">
                <a:latin typeface="黑体" panose="02010609060101010101" charset="-122"/>
              </a:rPr>
              <a:t>x11+x21+x12+x22=2000x11+ x12=x21+ x22x11+x21≥700x12+x22≥450</a:t>
            </a:r>
            <a:r>
              <a:rPr lang="zh-CN" sz="2000" b="0">
                <a:ea typeface="黑体" panose="02010609060101010101" charset="-122"/>
              </a:rPr>
              <a:t>xij≥0（i,j=1,2）</a:t>
            </a:r>
            <a:endParaRPr lang="zh-CN" altLang="en-US" sz="2000" b="0">
              <a:ea typeface="黑体" panose="02010609060101010101" charset="-122"/>
            </a:endParaRPr>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zh-CN">
                <a:sym typeface="+mn-ea"/>
              </a:rPr>
              <a:t>习题二</a:t>
            </a:r>
            <a:endParaRPr lang="zh-CN" altLang="zh-CN"/>
          </a:p>
        </p:txBody>
      </p:sp>
      <p:pic>
        <p:nvPicPr>
          <p:cNvPr id="3" name="图片 -2147482348"/>
          <p:cNvPicPr>
            <a:picLocks noChangeAspect="1"/>
          </p:cNvPicPr>
          <p:nvPr/>
        </p:nvPicPr>
        <p:blipFill>
          <a:blip r:embed="rId1"/>
          <a:stretch>
            <a:fillRect/>
          </a:stretch>
        </p:blipFill>
        <p:spPr>
          <a:xfrm>
            <a:off x="2174240" y="2200910"/>
            <a:ext cx="2635885" cy="2129155"/>
          </a:xfrm>
          <a:prstGeom prst="rect">
            <a:avLst/>
          </a:prstGeom>
          <a:noFill/>
          <a:ln w="9525">
            <a:noFill/>
          </a:ln>
        </p:spPr>
      </p:pic>
      <p:graphicFrame>
        <p:nvGraphicFramePr>
          <p:cNvPr id="6" name="Object 282"/>
          <p:cNvGraphicFramePr>
            <a:graphicFrameLocks noChangeAspect="1"/>
          </p:cNvGraphicFramePr>
          <p:nvPr/>
        </p:nvGraphicFramePr>
        <p:xfrm>
          <a:off x="6557963" y="2200910"/>
          <a:ext cx="2229485" cy="2071370"/>
        </p:xfrm>
        <a:graphic>
          <a:graphicData uri="http://schemas.openxmlformats.org/presentationml/2006/ole">
            <mc:AlternateContent xmlns:mc="http://schemas.openxmlformats.org/markup-compatibility/2006">
              <mc:Choice xmlns:v="urn:schemas-microsoft-com:vml" Requires="v">
                <p:oleObj spid="_x0000_s7" name="" r:id="rId2" imgW="1257300" imgH="1168400" progId="Equation.KSEE3">
                  <p:embed/>
                </p:oleObj>
              </mc:Choice>
              <mc:Fallback>
                <p:oleObj name="" r:id="rId2" imgW="1257300" imgH="1168400" progId="Equation.KSEE3">
                  <p:embed/>
                  <p:pic>
                    <p:nvPicPr>
                      <p:cNvPr id="0" name="图片 3075"/>
                      <p:cNvPicPr/>
                      <p:nvPr/>
                    </p:nvPicPr>
                    <p:blipFill>
                      <a:blip r:embed="rId3"/>
                      <a:stretch>
                        <a:fillRect/>
                      </a:stretch>
                    </p:blipFill>
                    <p:spPr>
                      <a:xfrm>
                        <a:off x="6557963" y="2200910"/>
                        <a:ext cx="2229485" cy="2071370"/>
                      </a:xfrm>
                      <a:prstGeom prst="rect">
                        <a:avLst/>
                      </a:prstGeom>
                      <a:noFill/>
                      <a:ln w="38100">
                        <a:noFill/>
                        <a:miter/>
                      </a:ln>
                    </p:spPr>
                  </p:pic>
                </p:oleObj>
              </mc:Fallback>
            </mc:AlternateContent>
          </a:graphicData>
        </a:graphic>
      </p:graphicFrame>
      <p:sp>
        <p:nvSpPr>
          <p:cNvPr id="8" name="文本框 7"/>
          <p:cNvSpPr txBox="1"/>
          <p:nvPr/>
        </p:nvSpPr>
        <p:spPr>
          <a:xfrm>
            <a:off x="2089785" y="1313815"/>
            <a:ext cx="4064000" cy="645160"/>
          </a:xfrm>
          <a:prstGeom prst="rect">
            <a:avLst/>
          </a:prstGeom>
          <a:noFill/>
        </p:spPr>
        <p:txBody>
          <a:bodyPr wrap="square" rtlCol="0">
            <a:spAutoFit/>
          </a:bodyPr>
          <a:p>
            <a:r>
              <a:rPr lang="zh-CN" altLang="en-US"/>
              <a:t>（1）写出线性规划问题的标准形式</a:t>
            </a:r>
            <a:endParaRPr lang="zh-CN" altLang="en-US"/>
          </a:p>
          <a:p>
            <a:r>
              <a:rPr lang="zh-CN" altLang="en-US"/>
              <a:t>（2）用单纯形法求解线性规划问题</a:t>
            </a:r>
            <a:endParaRPr lang="zh-CN" altLang="en-US"/>
          </a:p>
        </p:txBody>
      </p:sp>
    </p:spTree>
    <p:custDataLst>
      <p:tags r:id="rId4"/>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1</a:t>
            </a:r>
            <a:r>
              <a:rPr lang="zh-CN" altLang="en-US"/>
              <a:t>、</a:t>
            </a:r>
            <a:endParaRPr lang="zh-CN" altLang="en-US"/>
          </a:p>
        </p:txBody>
      </p:sp>
      <p:graphicFrame>
        <p:nvGraphicFramePr>
          <p:cNvPr id="3" name="Object 278"/>
          <p:cNvGraphicFramePr>
            <a:graphicFrameLocks noChangeAspect="1"/>
          </p:cNvGraphicFramePr>
          <p:nvPr/>
        </p:nvGraphicFramePr>
        <p:xfrm>
          <a:off x="920750" y="1579245"/>
          <a:ext cx="3420110" cy="1515745"/>
        </p:xfrm>
        <a:graphic>
          <a:graphicData uri="http://schemas.openxmlformats.org/presentationml/2006/ole">
            <mc:AlternateContent xmlns:mc="http://schemas.openxmlformats.org/markup-compatibility/2006">
              <mc:Choice xmlns:v="urn:schemas-microsoft-com:vml" Requires="v">
                <p:oleObj spid="_x0000_s4" name="" r:id="rId1" imgW="2120900" imgH="939800" progId="Equation.DSMT4">
                  <p:embed/>
                </p:oleObj>
              </mc:Choice>
              <mc:Fallback>
                <p:oleObj name="" r:id="rId1" imgW="2120900" imgH="939800" progId="Equation.DSMT4">
                  <p:embed/>
                  <p:pic>
                    <p:nvPicPr>
                      <p:cNvPr id="0" name="图片 3"/>
                      <p:cNvPicPr/>
                      <p:nvPr/>
                    </p:nvPicPr>
                    <p:blipFill>
                      <a:blip r:embed="rId2"/>
                      <a:stretch>
                        <a:fillRect/>
                      </a:stretch>
                    </p:blipFill>
                    <p:spPr>
                      <a:xfrm>
                        <a:off x="920750" y="1579245"/>
                        <a:ext cx="3420110" cy="1515745"/>
                      </a:xfrm>
                      <a:prstGeom prst="rect">
                        <a:avLst/>
                      </a:prstGeom>
                      <a:noFill/>
                      <a:ln w="38100">
                        <a:noFill/>
                        <a:miter/>
                      </a:ln>
                    </p:spPr>
                  </p:pic>
                </p:oleObj>
              </mc:Fallback>
            </mc:AlternateContent>
          </a:graphicData>
        </a:graphic>
      </p:graphicFrame>
      <p:graphicFrame>
        <p:nvGraphicFramePr>
          <p:cNvPr id="5" name="表格 4"/>
          <p:cNvGraphicFramePr/>
          <p:nvPr>
            <p:custDataLst>
              <p:tags r:id="rId3"/>
            </p:custDataLst>
          </p:nvPr>
        </p:nvGraphicFramePr>
        <p:xfrm>
          <a:off x="996950" y="3276600"/>
          <a:ext cx="4694555" cy="1675130"/>
        </p:xfrm>
        <a:graphic>
          <a:graphicData uri="http://schemas.openxmlformats.org/drawingml/2006/table">
            <a:tbl>
              <a:tblPr/>
              <a:tblGrid>
                <a:gridCol w="398780"/>
                <a:gridCol w="398145"/>
                <a:gridCol w="398780"/>
                <a:gridCol w="583565"/>
                <a:gridCol w="582930"/>
                <a:gridCol w="583565"/>
                <a:gridCol w="581025"/>
                <a:gridCol w="584200"/>
                <a:gridCol w="583565"/>
              </a:tblGrid>
              <a:tr h="254635">
                <a:tc gridSpan="3">
                  <a:txBody>
                    <a:bodyPr/>
                    <a:p>
                      <a:pPr indent="0" algn="ctr">
                        <a:buNone/>
                      </a:pPr>
                      <a:r>
                        <a:rPr lang="en-US" sz="1400" b="1" i="1">
                          <a:latin typeface="等线" panose="02010600030101010101" charset="-122"/>
                          <a:ea typeface="等线" panose="02010600030101010101" charset="-122"/>
                          <a:cs typeface="等线" panose="02010600030101010101" charset="-122"/>
                        </a:rPr>
                        <a:t>c</a:t>
                      </a:r>
                      <a:r>
                        <a:rPr lang="en-US" sz="1400" b="1" i="1" baseline="-25000">
                          <a:latin typeface="等线" panose="02010600030101010101" charset="-122"/>
                          <a:ea typeface="等线" panose="02010600030101010101" charset="-122"/>
                          <a:cs typeface="等线" panose="02010600030101010101" charset="-122"/>
                        </a:rPr>
                        <a:t>j</a:t>
                      </a:r>
                      <a:r>
                        <a:rPr lang="en-US" sz="1400" b="1">
                          <a:latin typeface="等线" panose="02010600030101010101" charset="-122"/>
                          <a:ea typeface="等线" panose="02010600030101010101" charset="-122"/>
                          <a:cs typeface="等线" panose="02010600030101010101" charset="-122"/>
                        </a:rPr>
                        <a:t>→</a:t>
                      </a:r>
                      <a:endParaRPr lang="en-US" altLang="en-US" sz="1400" b="1" i="1">
                        <a:latin typeface="等线" panose="02010600030101010101" charset="-122"/>
                        <a:ea typeface="等线" panose="02010600030101010101" charset="-122"/>
                        <a:cs typeface="等线" panose="02010600030101010101" charset="-122"/>
                      </a:endParaRPr>
                    </a:p>
                  </a:txBody>
                  <a:tcPr marL="68580" marR="68580" marT="0" marB="0" vert="horz" anchor="ctr" anchorCtr="0">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a:txBody>
                    <a:bodyPr/>
                    <a:p>
                      <a:pPr indent="0" algn="ctr">
                        <a:buNone/>
                      </a:pPr>
                      <a:r>
                        <a:rPr lang="en-US" sz="1400" b="1">
                          <a:latin typeface="等线" panose="02010600030101010101" charset="-122"/>
                          <a:ea typeface="等线" panose="02010600030101010101" charset="-122"/>
                          <a:cs typeface="等线" panose="02010600030101010101" charset="-122"/>
                        </a:rPr>
                        <a:t>1</a:t>
                      </a:r>
                      <a:endParaRPr lang="en-US" altLang="en-US" sz="1400" b="1">
                        <a:latin typeface="等线" panose="02010600030101010101" charset="-122"/>
                        <a:ea typeface="等线" panose="02010600030101010101" charset="-122"/>
                        <a:cs typeface="等线" panose="02010600030101010101" charset="-122"/>
                      </a:endParaRPr>
                    </a:p>
                  </a:txBody>
                  <a:tcPr marL="68580" marR="68580" marT="0" marB="0" vert="horz" anchor="ctr" anchorCtr="0">
                    <a:lnL w="12700" cap="flat" cmpd="sng">
                      <a:solidFill>
                        <a:srgbClr val="080000"/>
                      </a:solidFill>
                      <a:prstDash val="solid"/>
                      <a:headEnd type="none" w="med" len="med"/>
                      <a:tailEnd type="none" w="med" len="med"/>
                    </a:lnL>
                    <a:lnR>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1">
                          <a:latin typeface="等线" panose="02010600030101010101" charset="-122"/>
                          <a:ea typeface="等线" panose="02010600030101010101" charset="-122"/>
                          <a:cs typeface="等线" panose="02010600030101010101" charset="-122"/>
                        </a:rPr>
                        <a:t>-1</a:t>
                      </a:r>
                      <a:endParaRPr lang="en-US" altLang="en-US" sz="1400" b="1">
                        <a:latin typeface="等线" panose="02010600030101010101" charset="-122"/>
                        <a:ea typeface="等线" panose="02010600030101010101" charset="-122"/>
                        <a:cs typeface="等线" panose="02010600030101010101" charset="-122"/>
                      </a:endParaRPr>
                    </a:p>
                  </a:txBody>
                  <a:tcPr marL="68580" marR="68580" marT="0" marB="0" vert="horz" anchor="ctr" anchorCtr="0">
                    <a:lnL>
                      <a:noFill/>
                    </a:lnL>
                    <a:lnR>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1">
                          <a:latin typeface="等线" panose="02010600030101010101" charset="-122"/>
                          <a:ea typeface="等线" panose="02010600030101010101" charset="-122"/>
                          <a:cs typeface="等线" panose="02010600030101010101" charset="-122"/>
                        </a:rPr>
                        <a:t>1</a:t>
                      </a:r>
                      <a:endParaRPr lang="en-US" altLang="en-US" sz="1400" b="1">
                        <a:latin typeface="等线" panose="02010600030101010101" charset="-122"/>
                        <a:ea typeface="等线" panose="02010600030101010101" charset="-122"/>
                        <a:cs typeface="等线" panose="02010600030101010101" charset="-122"/>
                      </a:endParaRPr>
                    </a:p>
                  </a:txBody>
                  <a:tcPr marL="68580" marR="68580" marT="0" marB="0" vert="horz" anchor="ctr" anchorCtr="0">
                    <a:lnL>
                      <a:noFill/>
                    </a:lnL>
                    <a:lnR>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1">
                          <a:latin typeface="等线" panose="02010600030101010101" charset="-122"/>
                          <a:ea typeface="等线" panose="02010600030101010101" charset="-122"/>
                          <a:cs typeface="等线" panose="02010600030101010101" charset="-122"/>
                        </a:rPr>
                        <a:t>0</a:t>
                      </a:r>
                      <a:endParaRPr lang="en-US" altLang="en-US" sz="1400" b="1">
                        <a:latin typeface="等线" panose="02010600030101010101" charset="-122"/>
                        <a:ea typeface="等线" panose="02010600030101010101" charset="-122"/>
                        <a:cs typeface="等线" panose="02010600030101010101" charset="-122"/>
                      </a:endParaRPr>
                    </a:p>
                  </a:txBody>
                  <a:tcPr marL="68580" marR="68580" marT="0" marB="0" vert="horz" anchor="ctr" anchorCtr="0">
                    <a:lnL>
                      <a:noFill/>
                    </a:lnL>
                    <a:lnR>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1">
                          <a:latin typeface="等线" panose="02010600030101010101" charset="-122"/>
                          <a:ea typeface="等线" panose="02010600030101010101" charset="-122"/>
                          <a:cs typeface="等线" panose="02010600030101010101" charset="-122"/>
                        </a:rPr>
                        <a:t>0</a:t>
                      </a:r>
                      <a:endParaRPr lang="en-US" altLang="en-US" sz="1400" b="1">
                        <a:latin typeface="等线" panose="02010600030101010101" charset="-122"/>
                        <a:ea typeface="等线" panose="02010600030101010101" charset="-122"/>
                        <a:cs typeface="等线" panose="02010600030101010101" charset="-122"/>
                      </a:endParaRPr>
                    </a:p>
                  </a:txBody>
                  <a:tcPr marL="68580" marR="68580" marT="0" marB="0" vert="horz" anchor="t" anchorCtr="0">
                    <a:lnL>
                      <a:noFill/>
                    </a:lnL>
                    <a:lnR>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1">
                          <a:latin typeface="等线" panose="02010600030101010101" charset="-122"/>
                          <a:ea typeface="等线" panose="02010600030101010101" charset="-122"/>
                          <a:cs typeface="等线" panose="02010600030101010101" charset="-122"/>
                        </a:rPr>
                        <a:t>0</a:t>
                      </a:r>
                      <a:endParaRPr lang="en-US" altLang="en-US" sz="1400" b="1">
                        <a:latin typeface="等线" panose="02010600030101010101" charset="-122"/>
                        <a:ea typeface="等线" panose="02010600030101010101" charset="-122"/>
                        <a:cs typeface="等线" panose="02010600030101010101" charset="-122"/>
                      </a:endParaRPr>
                    </a:p>
                  </a:txBody>
                  <a:tcPr marL="68580" marR="68580" marT="0" marB="0" vert="horz" anchor="ctr" anchorCtr="0">
                    <a:lnL>
                      <a:noFill/>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54000">
                <a:tc>
                  <a:txBody>
                    <a:bodyPr/>
                    <a:p>
                      <a:pPr indent="0" algn="ctr">
                        <a:buNone/>
                      </a:pPr>
                      <a:r>
                        <a:rPr lang="en-US" sz="1400" b="1" i="1">
                          <a:latin typeface="等线" panose="02010600030101010101" charset="-122"/>
                          <a:ea typeface="等线" panose="02010600030101010101" charset="-122"/>
                          <a:cs typeface="等线" panose="02010600030101010101" charset="-122"/>
                        </a:rPr>
                        <a:t>C</a:t>
                      </a:r>
                      <a:r>
                        <a:rPr lang="en-US" sz="1400" b="1" baseline="-25000">
                          <a:latin typeface="等线" panose="02010600030101010101" charset="-122"/>
                          <a:ea typeface="等线" panose="02010600030101010101" charset="-122"/>
                          <a:cs typeface="等线" panose="02010600030101010101" charset="-122"/>
                        </a:rPr>
                        <a:t>B</a:t>
                      </a:r>
                      <a:endParaRPr lang="en-US" altLang="en-US" sz="1400" b="1" i="1">
                        <a:latin typeface="等线" panose="02010600030101010101" charset="-122"/>
                        <a:ea typeface="等线" panose="02010600030101010101" charset="-122"/>
                        <a:cs typeface="等线" panose="02010600030101010101" charset="-122"/>
                      </a:endParaRPr>
                    </a:p>
                  </a:txBody>
                  <a:tcPr marL="68580" marR="68580" marT="0" marB="0" vert="horz" anchor="ctr" anchorCtr="0">
                    <a:lnL>
                      <a:noFill/>
                    </a:lnL>
                    <a:lnR>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1">
                          <a:latin typeface="等线" panose="02010600030101010101" charset="-122"/>
                          <a:ea typeface="等线" panose="02010600030101010101" charset="-122"/>
                          <a:cs typeface="等线" panose="02010600030101010101" charset="-122"/>
                        </a:rPr>
                        <a:t>基</a:t>
                      </a:r>
                      <a:endParaRPr lang="en-US" altLang="en-US" sz="1400" b="1">
                        <a:latin typeface="等线" panose="02010600030101010101" charset="-122"/>
                        <a:ea typeface="等线" panose="02010600030101010101" charset="-122"/>
                        <a:cs typeface="等线" panose="02010600030101010101" charset="-122"/>
                      </a:endParaRPr>
                    </a:p>
                  </a:txBody>
                  <a:tcPr marL="68580" marR="68580" marT="0" marB="0" vert="horz" anchor="ctr" anchorCtr="0">
                    <a:lnL>
                      <a:noFill/>
                    </a:lnL>
                    <a:lnR>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1" i="1">
                          <a:latin typeface="等线" panose="02010600030101010101" charset="-122"/>
                          <a:ea typeface="等线" panose="02010600030101010101" charset="-122"/>
                          <a:cs typeface="等线" panose="02010600030101010101" charset="-122"/>
                        </a:rPr>
                        <a:t>b</a:t>
                      </a:r>
                      <a:endParaRPr lang="en-US" altLang="en-US" sz="1400" b="1" i="1">
                        <a:latin typeface="等线" panose="02010600030101010101" charset="-122"/>
                        <a:ea typeface="等线" panose="02010600030101010101" charset="-122"/>
                        <a:cs typeface="等线" panose="02010600030101010101" charset="-122"/>
                      </a:endParaRPr>
                    </a:p>
                  </a:txBody>
                  <a:tcPr marL="68580" marR="68580" marT="0" marB="0" vert="horz" anchor="ctr" anchorCtr="0">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1" i="1">
                          <a:latin typeface="等线" panose="02010600030101010101" charset="-122"/>
                          <a:ea typeface="等线" panose="02010600030101010101" charset="-122"/>
                          <a:cs typeface="等线" panose="02010600030101010101" charset="-122"/>
                        </a:rPr>
                        <a:t>x</a:t>
                      </a:r>
                      <a:r>
                        <a:rPr lang="en-US" sz="1400" b="1" baseline="-25000">
                          <a:latin typeface="等线" panose="02010600030101010101" charset="-122"/>
                          <a:ea typeface="等线" panose="02010600030101010101" charset="-122"/>
                          <a:cs typeface="等线" panose="02010600030101010101" charset="-122"/>
                        </a:rPr>
                        <a:t>1</a:t>
                      </a:r>
                      <a:endParaRPr lang="en-US" altLang="en-US" sz="1400" b="1" i="1">
                        <a:latin typeface="等线" panose="02010600030101010101" charset="-122"/>
                        <a:ea typeface="等线" panose="02010600030101010101" charset="-122"/>
                        <a:cs typeface="等线" panose="02010600030101010101" charset="-122"/>
                      </a:endParaRPr>
                    </a:p>
                  </a:txBody>
                  <a:tcPr marL="68580" marR="68580" marT="0" marB="0" vert="horz" anchor="ctr" anchorCtr="0">
                    <a:lnL w="12700" cap="flat" cmpd="sng">
                      <a:solidFill>
                        <a:srgbClr val="080000"/>
                      </a:solidFill>
                      <a:prstDash val="solid"/>
                      <a:headEnd type="none" w="med" len="med"/>
                      <a:tailEnd type="none" w="med" len="med"/>
                    </a:lnL>
                    <a:lnR>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1" i="1">
                          <a:latin typeface="等线" panose="02010600030101010101" charset="-122"/>
                          <a:ea typeface="等线" panose="02010600030101010101" charset="-122"/>
                          <a:cs typeface="等线" panose="02010600030101010101" charset="-122"/>
                        </a:rPr>
                        <a:t>x</a:t>
                      </a:r>
                      <a:r>
                        <a:rPr lang="en-US" sz="1400" b="1" baseline="-25000">
                          <a:latin typeface="等线" panose="02010600030101010101" charset="-122"/>
                          <a:ea typeface="等线" panose="02010600030101010101" charset="-122"/>
                          <a:cs typeface="等线" panose="02010600030101010101" charset="-122"/>
                        </a:rPr>
                        <a:t>2</a:t>
                      </a:r>
                      <a:endParaRPr lang="en-US" altLang="en-US" sz="1400" b="1" i="1">
                        <a:latin typeface="等线" panose="02010600030101010101" charset="-122"/>
                        <a:ea typeface="等线" panose="02010600030101010101" charset="-122"/>
                        <a:cs typeface="等线" panose="02010600030101010101" charset="-122"/>
                      </a:endParaRPr>
                    </a:p>
                  </a:txBody>
                  <a:tcPr marL="68580" marR="68580" marT="0" marB="0" vert="horz" anchor="ctr" anchorCtr="0">
                    <a:lnL>
                      <a:noFill/>
                    </a:lnL>
                    <a:lnR>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1" i="1">
                          <a:latin typeface="等线" panose="02010600030101010101" charset="-122"/>
                          <a:ea typeface="等线" panose="02010600030101010101" charset="-122"/>
                          <a:cs typeface="等线" panose="02010600030101010101" charset="-122"/>
                        </a:rPr>
                        <a:t>x</a:t>
                      </a:r>
                      <a:r>
                        <a:rPr lang="en-US" sz="1400" b="1" baseline="-25000">
                          <a:latin typeface="等线" panose="02010600030101010101" charset="-122"/>
                          <a:ea typeface="等线" panose="02010600030101010101" charset="-122"/>
                          <a:cs typeface="等线" panose="02010600030101010101" charset="-122"/>
                        </a:rPr>
                        <a:t>3</a:t>
                      </a:r>
                      <a:endParaRPr lang="en-US" altLang="en-US" sz="1400" b="1" i="1">
                        <a:latin typeface="等线" panose="02010600030101010101" charset="-122"/>
                        <a:ea typeface="等线" panose="02010600030101010101" charset="-122"/>
                        <a:cs typeface="等线" panose="02010600030101010101" charset="-122"/>
                      </a:endParaRPr>
                    </a:p>
                  </a:txBody>
                  <a:tcPr marL="68580" marR="68580" marT="0" marB="0" vert="horz" anchor="t" anchorCtr="0">
                    <a:lnL>
                      <a:noFill/>
                    </a:lnL>
                    <a:lnR>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1" i="1">
                          <a:latin typeface="等线" panose="02010600030101010101" charset="-122"/>
                          <a:ea typeface="等线" panose="02010600030101010101" charset="-122"/>
                          <a:cs typeface="等线" panose="02010600030101010101" charset="-122"/>
                        </a:rPr>
                        <a:t>x</a:t>
                      </a:r>
                      <a:r>
                        <a:rPr lang="en-US" sz="1400" b="1" baseline="-25000">
                          <a:latin typeface="等线" panose="02010600030101010101" charset="-122"/>
                          <a:ea typeface="等线" panose="02010600030101010101" charset="-122"/>
                          <a:cs typeface="等线" panose="02010600030101010101" charset="-122"/>
                        </a:rPr>
                        <a:t>4</a:t>
                      </a:r>
                      <a:endParaRPr lang="en-US" altLang="en-US" sz="1400" b="1" i="1">
                        <a:latin typeface="等线" panose="02010600030101010101" charset="-122"/>
                        <a:ea typeface="等线" panose="02010600030101010101" charset="-122"/>
                        <a:cs typeface="等线" panose="02010600030101010101" charset="-122"/>
                      </a:endParaRPr>
                    </a:p>
                  </a:txBody>
                  <a:tcPr marL="68580" marR="68580" marT="0" marB="0" vert="horz" anchor="ctr" anchorCtr="0">
                    <a:lnL>
                      <a:noFill/>
                    </a:lnL>
                    <a:lnR>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1" i="1">
                          <a:latin typeface="等线" panose="02010600030101010101" charset="-122"/>
                          <a:ea typeface="等线" panose="02010600030101010101" charset="-122"/>
                          <a:cs typeface="等线" panose="02010600030101010101" charset="-122"/>
                        </a:rPr>
                        <a:t>x</a:t>
                      </a:r>
                      <a:r>
                        <a:rPr lang="en-US" sz="1400" b="1" baseline="-25000">
                          <a:latin typeface="等线" panose="02010600030101010101" charset="-122"/>
                          <a:ea typeface="等线" panose="02010600030101010101" charset="-122"/>
                          <a:cs typeface="等线" panose="02010600030101010101" charset="-122"/>
                        </a:rPr>
                        <a:t>5</a:t>
                      </a:r>
                      <a:endParaRPr lang="en-US" altLang="en-US" sz="1400" b="1" i="1">
                        <a:latin typeface="等线" panose="02010600030101010101" charset="-122"/>
                        <a:ea typeface="等线" panose="02010600030101010101" charset="-122"/>
                        <a:cs typeface="等线" panose="02010600030101010101" charset="-122"/>
                      </a:endParaRPr>
                    </a:p>
                  </a:txBody>
                  <a:tcPr marL="68580" marR="68580" marT="0" marB="0" vert="horz" anchor="ctr" anchorCtr="0">
                    <a:lnL>
                      <a:noFill/>
                    </a:lnL>
                    <a:lnR>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1" i="1">
                          <a:latin typeface="等线" panose="02010600030101010101" charset="-122"/>
                          <a:ea typeface="等线" panose="02010600030101010101" charset="-122"/>
                          <a:cs typeface="等线" panose="02010600030101010101" charset="-122"/>
                        </a:rPr>
                        <a:t>x</a:t>
                      </a:r>
                      <a:r>
                        <a:rPr lang="en-US" sz="1400" b="1" baseline="-25000">
                          <a:latin typeface="等线" panose="02010600030101010101" charset="-122"/>
                          <a:ea typeface="等线" panose="02010600030101010101" charset="-122"/>
                          <a:cs typeface="等线" panose="02010600030101010101" charset="-122"/>
                        </a:rPr>
                        <a:t>6</a:t>
                      </a:r>
                      <a:endParaRPr lang="en-US" altLang="en-US" sz="1400" b="1" i="1">
                        <a:latin typeface="等线" panose="02010600030101010101" charset="-122"/>
                        <a:ea typeface="等线" panose="02010600030101010101" charset="-122"/>
                        <a:cs typeface="等线" panose="02010600030101010101" charset="-122"/>
                      </a:endParaRPr>
                    </a:p>
                  </a:txBody>
                  <a:tcPr marL="68580" marR="68580" marT="0" marB="0" vert="horz" anchor="ctr" anchorCtr="0">
                    <a:lnL>
                      <a:noFill/>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99085">
                <a:tc>
                  <a:txBody>
                    <a:bodyPr/>
                    <a:p>
                      <a:pPr indent="0" algn="ctr">
                        <a:buNone/>
                      </a:pPr>
                      <a:r>
                        <a:rPr lang="en-US" sz="1400" b="1">
                          <a:latin typeface="等线" panose="02010600030101010101" charset="-122"/>
                          <a:ea typeface="等线" panose="02010600030101010101" charset="-122"/>
                          <a:cs typeface="等线" panose="02010600030101010101" charset="-122"/>
                        </a:rPr>
                        <a:t>0</a:t>
                      </a:r>
                      <a:endParaRPr lang="en-US" altLang="en-US" sz="1400" b="1">
                        <a:latin typeface="等线" panose="02010600030101010101" charset="-122"/>
                        <a:ea typeface="等线" panose="02010600030101010101" charset="-122"/>
                        <a:cs typeface="等线" panose="02010600030101010101" charset="-122"/>
                      </a:endParaRPr>
                    </a:p>
                  </a:txBody>
                  <a:tcPr marL="68580" marR="68580" marT="0" marB="0" vert="horz" anchor="ctr" anchorCtr="0">
                    <a:lnL>
                      <a:noFill/>
                    </a:lnL>
                    <a:lnR>
                      <a:noFill/>
                    </a:lnR>
                    <a:lnT w="12700" cap="flat" cmpd="sng">
                      <a:solidFill>
                        <a:srgbClr val="080000"/>
                      </a:solidFill>
                      <a:prstDash val="solid"/>
                      <a:headEnd type="none" w="med" len="med"/>
                      <a:tailEnd type="none" w="med" len="med"/>
                    </a:lnT>
                    <a:lnB cap="flat">
                      <a:noFill/>
                    </a:lnB>
                    <a:lnTlToBr>
                      <a:noFill/>
                    </a:lnTlToBr>
                    <a:lnBlToTr>
                      <a:noFill/>
                    </a:lnBlToTr>
                    <a:noFill/>
                  </a:tcPr>
                </a:tc>
                <a:tc>
                  <a:txBody>
                    <a:bodyPr/>
                    <a:p>
                      <a:pPr indent="0" algn="ctr">
                        <a:buNone/>
                      </a:pPr>
                      <a:r>
                        <a:rPr lang="en-US" sz="1400" b="1" i="1">
                          <a:latin typeface="等线" panose="02010600030101010101" charset="-122"/>
                          <a:ea typeface="等线" panose="02010600030101010101" charset="-122"/>
                          <a:cs typeface="等线" panose="02010600030101010101" charset="-122"/>
                        </a:rPr>
                        <a:t>x</a:t>
                      </a:r>
                      <a:r>
                        <a:rPr lang="en-US" sz="1400" b="1" baseline="-25000">
                          <a:latin typeface="等线" panose="02010600030101010101" charset="-122"/>
                          <a:ea typeface="等线" panose="02010600030101010101" charset="-122"/>
                          <a:cs typeface="等线" panose="02010600030101010101" charset="-122"/>
                        </a:rPr>
                        <a:t>4</a:t>
                      </a:r>
                      <a:endParaRPr lang="en-US" altLang="en-US" sz="1400" b="1" i="1">
                        <a:latin typeface="等线" panose="02010600030101010101" charset="-122"/>
                        <a:ea typeface="等线" panose="02010600030101010101" charset="-122"/>
                        <a:cs typeface="等线" panose="02010600030101010101" charset="-122"/>
                      </a:endParaRPr>
                    </a:p>
                  </a:txBody>
                  <a:tcPr marL="68580" marR="68580" marT="0" marB="0" vert="horz" anchor="ctr" anchorCtr="0">
                    <a:lnL>
                      <a:noFill/>
                    </a:lnL>
                    <a:lnR>
                      <a:noFill/>
                    </a:lnR>
                    <a:lnT w="12700" cap="flat" cmpd="sng">
                      <a:solidFill>
                        <a:srgbClr val="080000"/>
                      </a:solidFill>
                      <a:prstDash val="solid"/>
                      <a:headEnd type="none" w="med" len="med"/>
                      <a:tailEnd type="none" w="med" len="med"/>
                    </a:lnT>
                    <a:lnB cap="flat">
                      <a:noFill/>
                    </a:lnB>
                    <a:lnTlToBr>
                      <a:noFill/>
                    </a:lnTlToBr>
                    <a:lnBlToTr>
                      <a:noFill/>
                    </a:lnBlToTr>
                    <a:noFill/>
                  </a:tcPr>
                </a:tc>
                <a:tc>
                  <a:txBody>
                    <a:bodyPr/>
                    <a:p>
                      <a:pPr indent="0" algn="ctr">
                        <a:buNone/>
                      </a:pPr>
                      <a:r>
                        <a:rPr lang="en-US" sz="1400" b="1">
                          <a:latin typeface="等线" panose="02010600030101010101" charset="-122"/>
                          <a:ea typeface="等线" panose="02010600030101010101" charset="-122"/>
                          <a:cs typeface="等线" panose="02010600030101010101" charset="-122"/>
                        </a:rPr>
                        <a:t>2</a:t>
                      </a:r>
                      <a:endParaRPr lang="en-US" altLang="en-US" sz="1400" b="1">
                        <a:latin typeface="等线" panose="02010600030101010101" charset="-122"/>
                        <a:ea typeface="等线" panose="02010600030101010101" charset="-122"/>
                        <a:cs typeface="等线" panose="02010600030101010101" charset="-122"/>
                      </a:endParaRPr>
                    </a:p>
                  </a:txBody>
                  <a:tcPr marL="68580" marR="68580" marT="0" marB="0" vert="horz" anchor="ctr" anchorCtr="0">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cap="flat">
                      <a:noFill/>
                    </a:lnB>
                    <a:lnTlToBr>
                      <a:noFill/>
                    </a:lnTlToBr>
                    <a:lnBlToTr>
                      <a:noFill/>
                    </a:lnBlToTr>
                    <a:noFill/>
                  </a:tcPr>
                </a:tc>
                <a:tc>
                  <a:txBody>
                    <a:bodyPr/>
                    <a:p>
                      <a:pPr indent="0" algn="ctr">
                        <a:buNone/>
                      </a:pPr>
                      <a:r>
                        <a:rPr lang="en-US" sz="1400" b="1">
                          <a:latin typeface="等线" panose="02010600030101010101" charset="-122"/>
                          <a:ea typeface="等线" panose="02010600030101010101" charset="-122"/>
                          <a:cs typeface="等线" panose="02010600030101010101" charset="-122"/>
                        </a:rPr>
                        <a:t>1</a:t>
                      </a:r>
                      <a:endParaRPr lang="en-US" altLang="en-US" sz="1400" b="1">
                        <a:latin typeface="等线" panose="02010600030101010101" charset="-122"/>
                        <a:ea typeface="等线" panose="02010600030101010101" charset="-122"/>
                        <a:cs typeface="等线" panose="02010600030101010101" charset="-122"/>
                      </a:endParaRPr>
                    </a:p>
                  </a:txBody>
                  <a:tcPr marL="68580" marR="68580" marT="0" marB="0" vert="horz" anchor="ctr" anchorCtr="0">
                    <a:lnL w="12700" cap="flat" cmpd="sng">
                      <a:solidFill>
                        <a:srgbClr val="080000"/>
                      </a:solidFill>
                      <a:prstDash val="solid"/>
                      <a:headEnd type="none" w="med" len="med"/>
                      <a:tailEnd type="none" w="med" len="med"/>
                    </a:lnL>
                    <a:lnR>
                      <a:noFill/>
                    </a:lnR>
                    <a:lnT w="12700" cap="flat" cmpd="sng">
                      <a:solidFill>
                        <a:srgbClr val="080000"/>
                      </a:solidFill>
                      <a:prstDash val="solid"/>
                      <a:headEnd type="none" w="med" len="med"/>
                      <a:tailEnd type="none" w="med" len="med"/>
                    </a:lnT>
                    <a:lnB cap="flat">
                      <a:noFill/>
                    </a:lnB>
                    <a:lnTlToBr>
                      <a:noFill/>
                    </a:lnTlToBr>
                    <a:lnBlToTr>
                      <a:noFill/>
                    </a:lnBlToTr>
                    <a:noFill/>
                  </a:tcPr>
                </a:tc>
                <a:tc>
                  <a:txBody>
                    <a:bodyPr/>
                    <a:p>
                      <a:pPr indent="0" algn="ctr">
                        <a:buNone/>
                      </a:pPr>
                      <a:r>
                        <a:rPr lang="en-US" sz="1400" b="1">
                          <a:latin typeface="等线" panose="02010600030101010101" charset="-122"/>
                          <a:ea typeface="等线" panose="02010600030101010101" charset="-122"/>
                          <a:cs typeface="等线" panose="02010600030101010101" charset="-122"/>
                        </a:rPr>
                        <a:t>[1]</a:t>
                      </a:r>
                      <a:endParaRPr lang="en-US" altLang="en-US" sz="1400" b="1">
                        <a:latin typeface="等线" panose="02010600030101010101" charset="-122"/>
                        <a:ea typeface="等线" panose="02010600030101010101" charset="-122"/>
                        <a:cs typeface="等线" panose="02010600030101010101" charset="-122"/>
                      </a:endParaRPr>
                    </a:p>
                  </a:txBody>
                  <a:tcPr marL="68580" marR="68580" marT="0" marB="0" vert="horz" anchor="ctr" anchorCtr="0">
                    <a:lnL>
                      <a:noFill/>
                    </a:lnL>
                    <a:lnR>
                      <a:noFill/>
                    </a:lnR>
                    <a:lnT w="12700" cap="flat" cmpd="sng">
                      <a:solidFill>
                        <a:srgbClr val="080000"/>
                      </a:solidFill>
                      <a:prstDash val="solid"/>
                      <a:headEnd type="none" w="med" len="med"/>
                      <a:tailEnd type="none" w="med" len="med"/>
                    </a:lnT>
                    <a:lnB cap="flat">
                      <a:noFill/>
                    </a:lnB>
                    <a:lnTlToBr>
                      <a:noFill/>
                    </a:lnTlToBr>
                    <a:lnBlToTr>
                      <a:noFill/>
                    </a:lnBlToTr>
                    <a:noFill/>
                  </a:tcPr>
                </a:tc>
                <a:tc>
                  <a:txBody>
                    <a:bodyPr/>
                    <a:p>
                      <a:pPr indent="0" algn="ctr">
                        <a:buNone/>
                      </a:pPr>
                      <a:r>
                        <a:rPr lang="en-US" sz="1400" b="1">
                          <a:latin typeface="等线" panose="02010600030101010101" charset="-122"/>
                          <a:ea typeface="等线" panose="02010600030101010101" charset="-122"/>
                          <a:cs typeface="等线" panose="02010600030101010101" charset="-122"/>
                        </a:rPr>
                        <a:t>-2</a:t>
                      </a:r>
                      <a:endParaRPr lang="en-US" altLang="en-US" sz="1400" b="1">
                        <a:latin typeface="等线" panose="02010600030101010101" charset="-122"/>
                        <a:ea typeface="等线" panose="02010600030101010101" charset="-122"/>
                        <a:cs typeface="等线" panose="02010600030101010101" charset="-122"/>
                      </a:endParaRPr>
                    </a:p>
                  </a:txBody>
                  <a:tcPr marL="68580" marR="68580" marT="0" marB="0" vert="horz" anchor="t" anchorCtr="0">
                    <a:lnL>
                      <a:noFill/>
                    </a:lnL>
                    <a:lnR>
                      <a:noFill/>
                    </a:lnR>
                    <a:lnT w="12700" cap="flat" cmpd="sng">
                      <a:solidFill>
                        <a:srgbClr val="080000"/>
                      </a:solidFill>
                      <a:prstDash val="solid"/>
                      <a:headEnd type="none" w="med" len="med"/>
                      <a:tailEnd type="none" w="med" len="med"/>
                    </a:lnT>
                    <a:lnB cap="flat">
                      <a:noFill/>
                    </a:lnB>
                    <a:lnTlToBr>
                      <a:noFill/>
                    </a:lnTlToBr>
                    <a:lnBlToTr>
                      <a:noFill/>
                    </a:lnBlToTr>
                    <a:noFill/>
                  </a:tcPr>
                </a:tc>
                <a:tc>
                  <a:txBody>
                    <a:bodyPr/>
                    <a:p>
                      <a:pPr indent="0" algn="ctr">
                        <a:buNone/>
                      </a:pPr>
                      <a:r>
                        <a:rPr lang="en-US" sz="1400" b="1">
                          <a:latin typeface="等线" panose="02010600030101010101" charset="-122"/>
                          <a:ea typeface="等线" panose="02010600030101010101" charset="-122"/>
                          <a:cs typeface="等线" panose="02010600030101010101" charset="-122"/>
                        </a:rPr>
                        <a:t>1</a:t>
                      </a:r>
                      <a:endParaRPr lang="en-US" altLang="en-US" sz="1400" b="1">
                        <a:latin typeface="等线" panose="02010600030101010101" charset="-122"/>
                        <a:ea typeface="等线" panose="02010600030101010101" charset="-122"/>
                        <a:cs typeface="等线" panose="02010600030101010101" charset="-122"/>
                      </a:endParaRPr>
                    </a:p>
                  </a:txBody>
                  <a:tcPr marL="68580" marR="68580" marT="0" marB="0" vert="horz" anchor="ctr" anchorCtr="0">
                    <a:lnL>
                      <a:noFill/>
                    </a:lnL>
                    <a:lnR>
                      <a:noFill/>
                    </a:lnR>
                    <a:lnT w="12700" cap="flat" cmpd="sng">
                      <a:solidFill>
                        <a:srgbClr val="080000"/>
                      </a:solidFill>
                      <a:prstDash val="solid"/>
                      <a:headEnd type="none" w="med" len="med"/>
                      <a:tailEnd type="none" w="med" len="med"/>
                    </a:lnT>
                    <a:lnB cap="flat">
                      <a:noFill/>
                    </a:lnB>
                    <a:lnTlToBr>
                      <a:noFill/>
                    </a:lnTlToBr>
                    <a:lnBlToTr>
                      <a:noFill/>
                    </a:lnBlToTr>
                    <a:noFill/>
                  </a:tcPr>
                </a:tc>
                <a:tc>
                  <a:txBody>
                    <a:bodyPr/>
                    <a:p>
                      <a:pPr indent="0" algn="ctr">
                        <a:buNone/>
                      </a:pPr>
                      <a:r>
                        <a:rPr lang="en-US" sz="1400" b="1">
                          <a:latin typeface="等线" panose="02010600030101010101" charset="-122"/>
                          <a:ea typeface="等线" panose="02010600030101010101" charset="-122"/>
                          <a:cs typeface="等线" panose="02010600030101010101" charset="-122"/>
                        </a:rPr>
                        <a:t>0</a:t>
                      </a:r>
                      <a:endParaRPr lang="en-US" altLang="en-US" sz="1400" b="1">
                        <a:latin typeface="等线" panose="02010600030101010101" charset="-122"/>
                        <a:ea typeface="等线" panose="02010600030101010101" charset="-122"/>
                        <a:cs typeface="等线" panose="02010600030101010101" charset="-122"/>
                      </a:endParaRPr>
                    </a:p>
                  </a:txBody>
                  <a:tcPr marL="68580" marR="68580" marT="0" marB="0" vert="horz" anchor="ctr" anchorCtr="0">
                    <a:lnL>
                      <a:noFill/>
                    </a:lnL>
                    <a:lnR>
                      <a:noFill/>
                    </a:lnR>
                    <a:lnT w="12700" cap="flat" cmpd="sng">
                      <a:solidFill>
                        <a:srgbClr val="080000"/>
                      </a:solidFill>
                      <a:prstDash val="solid"/>
                      <a:headEnd type="none" w="med" len="med"/>
                      <a:tailEnd type="none" w="med" len="med"/>
                    </a:lnT>
                    <a:lnB cap="flat">
                      <a:noFill/>
                    </a:lnB>
                    <a:lnTlToBr>
                      <a:noFill/>
                    </a:lnTlToBr>
                    <a:lnBlToTr>
                      <a:noFill/>
                    </a:lnBlToTr>
                    <a:noFill/>
                  </a:tcPr>
                </a:tc>
                <a:tc>
                  <a:txBody>
                    <a:bodyPr/>
                    <a:p>
                      <a:pPr indent="0" algn="ctr">
                        <a:buNone/>
                      </a:pPr>
                      <a:r>
                        <a:rPr lang="en-US" sz="1400" b="1">
                          <a:latin typeface="等线" panose="02010600030101010101" charset="-122"/>
                          <a:ea typeface="等线" panose="02010600030101010101" charset="-122"/>
                          <a:cs typeface="等线" panose="02010600030101010101" charset="-122"/>
                        </a:rPr>
                        <a:t>0</a:t>
                      </a:r>
                      <a:endParaRPr lang="en-US" altLang="en-US" sz="1400" b="1">
                        <a:latin typeface="等线" panose="02010600030101010101" charset="-122"/>
                        <a:ea typeface="等线" panose="02010600030101010101" charset="-122"/>
                        <a:cs typeface="等线" panose="02010600030101010101" charset="-122"/>
                      </a:endParaRPr>
                    </a:p>
                  </a:txBody>
                  <a:tcPr marL="68580" marR="68580" marT="0" marB="0" vert="horz" anchor="ctr" anchorCtr="0">
                    <a:lnL>
                      <a:noFill/>
                    </a:lnL>
                    <a:lnR cap="flat">
                      <a:noFill/>
                    </a:lnR>
                    <a:lnT w="12700" cap="flat" cmpd="sng">
                      <a:solidFill>
                        <a:srgbClr val="080000"/>
                      </a:solidFill>
                      <a:prstDash val="solid"/>
                      <a:headEnd type="none" w="med" len="med"/>
                      <a:tailEnd type="none" w="med" len="med"/>
                    </a:lnT>
                    <a:lnB cap="flat">
                      <a:noFill/>
                    </a:lnB>
                    <a:lnTlToBr>
                      <a:noFill/>
                    </a:lnTlToBr>
                    <a:lnBlToTr>
                      <a:noFill/>
                    </a:lnBlToTr>
                    <a:noFill/>
                  </a:tcPr>
                </a:tc>
              </a:tr>
              <a:tr h="299085">
                <a:tc>
                  <a:txBody>
                    <a:bodyPr/>
                    <a:p>
                      <a:pPr indent="0" algn="ctr">
                        <a:buNone/>
                      </a:pPr>
                      <a:r>
                        <a:rPr lang="en-US" sz="1400" b="1">
                          <a:latin typeface="等线" panose="02010600030101010101" charset="-122"/>
                          <a:ea typeface="等线" panose="02010600030101010101" charset="-122"/>
                          <a:cs typeface="等线" panose="02010600030101010101" charset="-122"/>
                        </a:rPr>
                        <a:t>0</a:t>
                      </a:r>
                      <a:endParaRPr lang="en-US" altLang="en-US" sz="1400" b="1">
                        <a:latin typeface="等线" panose="02010600030101010101" charset="-122"/>
                        <a:ea typeface="等线" panose="02010600030101010101" charset="-122"/>
                        <a:cs typeface="等线" panose="02010600030101010101" charset="-122"/>
                      </a:endParaRPr>
                    </a:p>
                  </a:txBody>
                  <a:tcPr marL="68580" marR="68580" marT="0" marB="0" vert="horz" anchor="ctr" anchorCtr="0">
                    <a:lnL>
                      <a:noFill/>
                    </a:lnL>
                    <a:lnR>
                      <a:noFill/>
                    </a:lnR>
                    <a:lnT cap="flat">
                      <a:noFill/>
                    </a:lnT>
                    <a:lnB cap="flat">
                      <a:noFill/>
                    </a:lnB>
                    <a:lnTlToBr>
                      <a:noFill/>
                    </a:lnTlToBr>
                    <a:lnBlToTr>
                      <a:noFill/>
                    </a:lnBlToTr>
                    <a:noFill/>
                  </a:tcPr>
                </a:tc>
                <a:tc>
                  <a:txBody>
                    <a:bodyPr/>
                    <a:p>
                      <a:pPr indent="0" algn="ctr">
                        <a:buNone/>
                      </a:pPr>
                      <a:r>
                        <a:rPr lang="en-US" sz="1400" b="1" i="1">
                          <a:latin typeface="等线" panose="02010600030101010101" charset="-122"/>
                          <a:ea typeface="等线" panose="02010600030101010101" charset="-122"/>
                          <a:cs typeface="等线" panose="02010600030101010101" charset="-122"/>
                        </a:rPr>
                        <a:t>x</a:t>
                      </a:r>
                      <a:r>
                        <a:rPr lang="en-US" sz="1400" b="1" baseline="-25000">
                          <a:latin typeface="等线" panose="02010600030101010101" charset="-122"/>
                          <a:ea typeface="等线" panose="02010600030101010101" charset="-122"/>
                          <a:cs typeface="等线" panose="02010600030101010101" charset="-122"/>
                        </a:rPr>
                        <a:t>5</a:t>
                      </a:r>
                      <a:endParaRPr lang="en-US" altLang="en-US" sz="1400" b="1" i="1">
                        <a:latin typeface="等线" panose="02010600030101010101" charset="-122"/>
                        <a:ea typeface="等线" panose="02010600030101010101" charset="-122"/>
                        <a:cs typeface="等线" panose="02010600030101010101" charset="-122"/>
                      </a:endParaRPr>
                    </a:p>
                  </a:txBody>
                  <a:tcPr marL="68580" marR="68580" marT="0" marB="0" vert="horz" anchor="ctr" anchorCtr="0">
                    <a:lnL>
                      <a:noFill/>
                    </a:lnL>
                    <a:lnR>
                      <a:noFill/>
                    </a:lnR>
                    <a:lnT cap="flat">
                      <a:noFill/>
                    </a:lnT>
                    <a:lnB cap="flat">
                      <a:noFill/>
                    </a:lnB>
                    <a:lnTlToBr>
                      <a:noFill/>
                    </a:lnTlToBr>
                    <a:lnBlToTr>
                      <a:noFill/>
                    </a:lnBlToTr>
                    <a:noFill/>
                  </a:tcPr>
                </a:tc>
                <a:tc>
                  <a:txBody>
                    <a:bodyPr/>
                    <a:p>
                      <a:pPr indent="0" algn="ctr">
                        <a:buNone/>
                      </a:pPr>
                      <a:r>
                        <a:rPr lang="en-US" sz="1400" b="1">
                          <a:latin typeface="等线" panose="02010600030101010101" charset="-122"/>
                          <a:ea typeface="等线" panose="02010600030101010101" charset="-122"/>
                          <a:cs typeface="等线" panose="02010600030101010101" charset="-122"/>
                        </a:rPr>
                        <a:t>3</a:t>
                      </a:r>
                      <a:endParaRPr lang="en-US" altLang="en-US" sz="1400" b="1">
                        <a:latin typeface="等线" panose="02010600030101010101" charset="-122"/>
                        <a:ea typeface="等线" panose="02010600030101010101" charset="-122"/>
                        <a:cs typeface="等线" panose="02010600030101010101" charset="-122"/>
                      </a:endParaRPr>
                    </a:p>
                  </a:txBody>
                  <a:tcPr marL="68580" marR="68580" marT="0" marB="0" vert="horz" anchor="ctr" anchorCtr="0">
                    <a:lnL>
                      <a:noFill/>
                    </a:lnL>
                    <a:lnR w="12700" cap="flat" cmpd="sng">
                      <a:solidFill>
                        <a:srgbClr val="080000"/>
                      </a:solidFill>
                      <a:prstDash val="solid"/>
                      <a:headEnd type="none" w="med" len="med"/>
                      <a:tailEnd type="none" w="med" len="med"/>
                    </a:lnR>
                    <a:lnT cap="flat">
                      <a:noFill/>
                    </a:lnT>
                    <a:lnB cap="flat">
                      <a:noFill/>
                    </a:lnB>
                    <a:lnTlToBr>
                      <a:noFill/>
                    </a:lnTlToBr>
                    <a:lnBlToTr>
                      <a:noFill/>
                    </a:lnBlToTr>
                    <a:noFill/>
                  </a:tcPr>
                </a:tc>
                <a:tc>
                  <a:txBody>
                    <a:bodyPr/>
                    <a:p>
                      <a:pPr indent="0" algn="ctr">
                        <a:buNone/>
                      </a:pPr>
                      <a:r>
                        <a:rPr lang="en-US" sz="1400" b="1">
                          <a:latin typeface="等线" panose="02010600030101010101" charset="-122"/>
                          <a:ea typeface="等线" panose="02010600030101010101" charset="-122"/>
                          <a:cs typeface="等线" panose="02010600030101010101" charset="-122"/>
                        </a:rPr>
                        <a:t>2</a:t>
                      </a:r>
                      <a:endParaRPr lang="en-US" altLang="en-US" sz="1400" b="1">
                        <a:latin typeface="等线" panose="02010600030101010101" charset="-122"/>
                        <a:ea typeface="等线" panose="02010600030101010101" charset="-122"/>
                        <a:cs typeface="等线" panose="02010600030101010101" charset="-122"/>
                      </a:endParaRPr>
                    </a:p>
                  </a:txBody>
                  <a:tcPr marL="68580" marR="68580" marT="0" marB="0" vert="horz" anchor="ctr" anchorCtr="0">
                    <a:lnL w="12700" cap="flat" cmpd="sng">
                      <a:solidFill>
                        <a:srgbClr val="080000"/>
                      </a:solidFill>
                      <a:prstDash val="solid"/>
                      <a:headEnd type="none" w="med" len="med"/>
                      <a:tailEnd type="none" w="med" len="med"/>
                    </a:lnL>
                    <a:lnR>
                      <a:noFill/>
                    </a:lnR>
                    <a:lnT cap="flat">
                      <a:noFill/>
                    </a:lnT>
                    <a:lnB cap="flat">
                      <a:noFill/>
                    </a:lnB>
                    <a:lnTlToBr>
                      <a:noFill/>
                    </a:lnTlToBr>
                    <a:lnBlToTr>
                      <a:noFill/>
                    </a:lnBlToTr>
                    <a:noFill/>
                  </a:tcPr>
                </a:tc>
                <a:tc>
                  <a:txBody>
                    <a:bodyPr/>
                    <a:p>
                      <a:pPr indent="0" algn="ctr">
                        <a:buNone/>
                      </a:pPr>
                      <a:r>
                        <a:rPr lang="en-US" sz="1400" b="1">
                          <a:latin typeface="等线" panose="02010600030101010101" charset="-122"/>
                          <a:ea typeface="等线" panose="02010600030101010101" charset="-122"/>
                          <a:cs typeface="等线" panose="02010600030101010101" charset="-122"/>
                        </a:rPr>
                        <a:t>1</a:t>
                      </a:r>
                      <a:endParaRPr lang="en-US" altLang="en-US" sz="1400" b="1">
                        <a:latin typeface="等线" panose="02010600030101010101" charset="-122"/>
                        <a:ea typeface="等线" panose="02010600030101010101" charset="-122"/>
                        <a:cs typeface="等线" panose="02010600030101010101" charset="-122"/>
                      </a:endParaRPr>
                    </a:p>
                  </a:txBody>
                  <a:tcPr marL="68580" marR="68580" marT="0" marB="0" vert="horz" anchor="ctr" anchorCtr="0">
                    <a:lnL>
                      <a:noFill/>
                    </a:lnL>
                    <a:lnR>
                      <a:noFill/>
                    </a:lnR>
                    <a:lnT cap="flat">
                      <a:noFill/>
                    </a:lnT>
                    <a:lnB cap="flat">
                      <a:noFill/>
                    </a:lnB>
                    <a:lnTlToBr>
                      <a:noFill/>
                    </a:lnTlToBr>
                    <a:lnBlToTr>
                      <a:noFill/>
                    </a:lnBlToTr>
                    <a:noFill/>
                  </a:tcPr>
                </a:tc>
                <a:tc>
                  <a:txBody>
                    <a:bodyPr/>
                    <a:p>
                      <a:pPr indent="0" algn="ctr">
                        <a:buNone/>
                      </a:pPr>
                      <a:r>
                        <a:rPr lang="en-US" sz="1400" b="1">
                          <a:latin typeface="等线" panose="02010600030101010101" charset="-122"/>
                          <a:ea typeface="等线" panose="02010600030101010101" charset="-122"/>
                          <a:cs typeface="等线" panose="02010600030101010101" charset="-122"/>
                        </a:rPr>
                        <a:t>1</a:t>
                      </a:r>
                      <a:endParaRPr lang="en-US" altLang="en-US" sz="1400" b="1">
                        <a:latin typeface="等线" panose="02010600030101010101" charset="-122"/>
                        <a:ea typeface="等线" panose="02010600030101010101" charset="-122"/>
                        <a:cs typeface="等线" panose="02010600030101010101" charset="-122"/>
                      </a:endParaRPr>
                    </a:p>
                  </a:txBody>
                  <a:tcPr marL="68580" marR="68580" marT="0" marB="0" vert="horz" anchor="t" anchorCtr="0">
                    <a:lnL>
                      <a:noFill/>
                    </a:lnL>
                    <a:lnR>
                      <a:noFill/>
                    </a:lnR>
                    <a:lnT cap="flat">
                      <a:noFill/>
                    </a:lnT>
                    <a:lnB cap="flat">
                      <a:noFill/>
                    </a:lnB>
                    <a:lnTlToBr>
                      <a:noFill/>
                    </a:lnTlToBr>
                    <a:lnBlToTr>
                      <a:noFill/>
                    </a:lnBlToTr>
                    <a:noFill/>
                  </a:tcPr>
                </a:tc>
                <a:tc>
                  <a:txBody>
                    <a:bodyPr/>
                    <a:p>
                      <a:pPr indent="0" algn="ctr">
                        <a:buNone/>
                      </a:pPr>
                      <a:r>
                        <a:rPr lang="en-US" sz="1400" b="1">
                          <a:latin typeface="等线" panose="02010600030101010101" charset="-122"/>
                          <a:ea typeface="等线" panose="02010600030101010101" charset="-122"/>
                          <a:cs typeface="等线" panose="02010600030101010101" charset="-122"/>
                        </a:rPr>
                        <a:t>0</a:t>
                      </a:r>
                      <a:endParaRPr lang="en-US" altLang="en-US" sz="1400" b="1">
                        <a:latin typeface="等线" panose="02010600030101010101" charset="-122"/>
                        <a:ea typeface="等线" panose="02010600030101010101" charset="-122"/>
                        <a:cs typeface="等线" panose="02010600030101010101" charset="-122"/>
                      </a:endParaRPr>
                    </a:p>
                  </a:txBody>
                  <a:tcPr marL="68580" marR="68580" marT="0" marB="0" vert="horz" anchor="ctr" anchorCtr="0">
                    <a:lnL>
                      <a:noFill/>
                    </a:lnL>
                    <a:lnR>
                      <a:noFill/>
                    </a:lnR>
                    <a:lnT cap="flat">
                      <a:noFill/>
                    </a:lnT>
                    <a:lnB cap="flat">
                      <a:noFill/>
                    </a:lnB>
                    <a:lnTlToBr>
                      <a:noFill/>
                    </a:lnTlToBr>
                    <a:lnBlToTr>
                      <a:noFill/>
                    </a:lnBlToTr>
                    <a:noFill/>
                  </a:tcPr>
                </a:tc>
                <a:tc>
                  <a:txBody>
                    <a:bodyPr/>
                    <a:p>
                      <a:pPr indent="0" algn="ctr">
                        <a:buNone/>
                      </a:pPr>
                      <a:r>
                        <a:rPr lang="en-US" sz="1400" b="1">
                          <a:latin typeface="等线" panose="02010600030101010101" charset="-122"/>
                          <a:ea typeface="等线" panose="02010600030101010101" charset="-122"/>
                          <a:cs typeface="等线" panose="02010600030101010101" charset="-122"/>
                        </a:rPr>
                        <a:t>1</a:t>
                      </a:r>
                      <a:endParaRPr lang="en-US" altLang="en-US" sz="1400" b="1">
                        <a:latin typeface="等线" panose="02010600030101010101" charset="-122"/>
                        <a:ea typeface="等线" panose="02010600030101010101" charset="-122"/>
                        <a:cs typeface="等线" panose="02010600030101010101" charset="-122"/>
                      </a:endParaRPr>
                    </a:p>
                  </a:txBody>
                  <a:tcPr marL="68580" marR="68580" marT="0" marB="0" vert="horz" anchor="ctr" anchorCtr="0">
                    <a:lnL>
                      <a:noFill/>
                    </a:lnL>
                    <a:lnR>
                      <a:noFill/>
                    </a:lnR>
                    <a:lnT cap="flat">
                      <a:noFill/>
                    </a:lnT>
                    <a:lnB cap="flat">
                      <a:noFill/>
                    </a:lnB>
                    <a:lnTlToBr>
                      <a:noFill/>
                    </a:lnTlToBr>
                    <a:lnBlToTr>
                      <a:noFill/>
                    </a:lnBlToTr>
                    <a:noFill/>
                  </a:tcPr>
                </a:tc>
                <a:tc>
                  <a:txBody>
                    <a:bodyPr/>
                    <a:p>
                      <a:pPr indent="0" algn="ctr">
                        <a:buNone/>
                      </a:pPr>
                      <a:r>
                        <a:rPr lang="en-US" sz="1400" b="1">
                          <a:latin typeface="等线" panose="02010600030101010101" charset="-122"/>
                          <a:ea typeface="等线" panose="02010600030101010101" charset="-122"/>
                          <a:cs typeface="等线" panose="02010600030101010101" charset="-122"/>
                        </a:rPr>
                        <a:t>0</a:t>
                      </a:r>
                      <a:endParaRPr lang="en-US" altLang="en-US" sz="1400" b="1">
                        <a:latin typeface="等线" panose="02010600030101010101" charset="-122"/>
                        <a:ea typeface="等线" panose="02010600030101010101" charset="-122"/>
                        <a:cs typeface="等线" panose="02010600030101010101" charset="-122"/>
                      </a:endParaRPr>
                    </a:p>
                  </a:txBody>
                  <a:tcPr marL="68580" marR="68580" marT="0" marB="0" vert="horz" anchor="ctr" anchorCtr="0">
                    <a:lnL>
                      <a:noFill/>
                    </a:lnL>
                    <a:lnR cap="flat">
                      <a:noFill/>
                    </a:lnR>
                    <a:lnT cap="flat">
                      <a:noFill/>
                    </a:lnT>
                    <a:lnB cap="flat">
                      <a:noFill/>
                    </a:lnB>
                    <a:lnTlToBr>
                      <a:noFill/>
                    </a:lnTlToBr>
                    <a:lnBlToTr>
                      <a:noFill/>
                    </a:lnBlToTr>
                    <a:noFill/>
                  </a:tcPr>
                </a:tc>
              </a:tr>
              <a:tr h="299085">
                <a:tc>
                  <a:txBody>
                    <a:bodyPr/>
                    <a:p>
                      <a:pPr indent="0" algn="ctr">
                        <a:buNone/>
                      </a:pPr>
                      <a:r>
                        <a:rPr lang="en-US" sz="1400" b="1">
                          <a:latin typeface="等线" panose="02010600030101010101" charset="-122"/>
                          <a:ea typeface="等线" panose="02010600030101010101" charset="-122"/>
                          <a:cs typeface="等线" panose="02010600030101010101" charset="-122"/>
                        </a:rPr>
                        <a:t>0</a:t>
                      </a:r>
                      <a:endParaRPr lang="en-US" altLang="en-US" sz="1400" b="1">
                        <a:latin typeface="等线" panose="02010600030101010101" charset="-122"/>
                        <a:ea typeface="等线" panose="02010600030101010101" charset="-122"/>
                        <a:cs typeface="等线" panose="02010600030101010101" charset="-122"/>
                      </a:endParaRPr>
                    </a:p>
                  </a:txBody>
                  <a:tcPr marL="68580" marR="68580" marT="0" marB="0" vert="horz" anchor="ctr" anchorCtr="0">
                    <a:lnL>
                      <a:noFill/>
                    </a:lnL>
                    <a:lnR>
                      <a:noFill/>
                    </a:lnR>
                    <a:lnT cap="flat">
                      <a:noFill/>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1" i="1">
                          <a:latin typeface="等线" panose="02010600030101010101" charset="-122"/>
                          <a:ea typeface="等线" panose="02010600030101010101" charset="-122"/>
                          <a:cs typeface="等线" panose="02010600030101010101" charset="-122"/>
                        </a:rPr>
                        <a:t>x</a:t>
                      </a:r>
                      <a:r>
                        <a:rPr lang="en-US" sz="1400" b="1" baseline="-25000">
                          <a:latin typeface="等线" panose="02010600030101010101" charset="-122"/>
                          <a:ea typeface="等线" panose="02010600030101010101" charset="-122"/>
                          <a:cs typeface="等线" panose="02010600030101010101" charset="-122"/>
                        </a:rPr>
                        <a:t>6</a:t>
                      </a:r>
                      <a:endParaRPr lang="en-US" altLang="en-US" sz="1400" b="1" i="1">
                        <a:latin typeface="等线" panose="02010600030101010101" charset="-122"/>
                        <a:ea typeface="等线" panose="02010600030101010101" charset="-122"/>
                        <a:cs typeface="等线" panose="02010600030101010101" charset="-122"/>
                      </a:endParaRPr>
                    </a:p>
                  </a:txBody>
                  <a:tcPr marL="68580" marR="68580" marT="0" marB="0" vert="horz" anchor="ctr" anchorCtr="0">
                    <a:lnL>
                      <a:noFill/>
                    </a:lnL>
                    <a:lnR>
                      <a:noFill/>
                    </a:lnR>
                    <a:lnT cap="flat">
                      <a:noFill/>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1">
                          <a:latin typeface="等线" panose="02010600030101010101" charset="-122"/>
                          <a:ea typeface="等线" panose="02010600030101010101" charset="-122"/>
                          <a:cs typeface="等线" panose="02010600030101010101" charset="-122"/>
                        </a:rPr>
                        <a:t>4</a:t>
                      </a:r>
                      <a:endParaRPr lang="en-US" altLang="en-US" sz="1400" b="1">
                        <a:latin typeface="等线" panose="02010600030101010101" charset="-122"/>
                        <a:ea typeface="等线" panose="02010600030101010101" charset="-122"/>
                        <a:cs typeface="等线" panose="02010600030101010101" charset="-122"/>
                      </a:endParaRPr>
                    </a:p>
                  </a:txBody>
                  <a:tcPr marL="68580" marR="68580" marT="0" marB="0" vert="horz" anchor="ctr" anchorCtr="0">
                    <a:lnL>
                      <a:noFill/>
                    </a:lnL>
                    <a:lnR w="12700" cap="flat" cmpd="sng">
                      <a:solidFill>
                        <a:srgbClr val="080000"/>
                      </a:solidFill>
                      <a:prstDash val="solid"/>
                      <a:headEnd type="none" w="med" len="med"/>
                      <a:tailEnd type="none" w="med" len="med"/>
                    </a:lnR>
                    <a:lnT cap="flat">
                      <a:noFill/>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1">
                          <a:latin typeface="等线" panose="02010600030101010101" charset="-122"/>
                          <a:ea typeface="等线" panose="02010600030101010101" charset="-122"/>
                          <a:cs typeface="等线" panose="02010600030101010101" charset="-122"/>
                        </a:rPr>
                        <a:t>-1</a:t>
                      </a:r>
                      <a:endParaRPr lang="en-US" altLang="en-US" sz="1400" b="1">
                        <a:latin typeface="等线" panose="02010600030101010101" charset="-122"/>
                        <a:ea typeface="等线" panose="02010600030101010101" charset="-122"/>
                        <a:cs typeface="等线" panose="02010600030101010101" charset="-122"/>
                      </a:endParaRPr>
                    </a:p>
                  </a:txBody>
                  <a:tcPr marL="68580" marR="68580" marT="0" marB="0" vert="horz" anchor="ctr" anchorCtr="0">
                    <a:lnL w="12700" cap="flat" cmpd="sng">
                      <a:solidFill>
                        <a:srgbClr val="080000"/>
                      </a:solidFill>
                      <a:prstDash val="solid"/>
                      <a:headEnd type="none" w="med" len="med"/>
                      <a:tailEnd type="none" w="med" len="med"/>
                    </a:lnL>
                    <a:lnR>
                      <a:noFill/>
                    </a:lnR>
                    <a:lnT cap="flat">
                      <a:noFill/>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1">
                          <a:latin typeface="等线" panose="02010600030101010101" charset="-122"/>
                          <a:ea typeface="等线" panose="02010600030101010101" charset="-122"/>
                          <a:cs typeface="等线" panose="02010600030101010101" charset="-122"/>
                        </a:rPr>
                        <a:t>0</a:t>
                      </a:r>
                      <a:endParaRPr lang="en-US" altLang="en-US" sz="1400" b="1">
                        <a:latin typeface="等线" panose="02010600030101010101" charset="-122"/>
                        <a:ea typeface="等线" panose="02010600030101010101" charset="-122"/>
                        <a:cs typeface="等线" panose="02010600030101010101" charset="-122"/>
                      </a:endParaRPr>
                    </a:p>
                  </a:txBody>
                  <a:tcPr marL="68580" marR="68580" marT="0" marB="0" vert="horz" anchor="ctr" anchorCtr="0">
                    <a:lnL>
                      <a:noFill/>
                    </a:lnL>
                    <a:lnR>
                      <a:noFill/>
                    </a:lnR>
                    <a:lnT cap="flat">
                      <a:noFill/>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1">
                          <a:latin typeface="等线" panose="02010600030101010101" charset="-122"/>
                          <a:ea typeface="等线" panose="02010600030101010101" charset="-122"/>
                          <a:cs typeface="等线" panose="02010600030101010101" charset="-122"/>
                        </a:rPr>
                        <a:t>1</a:t>
                      </a:r>
                      <a:endParaRPr lang="en-US" altLang="en-US" sz="1400" b="1">
                        <a:latin typeface="等线" panose="02010600030101010101" charset="-122"/>
                        <a:ea typeface="等线" panose="02010600030101010101" charset="-122"/>
                        <a:cs typeface="等线" panose="02010600030101010101" charset="-122"/>
                      </a:endParaRPr>
                    </a:p>
                  </a:txBody>
                  <a:tcPr marL="68580" marR="68580" marT="0" marB="0" vert="horz" anchor="t" anchorCtr="0">
                    <a:lnL>
                      <a:noFill/>
                    </a:lnL>
                    <a:lnR>
                      <a:noFill/>
                    </a:lnR>
                    <a:lnT cap="flat">
                      <a:noFill/>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1">
                          <a:latin typeface="等线" panose="02010600030101010101" charset="-122"/>
                          <a:ea typeface="等线" panose="02010600030101010101" charset="-122"/>
                          <a:cs typeface="等线" panose="02010600030101010101" charset="-122"/>
                        </a:rPr>
                        <a:t>0</a:t>
                      </a:r>
                      <a:endParaRPr lang="en-US" altLang="en-US" sz="1400" b="1">
                        <a:latin typeface="等线" panose="02010600030101010101" charset="-122"/>
                        <a:ea typeface="等线" panose="02010600030101010101" charset="-122"/>
                        <a:cs typeface="等线" panose="02010600030101010101" charset="-122"/>
                      </a:endParaRPr>
                    </a:p>
                  </a:txBody>
                  <a:tcPr marL="68580" marR="68580" marT="0" marB="0" vert="horz" anchor="ctr" anchorCtr="0">
                    <a:lnL>
                      <a:noFill/>
                    </a:lnL>
                    <a:lnR>
                      <a:noFill/>
                    </a:lnR>
                    <a:lnT cap="flat">
                      <a:noFill/>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1">
                          <a:latin typeface="等线" panose="02010600030101010101" charset="-122"/>
                          <a:ea typeface="等线" panose="02010600030101010101" charset="-122"/>
                          <a:cs typeface="等线" panose="02010600030101010101" charset="-122"/>
                        </a:rPr>
                        <a:t>0</a:t>
                      </a:r>
                      <a:endParaRPr lang="en-US" altLang="en-US" sz="1400" b="1">
                        <a:latin typeface="等线" panose="02010600030101010101" charset="-122"/>
                        <a:ea typeface="等线" panose="02010600030101010101" charset="-122"/>
                        <a:cs typeface="等线" panose="02010600030101010101" charset="-122"/>
                      </a:endParaRPr>
                    </a:p>
                  </a:txBody>
                  <a:tcPr marL="68580" marR="68580" marT="0" marB="0" vert="horz" anchor="ctr" anchorCtr="0">
                    <a:lnL>
                      <a:noFill/>
                    </a:lnL>
                    <a:lnR>
                      <a:noFill/>
                    </a:lnR>
                    <a:lnT cap="flat">
                      <a:noFill/>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1">
                          <a:latin typeface="等线" panose="02010600030101010101" charset="-122"/>
                          <a:ea typeface="等线" panose="02010600030101010101" charset="-122"/>
                          <a:cs typeface="等线" panose="02010600030101010101" charset="-122"/>
                        </a:rPr>
                        <a:t>1</a:t>
                      </a:r>
                      <a:endParaRPr lang="en-US" altLang="en-US" sz="1400" b="1">
                        <a:latin typeface="等线" panose="02010600030101010101" charset="-122"/>
                        <a:ea typeface="等线" panose="02010600030101010101" charset="-122"/>
                        <a:cs typeface="等线" panose="02010600030101010101" charset="-122"/>
                      </a:endParaRPr>
                    </a:p>
                  </a:txBody>
                  <a:tcPr marL="68580" marR="68580" marT="0" marB="0" vert="horz" anchor="ctr" anchorCtr="0">
                    <a:lnL>
                      <a:noFill/>
                    </a:lnL>
                    <a:lnR cap="flat">
                      <a:noFill/>
                    </a:lnR>
                    <a:lnT cap="flat">
                      <a:noFill/>
                    </a:lnT>
                    <a:lnB w="12700" cap="flat" cmpd="sng">
                      <a:solidFill>
                        <a:srgbClr val="080000"/>
                      </a:solidFill>
                      <a:prstDash val="solid"/>
                      <a:headEnd type="none" w="med" len="med"/>
                      <a:tailEnd type="none" w="med" len="med"/>
                    </a:lnB>
                    <a:lnTlToBr>
                      <a:noFill/>
                    </a:lnTlToBr>
                    <a:lnBlToTr>
                      <a:noFill/>
                    </a:lnBlToTr>
                    <a:noFill/>
                  </a:tcPr>
                </a:tc>
              </a:tr>
              <a:tr h="269240">
                <a:tc gridSpan="3">
                  <a:txBody>
                    <a:bodyPr/>
                    <a:p>
                      <a:pPr indent="0" algn="ctr">
                        <a:buNone/>
                      </a:pPr>
                      <a:r>
                        <a:rPr lang="en-US" sz="1400" b="1" i="1">
                          <a:latin typeface="等线" panose="02010600030101010101" charset="-122"/>
                          <a:ea typeface="等线" panose="02010600030101010101" charset="-122"/>
                          <a:cs typeface="等线" panose="02010600030101010101" charset="-122"/>
                        </a:rPr>
                        <a:t>z</a:t>
                      </a:r>
                      <a:r>
                        <a:rPr lang="en-US" sz="1400" b="1" i="1" baseline="-25000">
                          <a:latin typeface="等线" panose="02010600030101010101" charset="-122"/>
                          <a:ea typeface="等线" panose="02010600030101010101" charset="-122"/>
                          <a:cs typeface="等线" panose="02010600030101010101" charset="-122"/>
                        </a:rPr>
                        <a:t>j</a:t>
                      </a:r>
                      <a:r>
                        <a:rPr lang="en-US" sz="1400" b="1">
                          <a:latin typeface="等线" panose="02010600030101010101" charset="-122"/>
                          <a:ea typeface="等线" panose="02010600030101010101" charset="-122"/>
                          <a:cs typeface="等线" panose="02010600030101010101" charset="-122"/>
                        </a:rPr>
                        <a:t>-</a:t>
                      </a:r>
                      <a:r>
                        <a:rPr lang="en-US" sz="1400" b="1" i="1">
                          <a:latin typeface="等线" panose="02010600030101010101" charset="-122"/>
                          <a:ea typeface="等线" panose="02010600030101010101" charset="-122"/>
                          <a:cs typeface="等线" panose="02010600030101010101" charset="-122"/>
                        </a:rPr>
                        <a:t>c</a:t>
                      </a:r>
                      <a:r>
                        <a:rPr lang="en-US" sz="1400" b="1" i="1" baseline="-25000">
                          <a:latin typeface="等线" panose="02010600030101010101" charset="-122"/>
                          <a:ea typeface="等线" panose="02010600030101010101" charset="-122"/>
                          <a:cs typeface="等线" panose="02010600030101010101" charset="-122"/>
                        </a:rPr>
                        <a:t>j</a:t>
                      </a:r>
                      <a:endParaRPr lang="en-US" altLang="en-US" sz="1400" b="1" i="1">
                        <a:latin typeface="等线" panose="02010600030101010101" charset="-122"/>
                        <a:ea typeface="等线" panose="02010600030101010101" charset="-122"/>
                        <a:cs typeface="等线" panose="02010600030101010101" charset="-122"/>
                      </a:endParaRPr>
                    </a:p>
                  </a:txBody>
                  <a:tcPr marL="68580" marR="68580" marT="0" marB="0" vert="horz" anchor="ctr" anchorCtr="0">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a:txBody>
                    <a:bodyPr/>
                    <a:p>
                      <a:pPr indent="0" algn="ctr">
                        <a:buNone/>
                      </a:pPr>
                      <a:r>
                        <a:rPr lang="en-US" sz="1400" b="1">
                          <a:latin typeface="等线" panose="02010600030101010101" charset="-122"/>
                          <a:ea typeface="等线" panose="02010600030101010101" charset="-122"/>
                          <a:cs typeface="等线" panose="02010600030101010101" charset="-122"/>
                        </a:rPr>
                        <a:t>-1</a:t>
                      </a:r>
                      <a:endParaRPr lang="en-US" altLang="en-US" sz="1400" b="1">
                        <a:latin typeface="等线" panose="02010600030101010101" charset="-122"/>
                        <a:ea typeface="等线" panose="02010600030101010101" charset="-122"/>
                        <a:cs typeface="等线" panose="02010600030101010101" charset="-122"/>
                      </a:endParaRPr>
                    </a:p>
                  </a:txBody>
                  <a:tcPr marL="68580" marR="68580" marT="0" marB="0" vert="horz" anchor="ctr" anchorCtr="0">
                    <a:lnL w="12700" cap="flat" cmpd="sng">
                      <a:solidFill>
                        <a:srgbClr val="080000"/>
                      </a:solidFill>
                      <a:prstDash val="solid"/>
                      <a:headEnd type="none" w="med" len="med"/>
                      <a:tailEnd type="none" w="med" len="med"/>
                    </a:lnL>
                    <a:lnR>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1">
                          <a:latin typeface="等线" panose="02010600030101010101" charset="-122"/>
                          <a:ea typeface="等线" panose="02010600030101010101" charset="-122"/>
                          <a:cs typeface="等线" panose="02010600030101010101" charset="-122"/>
                        </a:rPr>
                        <a:t>1</a:t>
                      </a:r>
                      <a:endParaRPr lang="en-US" altLang="en-US" sz="1400" b="1">
                        <a:latin typeface="等线" panose="02010600030101010101" charset="-122"/>
                        <a:ea typeface="等线" panose="02010600030101010101" charset="-122"/>
                        <a:cs typeface="等线" panose="02010600030101010101" charset="-122"/>
                      </a:endParaRPr>
                    </a:p>
                  </a:txBody>
                  <a:tcPr marL="68580" marR="68580" marT="0" marB="0" vert="horz" anchor="ctr" anchorCtr="0">
                    <a:lnL>
                      <a:noFill/>
                    </a:lnL>
                    <a:lnR>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1">
                          <a:latin typeface="等线" panose="02010600030101010101" charset="-122"/>
                          <a:ea typeface="等线" panose="02010600030101010101" charset="-122"/>
                          <a:cs typeface="等线" panose="02010600030101010101" charset="-122"/>
                        </a:rPr>
                        <a:t>-1</a:t>
                      </a:r>
                      <a:endParaRPr lang="en-US" altLang="en-US" sz="1400" b="1">
                        <a:latin typeface="等线" panose="02010600030101010101" charset="-122"/>
                        <a:ea typeface="等线" panose="02010600030101010101" charset="-122"/>
                        <a:cs typeface="等线" panose="02010600030101010101" charset="-122"/>
                      </a:endParaRPr>
                    </a:p>
                  </a:txBody>
                  <a:tcPr marL="68580" marR="68580" marT="0" marB="0" vert="horz" anchor="ctr" anchorCtr="0">
                    <a:lnL>
                      <a:noFill/>
                    </a:lnL>
                    <a:lnR>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1">
                          <a:latin typeface="等线" panose="02010600030101010101" charset="-122"/>
                          <a:ea typeface="等线" panose="02010600030101010101" charset="-122"/>
                          <a:cs typeface="等线" panose="02010600030101010101" charset="-122"/>
                        </a:rPr>
                        <a:t>0</a:t>
                      </a:r>
                      <a:endParaRPr lang="en-US" altLang="en-US" sz="1400" b="1">
                        <a:latin typeface="等线" panose="02010600030101010101" charset="-122"/>
                        <a:ea typeface="等线" panose="02010600030101010101" charset="-122"/>
                        <a:cs typeface="等线" panose="02010600030101010101" charset="-122"/>
                      </a:endParaRPr>
                    </a:p>
                  </a:txBody>
                  <a:tcPr marL="68580" marR="68580" marT="0" marB="0" vert="horz" anchor="ctr" anchorCtr="0">
                    <a:lnL>
                      <a:noFill/>
                    </a:lnL>
                    <a:lnR>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1">
                          <a:latin typeface="等线" panose="02010600030101010101" charset="-122"/>
                          <a:ea typeface="等线" panose="02010600030101010101" charset="-122"/>
                          <a:cs typeface="等线" panose="02010600030101010101" charset="-122"/>
                        </a:rPr>
                        <a:t>0</a:t>
                      </a:r>
                      <a:endParaRPr lang="en-US" altLang="en-US" sz="1400" b="1">
                        <a:latin typeface="等线" panose="02010600030101010101" charset="-122"/>
                        <a:ea typeface="等线" panose="02010600030101010101" charset="-122"/>
                        <a:cs typeface="等线" panose="02010600030101010101" charset="-122"/>
                      </a:endParaRPr>
                    </a:p>
                  </a:txBody>
                  <a:tcPr marL="68580" marR="68580" marT="0" marB="0" vert="horz" anchor="t" anchorCtr="0">
                    <a:lnL>
                      <a:noFill/>
                    </a:lnL>
                    <a:lnR>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1">
                          <a:latin typeface="等线" panose="02010600030101010101" charset="-122"/>
                          <a:ea typeface="等线" panose="02010600030101010101" charset="-122"/>
                          <a:cs typeface="等线" panose="02010600030101010101" charset="-122"/>
                        </a:rPr>
                        <a:t>0</a:t>
                      </a:r>
                      <a:endParaRPr lang="en-US" altLang="en-US" sz="1400" b="1">
                        <a:latin typeface="等线" panose="02010600030101010101" charset="-122"/>
                        <a:ea typeface="等线" panose="02010600030101010101" charset="-122"/>
                        <a:cs typeface="等线" panose="02010600030101010101" charset="-122"/>
                      </a:endParaRPr>
                    </a:p>
                  </a:txBody>
                  <a:tcPr marL="68580" marR="68580" marT="0" marB="0" vert="horz" anchor="ctr" anchorCtr="0">
                    <a:lnL>
                      <a:noFill/>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graphicFrame>
        <p:nvGraphicFramePr>
          <p:cNvPr id="6" name="表格 5"/>
          <p:cNvGraphicFramePr/>
          <p:nvPr/>
        </p:nvGraphicFramePr>
        <p:xfrm>
          <a:off x="6095683" y="988060"/>
          <a:ext cx="4187825" cy="1422400"/>
        </p:xfrm>
        <a:graphic>
          <a:graphicData uri="http://schemas.openxmlformats.org/drawingml/2006/table">
            <a:tbl>
              <a:tblPr/>
              <a:tblGrid>
                <a:gridCol w="355600"/>
                <a:gridCol w="355600"/>
                <a:gridCol w="355600"/>
                <a:gridCol w="520700"/>
                <a:gridCol w="519113"/>
                <a:gridCol w="520700"/>
                <a:gridCol w="519112"/>
                <a:gridCol w="520700"/>
                <a:gridCol w="520700"/>
              </a:tblGrid>
              <a:tr h="215900">
                <a:tc gridSpan="3">
                  <a:txBody>
                    <a:bodyPr/>
                    <a:p>
                      <a:pPr indent="0" algn="ctr">
                        <a:buNone/>
                      </a:pPr>
                      <a:r>
                        <a:rPr lang="en-US" sz="1400" b="1" i="1">
                          <a:latin typeface="等线" panose="02010600030101010101" charset="-122"/>
                          <a:ea typeface="等线" panose="02010600030101010101" charset="-122"/>
                          <a:cs typeface="等线" panose="02010600030101010101" charset="-122"/>
                        </a:rPr>
                        <a:t>c</a:t>
                      </a:r>
                      <a:r>
                        <a:rPr lang="en-US" sz="1400" b="1" i="1" baseline="-25000">
                          <a:latin typeface="等线" panose="02010600030101010101" charset="-122"/>
                          <a:ea typeface="等线" panose="02010600030101010101" charset="-122"/>
                          <a:cs typeface="等线" panose="02010600030101010101" charset="-122"/>
                        </a:rPr>
                        <a:t>j</a:t>
                      </a:r>
                      <a:r>
                        <a:rPr lang="en-US" sz="1400" b="1">
                          <a:latin typeface="等线" panose="02010600030101010101" charset="-122"/>
                          <a:ea typeface="等线" panose="02010600030101010101" charset="-122"/>
                          <a:cs typeface="等线" panose="02010600030101010101" charset="-122"/>
                        </a:rPr>
                        <a:t>→</a:t>
                      </a:r>
                      <a:endParaRPr lang="en-US" altLang="en-US" sz="1400" b="1" i="1">
                        <a:latin typeface="等线" panose="02010600030101010101" charset="-122"/>
                        <a:ea typeface="等线" panose="02010600030101010101" charset="-122"/>
                        <a:cs typeface="等线" panose="02010600030101010101" charset="-122"/>
                      </a:endParaRPr>
                    </a:p>
                  </a:txBody>
                  <a:tcPr marL="68580" marR="68580" marT="0" marB="0" vert="horz" anchor="ctr" anchorCtr="0">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a:txBody>
                    <a:bodyPr/>
                    <a:p>
                      <a:pPr indent="0" algn="ctr">
                        <a:buNone/>
                      </a:pPr>
                      <a:r>
                        <a:rPr lang="en-US" sz="1400" b="1">
                          <a:latin typeface="等线" panose="02010600030101010101" charset="-122"/>
                          <a:ea typeface="等线" panose="02010600030101010101" charset="-122"/>
                          <a:cs typeface="等线" panose="02010600030101010101" charset="-122"/>
                        </a:rPr>
                        <a:t>1</a:t>
                      </a:r>
                      <a:endParaRPr lang="en-US" altLang="en-US" sz="1400" b="1">
                        <a:latin typeface="等线" panose="02010600030101010101" charset="-122"/>
                        <a:ea typeface="等线" panose="02010600030101010101" charset="-122"/>
                        <a:cs typeface="等线" panose="02010600030101010101" charset="-122"/>
                      </a:endParaRPr>
                    </a:p>
                  </a:txBody>
                  <a:tcPr marL="68580" marR="68580" marT="0" marB="0" vert="horz" anchor="ctr" anchorCtr="0">
                    <a:lnL w="12700" cap="flat" cmpd="sng">
                      <a:solidFill>
                        <a:srgbClr val="080000"/>
                      </a:solidFill>
                      <a:prstDash val="solid"/>
                      <a:headEnd type="none" w="med" len="med"/>
                      <a:tailEnd type="none" w="med" len="med"/>
                    </a:lnL>
                    <a:lnR>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1">
                          <a:latin typeface="等线" panose="02010600030101010101" charset="-122"/>
                          <a:ea typeface="等线" panose="02010600030101010101" charset="-122"/>
                          <a:cs typeface="等线" panose="02010600030101010101" charset="-122"/>
                        </a:rPr>
                        <a:t>-1</a:t>
                      </a:r>
                      <a:endParaRPr lang="en-US" altLang="en-US" sz="1400" b="1">
                        <a:latin typeface="等线" panose="02010600030101010101" charset="-122"/>
                        <a:ea typeface="等线" panose="02010600030101010101" charset="-122"/>
                        <a:cs typeface="等线" panose="02010600030101010101" charset="-122"/>
                      </a:endParaRPr>
                    </a:p>
                  </a:txBody>
                  <a:tcPr marL="68580" marR="68580" marT="0" marB="0" vert="horz" anchor="ctr" anchorCtr="0">
                    <a:lnL>
                      <a:noFill/>
                    </a:lnL>
                    <a:lnR>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1">
                          <a:latin typeface="等线" panose="02010600030101010101" charset="-122"/>
                          <a:ea typeface="等线" panose="02010600030101010101" charset="-122"/>
                          <a:cs typeface="等线" panose="02010600030101010101" charset="-122"/>
                        </a:rPr>
                        <a:t>1</a:t>
                      </a:r>
                      <a:endParaRPr lang="en-US" altLang="en-US" sz="1400" b="1">
                        <a:latin typeface="等线" panose="02010600030101010101" charset="-122"/>
                        <a:ea typeface="等线" panose="02010600030101010101" charset="-122"/>
                        <a:cs typeface="等线" panose="02010600030101010101" charset="-122"/>
                      </a:endParaRPr>
                    </a:p>
                  </a:txBody>
                  <a:tcPr marL="68580" marR="68580" marT="0" marB="0" vert="horz" anchor="ctr" anchorCtr="0">
                    <a:lnL>
                      <a:noFill/>
                    </a:lnL>
                    <a:lnR>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1">
                          <a:latin typeface="等线" panose="02010600030101010101" charset="-122"/>
                          <a:ea typeface="等线" panose="02010600030101010101" charset="-122"/>
                          <a:cs typeface="等线" panose="02010600030101010101" charset="-122"/>
                        </a:rPr>
                        <a:t>0</a:t>
                      </a:r>
                      <a:endParaRPr lang="en-US" altLang="en-US" sz="1400" b="1">
                        <a:latin typeface="等线" panose="02010600030101010101" charset="-122"/>
                        <a:ea typeface="等线" panose="02010600030101010101" charset="-122"/>
                        <a:cs typeface="等线" panose="02010600030101010101" charset="-122"/>
                      </a:endParaRPr>
                    </a:p>
                  </a:txBody>
                  <a:tcPr marL="68580" marR="68580" marT="0" marB="0" vert="horz" anchor="ctr" anchorCtr="0">
                    <a:lnL>
                      <a:noFill/>
                    </a:lnL>
                    <a:lnR>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1">
                          <a:latin typeface="等线" panose="02010600030101010101" charset="-122"/>
                          <a:ea typeface="等线" panose="02010600030101010101" charset="-122"/>
                          <a:cs typeface="等线" panose="02010600030101010101" charset="-122"/>
                        </a:rPr>
                        <a:t>0</a:t>
                      </a:r>
                      <a:endParaRPr lang="en-US" altLang="en-US" sz="1400" b="1">
                        <a:latin typeface="等线" panose="02010600030101010101" charset="-122"/>
                        <a:ea typeface="等线" panose="02010600030101010101" charset="-122"/>
                        <a:cs typeface="等线" panose="02010600030101010101" charset="-122"/>
                      </a:endParaRPr>
                    </a:p>
                  </a:txBody>
                  <a:tcPr marL="68580" marR="68580" marT="0" marB="0" vert="horz" anchor="t" anchorCtr="0">
                    <a:lnL>
                      <a:noFill/>
                    </a:lnL>
                    <a:lnR>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1">
                          <a:latin typeface="等线" panose="02010600030101010101" charset="-122"/>
                          <a:ea typeface="等线" panose="02010600030101010101" charset="-122"/>
                          <a:cs typeface="等线" panose="02010600030101010101" charset="-122"/>
                        </a:rPr>
                        <a:t>0</a:t>
                      </a:r>
                      <a:endParaRPr lang="en-US" altLang="en-US" sz="1400" b="1">
                        <a:latin typeface="等线" panose="02010600030101010101" charset="-122"/>
                        <a:ea typeface="等线" panose="02010600030101010101" charset="-122"/>
                        <a:cs typeface="等线" panose="02010600030101010101" charset="-122"/>
                      </a:endParaRPr>
                    </a:p>
                  </a:txBody>
                  <a:tcPr marL="68580" marR="68580" marT="0" marB="0" vert="horz" anchor="ctr" anchorCtr="0">
                    <a:lnL>
                      <a:noFill/>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15900">
                <a:tc>
                  <a:txBody>
                    <a:bodyPr/>
                    <a:p>
                      <a:pPr indent="0" algn="ctr">
                        <a:buNone/>
                      </a:pPr>
                      <a:r>
                        <a:rPr lang="en-US" sz="1400" b="1" i="1">
                          <a:latin typeface="等线" panose="02010600030101010101" charset="-122"/>
                          <a:ea typeface="等线" panose="02010600030101010101" charset="-122"/>
                          <a:cs typeface="等线" panose="02010600030101010101" charset="-122"/>
                        </a:rPr>
                        <a:t>C</a:t>
                      </a:r>
                      <a:r>
                        <a:rPr lang="en-US" sz="1400" b="1" baseline="-25000">
                          <a:latin typeface="等线" panose="02010600030101010101" charset="-122"/>
                          <a:ea typeface="等线" panose="02010600030101010101" charset="-122"/>
                          <a:cs typeface="等线" panose="02010600030101010101" charset="-122"/>
                        </a:rPr>
                        <a:t>B</a:t>
                      </a:r>
                      <a:endParaRPr lang="en-US" altLang="en-US" sz="1400" b="1" i="1">
                        <a:latin typeface="等线" panose="02010600030101010101" charset="-122"/>
                        <a:ea typeface="等线" panose="02010600030101010101" charset="-122"/>
                        <a:cs typeface="等线" panose="02010600030101010101" charset="-122"/>
                      </a:endParaRPr>
                    </a:p>
                  </a:txBody>
                  <a:tcPr marL="68580" marR="68580" marT="0" marB="0" vert="horz" anchor="ctr" anchorCtr="0">
                    <a:lnL>
                      <a:noFill/>
                    </a:lnL>
                    <a:lnR>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1">
                          <a:latin typeface="等线" panose="02010600030101010101" charset="-122"/>
                          <a:ea typeface="等线" panose="02010600030101010101" charset="-122"/>
                          <a:cs typeface="等线" panose="02010600030101010101" charset="-122"/>
                        </a:rPr>
                        <a:t>基</a:t>
                      </a:r>
                      <a:endParaRPr lang="en-US" altLang="en-US" sz="1400" b="1">
                        <a:latin typeface="等线" panose="02010600030101010101" charset="-122"/>
                        <a:ea typeface="等线" panose="02010600030101010101" charset="-122"/>
                        <a:cs typeface="等线" panose="02010600030101010101" charset="-122"/>
                      </a:endParaRPr>
                    </a:p>
                  </a:txBody>
                  <a:tcPr marL="68580" marR="68580" marT="0" marB="0" vert="horz" anchor="ctr" anchorCtr="0">
                    <a:lnL>
                      <a:noFill/>
                    </a:lnL>
                    <a:lnR>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1" i="1">
                          <a:latin typeface="等线" panose="02010600030101010101" charset="-122"/>
                          <a:ea typeface="等线" panose="02010600030101010101" charset="-122"/>
                          <a:cs typeface="等线" panose="02010600030101010101" charset="-122"/>
                        </a:rPr>
                        <a:t>b</a:t>
                      </a:r>
                      <a:endParaRPr lang="en-US" altLang="en-US" sz="1400" b="1" i="1">
                        <a:latin typeface="等线" panose="02010600030101010101" charset="-122"/>
                        <a:ea typeface="等线" panose="02010600030101010101" charset="-122"/>
                        <a:cs typeface="等线" panose="02010600030101010101" charset="-122"/>
                      </a:endParaRPr>
                    </a:p>
                  </a:txBody>
                  <a:tcPr marL="68580" marR="68580" marT="0" marB="0" vert="horz" anchor="ctr" anchorCtr="0">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1" i="1">
                          <a:latin typeface="等线" panose="02010600030101010101" charset="-122"/>
                          <a:ea typeface="等线" panose="02010600030101010101" charset="-122"/>
                          <a:cs typeface="等线" panose="02010600030101010101" charset="-122"/>
                        </a:rPr>
                        <a:t>x</a:t>
                      </a:r>
                      <a:r>
                        <a:rPr lang="en-US" sz="1400" b="1" baseline="-25000">
                          <a:latin typeface="等线" panose="02010600030101010101" charset="-122"/>
                          <a:ea typeface="等线" panose="02010600030101010101" charset="-122"/>
                          <a:cs typeface="等线" panose="02010600030101010101" charset="-122"/>
                        </a:rPr>
                        <a:t>1</a:t>
                      </a:r>
                      <a:endParaRPr lang="en-US" altLang="en-US" sz="1400" b="1" i="1">
                        <a:latin typeface="等线" panose="02010600030101010101" charset="-122"/>
                        <a:ea typeface="等线" panose="02010600030101010101" charset="-122"/>
                        <a:cs typeface="等线" panose="02010600030101010101" charset="-122"/>
                      </a:endParaRPr>
                    </a:p>
                  </a:txBody>
                  <a:tcPr marL="68580" marR="68580" marT="0" marB="0" vert="horz" anchor="ctr" anchorCtr="0">
                    <a:lnL w="12700" cap="flat" cmpd="sng">
                      <a:solidFill>
                        <a:srgbClr val="080000"/>
                      </a:solidFill>
                      <a:prstDash val="solid"/>
                      <a:headEnd type="none" w="med" len="med"/>
                      <a:tailEnd type="none" w="med" len="med"/>
                    </a:lnL>
                    <a:lnR>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1" i="1">
                          <a:latin typeface="等线" panose="02010600030101010101" charset="-122"/>
                          <a:ea typeface="等线" panose="02010600030101010101" charset="-122"/>
                          <a:cs typeface="等线" panose="02010600030101010101" charset="-122"/>
                        </a:rPr>
                        <a:t>x</a:t>
                      </a:r>
                      <a:r>
                        <a:rPr lang="en-US" sz="1400" b="1" baseline="-25000">
                          <a:latin typeface="等线" panose="02010600030101010101" charset="-122"/>
                          <a:ea typeface="等线" panose="02010600030101010101" charset="-122"/>
                          <a:cs typeface="等线" panose="02010600030101010101" charset="-122"/>
                        </a:rPr>
                        <a:t>4</a:t>
                      </a:r>
                      <a:endParaRPr lang="en-US" altLang="en-US" sz="1400" b="1" i="1">
                        <a:latin typeface="等线" panose="02010600030101010101" charset="-122"/>
                        <a:ea typeface="等线" panose="02010600030101010101" charset="-122"/>
                        <a:cs typeface="等线" panose="02010600030101010101" charset="-122"/>
                      </a:endParaRPr>
                    </a:p>
                  </a:txBody>
                  <a:tcPr marL="68580" marR="68580" marT="0" marB="0" vert="horz" anchor="ctr" anchorCtr="0">
                    <a:lnL>
                      <a:noFill/>
                    </a:lnL>
                    <a:lnR>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1" i="1">
                          <a:latin typeface="等线" panose="02010600030101010101" charset="-122"/>
                          <a:ea typeface="等线" panose="02010600030101010101" charset="-122"/>
                          <a:cs typeface="等线" panose="02010600030101010101" charset="-122"/>
                        </a:rPr>
                        <a:t>x</a:t>
                      </a:r>
                      <a:r>
                        <a:rPr lang="en-US" sz="1400" b="1" baseline="-25000">
                          <a:latin typeface="等线" panose="02010600030101010101" charset="-122"/>
                          <a:ea typeface="等线" panose="02010600030101010101" charset="-122"/>
                          <a:cs typeface="等线" panose="02010600030101010101" charset="-122"/>
                        </a:rPr>
                        <a:t>3</a:t>
                      </a:r>
                      <a:endParaRPr lang="en-US" altLang="en-US" sz="1400" b="1" i="1">
                        <a:latin typeface="等线" panose="02010600030101010101" charset="-122"/>
                        <a:ea typeface="等线" panose="02010600030101010101" charset="-122"/>
                        <a:cs typeface="等线" panose="02010600030101010101" charset="-122"/>
                      </a:endParaRPr>
                    </a:p>
                  </a:txBody>
                  <a:tcPr marL="68580" marR="68580" marT="0" marB="0" vert="horz" anchor="t" anchorCtr="0">
                    <a:lnL>
                      <a:noFill/>
                    </a:lnL>
                    <a:lnR>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1" i="1">
                          <a:latin typeface="等线" panose="02010600030101010101" charset="-122"/>
                          <a:ea typeface="等线" panose="02010600030101010101" charset="-122"/>
                          <a:cs typeface="等线" panose="02010600030101010101" charset="-122"/>
                        </a:rPr>
                        <a:t>x</a:t>
                      </a:r>
                      <a:r>
                        <a:rPr lang="en-US" sz="1400" b="1" baseline="-25000">
                          <a:latin typeface="等线" panose="02010600030101010101" charset="-122"/>
                          <a:ea typeface="等线" panose="02010600030101010101" charset="-122"/>
                          <a:cs typeface="等线" panose="02010600030101010101" charset="-122"/>
                        </a:rPr>
                        <a:t>4</a:t>
                      </a:r>
                      <a:endParaRPr lang="en-US" altLang="en-US" sz="1400" b="1" i="1">
                        <a:latin typeface="等线" panose="02010600030101010101" charset="-122"/>
                        <a:ea typeface="等线" panose="02010600030101010101" charset="-122"/>
                        <a:cs typeface="等线" panose="02010600030101010101" charset="-122"/>
                      </a:endParaRPr>
                    </a:p>
                  </a:txBody>
                  <a:tcPr marL="68580" marR="68580" marT="0" marB="0" vert="horz" anchor="ctr" anchorCtr="0">
                    <a:lnL>
                      <a:noFill/>
                    </a:lnL>
                    <a:lnR>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1" i="1">
                          <a:latin typeface="等线" panose="02010600030101010101" charset="-122"/>
                          <a:ea typeface="等线" panose="02010600030101010101" charset="-122"/>
                          <a:cs typeface="等线" panose="02010600030101010101" charset="-122"/>
                        </a:rPr>
                        <a:t>x</a:t>
                      </a:r>
                      <a:r>
                        <a:rPr lang="en-US" sz="1400" b="1" baseline="-25000">
                          <a:latin typeface="等线" panose="02010600030101010101" charset="-122"/>
                          <a:ea typeface="等线" panose="02010600030101010101" charset="-122"/>
                          <a:cs typeface="等线" panose="02010600030101010101" charset="-122"/>
                        </a:rPr>
                        <a:t>5</a:t>
                      </a:r>
                      <a:endParaRPr lang="en-US" altLang="en-US" sz="1400" b="1" i="1">
                        <a:latin typeface="等线" panose="02010600030101010101" charset="-122"/>
                        <a:ea typeface="等线" panose="02010600030101010101" charset="-122"/>
                        <a:cs typeface="等线" panose="02010600030101010101" charset="-122"/>
                      </a:endParaRPr>
                    </a:p>
                  </a:txBody>
                  <a:tcPr marL="68580" marR="68580" marT="0" marB="0" vert="horz" anchor="ctr" anchorCtr="0">
                    <a:lnL>
                      <a:noFill/>
                    </a:lnL>
                    <a:lnR>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1" i="1">
                          <a:latin typeface="等线" panose="02010600030101010101" charset="-122"/>
                          <a:ea typeface="等线" panose="02010600030101010101" charset="-122"/>
                          <a:cs typeface="等线" panose="02010600030101010101" charset="-122"/>
                        </a:rPr>
                        <a:t>x</a:t>
                      </a:r>
                      <a:r>
                        <a:rPr lang="en-US" sz="1400" b="1" baseline="-25000">
                          <a:latin typeface="等线" panose="02010600030101010101" charset="-122"/>
                          <a:ea typeface="等线" panose="02010600030101010101" charset="-122"/>
                          <a:cs typeface="等线" panose="02010600030101010101" charset="-122"/>
                        </a:rPr>
                        <a:t>6</a:t>
                      </a:r>
                      <a:endParaRPr lang="en-US" altLang="en-US" sz="1400" b="1" i="1">
                        <a:latin typeface="等线" panose="02010600030101010101" charset="-122"/>
                        <a:ea typeface="等线" panose="02010600030101010101" charset="-122"/>
                        <a:cs typeface="等线" panose="02010600030101010101" charset="-122"/>
                      </a:endParaRPr>
                    </a:p>
                  </a:txBody>
                  <a:tcPr marL="68580" marR="68580" marT="0" marB="0" vert="horz" anchor="ctr" anchorCtr="0">
                    <a:lnL>
                      <a:noFill/>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54000">
                <a:tc>
                  <a:txBody>
                    <a:bodyPr/>
                    <a:p>
                      <a:pPr indent="0" algn="ctr">
                        <a:buNone/>
                      </a:pPr>
                      <a:r>
                        <a:rPr lang="en-US" sz="1400" b="1">
                          <a:latin typeface="等线" panose="02010600030101010101" charset="-122"/>
                          <a:ea typeface="等线" panose="02010600030101010101" charset="-122"/>
                          <a:cs typeface="等线" panose="02010600030101010101" charset="-122"/>
                        </a:rPr>
                        <a:t>-1</a:t>
                      </a:r>
                      <a:endParaRPr lang="en-US" altLang="en-US" sz="1400" b="1">
                        <a:latin typeface="等线" panose="02010600030101010101" charset="-122"/>
                        <a:ea typeface="等线" panose="02010600030101010101" charset="-122"/>
                        <a:cs typeface="等线" panose="02010600030101010101" charset="-122"/>
                      </a:endParaRPr>
                    </a:p>
                  </a:txBody>
                  <a:tcPr marL="68580" marR="68580" marT="0" marB="0" vert="horz" anchor="ctr" anchorCtr="0">
                    <a:lnL>
                      <a:noFill/>
                    </a:lnL>
                    <a:lnR>
                      <a:noFill/>
                    </a:lnR>
                    <a:lnT w="12700" cap="flat" cmpd="sng">
                      <a:solidFill>
                        <a:srgbClr val="080000"/>
                      </a:solidFill>
                      <a:prstDash val="solid"/>
                      <a:headEnd type="none" w="med" len="med"/>
                      <a:tailEnd type="none" w="med" len="med"/>
                    </a:lnT>
                    <a:lnB cap="flat">
                      <a:noFill/>
                    </a:lnB>
                    <a:lnTlToBr>
                      <a:noFill/>
                    </a:lnTlToBr>
                    <a:lnBlToTr>
                      <a:noFill/>
                    </a:lnBlToTr>
                    <a:noFill/>
                  </a:tcPr>
                </a:tc>
                <a:tc>
                  <a:txBody>
                    <a:bodyPr/>
                    <a:p>
                      <a:pPr indent="0" algn="ctr">
                        <a:buNone/>
                      </a:pPr>
                      <a:r>
                        <a:rPr lang="en-US" sz="1400" b="1" i="1">
                          <a:latin typeface="等线" panose="02010600030101010101" charset="-122"/>
                          <a:ea typeface="等线" panose="02010600030101010101" charset="-122"/>
                          <a:cs typeface="等线" panose="02010600030101010101" charset="-122"/>
                        </a:rPr>
                        <a:t>x</a:t>
                      </a:r>
                      <a:r>
                        <a:rPr lang="en-US" sz="1400" b="1" baseline="-25000">
                          <a:latin typeface="等线" panose="02010600030101010101" charset="-122"/>
                          <a:ea typeface="等线" panose="02010600030101010101" charset="-122"/>
                          <a:cs typeface="等线" panose="02010600030101010101" charset="-122"/>
                        </a:rPr>
                        <a:t>2</a:t>
                      </a:r>
                      <a:endParaRPr lang="en-US" altLang="en-US" sz="1400" b="1" i="1">
                        <a:latin typeface="等线" panose="02010600030101010101" charset="-122"/>
                        <a:ea typeface="等线" panose="02010600030101010101" charset="-122"/>
                        <a:cs typeface="等线" panose="02010600030101010101" charset="-122"/>
                      </a:endParaRPr>
                    </a:p>
                  </a:txBody>
                  <a:tcPr marL="68580" marR="68580" marT="0" marB="0" vert="horz" anchor="ctr" anchorCtr="0">
                    <a:lnL>
                      <a:noFill/>
                    </a:lnL>
                    <a:lnR>
                      <a:noFill/>
                    </a:lnR>
                    <a:lnT w="12700" cap="flat" cmpd="sng">
                      <a:solidFill>
                        <a:srgbClr val="080000"/>
                      </a:solidFill>
                      <a:prstDash val="solid"/>
                      <a:headEnd type="none" w="med" len="med"/>
                      <a:tailEnd type="none" w="med" len="med"/>
                    </a:lnT>
                    <a:lnB cap="flat">
                      <a:noFill/>
                    </a:lnB>
                    <a:lnTlToBr>
                      <a:noFill/>
                    </a:lnTlToBr>
                    <a:lnBlToTr>
                      <a:noFill/>
                    </a:lnBlToTr>
                    <a:noFill/>
                  </a:tcPr>
                </a:tc>
                <a:tc>
                  <a:txBody>
                    <a:bodyPr/>
                    <a:p>
                      <a:pPr indent="0" algn="ctr">
                        <a:buNone/>
                      </a:pPr>
                      <a:r>
                        <a:rPr lang="en-US" sz="1400" b="1">
                          <a:latin typeface="等线" panose="02010600030101010101" charset="-122"/>
                          <a:ea typeface="等线" panose="02010600030101010101" charset="-122"/>
                          <a:cs typeface="等线" panose="02010600030101010101" charset="-122"/>
                        </a:rPr>
                        <a:t>2</a:t>
                      </a:r>
                      <a:endParaRPr lang="en-US" altLang="en-US" sz="1400" b="1">
                        <a:latin typeface="等线" panose="02010600030101010101" charset="-122"/>
                        <a:ea typeface="等线" panose="02010600030101010101" charset="-122"/>
                        <a:cs typeface="等线" panose="02010600030101010101" charset="-122"/>
                      </a:endParaRPr>
                    </a:p>
                  </a:txBody>
                  <a:tcPr marL="68580" marR="68580" marT="0" marB="0" vert="horz" anchor="ctr" anchorCtr="0">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cap="flat">
                      <a:noFill/>
                    </a:lnB>
                    <a:lnTlToBr>
                      <a:noFill/>
                    </a:lnTlToBr>
                    <a:lnBlToTr>
                      <a:noFill/>
                    </a:lnBlToTr>
                    <a:noFill/>
                  </a:tcPr>
                </a:tc>
                <a:tc>
                  <a:txBody>
                    <a:bodyPr/>
                    <a:p>
                      <a:pPr indent="0" algn="ctr">
                        <a:buNone/>
                      </a:pPr>
                      <a:r>
                        <a:rPr lang="en-US" sz="1400" b="1">
                          <a:latin typeface="等线" panose="02010600030101010101" charset="-122"/>
                          <a:ea typeface="等线" panose="02010600030101010101" charset="-122"/>
                          <a:cs typeface="等线" panose="02010600030101010101" charset="-122"/>
                        </a:rPr>
                        <a:t>1</a:t>
                      </a:r>
                      <a:endParaRPr lang="en-US" altLang="en-US" sz="1400" b="1">
                        <a:latin typeface="等线" panose="02010600030101010101" charset="-122"/>
                        <a:ea typeface="等线" panose="02010600030101010101" charset="-122"/>
                        <a:cs typeface="等线" panose="02010600030101010101" charset="-122"/>
                      </a:endParaRPr>
                    </a:p>
                  </a:txBody>
                  <a:tcPr marL="68580" marR="68580" marT="0" marB="0" vert="horz" anchor="ctr" anchorCtr="0">
                    <a:lnL w="12700" cap="flat" cmpd="sng">
                      <a:solidFill>
                        <a:srgbClr val="080000"/>
                      </a:solidFill>
                      <a:prstDash val="solid"/>
                      <a:headEnd type="none" w="med" len="med"/>
                      <a:tailEnd type="none" w="med" len="med"/>
                    </a:lnL>
                    <a:lnR>
                      <a:noFill/>
                    </a:lnR>
                    <a:lnT w="12700" cap="flat" cmpd="sng">
                      <a:solidFill>
                        <a:srgbClr val="080000"/>
                      </a:solidFill>
                      <a:prstDash val="solid"/>
                      <a:headEnd type="none" w="med" len="med"/>
                      <a:tailEnd type="none" w="med" len="med"/>
                    </a:lnT>
                    <a:lnB cap="flat">
                      <a:noFill/>
                    </a:lnB>
                    <a:lnTlToBr>
                      <a:noFill/>
                    </a:lnTlToBr>
                    <a:lnBlToTr>
                      <a:noFill/>
                    </a:lnBlToTr>
                    <a:noFill/>
                  </a:tcPr>
                </a:tc>
                <a:tc>
                  <a:txBody>
                    <a:bodyPr/>
                    <a:p>
                      <a:pPr indent="0" algn="ctr">
                        <a:buNone/>
                      </a:pPr>
                      <a:r>
                        <a:rPr lang="en-US" sz="1400" b="1">
                          <a:latin typeface="等线" panose="02010600030101010101" charset="-122"/>
                          <a:ea typeface="等线" panose="02010600030101010101" charset="-122"/>
                          <a:cs typeface="等线" panose="02010600030101010101" charset="-122"/>
                        </a:rPr>
                        <a:t>1</a:t>
                      </a:r>
                      <a:endParaRPr lang="en-US" altLang="en-US" sz="1400" b="1">
                        <a:latin typeface="等线" panose="02010600030101010101" charset="-122"/>
                        <a:ea typeface="等线" panose="02010600030101010101" charset="-122"/>
                        <a:cs typeface="等线" panose="02010600030101010101" charset="-122"/>
                      </a:endParaRPr>
                    </a:p>
                  </a:txBody>
                  <a:tcPr marL="68580" marR="68580" marT="0" marB="0" vert="horz" anchor="ctr" anchorCtr="0">
                    <a:lnL>
                      <a:noFill/>
                    </a:lnL>
                    <a:lnR>
                      <a:noFill/>
                    </a:lnR>
                    <a:lnT w="12700" cap="flat" cmpd="sng">
                      <a:solidFill>
                        <a:srgbClr val="080000"/>
                      </a:solidFill>
                      <a:prstDash val="solid"/>
                      <a:headEnd type="none" w="med" len="med"/>
                      <a:tailEnd type="none" w="med" len="med"/>
                    </a:lnT>
                    <a:lnB cap="flat">
                      <a:noFill/>
                    </a:lnB>
                    <a:lnTlToBr>
                      <a:noFill/>
                    </a:lnTlToBr>
                    <a:lnBlToTr>
                      <a:noFill/>
                    </a:lnBlToTr>
                    <a:noFill/>
                  </a:tcPr>
                </a:tc>
                <a:tc>
                  <a:txBody>
                    <a:bodyPr/>
                    <a:p>
                      <a:pPr indent="0" algn="ctr">
                        <a:buNone/>
                      </a:pPr>
                      <a:r>
                        <a:rPr lang="en-US" sz="1400" b="1">
                          <a:latin typeface="等线" panose="02010600030101010101" charset="-122"/>
                          <a:ea typeface="等线" panose="02010600030101010101" charset="-122"/>
                          <a:cs typeface="等线" panose="02010600030101010101" charset="-122"/>
                        </a:rPr>
                        <a:t>-2</a:t>
                      </a:r>
                      <a:endParaRPr lang="en-US" altLang="en-US" sz="1400" b="1">
                        <a:latin typeface="等线" panose="02010600030101010101" charset="-122"/>
                        <a:ea typeface="等线" panose="02010600030101010101" charset="-122"/>
                        <a:cs typeface="等线" panose="02010600030101010101" charset="-122"/>
                      </a:endParaRPr>
                    </a:p>
                  </a:txBody>
                  <a:tcPr marL="68580" marR="68580" marT="0" marB="0" vert="horz" anchor="t" anchorCtr="0">
                    <a:lnL>
                      <a:noFill/>
                    </a:lnL>
                    <a:lnR>
                      <a:noFill/>
                    </a:lnR>
                    <a:lnT w="12700" cap="flat" cmpd="sng">
                      <a:solidFill>
                        <a:srgbClr val="080000"/>
                      </a:solidFill>
                      <a:prstDash val="solid"/>
                      <a:headEnd type="none" w="med" len="med"/>
                      <a:tailEnd type="none" w="med" len="med"/>
                    </a:lnT>
                    <a:lnB cap="flat">
                      <a:noFill/>
                    </a:lnB>
                    <a:lnTlToBr>
                      <a:noFill/>
                    </a:lnTlToBr>
                    <a:lnBlToTr>
                      <a:noFill/>
                    </a:lnBlToTr>
                    <a:noFill/>
                  </a:tcPr>
                </a:tc>
                <a:tc>
                  <a:txBody>
                    <a:bodyPr/>
                    <a:p>
                      <a:pPr indent="0" algn="ctr">
                        <a:buNone/>
                      </a:pPr>
                      <a:r>
                        <a:rPr lang="en-US" sz="1400" b="1">
                          <a:latin typeface="等线" panose="02010600030101010101" charset="-122"/>
                          <a:ea typeface="等线" panose="02010600030101010101" charset="-122"/>
                          <a:cs typeface="等线" panose="02010600030101010101" charset="-122"/>
                        </a:rPr>
                        <a:t>1</a:t>
                      </a:r>
                      <a:endParaRPr lang="en-US" altLang="en-US" sz="1400" b="1">
                        <a:latin typeface="等线" panose="02010600030101010101" charset="-122"/>
                        <a:ea typeface="等线" panose="02010600030101010101" charset="-122"/>
                        <a:cs typeface="等线" panose="02010600030101010101" charset="-122"/>
                      </a:endParaRPr>
                    </a:p>
                  </a:txBody>
                  <a:tcPr marL="68580" marR="68580" marT="0" marB="0" vert="horz" anchor="ctr" anchorCtr="0">
                    <a:lnL>
                      <a:noFill/>
                    </a:lnL>
                    <a:lnR>
                      <a:noFill/>
                    </a:lnR>
                    <a:lnT w="12700" cap="flat" cmpd="sng">
                      <a:solidFill>
                        <a:srgbClr val="080000"/>
                      </a:solidFill>
                      <a:prstDash val="solid"/>
                      <a:headEnd type="none" w="med" len="med"/>
                      <a:tailEnd type="none" w="med" len="med"/>
                    </a:lnT>
                    <a:lnB cap="flat">
                      <a:noFill/>
                    </a:lnB>
                    <a:lnTlToBr>
                      <a:noFill/>
                    </a:lnTlToBr>
                    <a:lnBlToTr>
                      <a:noFill/>
                    </a:lnBlToTr>
                    <a:noFill/>
                  </a:tcPr>
                </a:tc>
                <a:tc>
                  <a:txBody>
                    <a:bodyPr/>
                    <a:p>
                      <a:pPr indent="0" algn="ctr">
                        <a:buNone/>
                      </a:pPr>
                      <a:r>
                        <a:rPr lang="en-US" sz="1400" b="1">
                          <a:latin typeface="等线" panose="02010600030101010101" charset="-122"/>
                          <a:ea typeface="等线" panose="02010600030101010101" charset="-122"/>
                          <a:cs typeface="等线" panose="02010600030101010101" charset="-122"/>
                        </a:rPr>
                        <a:t>0</a:t>
                      </a:r>
                      <a:endParaRPr lang="en-US" altLang="en-US" sz="1400" b="1">
                        <a:latin typeface="等线" panose="02010600030101010101" charset="-122"/>
                        <a:ea typeface="等线" panose="02010600030101010101" charset="-122"/>
                        <a:cs typeface="等线" panose="02010600030101010101" charset="-122"/>
                      </a:endParaRPr>
                    </a:p>
                  </a:txBody>
                  <a:tcPr marL="68580" marR="68580" marT="0" marB="0" vert="horz" anchor="ctr" anchorCtr="0">
                    <a:lnL>
                      <a:noFill/>
                    </a:lnL>
                    <a:lnR>
                      <a:noFill/>
                    </a:lnR>
                    <a:lnT w="12700" cap="flat" cmpd="sng">
                      <a:solidFill>
                        <a:srgbClr val="080000"/>
                      </a:solidFill>
                      <a:prstDash val="solid"/>
                      <a:headEnd type="none" w="med" len="med"/>
                      <a:tailEnd type="none" w="med" len="med"/>
                    </a:lnT>
                    <a:lnB cap="flat">
                      <a:noFill/>
                    </a:lnB>
                    <a:lnTlToBr>
                      <a:noFill/>
                    </a:lnTlToBr>
                    <a:lnBlToTr>
                      <a:noFill/>
                    </a:lnBlToTr>
                    <a:noFill/>
                  </a:tcPr>
                </a:tc>
                <a:tc>
                  <a:txBody>
                    <a:bodyPr/>
                    <a:p>
                      <a:pPr indent="0" algn="ctr">
                        <a:buNone/>
                      </a:pPr>
                      <a:r>
                        <a:rPr lang="en-US" sz="1400" b="1">
                          <a:latin typeface="等线" panose="02010600030101010101" charset="-122"/>
                          <a:ea typeface="等线" panose="02010600030101010101" charset="-122"/>
                          <a:cs typeface="等线" panose="02010600030101010101" charset="-122"/>
                        </a:rPr>
                        <a:t>0</a:t>
                      </a:r>
                      <a:endParaRPr lang="en-US" altLang="en-US" sz="1400" b="1">
                        <a:latin typeface="等线" panose="02010600030101010101" charset="-122"/>
                        <a:ea typeface="等线" panose="02010600030101010101" charset="-122"/>
                        <a:cs typeface="等线" panose="02010600030101010101" charset="-122"/>
                      </a:endParaRPr>
                    </a:p>
                  </a:txBody>
                  <a:tcPr marL="68580" marR="68580" marT="0" marB="0" vert="horz" anchor="ctr" anchorCtr="0">
                    <a:lnL>
                      <a:noFill/>
                    </a:lnL>
                    <a:lnR cap="flat">
                      <a:noFill/>
                    </a:lnR>
                    <a:lnT w="12700" cap="flat" cmpd="sng">
                      <a:solidFill>
                        <a:srgbClr val="080000"/>
                      </a:solidFill>
                      <a:prstDash val="solid"/>
                      <a:headEnd type="none" w="med" len="med"/>
                      <a:tailEnd type="none" w="med" len="med"/>
                    </a:lnT>
                    <a:lnB cap="flat">
                      <a:noFill/>
                    </a:lnB>
                    <a:lnTlToBr>
                      <a:noFill/>
                    </a:lnTlToBr>
                    <a:lnBlToTr>
                      <a:noFill/>
                    </a:lnBlToTr>
                    <a:noFill/>
                  </a:tcPr>
                </a:tc>
              </a:tr>
              <a:tr h="254000">
                <a:tc>
                  <a:txBody>
                    <a:bodyPr/>
                    <a:p>
                      <a:pPr indent="0" algn="ctr">
                        <a:buNone/>
                      </a:pPr>
                      <a:r>
                        <a:rPr lang="en-US" sz="1400" b="1">
                          <a:latin typeface="等线" panose="02010600030101010101" charset="-122"/>
                          <a:ea typeface="等线" panose="02010600030101010101" charset="-122"/>
                          <a:cs typeface="等线" panose="02010600030101010101" charset="-122"/>
                        </a:rPr>
                        <a:t>0</a:t>
                      </a:r>
                      <a:endParaRPr lang="en-US" altLang="en-US" sz="1400" b="1">
                        <a:latin typeface="等线" panose="02010600030101010101" charset="-122"/>
                        <a:ea typeface="等线" panose="02010600030101010101" charset="-122"/>
                        <a:cs typeface="等线" panose="02010600030101010101" charset="-122"/>
                      </a:endParaRPr>
                    </a:p>
                  </a:txBody>
                  <a:tcPr marL="68580" marR="68580" marT="0" marB="0" vert="horz" anchor="ctr" anchorCtr="0">
                    <a:lnL>
                      <a:noFill/>
                    </a:lnL>
                    <a:lnR>
                      <a:noFill/>
                    </a:lnR>
                    <a:lnT cap="flat">
                      <a:noFill/>
                    </a:lnT>
                    <a:lnB cap="flat">
                      <a:noFill/>
                    </a:lnB>
                    <a:lnTlToBr>
                      <a:noFill/>
                    </a:lnTlToBr>
                    <a:lnBlToTr>
                      <a:noFill/>
                    </a:lnBlToTr>
                    <a:noFill/>
                  </a:tcPr>
                </a:tc>
                <a:tc>
                  <a:txBody>
                    <a:bodyPr/>
                    <a:p>
                      <a:pPr indent="0" algn="ctr">
                        <a:buNone/>
                      </a:pPr>
                      <a:r>
                        <a:rPr lang="en-US" sz="1400" b="1" i="1">
                          <a:latin typeface="等线" panose="02010600030101010101" charset="-122"/>
                          <a:ea typeface="等线" panose="02010600030101010101" charset="-122"/>
                          <a:cs typeface="等线" panose="02010600030101010101" charset="-122"/>
                        </a:rPr>
                        <a:t>x</a:t>
                      </a:r>
                      <a:r>
                        <a:rPr lang="en-US" sz="1400" b="1" baseline="-25000">
                          <a:latin typeface="等线" panose="02010600030101010101" charset="-122"/>
                          <a:ea typeface="等线" panose="02010600030101010101" charset="-122"/>
                          <a:cs typeface="等线" panose="02010600030101010101" charset="-122"/>
                        </a:rPr>
                        <a:t>5</a:t>
                      </a:r>
                      <a:endParaRPr lang="en-US" altLang="en-US" sz="1400" b="1" i="1">
                        <a:latin typeface="等线" panose="02010600030101010101" charset="-122"/>
                        <a:ea typeface="等线" panose="02010600030101010101" charset="-122"/>
                        <a:cs typeface="等线" panose="02010600030101010101" charset="-122"/>
                      </a:endParaRPr>
                    </a:p>
                  </a:txBody>
                  <a:tcPr marL="68580" marR="68580" marT="0" marB="0" vert="horz" anchor="ctr" anchorCtr="0">
                    <a:lnL>
                      <a:noFill/>
                    </a:lnL>
                    <a:lnR>
                      <a:noFill/>
                    </a:lnR>
                    <a:lnT cap="flat">
                      <a:noFill/>
                    </a:lnT>
                    <a:lnB cap="flat">
                      <a:noFill/>
                    </a:lnB>
                    <a:lnTlToBr>
                      <a:noFill/>
                    </a:lnTlToBr>
                    <a:lnBlToTr>
                      <a:noFill/>
                    </a:lnBlToTr>
                    <a:noFill/>
                  </a:tcPr>
                </a:tc>
                <a:tc>
                  <a:txBody>
                    <a:bodyPr/>
                    <a:p>
                      <a:pPr indent="0" algn="ctr">
                        <a:buNone/>
                      </a:pPr>
                      <a:r>
                        <a:rPr lang="en-US" sz="1400" b="1">
                          <a:latin typeface="等线" panose="02010600030101010101" charset="-122"/>
                          <a:ea typeface="等线" panose="02010600030101010101" charset="-122"/>
                          <a:cs typeface="等线" panose="02010600030101010101" charset="-122"/>
                        </a:rPr>
                        <a:t>1</a:t>
                      </a:r>
                      <a:endParaRPr lang="en-US" altLang="en-US" sz="1400" b="1">
                        <a:latin typeface="等线" panose="02010600030101010101" charset="-122"/>
                        <a:ea typeface="等线" panose="02010600030101010101" charset="-122"/>
                        <a:cs typeface="等线" panose="02010600030101010101" charset="-122"/>
                      </a:endParaRPr>
                    </a:p>
                  </a:txBody>
                  <a:tcPr marL="68580" marR="68580" marT="0" marB="0" vert="horz" anchor="ctr" anchorCtr="0">
                    <a:lnL>
                      <a:noFill/>
                    </a:lnL>
                    <a:lnR w="12700" cap="flat" cmpd="sng">
                      <a:solidFill>
                        <a:srgbClr val="080000"/>
                      </a:solidFill>
                      <a:prstDash val="solid"/>
                      <a:headEnd type="none" w="med" len="med"/>
                      <a:tailEnd type="none" w="med" len="med"/>
                    </a:lnR>
                    <a:lnT cap="flat">
                      <a:noFill/>
                    </a:lnT>
                    <a:lnB cap="flat">
                      <a:noFill/>
                    </a:lnB>
                    <a:lnTlToBr>
                      <a:noFill/>
                    </a:lnTlToBr>
                    <a:lnBlToTr>
                      <a:noFill/>
                    </a:lnBlToTr>
                    <a:noFill/>
                  </a:tcPr>
                </a:tc>
                <a:tc>
                  <a:txBody>
                    <a:bodyPr/>
                    <a:p>
                      <a:pPr indent="0" algn="ctr">
                        <a:buNone/>
                      </a:pPr>
                      <a:r>
                        <a:rPr lang="en-US" sz="1400" b="1">
                          <a:latin typeface="等线" panose="02010600030101010101" charset="-122"/>
                          <a:ea typeface="等线" panose="02010600030101010101" charset="-122"/>
                          <a:cs typeface="等线" panose="02010600030101010101" charset="-122"/>
                        </a:rPr>
                        <a:t>1</a:t>
                      </a:r>
                      <a:endParaRPr lang="en-US" altLang="en-US" sz="1400" b="1">
                        <a:latin typeface="等线" panose="02010600030101010101" charset="-122"/>
                        <a:ea typeface="等线" panose="02010600030101010101" charset="-122"/>
                        <a:cs typeface="等线" panose="02010600030101010101" charset="-122"/>
                      </a:endParaRPr>
                    </a:p>
                  </a:txBody>
                  <a:tcPr marL="68580" marR="68580" marT="0" marB="0" vert="horz" anchor="ctr" anchorCtr="0">
                    <a:lnL w="12700" cap="flat" cmpd="sng">
                      <a:solidFill>
                        <a:srgbClr val="080000"/>
                      </a:solidFill>
                      <a:prstDash val="solid"/>
                      <a:headEnd type="none" w="med" len="med"/>
                      <a:tailEnd type="none" w="med" len="med"/>
                    </a:lnL>
                    <a:lnR>
                      <a:noFill/>
                    </a:lnR>
                    <a:lnT cap="flat">
                      <a:noFill/>
                    </a:lnT>
                    <a:lnB cap="flat">
                      <a:noFill/>
                    </a:lnB>
                    <a:lnTlToBr>
                      <a:noFill/>
                    </a:lnTlToBr>
                    <a:lnBlToTr>
                      <a:noFill/>
                    </a:lnBlToTr>
                    <a:noFill/>
                  </a:tcPr>
                </a:tc>
                <a:tc>
                  <a:txBody>
                    <a:bodyPr/>
                    <a:p>
                      <a:pPr indent="0" algn="ctr">
                        <a:buNone/>
                      </a:pPr>
                      <a:r>
                        <a:rPr lang="en-US" sz="1400" b="1">
                          <a:latin typeface="等线" panose="02010600030101010101" charset="-122"/>
                          <a:ea typeface="等线" panose="02010600030101010101" charset="-122"/>
                          <a:cs typeface="等线" panose="02010600030101010101" charset="-122"/>
                        </a:rPr>
                        <a:t>0</a:t>
                      </a:r>
                      <a:endParaRPr lang="en-US" altLang="en-US" sz="1400" b="1">
                        <a:latin typeface="等线" panose="02010600030101010101" charset="-122"/>
                        <a:ea typeface="等线" panose="02010600030101010101" charset="-122"/>
                        <a:cs typeface="等线" panose="02010600030101010101" charset="-122"/>
                      </a:endParaRPr>
                    </a:p>
                  </a:txBody>
                  <a:tcPr marL="68580" marR="68580" marT="0" marB="0" vert="horz" anchor="ctr" anchorCtr="0">
                    <a:lnL>
                      <a:noFill/>
                    </a:lnL>
                    <a:lnR>
                      <a:noFill/>
                    </a:lnR>
                    <a:lnT cap="flat">
                      <a:noFill/>
                    </a:lnT>
                    <a:lnB cap="flat">
                      <a:noFill/>
                    </a:lnB>
                    <a:lnTlToBr>
                      <a:noFill/>
                    </a:lnTlToBr>
                    <a:lnBlToTr>
                      <a:noFill/>
                    </a:lnBlToTr>
                    <a:noFill/>
                  </a:tcPr>
                </a:tc>
                <a:tc>
                  <a:txBody>
                    <a:bodyPr/>
                    <a:p>
                      <a:pPr indent="0" algn="ctr">
                        <a:buNone/>
                      </a:pPr>
                      <a:r>
                        <a:rPr lang="en-US" sz="1400" b="1">
                          <a:latin typeface="等线" panose="02010600030101010101" charset="-122"/>
                          <a:ea typeface="等线" panose="02010600030101010101" charset="-122"/>
                          <a:cs typeface="等线" panose="02010600030101010101" charset="-122"/>
                        </a:rPr>
                        <a:t>[3]</a:t>
                      </a:r>
                      <a:endParaRPr lang="en-US" altLang="en-US" sz="1400" b="1">
                        <a:latin typeface="等线" panose="02010600030101010101" charset="-122"/>
                        <a:ea typeface="等线" panose="02010600030101010101" charset="-122"/>
                        <a:cs typeface="等线" panose="02010600030101010101" charset="-122"/>
                      </a:endParaRPr>
                    </a:p>
                  </a:txBody>
                  <a:tcPr marL="68580" marR="68580" marT="0" marB="0" vert="horz" anchor="t" anchorCtr="0">
                    <a:lnL>
                      <a:noFill/>
                    </a:lnL>
                    <a:lnR>
                      <a:noFill/>
                    </a:lnR>
                    <a:lnT cap="flat">
                      <a:noFill/>
                    </a:lnT>
                    <a:lnB cap="flat">
                      <a:noFill/>
                    </a:lnB>
                    <a:lnTlToBr>
                      <a:noFill/>
                    </a:lnTlToBr>
                    <a:lnBlToTr>
                      <a:noFill/>
                    </a:lnBlToTr>
                    <a:noFill/>
                  </a:tcPr>
                </a:tc>
                <a:tc>
                  <a:txBody>
                    <a:bodyPr/>
                    <a:p>
                      <a:pPr indent="0" algn="ctr">
                        <a:buNone/>
                      </a:pPr>
                      <a:r>
                        <a:rPr lang="en-US" sz="1400" b="1">
                          <a:latin typeface="等线" panose="02010600030101010101" charset="-122"/>
                          <a:ea typeface="等线" panose="02010600030101010101" charset="-122"/>
                          <a:cs typeface="等线" panose="02010600030101010101" charset="-122"/>
                        </a:rPr>
                        <a:t>-1</a:t>
                      </a:r>
                      <a:endParaRPr lang="en-US" altLang="en-US" sz="1400" b="1">
                        <a:latin typeface="等线" panose="02010600030101010101" charset="-122"/>
                        <a:ea typeface="等线" panose="02010600030101010101" charset="-122"/>
                        <a:cs typeface="等线" panose="02010600030101010101" charset="-122"/>
                      </a:endParaRPr>
                    </a:p>
                  </a:txBody>
                  <a:tcPr marL="68580" marR="68580" marT="0" marB="0" vert="horz" anchor="ctr" anchorCtr="0">
                    <a:lnL>
                      <a:noFill/>
                    </a:lnL>
                    <a:lnR>
                      <a:noFill/>
                    </a:lnR>
                    <a:lnT cap="flat">
                      <a:noFill/>
                    </a:lnT>
                    <a:lnB cap="flat">
                      <a:noFill/>
                    </a:lnB>
                    <a:lnTlToBr>
                      <a:noFill/>
                    </a:lnTlToBr>
                    <a:lnBlToTr>
                      <a:noFill/>
                    </a:lnBlToTr>
                    <a:noFill/>
                  </a:tcPr>
                </a:tc>
                <a:tc>
                  <a:txBody>
                    <a:bodyPr/>
                    <a:p>
                      <a:pPr indent="0" algn="ctr">
                        <a:buNone/>
                      </a:pPr>
                      <a:r>
                        <a:rPr lang="en-US" sz="1400" b="1">
                          <a:latin typeface="等线" panose="02010600030101010101" charset="-122"/>
                          <a:ea typeface="等线" panose="02010600030101010101" charset="-122"/>
                          <a:cs typeface="等线" panose="02010600030101010101" charset="-122"/>
                        </a:rPr>
                        <a:t>1</a:t>
                      </a:r>
                      <a:endParaRPr lang="en-US" altLang="en-US" sz="1400" b="1">
                        <a:latin typeface="等线" panose="02010600030101010101" charset="-122"/>
                        <a:ea typeface="等线" panose="02010600030101010101" charset="-122"/>
                        <a:cs typeface="等线" panose="02010600030101010101" charset="-122"/>
                      </a:endParaRPr>
                    </a:p>
                  </a:txBody>
                  <a:tcPr marL="68580" marR="68580" marT="0" marB="0" vert="horz" anchor="ctr" anchorCtr="0">
                    <a:lnL>
                      <a:noFill/>
                    </a:lnL>
                    <a:lnR>
                      <a:noFill/>
                    </a:lnR>
                    <a:lnT cap="flat">
                      <a:noFill/>
                    </a:lnT>
                    <a:lnB cap="flat">
                      <a:noFill/>
                    </a:lnB>
                    <a:lnTlToBr>
                      <a:noFill/>
                    </a:lnTlToBr>
                    <a:lnBlToTr>
                      <a:noFill/>
                    </a:lnBlToTr>
                    <a:noFill/>
                  </a:tcPr>
                </a:tc>
                <a:tc>
                  <a:txBody>
                    <a:bodyPr/>
                    <a:p>
                      <a:pPr indent="0" algn="ctr">
                        <a:buNone/>
                      </a:pPr>
                      <a:r>
                        <a:rPr lang="en-US" sz="1400" b="1">
                          <a:latin typeface="等线" panose="02010600030101010101" charset="-122"/>
                          <a:ea typeface="等线" panose="02010600030101010101" charset="-122"/>
                          <a:cs typeface="等线" panose="02010600030101010101" charset="-122"/>
                        </a:rPr>
                        <a:t>0</a:t>
                      </a:r>
                      <a:endParaRPr lang="en-US" altLang="en-US" sz="1400" b="1">
                        <a:latin typeface="等线" panose="02010600030101010101" charset="-122"/>
                        <a:ea typeface="等线" panose="02010600030101010101" charset="-122"/>
                        <a:cs typeface="等线" panose="02010600030101010101" charset="-122"/>
                      </a:endParaRPr>
                    </a:p>
                  </a:txBody>
                  <a:tcPr marL="68580" marR="68580" marT="0" marB="0" vert="horz" anchor="ctr" anchorCtr="0">
                    <a:lnL>
                      <a:noFill/>
                    </a:lnL>
                    <a:lnR cap="flat">
                      <a:noFill/>
                    </a:lnR>
                    <a:lnT cap="flat">
                      <a:noFill/>
                    </a:lnT>
                    <a:lnB cap="flat">
                      <a:noFill/>
                    </a:lnB>
                    <a:lnTlToBr>
                      <a:noFill/>
                    </a:lnTlToBr>
                    <a:lnBlToTr>
                      <a:noFill/>
                    </a:lnBlToTr>
                    <a:noFill/>
                  </a:tcPr>
                </a:tc>
              </a:tr>
              <a:tr h="254000">
                <a:tc>
                  <a:txBody>
                    <a:bodyPr/>
                    <a:p>
                      <a:pPr indent="0" algn="ctr">
                        <a:buNone/>
                      </a:pPr>
                      <a:r>
                        <a:rPr lang="en-US" sz="1400" b="1">
                          <a:latin typeface="等线" panose="02010600030101010101" charset="-122"/>
                          <a:ea typeface="等线" panose="02010600030101010101" charset="-122"/>
                          <a:cs typeface="等线" panose="02010600030101010101" charset="-122"/>
                        </a:rPr>
                        <a:t>0</a:t>
                      </a:r>
                      <a:endParaRPr lang="en-US" altLang="en-US" sz="1400" b="1">
                        <a:latin typeface="等线" panose="02010600030101010101" charset="-122"/>
                        <a:ea typeface="等线" panose="02010600030101010101" charset="-122"/>
                        <a:cs typeface="等线" panose="02010600030101010101" charset="-122"/>
                      </a:endParaRPr>
                    </a:p>
                  </a:txBody>
                  <a:tcPr marL="68580" marR="68580" marT="0" marB="0" vert="horz" anchor="ctr" anchorCtr="0">
                    <a:lnL>
                      <a:noFill/>
                    </a:lnL>
                    <a:lnR>
                      <a:noFill/>
                    </a:lnR>
                    <a:lnT cap="flat">
                      <a:noFill/>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1" i="1">
                          <a:latin typeface="等线" panose="02010600030101010101" charset="-122"/>
                          <a:ea typeface="等线" panose="02010600030101010101" charset="-122"/>
                          <a:cs typeface="等线" panose="02010600030101010101" charset="-122"/>
                        </a:rPr>
                        <a:t>x</a:t>
                      </a:r>
                      <a:r>
                        <a:rPr lang="en-US" sz="1400" b="1" baseline="-25000">
                          <a:latin typeface="等线" panose="02010600030101010101" charset="-122"/>
                          <a:ea typeface="等线" panose="02010600030101010101" charset="-122"/>
                          <a:cs typeface="等线" panose="02010600030101010101" charset="-122"/>
                        </a:rPr>
                        <a:t>6</a:t>
                      </a:r>
                      <a:endParaRPr lang="en-US" altLang="en-US" sz="1400" b="1" i="1">
                        <a:latin typeface="等线" panose="02010600030101010101" charset="-122"/>
                        <a:ea typeface="等线" panose="02010600030101010101" charset="-122"/>
                        <a:cs typeface="等线" panose="02010600030101010101" charset="-122"/>
                      </a:endParaRPr>
                    </a:p>
                  </a:txBody>
                  <a:tcPr marL="68580" marR="68580" marT="0" marB="0" vert="horz" anchor="ctr" anchorCtr="0">
                    <a:lnL>
                      <a:noFill/>
                    </a:lnL>
                    <a:lnR>
                      <a:noFill/>
                    </a:lnR>
                    <a:lnT cap="flat">
                      <a:noFill/>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1">
                          <a:latin typeface="等线" panose="02010600030101010101" charset="-122"/>
                          <a:ea typeface="等线" panose="02010600030101010101" charset="-122"/>
                          <a:cs typeface="等线" panose="02010600030101010101" charset="-122"/>
                        </a:rPr>
                        <a:t>4</a:t>
                      </a:r>
                      <a:endParaRPr lang="en-US" altLang="en-US" sz="1400" b="1">
                        <a:latin typeface="等线" panose="02010600030101010101" charset="-122"/>
                        <a:ea typeface="等线" panose="02010600030101010101" charset="-122"/>
                        <a:cs typeface="等线" panose="02010600030101010101" charset="-122"/>
                      </a:endParaRPr>
                    </a:p>
                  </a:txBody>
                  <a:tcPr marL="68580" marR="68580" marT="0" marB="0" vert="horz" anchor="ctr" anchorCtr="0">
                    <a:lnL>
                      <a:noFill/>
                    </a:lnL>
                    <a:lnR w="12700" cap="flat" cmpd="sng">
                      <a:solidFill>
                        <a:srgbClr val="080000"/>
                      </a:solidFill>
                      <a:prstDash val="solid"/>
                      <a:headEnd type="none" w="med" len="med"/>
                      <a:tailEnd type="none" w="med" len="med"/>
                    </a:lnR>
                    <a:lnT cap="flat">
                      <a:noFill/>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1">
                          <a:latin typeface="等线" panose="02010600030101010101" charset="-122"/>
                          <a:ea typeface="等线" panose="02010600030101010101" charset="-122"/>
                          <a:cs typeface="等线" panose="02010600030101010101" charset="-122"/>
                        </a:rPr>
                        <a:t>-1</a:t>
                      </a:r>
                      <a:endParaRPr lang="en-US" altLang="en-US" sz="1400" b="1">
                        <a:latin typeface="等线" panose="02010600030101010101" charset="-122"/>
                        <a:ea typeface="等线" panose="02010600030101010101" charset="-122"/>
                        <a:cs typeface="等线" panose="02010600030101010101" charset="-122"/>
                      </a:endParaRPr>
                    </a:p>
                  </a:txBody>
                  <a:tcPr marL="68580" marR="68580" marT="0" marB="0" vert="horz" anchor="ctr" anchorCtr="0">
                    <a:lnL w="12700" cap="flat" cmpd="sng">
                      <a:solidFill>
                        <a:srgbClr val="080000"/>
                      </a:solidFill>
                      <a:prstDash val="solid"/>
                      <a:headEnd type="none" w="med" len="med"/>
                      <a:tailEnd type="none" w="med" len="med"/>
                    </a:lnL>
                    <a:lnR>
                      <a:noFill/>
                    </a:lnR>
                    <a:lnT cap="flat">
                      <a:noFill/>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1">
                          <a:latin typeface="等线" panose="02010600030101010101" charset="-122"/>
                          <a:ea typeface="等线" panose="02010600030101010101" charset="-122"/>
                          <a:cs typeface="等线" panose="02010600030101010101" charset="-122"/>
                        </a:rPr>
                        <a:t>0</a:t>
                      </a:r>
                      <a:endParaRPr lang="en-US" altLang="en-US" sz="1400" b="1">
                        <a:latin typeface="等线" panose="02010600030101010101" charset="-122"/>
                        <a:ea typeface="等线" panose="02010600030101010101" charset="-122"/>
                        <a:cs typeface="等线" panose="02010600030101010101" charset="-122"/>
                      </a:endParaRPr>
                    </a:p>
                  </a:txBody>
                  <a:tcPr marL="68580" marR="68580" marT="0" marB="0" vert="horz" anchor="ctr" anchorCtr="0">
                    <a:lnL>
                      <a:noFill/>
                    </a:lnL>
                    <a:lnR>
                      <a:noFill/>
                    </a:lnR>
                    <a:lnT cap="flat">
                      <a:noFill/>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1">
                          <a:latin typeface="等线" panose="02010600030101010101" charset="-122"/>
                          <a:ea typeface="等线" panose="02010600030101010101" charset="-122"/>
                          <a:cs typeface="等线" panose="02010600030101010101" charset="-122"/>
                        </a:rPr>
                        <a:t>1</a:t>
                      </a:r>
                      <a:endParaRPr lang="en-US" altLang="en-US" sz="1400" b="1">
                        <a:latin typeface="等线" panose="02010600030101010101" charset="-122"/>
                        <a:ea typeface="等线" panose="02010600030101010101" charset="-122"/>
                        <a:cs typeface="等线" panose="02010600030101010101" charset="-122"/>
                      </a:endParaRPr>
                    </a:p>
                  </a:txBody>
                  <a:tcPr marL="68580" marR="68580" marT="0" marB="0" vert="horz" anchor="t" anchorCtr="0">
                    <a:lnL>
                      <a:noFill/>
                    </a:lnL>
                    <a:lnR>
                      <a:noFill/>
                    </a:lnR>
                    <a:lnT cap="flat">
                      <a:noFill/>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1">
                          <a:latin typeface="等线" panose="02010600030101010101" charset="-122"/>
                          <a:ea typeface="等线" panose="02010600030101010101" charset="-122"/>
                          <a:cs typeface="等线" panose="02010600030101010101" charset="-122"/>
                        </a:rPr>
                        <a:t>0</a:t>
                      </a:r>
                      <a:endParaRPr lang="en-US" altLang="en-US" sz="1400" b="1">
                        <a:latin typeface="等线" panose="02010600030101010101" charset="-122"/>
                        <a:ea typeface="等线" panose="02010600030101010101" charset="-122"/>
                        <a:cs typeface="等线" panose="02010600030101010101" charset="-122"/>
                      </a:endParaRPr>
                    </a:p>
                  </a:txBody>
                  <a:tcPr marL="68580" marR="68580" marT="0" marB="0" vert="horz" anchor="ctr" anchorCtr="0">
                    <a:lnL>
                      <a:noFill/>
                    </a:lnL>
                    <a:lnR>
                      <a:noFill/>
                    </a:lnR>
                    <a:lnT cap="flat">
                      <a:noFill/>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1">
                          <a:latin typeface="等线" panose="02010600030101010101" charset="-122"/>
                          <a:ea typeface="等线" panose="02010600030101010101" charset="-122"/>
                          <a:cs typeface="等线" panose="02010600030101010101" charset="-122"/>
                        </a:rPr>
                        <a:t>0</a:t>
                      </a:r>
                      <a:endParaRPr lang="en-US" altLang="en-US" sz="1400" b="1">
                        <a:latin typeface="等线" panose="02010600030101010101" charset="-122"/>
                        <a:ea typeface="等线" panose="02010600030101010101" charset="-122"/>
                        <a:cs typeface="等线" panose="02010600030101010101" charset="-122"/>
                      </a:endParaRPr>
                    </a:p>
                  </a:txBody>
                  <a:tcPr marL="68580" marR="68580" marT="0" marB="0" vert="horz" anchor="ctr" anchorCtr="0">
                    <a:lnL>
                      <a:noFill/>
                    </a:lnL>
                    <a:lnR>
                      <a:noFill/>
                    </a:lnR>
                    <a:lnT cap="flat">
                      <a:noFill/>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1">
                          <a:latin typeface="等线" panose="02010600030101010101" charset="-122"/>
                          <a:ea typeface="等线" panose="02010600030101010101" charset="-122"/>
                          <a:cs typeface="等线" panose="02010600030101010101" charset="-122"/>
                        </a:rPr>
                        <a:t>1</a:t>
                      </a:r>
                      <a:endParaRPr lang="en-US" altLang="en-US" sz="1400" b="1">
                        <a:latin typeface="等线" panose="02010600030101010101" charset="-122"/>
                        <a:ea typeface="等线" panose="02010600030101010101" charset="-122"/>
                        <a:cs typeface="等线" panose="02010600030101010101" charset="-122"/>
                      </a:endParaRPr>
                    </a:p>
                  </a:txBody>
                  <a:tcPr marL="68580" marR="68580" marT="0" marB="0" vert="horz" anchor="ctr" anchorCtr="0">
                    <a:lnL>
                      <a:noFill/>
                    </a:lnL>
                    <a:lnR cap="flat">
                      <a:noFill/>
                    </a:lnR>
                    <a:lnT cap="flat">
                      <a:noFill/>
                    </a:lnT>
                    <a:lnB w="12700" cap="flat" cmpd="sng">
                      <a:solidFill>
                        <a:srgbClr val="080000"/>
                      </a:solidFill>
                      <a:prstDash val="solid"/>
                      <a:headEnd type="none" w="med" len="med"/>
                      <a:tailEnd type="none" w="med" len="med"/>
                    </a:lnB>
                    <a:lnTlToBr>
                      <a:noFill/>
                    </a:lnTlToBr>
                    <a:lnBlToTr>
                      <a:noFill/>
                    </a:lnBlToTr>
                    <a:noFill/>
                  </a:tcPr>
                </a:tc>
              </a:tr>
              <a:tr h="228600">
                <a:tc gridSpan="3">
                  <a:txBody>
                    <a:bodyPr/>
                    <a:p>
                      <a:pPr indent="0" algn="ctr">
                        <a:buNone/>
                      </a:pPr>
                      <a:r>
                        <a:rPr lang="en-US" sz="1400" b="1" i="1">
                          <a:latin typeface="等线" panose="02010600030101010101" charset="-122"/>
                          <a:ea typeface="等线" panose="02010600030101010101" charset="-122"/>
                          <a:cs typeface="等线" panose="02010600030101010101" charset="-122"/>
                        </a:rPr>
                        <a:t>z</a:t>
                      </a:r>
                      <a:r>
                        <a:rPr lang="en-US" sz="1400" b="1" i="1" baseline="-25000">
                          <a:latin typeface="等线" panose="02010600030101010101" charset="-122"/>
                          <a:ea typeface="等线" panose="02010600030101010101" charset="-122"/>
                          <a:cs typeface="等线" panose="02010600030101010101" charset="-122"/>
                        </a:rPr>
                        <a:t>j</a:t>
                      </a:r>
                      <a:r>
                        <a:rPr lang="en-US" sz="1400" b="1">
                          <a:latin typeface="等线" panose="02010600030101010101" charset="-122"/>
                          <a:ea typeface="等线" panose="02010600030101010101" charset="-122"/>
                          <a:cs typeface="等线" panose="02010600030101010101" charset="-122"/>
                        </a:rPr>
                        <a:t>-</a:t>
                      </a:r>
                      <a:r>
                        <a:rPr lang="en-US" sz="1400" b="1" i="1">
                          <a:latin typeface="等线" panose="02010600030101010101" charset="-122"/>
                          <a:ea typeface="等线" panose="02010600030101010101" charset="-122"/>
                          <a:cs typeface="等线" panose="02010600030101010101" charset="-122"/>
                        </a:rPr>
                        <a:t>c</a:t>
                      </a:r>
                      <a:r>
                        <a:rPr lang="en-US" sz="1400" b="1" i="1" baseline="-25000">
                          <a:latin typeface="等线" panose="02010600030101010101" charset="-122"/>
                          <a:ea typeface="等线" panose="02010600030101010101" charset="-122"/>
                          <a:cs typeface="等线" panose="02010600030101010101" charset="-122"/>
                        </a:rPr>
                        <a:t>j</a:t>
                      </a:r>
                      <a:endParaRPr lang="en-US" altLang="en-US" sz="1400" b="1" i="1">
                        <a:latin typeface="等线" panose="02010600030101010101" charset="-122"/>
                        <a:ea typeface="等线" panose="02010600030101010101" charset="-122"/>
                        <a:cs typeface="等线" panose="02010600030101010101" charset="-122"/>
                      </a:endParaRPr>
                    </a:p>
                  </a:txBody>
                  <a:tcPr marL="68580" marR="68580" marT="0" marB="0" vert="horz" anchor="ctr" anchorCtr="0">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a:txBody>
                    <a:bodyPr/>
                    <a:p>
                      <a:pPr indent="0" algn="ctr">
                        <a:buNone/>
                      </a:pPr>
                      <a:r>
                        <a:rPr lang="en-US" sz="1400" b="1">
                          <a:latin typeface="等线" panose="02010600030101010101" charset="-122"/>
                          <a:ea typeface="等线" panose="02010600030101010101" charset="-122"/>
                          <a:cs typeface="等线" panose="02010600030101010101" charset="-122"/>
                        </a:rPr>
                        <a:t>-2</a:t>
                      </a:r>
                      <a:endParaRPr lang="en-US" altLang="en-US" sz="1400" b="1">
                        <a:latin typeface="等线" panose="02010600030101010101" charset="-122"/>
                        <a:ea typeface="等线" panose="02010600030101010101" charset="-122"/>
                        <a:cs typeface="等线" panose="02010600030101010101" charset="-122"/>
                      </a:endParaRPr>
                    </a:p>
                  </a:txBody>
                  <a:tcPr marL="68580" marR="68580" marT="0" marB="0" vert="horz" anchor="ctr" anchorCtr="0">
                    <a:lnL w="12700" cap="flat" cmpd="sng">
                      <a:solidFill>
                        <a:srgbClr val="080000"/>
                      </a:solidFill>
                      <a:prstDash val="solid"/>
                      <a:headEnd type="none" w="med" len="med"/>
                      <a:tailEnd type="none" w="med" len="med"/>
                    </a:lnL>
                    <a:lnR>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1">
                          <a:latin typeface="等线" panose="02010600030101010101" charset="-122"/>
                          <a:ea typeface="等线" panose="02010600030101010101" charset="-122"/>
                          <a:cs typeface="等线" panose="02010600030101010101" charset="-122"/>
                        </a:rPr>
                        <a:t>0</a:t>
                      </a:r>
                      <a:endParaRPr lang="en-US" altLang="en-US" sz="1400" b="1">
                        <a:latin typeface="等线" panose="02010600030101010101" charset="-122"/>
                        <a:ea typeface="等线" panose="02010600030101010101" charset="-122"/>
                        <a:cs typeface="等线" panose="02010600030101010101" charset="-122"/>
                      </a:endParaRPr>
                    </a:p>
                  </a:txBody>
                  <a:tcPr marL="68580" marR="68580" marT="0" marB="0" vert="horz" anchor="ctr" anchorCtr="0">
                    <a:lnL>
                      <a:noFill/>
                    </a:lnL>
                    <a:lnR>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1">
                          <a:latin typeface="等线" panose="02010600030101010101" charset="-122"/>
                          <a:ea typeface="等线" panose="02010600030101010101" charset="-122"/>
                          <a:cs typeface="等线" panose="02010600030101010101" charset="-122"/>
                        </a:rPr>
                        <a:t>1</a:t>
                      </a:r>
                      <a:endParaRPr lang="en-US" altLang="en-US" sz="1400" b="1">
                        <a:latin typeface="等线" panose="02010600030101010101" charset="-122"/>
                        <a:ea typeface="等线" panose="02010600030101010101" charset="-122"/>
                        <a:cs typeface="等线" panose="02010600030101010101" charset="-122"/>
                      </a:endParaRPr>
                    </a:p>
                  </a:txBody>
                  <a:tcPr marL="68580" marR="68580" marT="0" marB="0" vert="horz" anchor="ctr" anchorCtr="0">
                    <a:lnL>
                      <a:noFill/>
                    </a:lnL>
                    <a:lnR>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1">
                          <a:latin typeface="等线" panose="02010600030101010101" charset="-122"/>
                          <a:ea typeface="等线" panose="02010600030101010101" charset="-122"/>
                          <a:cs typeface="等线" panose="02010600030101010101" charset="-122"/>
                        </a:rPr>
                        <a:t>-1</a:t>
                      </a:r>
                      <a:endParaRPr lang="en-US" altLang="en-US" sz="1400" b="1">
                        <a:latin typeface="等线" panose="02010600030101010101" charset="-122"/>
                        <a:ea typeface="等线" panose="02010600030101010101" charset="-122"/>
                        <a:cs typeface="等线" panose="02010600030101010101" charset="-122"/>
                      </a:endParaRPr>
                    </a:p>
                  </a:txBody>
                  <a:tcPr marL="68580" marR="68580" marT="0" marB="0" vert="horz" anchor="ctr" anchorCtr="0">
                    <a:lnL>
                      <a:noFill/>
                    </a:lnL>
                    <a:lnR>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1">
                          <a:latin typeface="等线" panose="02010600030101010101" charset="-122"/>
                          <a:ea typeface="等线" panose="02010600030101010101" charset="-122"/>
                          <a:cs typeface="等线" panose="02010600030101010101" charset="-122"/>
                        </a:rPr>
                        <a:t>0</a:t>
                      </a:r>
                      <a:endParaRPr lang="en-US" altLang="en-US" sz="1400" b="1">
                        <a:latin typeface="等线" panose="02010600030101010101" charset="-122"/>
                        <a:ea typeface="等线" panose="02010600030101010101" charset="-122"/>
                        <a:cs typeface="等线" panose="02010600030101010101" charset="-122"/>
                      </a:endParaRPr>
                    </a:p>
                  </a:txBody>
                  <a:tcPr marL="68580" marR="68580" marT="0" marB="0" vert="horz" anchor="t" anchorCtr="0">
                    <a:lnL>
                      <a:noFill/>
                    </a:lnL>
                    <a:lnR>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1">
                          <a:latin typeface="等线" panose="02010600030101010101" charset="-122"/>
                          <a:ea typeface="等线" panose="02010600030101010101" charset="-122"/>
                          <a:cs typeface="等线" panose="02010600030101010101" charset="-122"/>
                        </a:rPr>
                        <a:t>0</a:t>
                      </a:r>
                      <a:endParaRPr lang="en-US" altLang="en-US" sz="1400" b="1">
                        <a:latin typeface="等线" panose="02010600030101010101" charset="-122"/>
                        <a:ea typeface="等线" panose="02010600030101010101" charset="-122"/>
                        <a:cs typeface="等线" panose="02010600030101010101" charset="-122"/>
                      </a:endParaRPr>
                    </a:p>
                  </a:txBody>
                  <a:tcPr marL="68580" marR="68580" marT="0" marB="0" vert="horz" anchor="ctr" anchorCtr="0">
                    <a:lnL>
                      <a:noFill/>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graphicFrame>
        <p:nvGraphicFramePr>
          <p:cNvPr id="7" name="表格 6"/>
          <p:cNvGraphicFramePr/>
          <p:nvPr/>
        </p:nvGraphicFramePr>
        <p:xfrm>
          <a:off x="6203633" y="2813050"/>
          <a:ext cx="4187825" cy="1422400"/>
        </p:xfrm>
        <a:graphic>
          <a:graphicData uri="http://schemas.openxmlformats.org/drawingml/2006/table">
            <a:tbl>
              <a:tblPr/>
              <a:tblGrid>
                <a:gridCol w="355600"/>
                <a:gridCol w="355600"/>
                <a:gridCol w="355600"/>
                <a:gridCol w="520700"/>
                <a:gridCol w="519113"/>
                <a:gridCol w="520700"/>
                <a:gridCol w="519112"/>
                <a:gridCol w="520700"/>
                <a:gridCol w="520700"/>
              </a:tblGrid>
              <a:tr h="215900">
                <a:tc gridSpan="3">
                  <a:txBody>
                    <a:bodyPr/>
                    <a:p>
                      <a:pPr indent="0" algn="ctr">
                        <a:buNone/>
                      </a:pPr>
                      <a:r>
                        <a:rPr lang="en-US" sz="1400" b="1" i="1">
                          <a:latin typeface="等线" panose="02010600030101010101" charset="-122"/>
                          <a:ea typeface="等线" panose="02010600030101010101" charset="-122"/>
                          <a:cs typeface="等线" panose="02010600030101010101" charset="-122"/>
                        </a:rPr>
                        <a:t>c</a:t>
                      </a:r>
                      <a:r>
                        <a:rPr lang="en-US" sz="1400" b="1" i="1" baseline="-25000">
                          <a:latin typeface="等线" panose="02010600030101010101" charset="-122"/>
                          <a:ea typeface="等线" panose="02010600030101010101" charset="-122"/>
                          <a:cs typeface="等线" panose="02010600030101010101" charset="-122"/>
                        </a:rPr>
                        <a:t>j</a:t>
                      </a:r>
                      <a:r>
                        <a:rPr lang="en-US" sz="1400" b="1">
                          <a:latin typeface="等线" panose="02010600030101010101" charset="-122"/>
                          <a:ea typeface="等线" panose="02010600030101010101" charset="-122"/>
                          <a:cs typeface="等线" panose="02010600030101010101" charset="-122"/>
                        </a:rPr>
                        <a:t>→</a:t>
                      </a:r>
                      <a:endParaRPr lang="en-US" altLang="en-US" sz="1400" b="1" i="1">
                        <a:latin typeface="等线" panose="02010600030101010101" charset="-122"/>
                        <a:ea typeface="等线" panose="02010600030101010101" charset="-122"/>
                        <a:cs typeface="等线" panose="02010600030101010101" charset="-122"/>
                      </a:endParaRPr>
                    </a:p>
                  </a:txBody>
                  <a:tcPr marL="68580" marR="68580" marT="0" marB="0" vert="horz" anchor="ctr" anchorCtr="0">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a:txBody>
                    <a:bodyPr/>
                    <a:p>
                      <a:pPr indent="0" algn="ctr">
                        <a:buNone/>
                      </a:pPr>
                      <a:r>
                        <a:rPr lang="en-US" sz="1400" b="1">
                          <a:latin typeface="等线" panose="02010600030101010101" charset="-122"/>
                          <a:ea typeface="等线" panose="02010600030101010101" charset="-122"/>
                          <a:cs typeface="等线" panose="02010600030101010101" charset="-122"/>
                        </a:rPr>
                        <a:t>1</a:t>
                      </a:r>
                      <a:endParaRPr lang="en-US" altLang="en-US" sz="1400" b="1">
                        <a:latin typeface="等线" panose="02010600030101010101" charset="-122"/>
                        <a:ea typeface="等线" panose="02010600030101010101" charset="-122"/>
                        <a:cs typeface="等线" panose="02010600030101010101" charset="-122"/>
                      </a:endParaRPr>
                    </a:p>
                  </a:txBody>
                  <a:tcPr marL="68580" marR="68580" marT="0" marB="0" vert="horz" anchor="ctr" anchorCtr="0">
                    <a:lnL w="12700" cap="flat" cmpd="sng">
                      <a:solidFill>
                        <a:srgbClr val="080000"/>
                      </a:solidFill>
                      <a:prstDash val="solid"/>
                      <a:headEnd type="none" w="med" len="med"/>
                      <a:tailEnd type="none" w="med" len="med"/>
                    </a:lnL>
                    <a:lnR>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1">
                          <a:latin typeface="等线" panose="02010600030101010101" charset="-122"/>
                          <a:ea typeface="等线" panose="02010600030101010101" charset="-122"/>
                          <a:cs typeface="等线" panose="02010600030101010101" charset="-122"/>
                        </a:rPr>
                        <a:t>-1</a:t>
                      </a:r>
                      <a:endParaRPr lang="en-US" altLang="en-US" sz="1400" b="1">
                        <a:latin typeface="等线" panose="02010600030101010101" charset="-122"/>
                        <a:ea typeface="等线" panose="02010600030101010101" charset="-122"/>
                        <a:cs typeface="等线" panose="02010600030101010101" charset="-122"/>
                      </a:endParaRPr>
                    </a:p>
                  </a:txBody>
                  <a:tcPr marL="68580" marR="68580" marT="0" marB="0" vert="horz" anchor="ctr" anchorCtr="0">
                    <a:lnL>
                      <a:noFill/>
                    </a:lnL>
                    <a:lnR>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1">
                          <a:latin typeface="等线" panose="02010600030101010101" charset="-122"/>
                          <a:ea typeface="等线" panose="02010600030101010101" charset="-122"/>
                          <a:cs typeface="等线" panose="02010600030101010101" charset="-122"/>
                        </a:rPr>
                        <a:t>1</a:t>
                      </a:r>
                      <a:endParaRPr lang="en-US" altLang="en-US" sz="1400" b="1">
                        <a:latin typeface="等线" panose="02010600030101010101" charset="-122"/>
                        <a:ea typeface="等线" panose="02010600030101010101" charset="-122"/>
                        <a:cs typeface="等线" panose="02010600030101010101" charset="-122"/>
                      </a:endParaRPr>
                    </a:p>
                  </a:txBody>
                  <a:tcPr marL="68580" marR="68580" marT="0" marB="0" vert="horz" anchor="ctr" anchorCtr="0">
                    <a:lnL>
                      <a:noFill/>
                    </a:lnL>
                    <a:lnR>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1">
                          <a:latin typeface="等线" panose="02010600030101010101" charset="-122"/>
                          <a:ea typeface="等线" panose="02010600030101010101" charset="-122"/>
                          <a:cs typeface="等线" panose="02010600030101010101" charset="-122"/>
                        </a:rPr>
                        <a:t>0</a:t>
                      </a:r>
                      <a:endParaRPr lang="en-US" altLang="en-US" sz="1400" b="1">
                        <a:latin typeface="等线" panose="02010600030101010101" charset="-122"/>
                        <a:ea typeface="等线" panose="02010600030101010101" charset="-122"/>
                        <a:cs typeface="等线" panose="02010600030101010101" charset="-122"/>
                      </a:endParaRPr>
                    </a:p>
                  </a:txBody>
                  <a:tcPr marL="68580" marR="68580" marT="0" marB="0" vert="horz" anchor="ctr" anchorCtr="0">
                    <a:lnL>
                      <a:noFill/>
                    </a:lnL>
                    <a:lnR>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1">
                          <a:latin typeface="等线" panose="02010600030101010101" charset="-122"/>
                          <a:ea typeface="等线" panose="02010600030101010101" charset="-122"/>
                          <a:cs typeface="等线" panose="02010600030101010101" charset="-122"/>
                        </a:rPr>
                        <a:t>0</a:t>
                      </a:r>
                      <a:endParaRPr lang="en-US" altLang="en-US" sz="1400" b="1">
                        <a:latin typeface="等线" panose="02010600030101010101" charset="-122"/>
                        <a:ea typeface="等线" panose="02010600030101010101" charset="-122"/>
                        <a:cs typeface="等线" panose="02010600030101010101" charset="-122"/>
                      </a:endParaRPr>
                    </a:p>
                  </a:txBody>
                  <a:tcPr marL="68580" marR="68580" marT="0" marB="0" vert="horz" anchor="t" anchorCtr="0">
                    <a:lnL>
                      <a:noFill/>
                    </a:lnL>
                    <a:lnR>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1">
                          <a:latin typeface="等线" panose="02010600030101010101" charset="-122"/>
                          <a:ea typeface="等线" panose="02010600030101010101" charset="-122"/>
                          <a:cs typeface="等线" panose="02010600030101010101" charset="-122"/>
                        </a:rPr>
                        <a:t>0</a:t>
                      </a:r>
                      <a:endParaRPr lang="en-US" altLang="en-US" sz="1400" b="1">
                        <a:latin typeface="等线" panose="02010600030101010101" charset="-122"/>
                        <a:ea typeface="等线" panose="02010600030101010101" charset="-122"/>
                        <a:cs typeface="等线" panose="02010600030101010101" charset="-122"/>
                      </a:endParaRPr>
                    </a:p>
                  </a:txBody>
                  <a:tcPr marL="68580" marR="68580" marT="0" marB="0" vert="horz" anchor="ctr" anchorCtr="0">
                    <a:lnL>
                      <a:noFill/>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15900">
                <a:tc>
                  <a:txBody>
                    <a:bodyPr/>
                    <a:p>
                      <a:pPr indent="0" algn="ctr">
                        <a:buNone/>
                      </a:pPr>
                      <a:r>
                        <a:rPr lang="en-US" sz="1400" b="1" i="1">
                          <a:latin typeface="等线" panose="02010600030101010101" charset="-122"/>
                          <a:ea typeface="等线" panose="02010600030101010101" charset="-122"/>
                          <a:cs typeface="等线" panose="02010600030101010101" charset="-122"/>
                        </a:rPr>
                        <a:t>C</a:t>
                      </a:r>
                      <a:r>
                        <a:rPr lang="en-US" sz="1400" b="1" baseline="-25000">
                          <a:latin typeface="等线" panose="02010600030101010101" charset="-122"/>
                          <a:ea typeface="等线" panose="02010600030101010101" charset="-122"/>
                          <a:cs typeface="等线" panose="02010600030101010101" charset="-122"/>
                        </a:rPr>
                        <a:t>B</a:t>
                      </a:r>
                      <a:endParaRPr lang="en-US" altLang="en-US" sz="1400" b="1" i="1">
                        <a:latin typeface="等线" panose="02010600030101010101" charset="-122"/>
                        <a:ea typeface="等线" panose="02010600030101010101" charset="-122"/>
                        <a:cs typeface="等线" panose="02010600030101010101" charset="-122"/>
                      </a:endParaRPr>
                    </a:p>
                  </a:txBody>
                  <a:tcPr marL="68580" marR="68580" marT="0" marB="0" vert="horz" anchor="ctr" anchorCtr="0">
                    <a:lnL>
                      <a:noFill/>
                    </a:lnL>
                    <a:lnR>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1">
                          <a:latin typeface="等线" panose="02010600030101010101" charset="-122"/>
                          <a:ea typeface="等线" panose="02010600030101010101" charset="-122"/>
                          <a:cs typeface="等线" panose="02010600030101010101" charset="-122"/>
                        </a:rPr>
                        <a:t>基</a:t>
                      </a:r>
                      <a:endParaRPr lang="en-US" altLang="en-US" sz="1400" b="1">
                        <a:latin typeface="等线" panose="02010600030101010101" charset="-122"/>
                        <a:ea typeface="等线" panose="02010600030101010101" charset="-122"/>
                        <a:cs typeface="等线" panose="02010600030101010101" charset="-122"/>
                      </a:endParaRPr>
                    </a:p>
                  </a:txBody>
                  <a:tcPr marL="68580" marR="68580" marT="0" marB="0" vert="horz" anchor="ctr" anchorCtr="0">
                    <a:lnL>
                      <a:noFill/>
                    </a:lnL>
                    <a:lnR>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1" i="1">
                          <a:latin typeface="等线" panose="02010600030101010101" charset="-122"/>
                          <a:ea typeface="等线" panose="02010600030101010101" charset="-122"/>
                          <a:cs typeface="等线" panose="02010600030101010101" charset="-122"/>
                        </a:rPr>
                        <a:t>b</a:t>
                      </a:r>
                      <a:endParaRPr lang="en-US" altLang="en-US" sz="1400" b="1" i="1">
                        <a:latin typeface="等线" panose="02010600030101010101" charset="-122"/>
                        <a:ea typeface="等线" panose="02010600030101010101" charset="-122"/>
                        <a:cs typeface="等线" panose="02010600030101010101" charset="-122"/>
                      </a:endParaRPr>
                    </a:p>
                  </a:txBody>
                  <a:tcPr marL="68580" marR="68580" marT="0" marB="0" vert="horz" anchor="ctr" anchorCtr="0">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1" i="1">
                          <a:latin typeface="等线" panose="02010600030101010101" charset="-122"/>
                          <a:ea typeface="等线" panose="02010600030101010101" charset="-122"/>
                          <a:cs typeface="等线" panose="02010600030101010101" charset="-122"/>
                        </a:rPr>
                        <a:t>x</a:t>
                      </a:r>
                      <a:r>
                        <a:rPr lang="en-US" sz="1400" b="1" baseline="-25000">
                          <a:latin typeface="等线" panose="02010600030101010101" charset="-122"/>
                          <a:ea typeface="等线" panose="02010600030101010101" charset="-122"/>
                          <a:cs typeface="等线" panose="02010600030101010101" charset="-122"/>
                        </a:rPr>
                        <a:t>1</a:t>
                      </a:r>
                      <a:endParaRPr lang="en-US" altLang="en-US" sz="1400" b="1" i="1">
                        <a:latin typeface="等线" panose="02010600030101010101" charset="-122"/>
                        <a:ea typeface="等线" panose="02010600030101010101" charset="-122"/>
                        <a:cs typeface="等线" panose="02010600030101010101" charset="-122"/>
                      </a:endParaRPr>
                    </a:p>
                  </a:txBody>
                  <a:tcPr marL="68580" marR="68580" marT="0" marB="0" vert="horz" anchor="ctr" anchorCtr="0">
                    <a:lnL w="12700" cap="flat" cmpd="sng">
                      <a:solidFill>
                        <a:srgbClr val="080000"/>
                      </a:solidFill>
                      <a:prstDash val="solid"/>
                      <a:headEnd type="none" w="med" len="med"/>
                      <a:tailEnd type="none" w="med" len="med"/>
                    </a:lnL>
                    <a:lnR>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1" i="1">
                          <a:latin typeface="等线" panose="02010600030101010101" charset="-122"/>
                          <a:ea typeface="等线" panose="02010600030101010101" charset="-122"/>
                          <a:cs typeface="等线" panose="02010600030101010101" charset="-122"/>
                        </a:rPr>
                        <a:t>x</a:t>
                      </a:r>
                      <a:r>
                        <a:rPr lang="en-US" sz="1400" b="1" baseline="-25000">
                          <a:latin typeface="等线" panose="02010600030101010101" charset="-122"/>
                          <a:ea typeface="等线" panose="02010600030101010101" charset="-122"/>
                          <a:cs typeface="等线" panose="02010600030101010101" charset="-122"/>
                        </a:rPr>
                        <a:t>2</a:t>
                      </a:r>
                      <a:endParaRPr lang="en-US" altLang="en-US" sz="1400" b="1" i="1">
                        <a:latin typeface="等线" panose="02010600030101010101" charset="-122"/>
                        <a:ea typeface="等线" panose="02010600030101010101" charset="-122"/>
                        <a:cs typeface="等线" panose="02010600030101010101" charset="-122"/>
                      </a:endParaRPr>
                    </a:p>
                  </a:txBody>
                  <a:tcPr marL="68580" marR="68580" marT="0" marB="0" vert="horz" anchor="ctr" anchorCtr="0">
                    <a:lnL>
                      <a:noFill/>
                    </a:lnL>
                    <a:lnR>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1" i="1">
                          <a:latin typeface="等线" panose="02010600030101010101" charset="-122"/>
                          <a:ea typeface="等线" panose="02010600030101010101" charset="-122"/>
                          <a:cs typeface="等线" panose="02010600030101010101" charset="-122"/>
                        </a:rPr>
                        <a:t>x</a:t>
                      </a:r>
                      <a:r>
                        <a:rPr lang="en-US" sz="1400" b="1" baseline="-25000">
                          <a:latin typeface="等线" panose="02010600030101010101" charset="-122"/>
                          <a:ea typeface="等线" panose="02010600030101010101" charset="-122"/>
                          <a:cs typeface="等线" panose="02010600030101010101" charset="-122"/>
                        </a:rPr>
                        <a:t>5</a:t>
                      </a:r>
                      <a:endParaRPr lang="en-US" altLang="en-US" sz="1400" b="1" i="1">
                        <a:latin typeface="等线" panose="02010600030101010101" charset="-122"/>
                        <a:ea typeface="等线" panose="02010600030101010101" charset="-122"/>
                        <a:cs typeface="等线" panose="02010600030101010101" charset="-122"/>
                      </a:endParaRPr>
                    </a:p>
                  </a:txBody>
                  <a:tcPr marL="68580" marR="68580" marT="0" marB="0" vert="horz" anchor="t" anchorCtr="0">
                    <a:lnL>
                      <a:noFill/>
                    </a:lnL>
                    <a:lnR>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1" i="1">
                          <a:latin typeface="等线" panose="02010600030101010101" charset="-122"/>
                          <a:ea typeface="等线" panose="02010600030101010101" charset="-122"/>
                          <a:cs typeface="等线" panose="02010600030101010101" charset="-122"/>
                        </a:rPr>
                        <a:t>x</a:t>
                      </a:r>
                      <a:r>
                        <a:rPr lang="en-US" sz="1400" b="1" baseline="-25000">
                          <a:latin typeface="等线" panose="02010600030101010101" charset="-122"/>
                          <a:ea typeface="等线" panose="02010600030101010101" charset="-122"/>
                          <a:cs typeface="等线" panose="02010600030101010101" charset="-122"/>
                        </a:rPr>
                        <a:t>4</a:t>
                      </a:r>
                      <a:endParaRPr lang="en-US" altLang="en-US" sz="1400" b="1" i="1">
                        <a:latin typeface="等线" panose="02010600030101010101" charset="-122"/>
                        <a:ea typeface="等线" panose="02010600030101010101" charset="-122"/>
                        <a:cs typeface="等线" panose="02010600030101010101" charset="-122"/>
                      </a:endParaRPr>
                    </a:p>
                  </a:txBody>
                  <a:tcPr marL="68580" marR="68580" marT="0" marB="0" vert="horz" anchor="ctr" anchorCtr="0">
                    <a:lnL>
                      <a:noFill/>
                    </a:lnL>
                    <a:lnR>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1" i="1">
                          <a:latin typeface="等线" panose="02010600030101010101" charset="-122"/>
                          <a:ea typeface="等线" panose="02010600030101010101" charset="-122"/>
                          <a:cs typeface="等线" panose="02010600030101010101" charset="-122"/>
                        </a:rPr>
                        <a:t>x</a:t>
                      </a:r>
                      <a:r>
                        <a:rPr lang="en-US" sz="1400" b="1" baseline="-25000">
                          <a:latin typeface="等线" panose="02010600030101010101" charset="-122"/>
                          <a:ea typeface="等线" panose="02010600030101010101" charset="-122"/>
                          <a:cs typeface="等线" panose="02010600030101010101" charset="-122"/>
                        </a:rPr>
                        <a:t>5</a:t>
                      </a:r>
                      <a:endParaRPr lang="en-US" altLang="en-US" sz="1400" b="1" i="1">
                        <a:latin typeface="等线" panose="02010600030101010101" charset="-122"/>
                        <a:ea typeface="等线" panose="02010600030101010101" charset="-122"/>
                        <a:cs typeface="等线" panose="02010600030101010101" charset="-122"/>
                      </a:endParaRPr>
                    </a:p>
                  </a:txBody>
                  <a:tcPr marL="68580" marR="68580" marT="0" marB="0" vert="horz" anchor="ctr" anchorCtr="0">
                    <a:lnL>
                      <a:noFill/>
                    </a:lnL>
                    <a:lnR>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1" i="1">
                          <a:latin typeface="等线" panose="02010600030101010101" charset="-122"/>
                          <a:ea typeface="等线" panose="02010600030101010101" charset="-122"/>
                          <a:cs typeface="等线" panose="02010600030101010101" charset="-122"/>
                        </a:rPr>
                        <a:t>x</a:t>
                      </a:r>
                      <a:r>
                        <a:rPr lang="en-US" sz="1400" b="1" baseline="-25000">
                          <a:latin typeface="等线" panose="02010600030101010101" charset="-122"/>
                          <a:ea typeface="等线" panose="02010600030101010101" charset="-122"/>
                          <a:cs typeface="等线" panose="02010600030101010101" charset="-122"/>
                        </a:rPr>
                        <a:t>6</a:t>
                      </a:r>
                      <a:endParaRPr lang="en-US" altLang="en-US" sz="1400" b="1" i="1">
                        <a:latin typeface="等线" panose="02010600030101010101" charset="-122"/>
                        <a:ea typeface="等线" panose="02010600030101010101" charset="-122"/>
                        <a:cs typeface="等线" panose="02010600030101010101" charset="-122"/>
                      </a:endParaRPr>
                    </a:p>
                  </a:txBody>
                  <a:tcPr marL="68580" marR="68580" marT="0" marB="0" vert="horz" anchor="ctr" anchorCtr="0">
                    <a:lnL>
                      <a:noFill/>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54000">
                <a:tc>
                  <a:txBody>
                    <a:bodyPr/>
                    <a:p>
                      <a:pPr indent="0" algn="ctr">
                        <a:buNone/>
                      </a:pPr>
                      <a:r>
                        <a:rPr lang="en-US" sz="1400" b="1">
                          <a:latin typeface="等线" panose="02010600030101010101" charset="-122"/>
                          <a:ea typeface="等线" panose="02010600030101010101" charset="-122"/>
                          <a:cs typeface="等线" panose="02010600030101010101" charset="-122"/>
                        </a:rPr>
                        <a:t>-1</a:t>
                      </a:r>
                      <a:endParaRPr lang="en-US" altLang="en-US" sz="1400" b="1">
                        <a:latin typeface="等线" panose="02010600030101010101" charset="-122"/>
                        <a:ea typeface="等线" panose="02010600030101010101" charset="-122"/>
                        <a:cs typeface="等线" panose="02010600030101010101" charset="-122"/>
                      </a:endParaRPr>
                    </a:p>
                  </a:txBody>
                  <a:tcPr marL="68580" marR="68580" marT="0" marB="0" vert="horz" anchor="ctr" anchorCtr="0">
                    <a:lnL>
                      <a:noFill/>
                    </a:lnL>
                    <a:lnR>
                      <a:noFill/>
                    </a:lnR>
                    <a:lnT w="12700" cap="flat" cmpd="sng">
                      <a:solidFill>
                        <a:srgbClr val="080000"/>
                      </a:solidFill>
                      <a:prstDash val="solid"/>
                      <a:headEnd type="none" w="med" len="med"/>
                      <a:tailEnd type="none" w="med" len="med"/>
                    </a:lnT>
                    <a:lnB cap="flat">
                      <a:noFill/>
                    </a:lnB>
                    <a:lnTlToBr>
                      <a:noFill/>
                    </a:lnTlToBr>
                    <a:lnBlToTr>
                      <a:noFill/>
                    </a:lnBlToTr>
                    <a:noFill/>
                  </a:tcPr>
                </a:tc>
                <a:tc>
                  <a:txBody>
                    <a:bodyPr/>
                    <a:p>
                      <a:pPr indent="0" algn="ctr">
                        <a:buNone/>
                      </a:pPr>
                      <a:r>
                        <a:rPr lang="en-US" sz="1400" b="1" i="1">
                          <a:latin typeface="等线" panose="02010600030101010101" charset="-122"/>
                          <a:ea typeface="等线" panose="02010600030101010101" charset="-122"/>
                          <a:cs typeface="等线" panose="02010600030101010101" charset="-122"/>
                        </a:rPr>
                        <a:t>x</a:t>
                      </a:r>
                      <a:r>
                        <a:rPr lang="en-US" sz="1400" b="1" baseline="-25000">
                          <a:latin typeface="等线" panose="02010600030101010101" charset="-122"/>
                          <a:ea typeface="等线" panose="02010600030101010101" charset="-122"/>
                          <a:cs typeface="等线" panose="02010600030101010101" charset="-122"/>
                        </a:rPr>
                        <a:t>2</a:t>
                      </a:r>
                      <a:endParaRPr lang="en-US" altLang="en-US" sz="1400" b="1" i="1">
                        <a:latin typeface="等线" panose="02010600030101010101" charset="-122"/>
                        <a:ea typeface="等线" panose="02010600030101010101" charset="-122"/>
                        <a:cs typeface="等线" panose="02010600030101010101" charset="-122"/>
                      </a:endParaRPr>
                    </a:p>
                  </a:txBody>
                  <a:tcPr marL="68580" marR="68580" marT="0" marB="0" vert="horz" anchor="ctr" anchorCtr="0">
                    <a:lnL>
                      <a:noFill/>
                    </a:lnL>
                    <a:lnR>
                      <a:noFill/>
                    </a:lnR>
                    <a:lnT w="12700" cap="flat" cmpd="sng">
                      <a:solidFill>
                        <a:srgbClr val="080000"/>
                      </a:solidFill>
                      <a:prstDash val="solid"/>
                      <a:headEnd type="none" w="med" len="med"/>
                      <a:tailEnd type="none" w="med" len="med"/>
                    </a:lnT>
                    <a:lnB cap="flat">
                      <a:noFill/>
                    </a:lnB>
                    <a:lnTlToBr>
                      <a:noFill/>
                    </a:lnTlToBr>
                    <a:lnBlToTr>
                      <a:noFill/>
                    </a:lnBlToTr>
                    <a:noFill/>
                  </a:tcPr>
                </a:tc>
                <a:tc>
                  <a:txBody>
                    <a:bodyPr/>
                    <a:p>
                      <a:pPr indent="0" algn="ctr">
                        <a:buNone/>
                      </a:pPr>
                      <a:r>
                        <a:rPr lang="en-US" sz="1400" b="1">
                          <a:latin typeface="等线" panose="02010600030101010101" charset="-122"/>
                          <a:ea typeface="等线" panose="02010600030101010101" charset="-122"/>
                          <a:cs typeface="等线" panose="02010600030101010101" charset="-122"/>
                        </a:rPr>
                        <a:t>8/3</a:t>
                      </a:r>
                      <a:endParaRPr lang="en-US" altLang="en-US" sz="1400" b="1">
                        <a:latin typeface="等线" panose="02010600030101010101" charset="-122"/>
                        <a:ea typeface="等线" panose="02010600030101010101" charset="-122"/>
                        <a:cs typeface="等线" panose="02010600030101010101" charset="-122"/>
                      </a:endParaRPr>
                    </a:p>
                  </a:txBody>
                  <a:tcPr marL="68580" marR="68580" marT="0" marB="0" vert="horz" anchor="ctr" anchorCtr="0">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cap="flat">
                      <a:noFill/>
                    </a:lnB>
                    <a:lnTlToBr>
                      <a:noFill/>
                    </a:lnTlToBr>
                    <a:lnBlToTr>
                      <a:noFill/>
                    </a:lnBlToTr>
                    <a:noFill/>
                  </a:tcPr>
                </a:tc>
                <a:tc>
                  <a:txBody>
                    <a:bodyPr/>
                    <a:p>
                      <a:pPr indent="0" algn="ctr">
                        <a:buNone/>
                      </a:pPr>
                      <a:r>
                        <a:rPr lang="en-US" sz="1400" b="1">
                          <a:latin typeface="等线" panose="02010600030101010101" charset="-122"/>
                          <a:ea typeface="等线" panose="02010600030101010101" charset="-122"/>
                          <a:cs typeface="等线" panose="02010600030101010101" charset="-122"/>
                        </a:rPr>
                        <a:t>5/3</a:t>
                      </a:r>
                      <a:endParaRPr lang="en-US" altLang="en-US" sz="1400" b="1">
                        <a:latin typeface="等线" panose="02010600030101010101" charset="-122"/>
                        <a:ea typeface="等线" panose="02010600030101010101" charset="-122"/>
                        <a:cs typeface="等线" panose="02010600030101010101" charset="-122"/>
                      </a:endParaRPr>
                    </a:p>
                  </a:txBody>
                  <a:tcPr marL="68580" marR="68580" marT="0" marB="0" vert="horz" anchor="ctr" anchorCtr="0">
                    <a:lnL w="12700" cap="flat" cmpd="sng">
                      <a:solidFill>
                        <a:srgbClr val="080000"/>
                      </a:solidFill>
                      <a:prstDash val="solid"/>
                      <a:headEnd type="none" w="med" len="med"/>
                      <a:tailEnd type="none" w="med" len="med"/>
                    </a:lnL>
                    <a:lnR>
                      <a:noFill/>
                    </a:lnR>
                    <a:lnT w="12700" cap="flat" cmpd="sng">
                      <a:solidFill>
                        <a:srgbClr val="080000"/>
                      </a:solidFill>
                      <a:prstDash val="solid"/>
                      <a:headEnd type="none" w="med" len="med"/>
                      <a:tailEnd type="none" w="med" len="med"/>
                    </a:lnT>
                    <a:lnB cap="flat">
                      <a:noFill/>
                    </a:lnB>
                    <a:lnTlToBr>
                      <a:noFill/>
                    </a:lnTlToBr>
                    <a:lnBlToTr>
                      <a:noFill/>
                    </a:lnBlToTr>
                    <a:noFill/>
                  </a:tcPr>
                </a:tc>
                <a:tc>
                  <a:txBody>
                    <a:bodyPr/>
                    <a:p>
                      <a:pPr indent="0" algn="ctr">
                        <a:buNone/>
                      </a:pPr>
                      <a:r>
                        <a:rPr lang="en-US" sz="1400" b="1">
                          <a:latin typeface="等线" panose="02010600030101010101" charset="-122"/>
                          <a:ea typeface="等线" panose="02010600030101010101" charset="-122"/>
                          <a:cs typeface="等线" panose="02010600030101010101" charset="-122"/>
                        </a:rPr>
                        <a:t>1</a:t>
                      </a:r>
                      <a:endParaRPr lang="en-US" altLang="en-US" sz="1400" b="1">
                        <a:latin typeface="等线" panose="02010600030101010101" charset="-122"/>
                        <a:ea typeface="等线" panose="02010600030101010101" charset="-122"/>
                        <a:cs typeface="等线" panose="02010600030101010101" charset="-122"/>
                      </a:endParaRPr>
                    </a:p>
                  </a:txBody>
                  <a:tcPr marL="68580" marR="68580" marT="0" marB="0" vert="horz" anchor="ctr" anchorCtr="0">
                    <a:lnL>
                      <a:noFill/>
                    </a:lnL>
                    <a:lnR>
                      <a:noFill/>
                    </a:lnR>
                    <a:lnT w="12700" cap="flat" cmpd="sng">
                      <a:solidFill>
                        <a:srgbClr val="080000"/>
                      </a:solidFill>
                      <a:prstDash val="solid"/>
                      <a:headEnd type="none" w="med" len="med"/>
                      <a:tailEnd type="none" w="med" len="med"/>
                    </a:lnT>
                    <a:lnB cap="flat">
                      <a:noFill/>
                    </a:lnB>
                    <a:lnTlToBr>
                      <a:noFill/>
                    </a:lnTlToBr>
                    <a:lnBlToTr>
                      <a:noFill/>
                    </a:lnBlToTr>
                    <a:noFill/>
                  </a:tcPr>
                </a:tc>
                <a:tc>
                  <a:txBody>
                    <a:bodyPr/>
                    <a:p>
                      <a:pPr indent="0" algn="ctr">
                        <a:buNone/>
                      </a:pPr>
                      <a:r>
                        <a:rPr lang="en-US" sz="1400" b="1">
                          <a:latin typeface="等线" panose="02010600030101010101" charset="-122"/>
                          <a:ea typeface="等线" panose="02010600030101010101" charset="-122"/>
                          <a:cs typeface="等线" panose="02010600030101010101" charset="-122"/>
                        </a:rPr>
                        <a:t>0</a:t>
                      </a:r>
                      <a:endParaRPr lang="en-US" altLang="en-US" sz="1400" b="1">
                        <a:latin typeface="等线" panose="02010600030101010101" charset="-122"/>
                        <a:ea typeface="等线" panose="02010600030101010101" charset="-122"/>
                        <a:cs typeface="等线" panose="02010600030101010101" charset="-122"/>
                      </a:endParaRPr>
                    </a:p>
                  </a:txBody>
                  <a:tcPr marL="68580" marR="68580" marT="0" marB="0" vert="horz" anchor="t" anchorCtr="0">
                    <a:lnL>
                      <a:noFill/>
                    </a:lnL>
                    <a:lnR>
                      <a:noFill/>
                    </a:lnR>
                    <a:lnT w="12700" cap="flat" cmpd="sng">
                      <a:solidFill>
                        <a:srgbClr val="080000"/>
                      </a:solidFill>
                      <a:prstDash val="solid"/>
                      <a:headEnd type="none" w="med" len="med"/>
                      <a:tailEnd type="none" w="med" len="med"/>
                    </a:lnT>
                    <a:lnB cap="flat">
                      <a:noFill/>
                    </a:lnB>
                    <a:lnTlToBr>
                      <a:noFill/>
                    </a:lnTlToBr>
                    <a:lnBlToTr>
                      <a:noFill/>
                    </a:lnBlToTr>
                    <a:noFill/>
                  </a:tcPr>
                </a:tc>
                <a:tc>
                  <a:txBody>
                    <a:bodyPr/>
                    <a:p>
                      <a:pPr indent="0" algn="ctr">
                        <a:buNone/>
                      </a:pPr>
                      <a:r>
                        <a:rPr lang="en-US" sz="1400" b="1">
                          <a:latin typeface="等线" panose="02010600030101010101" charset="-122"/>
                          <a:ea typeface="等线" panose="02010600030101010101" charset="-122"/>
                          <a:cs typeface="等线" panose="02010600030101010101" charset="-122"/>
                        </a:rPr>
                        <a:t>1/3</a:t>
                      </a:r>
                      <a:endParaRPr lang="en-US" altLang="en-US" sz="1400" b="1">
                        <a:latin typeface="等线" panose="02010600030101010101" charset="-122"/>
                        <a:ea typeface="等线" panose="02010600030101010101" charset="-122"/>
                        <a:cs typeface="等线" panose="02010600030101010101" charset="-122"/>
                      </a:endParaRPr>
                    </a:p>
                  </a:txBody>
                  <a:tcPr marL="68580" marR="68580" marT="0" marB="0" vert="horz" anchor="ctr" anchorCtr="0">
                    <a:lnL>
                      <a:noFill/>
                    </a:lnL>
                    <a:lnR>
                      <a:noFill/>
                    </a:lnR>
                    <a:lnT w="12700" cap="flat" cmpd="sng">
                      <a:solidFill>
                        <a:srgbClr val="080000"/>
                      </a:solidFill>
                      <a:prstDash val="solid"/>
                      <a:headEnd type="none" w="med" len="med"/>
                      <a:tailEnd type="none" w="med" len="med"/>
                    </a:lnT>
                    <a:lnB cap="flat">
                      <a:noFill/>
                    </a:lnB>
                    <a:lnTlToBr>
                      <a:noFill/>
                    </a:lnTlToBr>
                    <a:lnBlToTr>
                      <a:noFill/>
                    </a:lnBlToTr>
                    <a:noFill/>
                  </a:tcPr>
                </a:tc>
                <a:tc>
                  <a:txBody>
                    <a:bodyPr/>
                    <a:p>
                      <a:pPr indent="0" algn="ctr">
                        <a:buNone/>
                      </a:pPr>
                      <a:r>
                        <a:rPr lang="en-US" sz="1400" b="1">
                          <a:latin typeface="等线" panose="02010600030101010101" charset="-122"/>
                          <a:ea typeface="等线" panose="02010600030101010101" charset="-122"/>
                          <a:cs typeface="等线" panose="02010600030101010101" charset="-122"/>
                        </a:rPr>
                        <a:t>2/3</a:t>
                      </a:r>
                      <a:endParaRPr lang="en-US" altLang="en-US" sz="1400" b="1">
                        <a:latin typeface="等线" panose="02010600030101010101" charset="-122"/>
                        <a:ea typeface="等线" panose="02010600030101010101" charset="-122"/>
                        <a:cs typeface="等线" panose="02010600030101010101" charset="-122"/>
                      </a:endParaRPr>
                    </a:p>
                  </a:txBody>
                  <a:tcPr marL="68580" marR="68580" marT="0" marB="0" vert="horz" anchor="ctr" anchorCtr="0">
                    <a:lnL>
                      <a:noFill/>
                    </a:lnL>
                    <a:lnR>
                      <a:noFill/>
                    </a:lnR>
                    <a:lnT w="12700" cap="flat" cmpd="sng">
                      <a:solidFill>
                        <a:srgbClr val="080000"/>
                      </a:solidFill>
                      <a:prstDash val="solid"/>
                      <a:headEnd type="none" w="med" len="med"/>
                      <a:tailEnd type="none" w="med" len="med"/>
                    </a:lnT>
                    <a:lnB cap="flat">
                      <a:noFill/>
                    </a:lnB>
                    <a:lnTlToBr>
                      <a:noFill/>
                    </a:lnTlToBr>
                    <a:lnBlToTr>
                      <a:noFill/>
                    </a:lnBlToTr>
                    <a:noFill/>
                  </a:tcPr>
                </a:tc>
                <a:tc>
                  <a:txBody>
                    <a:bodyPr/>
                    <a:p>
                      <a:pPr indent="0" algn="ctr">
                        <a:buNone/>
                      </a:pPr>
                      <a:r>
                        <a:rPr lang="en-US" sz="1400" b="1">
                          <a:latin typeface="等线" panose="02010600030101010101" charset="-122"/>
                          <a:ea typeface="等线" panose="02010600030101010101" charset="-122"/>
                          <a:cs typeface="等线" panose="02010600030101010101" charset="-122"/>
                        </a:rPr>
                        <a:t>0</a:t>
                      </a:r>
                      <a:endParaRPr lang="en-US" altLang="en-US" sz="1400" b="1">
                        <a:latin typeface="等线" panose="02010600030101010101" charset="-122"/>
                        <a:ea typeface="等线" panose="02010600030101010101" charset="-122"/>
                        <a:cs typeface="等线" panose="02010600030101010101" charset="-122"/>
                      </a:endParaRPr>
                    </a:p>
                  </a:txBody>
                  <a:tcPr marL="68580" marR="68580" marT="0" marB="0" vert="horz" anchor="ctr" anchorCtr="0">
                    <a:lnL>
                      <a:noFill/>
                    </a:lnL>
                    <a:lnR cap="flat">
                      <a:noFill/>
                    </a:lnR>
                    <a:lnT w="12700" cap="flat" cmpd="sng">
                      <a:solidFill>
                        <a:srgbClr val="080000"/>
                      </a:solidFill>
                      <a:prstDash val="solid"/>
                      <a:headEnd type="none" w="med" len="med"/>
                      <a:tailEnd type="none" w="med" len="med"/>
                    </a:lnT>
                    <a:lnB cap="flat">
                      <a:noFill/>
                    </a:lnB>
                    <a:lnTlToBr>
                      <a:noFill/>
                    </a:lnTlToBr>
                    <a:lnBlToTr>
                      <a:noFill/>
                    </a:lnBlToTr>
                    <a:noFill/>
                  </a:tcPr>
                </a:tc>
              </a:tr>
              <a:tr h="254000">
                <a:tc>
                  <a:txBody>
                    <a:bodyPr/>
                    <a:p>
                      <a:pPr indent="0" algn="ctr">
                        <a:buNone/>
                      </a:pPr>
                      <a:r>
                        <a:rPr lang="en-US" sz="1400" b="1">
                          <a:latin typeface="等线" panose="02010600030101010101" charset="-122"/>
                          <a:ea typeface="等线" panose="02010600030101010101" charset="-122"/>
                          <a:cs typeface="等线" panose="02010600030101010101" charset="-122"/>
                        </a:rPr>
                        <a:t>1</a:t>
                      </a:r>
                      <a:endParaRPr lang="en-US" altLang="en-US" sz="1400" b="1">
                        <a:latin typeface="等线" panose="02010600030101010101" charset="-122"/>
                        <a:ea typeface="等线" panose="02010600030101010101" charset="-122"/>
                        <a:cs typeface="等线" panose="02010600030101010101" charset="-122"/>
                      </a:endParaRPr>
                    </a:p>
                  </a:txBody>
                  <a:tcPr marL="68580" marR="68580" marT="0" marB="0" vert="horz" anchor="ctr" anchorCtr="0">
                    <a:lnL>
                      <a:noFill/>
                    </a:lnL>
                    <a:lnR>
                      <a:noFill/>
                    </a:lnR>
                    <a:lnT cap="flat">
                      <a:noFill/>
                    </a:lnT>
                    <a:lnB cap="flat">
                      <a:noFill/>
                    </a:lnB>
                    <a:lnTlToBr>
                      <a:noFill/>
                    </a:lnTlToBr>
                    <a:lnBlToTr>
                      <a:noFill/>
                    </a:lnBlToTr>
                    <a:noFill/>
                  </a:tcPr>
                </a:tc>
                <a:tc>
                  <a:txBody>
                    <a:bodyPr/>
                    <a:p>
                      <a:pPr indent="0" algn="ctr">
                        <a:buNone/>
                      </a:pPr>
                      <a:r>
                        <a:rPr lang="en-US" sz="1400" b="1" i="1">
                          <a:latin typeface="等线" panose="02010600030101010101" charset="-122"/>
                          <a:ea typeface="等线" panose="02010600030101010101" charset="-122"/>
                          <a:cs typeface="等线" panose="02010600030101010101" charset="-122"/>
                        </a:rPr>
                        <a:t>x</a:t>
                      </a:r>
                      <a:r>
                        <a:rPr lang="en-US" sz="1400" b="1" baseline="-25000">
                          <a:latin typeface="等线" panose="02010600030101010101" charset="-122"/>
                          <a:ea typeface="等线" panose="02010600030101010101" charset="-122"/>
                          <a:cs typeface="等线" panose="02010600030101010101" charset="-122"/>
                        </a:rPr>
                        <a:t>3</a:t>
                      </a:r>
                      <a:endParaRPr lang="en-US" altLang="en-US" sz="1400" b="1" i="1">
                        <a:latin typeface="等线" panose="02010600030101010101" charset="-122"/>
                        <a:ea typeface="等线" panose="02010600030101010101" charset="-122"/>
                        <a:cs typeface="等线" panose="02010600030101010101" charset="-122"/>
                      </a:endParaRPr>
                    </a:p>
                  </a:txBody>
                  <a:tcPr marL="68580" marR="68580" marT="0" marB="0" vert="horz" anchor="ctr" anchorCtr="0">
                    <a:lnL>
                      <a:noFill/>
                    </a:lnL>
                    <a:lnR>
                      <a:noFill/>
                    </a:lnR>
                    <a:lnT cap="flat">
                      <a:noFill/>
                    </a:lnT>
                    <a:lnB cap="flat">
                      <a:noFill/>
                    </a:lnB>
                    <a:lnTlToBr>
                      <a:noFill/>
                    </a:lnTlToBr>
                    <a:lnBlToTr>
                      <a:noFill/>
                    </a:lnBlToTr>
                    <a:noFill/>
                  </a:tcPr>
                </a:tc>
                <a:tc>
                  <a:txBody>
                    <a:bodyPr/>
                    <a:p>
                      <a:pPr indent="0" algn="ctr">
                        <a:buNone/>
                      </a:pPr>
                      <a:r>
                        <a:rPr lang="en-US" sz="1400" b="1">
                          <a:latin typeface="等线" panose="02010600030101010101" charset="-122"/>
                          <a:ea typeface="等线" panose="02010600030101010101" charset="-122"/>
                          <a:cs typeface="等线" panose="02010600030101010101" charset="-122"/>
                        </a:rPr>
                        <a:t>1/3</a:t>
                      </a:r>
                      <a:endParaRPr lang="en-US" altLang="en-US" sz="1400" b="1">
                        <a:latin typeface="等线" panose="02010600030101010101" charset="-122"/>
                        <a:ea typeface="等线" panose="02010600030101010101" charset="-122"/>
                        <a:cs typeface="等线" panose="02010600030101010101" charset="-122"/>
                      </a:endParaRPr>
                    </a:p>
                  </a:txBody>
                  <a:tcPr marL="68580" marR="68580" marT="0" marB="0" vert="horz" anchor="ctr" anchorCtr="0">
                    <a:lnL>
                      <a:noFill/>
                    </a:lnL>
                    <a:lnR w="12700" cap="flat" cmpd="sng">
                      <a:solidFill>
                        <a:srgbClr val="080000"/>
                      </a:solidFill>
                      <a:prstDash val="solid"/>
                      <a:headEnd type="none" w="med" len="med"/>
                      <a:tailEnd type="none" w="med" len="med"/>
                    </a:lnR>
                    <a:lnT cap="flat">
                      <a:noFill/>
                    </a:lnT>
                    <a:lnB cap="flat">
                      <a:noFill/>
                    </a:lnB>
                    <a:lnTlToBr>
                      <a:noFill/>
                    </a:lnTlToBr>
                    <a:lnBlToTr>
                      <a:noFill/>
                    </a:lnBlToTr>
                    <a:noFill/>
                  </a:tcPr>
                </a:tc>
                <a:tc>
                  <a:txBody>
                    <a:bodyPr/>
                    <a:p>
                      <a:pPr indent="0" algn="ctr">
                        <a:buNone/>
                      </a:pPr>
                      <a:r>
                        <a:rPr lang="en-US" sz="1400" b="1">
                          <a:latin typeface="等线" panose="02010600030101010101" charset="-122"/>
                          <a:ea typeface="等线" panose="02010600030101010101" charset="-122"/>
                          <a:cs typeface="等线" panose="02010600030101010101" charset="-122"/>
                        </a:rPr>
                        <a:t>1/3</a:t>
                      </a:r>
                      <a:endParaRPr lang="en-US" altLang="en-US" sz="1400" b="1">
                        <a:latin typeface="等线" panose="02010600030101010101" charset="-122"/>
                        <a:ea typeface="等线" panose="02010600030101010101" charset="-122"/>
                        <a:cs typeface="等线" panose="02010600030101010101" charset="-122"/>
                      </a:endParaRPr>
                    </a:p>
                  </a:txBody>
                  <a:tcPr marL="68580" marR="68580" marT="0" marB="0" vert="horz" anchor="ctr" anchorCtr="0">
                    <a:lnL w="12700" cap="flat" cmpd="sng">
                      <a:solidFill>
                        <a:srgbClr val="080000"/>
                      </a:solidFill>
                      <a:prstDash val="solid"/>
                      <a:headEnd type="none" w="med" len="med"/>
                      <a:tailEnd type="none" w="med" len="med"/>
                    </a:lnL>
                    <a:lnR>
                      <a:noFill/>
                    </a:lnR>
                    <a:lnT cap="flat">
                      <a:noFill/>
                    </a:lnT>
                    <a:lnB cap="flat">
                      <a:noFill/>
                    </a:lnB>
                    <a:lnTlToBr>
                      <a:noFill/>
                    </a:lnTlToBr>
                    <a:lnBlToTr>
                      <a:noFill/>
                    </a:lnBlToTr>
                    <a:noFill/>
                  </a:tcPr>
                </a:tc>
                <a:tc>
                  <a:txBody>
                    <a:bodyPr/>
                    <a:p>
                      <a:pPr indent="0" algn="ctr">
                        <a:buNone/>
                      </a:pPr>
                      <a:r>
                        <a:rPr lang="en-US" sz="1400" b="1">
                          <a:latin typeface="等线" panose="02010600030101010101" charset="-122"/>
                          <a:ea typeface="等线" panose="02010600030101010101" charset="-122"/>
                          <a:cs typeface="等线" panose="02010600030101010101" charset="-122"/>
                        </a:rPr>
                        <a:t>0</a:t>
                      </a:r>
                      <a:endParaRPr lang="en-US" altLang="en-US" sz="1400" b="1">
                        <a:latin typeface="等线" panose="02010600030101010101" charset="-122"/>
                        <a:ea typeface="等线" panose="02010600030101010101" charset="-122"/>
                        <a:cs typeface="等线" panose="02010600030101010101" charset="-122"/>
                      </a:endParaRPr>
                    </a:p>
                  </a:txBody>
                  <a:tcPr marL="68580" marR="68580" marT="0" marB="0" vert="horz" anchor="ctr" anchorCtr="0">
                    <a:lnL>
                      <a:noFill/>
                    </a:lnL>
                    <a:lnR>
                      <a:noFill/>
                    </a:lnR>
                    <a:lnT cap="flat">
                      <a:noFill/>
                    </a:lnT>
                    <a:lnB cap="flat">
                      <a:noFill/>
                    </a:lnB>
                    <a:lnTlToBr>
                      <a:noFill/>
                    </a:lnTlToBr>
                    <a:lnBlToTr>
                      <a:noFill/>
                    </a:lnBlToTr>
                    <a:noFill/>
                  </a:tcPr>
                </a:tc>
                <a:tc>
                  <a:txBody>
                    <a:bodyPr/>
                    <a:p>
                      <a:pPr indent="0" algn="ctr">
                        <a:buNone/>
                      </a:pPr>
                      <a:r>
                        <a:rPr lang="en-US" sz="1400" b="1">
                          <a:latin typeface="等线" panose="02010600030101010101" charset="-122"/>
                          <a:ea typeface="等线" panose="02010600030101010101" charset="-122"/>
                          <a:cs typeface="等线" panose="02010600030101010101" charset="-122"/>
                        </a:rPr>
                        <a:t>1</a:t>
                      </a:r>
                      <a:endParaRPr lang="en-US" altLang="en-US" sz="1400" b="1">
                        <a:latin typeface="等线" panose="02010600030101010101" charset="-122"/>
                        <a:ea typeface="等线" panose="02010600030101010101" charset="-122"/>
                        <a:cs typeface="等线" panose="02010600030101010101" charset="-122"/>
                      </a:endParaRPr>
                    </a:p>
                  </a:txBody>
                  <a:tcPr marL="68580" marR="68580" marT="0" marB="0" vert="horz" anchor="t" anchorCtr="0">
                    <a:lnL>
                      <a:noFill/>
                    </a:lnL>
                    <a:lnR>
                      <a:noFill/>
                    </a:lnR>
                    <a:lnT cap="flat">
                      <a:noFill/>
                    </a:lnT>
                    <a:lnB cap="flat">
                      <a:noFill/>
                    </a:lnB>
                    <a:lnTlToBr>
                      <a:noFill/>
                    </a:lnTlToBr>
                    <a:lnBlToTr>
                      <a:noFill/>
                    </a:lnBlToTr>
                    <a:noFill/>
                  </a:tcPr>
                </a:tc>
                <a:tc>
                  <a:txBody>
                    <a:bodyPr/>
                    <a:p>
                      <a:pPr indent="0" algn="ctr">
                        <a:buNone/>
                      </a:pPr>
                      <a:r>
                        <a:rPr lang="en-US" sz="1400" b="1">
                          <a:latin typeface="等线" panose="02010600030101010101" charset="-122"/>
                          <a:ea typeface="等线" panose="02010600030101010101" charset="-122"/>
                          <a:cs typeface="等线" panose="02010600030101010101" charset="-122"/>
                        </a:rPr>
                        <a:t>-1/3</a:t>
                      </a:r>
                      <a:endParaRPr lang="en-US" altLang="en-US" sz="1400" b="1">
                        <a:latin typeface="等线" panose="02010600030101010101" charset="-122"/>
                        <a:ea typeface="等线" panose="02010600030101010101" charset="-122"/>
                        <a:cs typeface="等线" panose="02010600030101010101" charset="-122"/>
                      </a:endParaRPr>
                    </a:p>
                  </a:txBody>
                  <a:tcPr marL="68580" marR="68580" marT="0" marB="0" vert="horz" anchor="ctr" anchorCtr="0">
                    <a:lnL>
                      <a:noFill/>
                    </a:lnL>
                    <a:lnR>
                      <a:noFill/>
                    </a:lnR>
                    <a:lnT cap="flat">
                      <a:noFill/>
                    </a:lnT>
                    <a:lnB cap="flat">
                      <a:noFill/>
                    </a:lnB>
                    <a:lnTlToBr>
                      <a:noFill/>
                    </a:lnTlToBr>
                    <a:lnBlToTr>
                      <a:noFill/>
                    </a:lnBlToTr>
                    <a:noFill/>
                  </a:tcPr>
                </a:tc>
                <a:tc>
                  <a:txBody>
                    <a:bodyPr/>
                    <a:p>
                      <a:pPr indent="0" algn="ctr">
                        <a:buNone/>
                      </a:pPr>
                      <a:r>
                        <a:rPr lang="en-US" sz="1400" b="1">
                          <a:latin typeface="等线" panose="02010600030101010101" charset="-122"/>
                          <a:ea typeface="等线" panose="02010600030101010101" charset="-122"/>
                          <a:cs typeface="等线" panose="02010600030101010101" charset="-122"/>
                        </a:rPr>
                        <a:t>1/3</a:t>
                      </a:r>
                      <a:endParaRPr lang="en-US" altLang="en-US" sz="1400" b="1">
                        <a:latin typeface="等线" panose="02010600030101010101" charset="-122"/>
                        <a:ea typeface="等线" panose="02010600030101010101" charset="-122"/>
                        <a:cs typeface="等线" panose="02010600030101010101" charset="-122"/>
                      </a:endParaRPr>
                    </a:p>
                  </a:txBody>
                  <a:tcPr marL="68580" marR="68580" marT="0" marB="0" vert="horz" anchor="ctr" anchorCtr="0">
                    <a:lnL>
                      <a:noFill/>
                    </a:lnL>
                    <a:lnR>
                      <a:noFill/>
                    </a:lnR>
                    <a:lnT cap="flat">
                      <a:noFill/>
                    </a:lnT>
                    <a:lnB cap="flat">
                      <a:noFill/>
                    </a:lnB>
                    <a:lnTlToBr>
                      <a:noFill/>
                    </a:lnTlToBr>
                    <a:lnBlToTr>
                      <a:noFill/>
                    </a:lnBlToTr>
                    <a:noFill/>
                  </a:tcPr>
                </a:tc>
                <a:tc>
                  <a:txBody>
                    <a:bodyPr/>
                    <a:p>
                      <a:pPr indent="0" algn="ctr">
                        <a:buNone/>
                      </a:pPr>
                      <a:r>
                        <a:rPr lang="en-US" sz="1400" b="1">
                          <a:latin typeface="等线" panose="02010600030101010101" charset="-122"/>
                          <a:ea typeface="等线" panose="02010600030101010101" charset="-122"/>
                          <a:cs typeface="等线" panose="02010600030101010101" charset="-122"/>
                        </a:rPr>
                        <a:t>0</a:t>
                      </a:r>
                      <a:endParaRPr lang="en-US" altLang="en-US" sz="1400" b="1">
                        <a:latin typeface="等线" panose="02010600030101010101" charset="-122"/>
                        <a:ea typeface="等线" panose="02010600030101010101" charset="-122"/>
                        <a:cs typeface="等线" panose="02010600030101010101" charset="-122"/>
                      </a:endParaRPr>
                    </a:p>
                  </a:txBody>
                  <a:tcPr marL="68580" marR="68580" marT="0" marB="0" vert="horz" anchor="ctr" anchorCtr="0">
                    <a:lnL>
                      <a:noFill/>
                    </a:lnL>
                    <a:lnR cap="flat">
                      <a:noFill/>
                    </a:lnR>
                    <a:lnT cap="flat">
                      <a:noFill/>
                    </a:lnT>
                    <a:lnB cap="flat">
                      <a:noFill/>
                    </a:lnB>
                    <a:lnTlToBr>
                      <a:noFill/>
                    </a:lnTlToBr>
                    <a:lnBlToTr>
                      <a:noFill/>
                    </a:lnBlToTr>
                    <a:noFill/>
                  </a:tcPr>
                </a:tc>
              </a:tr>
              <a:tr h="254000">
                <a:tc>
                  <a:txBody>
                    <a:bodyPr/>
                    <a:p>
                      <a:pPr indent="0" algn="ctr">
                        <a:buNone/>
                      </a:pPr>
                      <a:r>
                        <a:rPr lang="en-US" sz="1400" b="1">
                          <a:latin typeface="等线" panose="02010600030101010101" charset="-122"/>
                          <a:ea typeface="等线" panose="02010600030101010101" charset="-122"/>
                          <a:cs typeface="等线" panose="02010600030101010101" charset="-122"/>
                        </a:rPr>
                        <a:t>0</a:t>
                      </a:r>
                      <a:endParaRPr lang="en-US" altLang="en-US" sz="1400" b="1">
                        <a:latin typeface="等线" panose="02010600030101010101" charset="-122"/>
                        <a:ea typeface="等线" panose="02010600030101010101" charset="-122"/>
                        <a:cs typeface="等线" panose="02010600030101010101" charset="-122"/>
                      </a:endParaRPr>
                    </a:p>
                  </a:txBody>
                  <a:tcPr marL="68580" marR="68580" marT="0" marB="0" vert="horz" anchor="ctr" anchorCtr="0">
                    <a:lnL>
                      <a:noFill/>
                    </a:lnL>
                    <a:lnR>
                      <a:noFill/>
                    </a:lnR>
                    <a:lnT cap="flat">
                      <a:noFill/>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1" i="1">
                          <a:latin typeface="等线" panose="02010600030101010101" charset="-122"/>
                          <a:ea typeface="等线" panose="02010600030101010101" charset="-122"/>
                          <a:cs typeface="等线" panose="02010600030101010101" charset="-122"/>
                        </a:rPr>
                        <a:t>x</a:t>
                      </a:r>
                      <a:r>
                        <a:rPr lang="en-US" sz="1400" b="1" baseline="-25000">
                          <a:latin typeface="等线" panose="02010600030101010101" charset="-122"/>
                          <a:ea typeface="等线" panose="02010600030101010101" charset="-122"/>
                          <a:cs typeface="等线" panose="02010600030101010101" charset="-122"/>
                        </a:rPr>
                        <a:t>6</a:t>
                      </a:r>
                      <a:endParaRPr lang="en-US" altLang="en-US" sz="1400" b="1" i="1">
                        <a:latin typeface="等线" panose="02010600030101010101" charset="-122"/>
                        <a:ea typeface="等线" panose="02010600030101010101" charset="-122"/>
                        <a:cs typeface="等线" panose="02010600030101010101" charset="-122"/>
                      </a:endParaRPr>
                    </a:p>
                  </a:txBody>
                  <a:tcPr marL="68580" marR="68580" marT="0" marB="0" vert="horz" anchor="ctr" anchorCtr="0">
                    <a:lnL>
                      <a:noFill/>
                    </a:lnL>
                    <a:lnR>
                      <a:noFill/>
                    </a:lnR>
                    <a:lnT cap="flat">
                      <a:noFill/>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1">
                          <a:latin typeface="等线" panose="02010600030101010101" charset="-122"/>
                          <a:ea typeface="等线" panose="02010600030101010101" charset="-122"/>
                          <a:cs typeface="等线" panose="02010600030101010101" charset="-122"/>
                        </a:rPr>
                        <a:t>11/3</a:t>
                      </a:r>
                      <a:endParaRPr lang="en-US" altLang="en-US" sz="1400" b="1">
                        <a:latin typeface="等线" panose="02010600030101010101" charset="-122"/>
                        <a:ea typeface="等线" panose="02010600030101010101" charset="-122"/>
                        <a:cs typeface="等线" panose="02010600030101010101" charset="-122"/>
                      </a:endParaRPr>
                    </a:p>
                  </a:txBody>
                  <a:tcPr marL="68580" marR="68580" marT="0" marB="0" vert="horz" anchor="ctr" anchorCtr="0">
                    <a:lnL>
                      <a:noFill/>
                    </a:lnL>
                    <a:lnR w="12700" cap="flat" cmpd="sng">
                      <a:solidFill>
                        <a:srgbClr val="080000"/>
                      </a:solidFill>
                      <a:prstDash val="solid"/>
                      <a:headEnd type="none" w="med" len="med"/>
                      <a:tailEnd type="none" w="med" len="med"/>
                    </a:lnR>
                    <a:lnT cap="flat">
                      <a:noFill/>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1">
                          <a:latin typeface="等线" panose="02010600030101010101" charset="-122"/>
                          <a:ea typeface="等线" panose="02010600030101010101" charset="-122"/>
                          <a:cs typeface="等线" panose="02010600030101010101" charset="-122"/>
                        </a:rPr>
                        <a:t>-4/3</a:t>
                      </a:r>
                      <a:endParaRPr lang="en-US" altLang="en-US" sz="1400" b="1">
                        <a:latin typeface="等线" panose="02010600030101010101" charset="-122"/>
                        <a:ea typeface="等线" panose="02010600030101010101" charset="-122"/>
                        <a:cs typeface="等线" panose="02010600030101010101" charset="-122"/>
                      </a:endParaRPr>
                    </a:p>
                  </a:txBody>
                  <a:tcPr marL="68580" marR="68580" marT="0" marB="0" vert="horz" anchor="ctr" anchorCtr="0">
                    <a:lnL w="12700" cap="flat" cmpd="sng">
                      <a:solidFill>
                        <a:srgbClr val="080000"/>
                      </a:solidFill>
                      <a:prstDash val="solid"/>
                      <a:headEnd type="none" w="med" len="med"/>
                      <a:tailEnd type="none" w="med" len="med"/>
                    </a:lnL>
                    <a:lnR>
                      <a:noFill/>
                    </a:lnR>
                    <a:lnT cap="flat">
                      <a:noFill/>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1">
                          <a:latin typeface="等线" panose="02010600030101010101" charset="-122"/>
                          <a:ea typeface="等线" panose="02010600030101010101" charset="-122"/>
                          <a:cs typeface="等线" panose="02010600030101010101" charset="-122"/>
                        </a:rPr>
                        <a:t>0</a:t>
                      </a:r>
                      <a:endParaRPr lang="en-US" altLang="en-US" sz="1400" b="1">
                        <a:latin typeface="等线" panose="02010600030101010101" charset="-122"/>
                        <a:ea typeface="等线" panose="02010600030101010101" charset="-122"/>
                        <a:cs typeface="等线" panose="02010600030101010101" charset="-122"/>
                      </a:endParaRPr>
                    </a:p>
                  </a:txBody>
                  <a:tcPr marL="68580" marR="68580" marT="0" marB="0" vert="horz" anchor="ctr" anchorCtr="0">
                    <a:lnL>
                      <a:noFill/>
                    </a:lnL>
                    <a:lnR>
                      <a:noFill/>
                    </a:lnR>
                    <a:lnT cap="flat">
                      <a:noFill/>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1">
                          <a:latin typeface="等线" panose="02010600030101010101" charset="-122"/>
                          <a:ea typeface="等线" panose="02010600030101010101" charset="-122"/>
                          <a:cs typeface="等线" panose="02010600030101010101" charset="-122"/>
                        </a:rPr>
                        <a:t>0</a:t>
                      </a:r>
                      <a:endParaRPr lang="en-US" altLang="en-US" sz="1400" b="1">
                        <a:latin typeface="等线" panose="02010600030101010101" charset="-122"/>
                        <a:ea typeface="等线" panose="02010600030101010101" charset="-122"/>
                        <a:cs typeface="等线" panose="02010600030101010101" charset="-122"/>
                      </a:endParaRPr>
                    </a:p>
                  </a:txBody>
                  <a:tcPr marL="68580" marR="68580" marT="0" marB="0" vert="horz" anchor="t" anchorCtr="0">
                    <a:lnL>
                      <a:noFill/>
                    </a:lnL>
                    <a:lnR>
                      <a:noFill/>
                    </a:lnR>
                    <a:lnT cap="flat">
                      <a:noFill/>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1">
                          <a:latin typeface="等线" panose="02010600030101010101" charset="-122"/>
                          <a:ea typeface="等线" panose="02010600030101010101" charset="-122"/>
                          <a:cs typeface="等线" panose="02010600030101010101" charset="-122"/>
                        </a:rPr>
                        <a:t>1/3</a:t>
                      </a:r>
                      <a:endParaRPr lang="en-US" altLang="en-US" sz="1400" b="1">
                        <a:latin typeface="等线" panose="02010600030101010101" charset="-122"/>
                        <a:ea typeface="等线" panose="02010600030101010101" charset="-122"/>
                        <a:cs typeface="等线" panose="02010600030101010101" charset="-122"/>
                      </a:endParaRPr>
                    </a:p>
                  </a:txBody>
                  <a:tcPr marL="68580" marR="68580" marT="0" marB="0" vert="horz" anchor="ctr" anchorCtr="0">
                    <a:lnL>
                      <a:noFill/>
                    </a:lnL>
                    <a:lnR>
                      <a:noFill/>
                    </a:lnR>
                    <a:lnT cap="flat">
                      <a:noFill/>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1">
                          <a:latin typeface="等线" panose="02010600030101010101" charset="-122"/>
                          <a:ea typeface="等线" panose="02010600030101010101" charset="-122"/>
                          <a:cs typeface="等线" panose="02010600030101010101" charset="-122"/>
                        </a:rPr>
                        <a:t>-1/3</a:t>
                      </a:r>
                      <a:endParaRPr lang="en-US" altLang="en-US" sz="1400" b="1">
                        <a:latin typeface="等线" panose="02010600030101010101" charset="-122"/>
                        <a:ea typeface="等线" panose="02010600030101010101" charset="-122"/>
                        <a:cs typeface="等线" panose="02010600030101010101" charset="-122"/>
                      </a:endParaRPr>
                    </a:p>
                  </a:txBody>
                  <a:tcPr marL="68580" marR="68580" marT="0" marB="0" vert="horz" anchor="ctr" anchorCtr="0">
                    <a:lnL>
                      <a:noFill/>
                    </a:lnL>
                    <a:lnR>
                      <a:noFill/>
                    </a:lnR>
                    <a:lnT cap="flat">
                      <a:noFill/>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1">
                          <a:latin typeface="等线" panose="02010600030101010101" charset="-122"/>
                          <a:ea typeface="等线" panose="02010600030101010101" charset="-122"/>
                          <a:cs typeface="等线" panose="02010600030101010101" charset="-122"/>
                        </a:rPr>
                        <a:t>1</a:t>
                      </a:r>
                      <a:endParaRPr lang="en-US" altLang="en-US" sz="1400" b="1">
                        <a:latin typeface="等线" panose="02010600030101010101" charset="-122"/>
                        <a:ea typeface="等线" panose="02010600030101010101" charset="-122"/>
                        <a:cs typeface="等线" panose="02010600030101010101" charset="-122"/>
                      </a:endParaRPr>
                    </a:p>
                  </a:txBody>
                  <a:tcPr marL="68580" marR="68580" marT="0" marB="0" vert="horz" anchor="ctr" anchorCtr="0">
                    <a:lnL>
                      <a:noFill/>
                    </a:lnL>
                    <a:lnR cap="flat">
                      <a:noFill/>
                    </a:lnR>
                    <a:lnT cap="flat">
                      <a:noFill/>
                    </a:lnT>
                    <a:lnB w="12700" cap="flat" cmpd="sng">
                      <a:solidFill>
                        <a:srgbClr val="080000"/>
                      </a:solidFill>
                      <a:prstDash val="solid"/>
                      <a:headEnd type="none" w="med" len="med"/>
                      <a:tailEnd type="none" w="med" len="med"/>
                    </a:lnB>
                    <a:lnTlToBr>
                      <a:noFill/>
                    </a:lnTlToBr>
                    <a:lnBlToTr>
                      <a:noFill/>
                    </a:lnBlToTr>
                    <a:noFill/>
                  </a:tcPr>
                </a:tc>
              </a:tr>
              <a:tr h="228600">
                <a:tc gridSpan="3">
                  <a:txBody>
                    <a:bodyPr/>
                    <a:p>
                      <a:pPr indent="0" algn="ctr">
                        <a:buNone/>
                      </a:pPr>
                      <a:r>
                        <a:rPr lang="en-US" sz="1400" b="1" i="1">
                          <a:latin typeface="等线" panose="02010600030101010101" charset="-122"/>
                          <a:ea typeface="等线" panose="02010600030101010101" charset="-122"/>
                          <a:cs typeface="等线" panose="02010600030101010101" charset="-122"/>
                        </a:rPr>
                        <a:t>z</a:t>
                      </a:r>
                      <a:r>
                        <a:rPr lang="en-US" sz="1400" b="1" i="1" baseline="-25000">
                          <a:latin typeface="等线" panose="02010600030101010101" charset="-122"/>
                          <a:ea typeface="等线" panose="02010600030101010101" charset="-122"/>
                          <a:cs typeface="等线" panose="02010600030101010101" charset="-122"/>
                        </a:rPr>
                        <a:t>j</a:t>
                      </a:r>
                      <a:r>
                        <a:rPr lang="en-US" sz="1400" b="1">
                          <a:latin typeface="等线" panose="02010600030101010101" charset="-122"/>
                          <a:ea typeface="等线" panose="02010600030101010101" charset="-122"/>
                          <a:cs typeface="等线" panose="02010600030101010101" charset="-122"/>
                        </a:rPr>
                        <a:t>-</a:t>
                      </a:r>
                      <a:r>
                        <a:rPr lang="en-US" sz="1400" b="1" i="1">
                          <a:latin typeface="等线" panose="02010600030101010101" charset="-122"/>
                          <a:ea typeface="等线" panose="02010600030101010101" charset="-122"/>
                          <a:cs typeface="等线" panose="02010600030101010101" charset="-122"/>
                        </a:rPr>
                        <a:t>c</a:t>
                      </a:r>
                      <a:r>
                        <a:rPr lang="en-US" sz="1400" b="1" i="1" baseline="-25000">
                          <a:latin typeface="等线" panose="02010600030101010101" charset="-122"/>
                          <a:ea typeface="等线" panose="02010600030101010101" charset="-122"/>
                          <a:cs typeface="等线" panose="02010600030101010101" charset="-122"/>
                        </a:rPr>
                        <a:t>j</a:t>
                      </a:r>
                      <a:endParaRPr lang="en-US" altLang="en-US" sz="1400" b="1" i="1">
                        <a:latin typeface="等线" panose="02010600030101010101" charset="-122"/>
                        <a:ea typeface="等线" panose="02010600030101010101" charset="-122"/>
                        <a:cs typeface="等线" panose="02010600030101010101" charset="-122"/>
                      </a:endParaRPr>
                    </a:p>
                  </a:txBody>
                  <a:tcPr marL="68580" marR="68580" marT="0" marB="0" vert="horz" anchor="ctr" anchorCtr="0">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a:txBody>
                    <a:bodyPr/>
                    <a:p>
                      <a:pPr indent="0" algn="ctr">
                        <a:buNone/>
                      </a:pPr>
                      <a:r>
                        <a:rPr lang="en-US" sz="1400" b="1">
                          <a:latin typeface="等线" panose="02010600030101010101" charset="-122"/>
                          <a:ea typeface="等线" panose="02010600030101010101" charset="-122"/>
                          <a:cs typeface="等线" panose="02010600030101010101" charset="-122"/>
                        </a:rPr>
                        <a:t>-7/3</a:t>
                      </a:r>
                      <a:endParaRPr lang="en-US" altLang="en-US" sz="1400" b="1">
                        <a:latin typeface="等线" panose="02010600030101010101" charset="-122"/>
                        <a:ea typeface="等线" panose="02010600030101010101" charset="-122"/>
                        <a:cs typeface="等线" panose="02010600030101010101" charset="-122"/>
                      </a:endParaRPr>
                    </a:p>
                  </a:txBody>
                  <a:tcPr marL="68580" marR="68580" marT="0" marB="0" vert="horz" anchor="ctr" anchorCtr="0">
                    <a:lnL w="12700" cap="flat" cmpd="sng">
                      <a:solidFill>
                        <a:srgbClr val="080000"/>
                      </a:solidFill>
                      <a:prstDash val="solid"/>
                      <a:headEnd type="none" w="med" len="med"/>
                      <a:tailEnd type="none" w="med" len="med"/>
                    </a:lnL>
                    <a:lnR>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1">
                          <a:latin typeface="等线" panose="02010600030101010101" charset="-122"/>
                          <a:ea typeface="等线" panose="02010600030101010101" charset="-122"/>
                          <a:cs typeface="等线" panose="02010600030101010101" charset="-122"/>
                        </a:rPr>
                        <a:t>0</a:t>
                      </a:r>
                      <a:endParaRPr lang="en-US" altLang="en-US" sz="1400" b="1">
                        <a:latin typeface="等线" panose="02010600030101010101" charset="-122"/>
                        <a:ea typeface="等线" panose="02010600030101010101" charset="-122"/>
                        <a:cs typeface="等线" panose="02010600030101010101" charset="-122"/>
                      </a:endParaRPr>
                    </a:p>
                  </a:txBody>
                  <a:tcPr marL="68580" marR="68580" marT="0" marB="0" vert="horz" anchor="ctr" anchorCtr="0">
                    <a:lnL>
                      <a:noFill/>
                    </a:lnL>
                    <a:lnR>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1">
                          <a:latin typeface="等线" panose="02010600030101010101" charset="-122"/>
                          <a:ea typeface="等线" panose="02010600030101010101" charset="-122"/>
                          <a:cs typeface="等线" panose="02010600030101010101" charset="-122"/>
                        </a:rPr>
                        <a:t>-3</a:t>
                      </a:r>
                      <a:endParaRPr lang="en-US" altLang="en-US" sz="1400" b="1">
                        <a:latin typeface="等线" panose="02010600030101010101" charset="-122"/>
                        <a:ea typeface="等线" panose="02010600030101010101" charset="-122"/>
                        <a:cs typeface="等线" panose="02010600030101010101" charset="-122"/>
                      </a:endParaRPr>
                    </a:p>
                  </a:txBody>
                  <a:tcPr marL="68580" marR="68580" marT="0" marB="0" vert="horz" anchor="ctr" anchorCtr="0">
                    <a:lnL>
                      <a:noFill/>
                    </a:lnL>
                    <a:lnR>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1">
                          <a:latin typeface="等线" panose="02010600030101010101" charset="-122"/>
                          <a:ea typeface="等线" panose="02010600030101010101" charset="-122"/>
                          <a:cs typeface="等线" panose="02010600030101010101" charset="-122"/>
                        </a:rPr>
                        <a:t>-2/3</a:t>
                      </a:r>
                      <a:endParaRPr lang="en-US" altLang="en-US" sz="1400" b="1">
                        <a:latin typeface="等线" panose="02010600030101010101" charset="-122"/>
                        <a:ea typeface="等线" panose="02010600030101010101" charset="-122"/>
                        <a:cs typeface="等线" panose="02010600030101010101" charset="-122"/>
                      </a:endParaRPr>
                    </a:p>
                  </a:txBody>
                  <a:tcPr marL="68580" marR="68580" marT="0" marB="0" vert="horz" anchor="ctr" anchorCtr="0">
                    <a:lnL>
                      <a:noFill/>
                    </a:lnL>
                    <a:lnR>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1">
                          <a:latin typeface="等线" panose="02010600030101010101" charset="-122"/>
                          <a:ea typeface="等线" panose="02010600030101010101" charset="-122"/>
                          <a:cs typeface="等线" panose="02010600030101010101" charset="-122"/>
                        </a:rPr>
                        <a:t>-1/3</a:t>
                      </a:r>
                      <a:endParaRPr lang="en-US" altLang="en-US" sz="1400" b="1">
                        <a:latin typeface="等线" panose="02010600030101010101" charset="-122"/>
                        <a:ea typeface="等线" panose="02010600030101010101" charset="-122"/>
                        <a:cs typeface="等线" panose="02010600030101010101" charset="-122"/>
                      </a:endParaRPr>
                    </a:p>
                  </a:txBody>
                  <a:tcPr marL="68580" marR="68580" marT="0" marB="0" vert="horz" anchor="t" anchorCtr="0">
                    <a:lnL>
                      <a:noFill/>
                    </a:lnL>
                    <a:lnR>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1">
                          <a:latin typeface="等线" panose="02010600030101010101" charset="-122"/>
                          <a:ea typeface="等线" panose="02010600030101010101" charset="-122"/>
                          <a:cs typeface="等线" panose="02010600030101010101" charset="-122"/>
                        </a:rPr>
                        <a:t>0</a:t>
                      </a:r>
                      <a:endParaRPr lang="en-US" altLang="en-US" sz="1400" b="1">
                        <a:latin typeface="等线" panose="02010600030101010101" charset="-122"/>
                        <a:ea typeface="等线" panose="02010600030101010101" charset="-122"/>
                        <a:cs typeface="等线" panose="02010600030101010101" charset="-122"/>
                      </a:endParaRPr>
                    </a:p>
                  </a:txBody>
                  <a:tcPr marL="68580" marR="68580" marT="0" marB="0" vert="horz" anchor="ctr" anchorCtr="0">
                    <a:lnL>
                      <a:noFill/>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
        <p:nvSpPr>
          <p:cNvPr id="100" name="文本框 99"/>
          <p:cNvSpPr txBox="1"/>
          <p:nvPr/>
        </p:nvSpPr>
        <p:spPr>
          <a:xfrm>
            <a:off x="6203950" y="5083175"/>
            <a:ext cx="5080000" cy="368300"/>
          </a:xfrm>
          <a:prstGeom prst="rect">
            <a:avLst/>
          </a:prstGeom>
          <a:noFill/>
          <a:ln w="9525">
            <a:noFill/>
          </a:ln>
        </p:spPr>
        <p:txBody>
          <a:bodyPr>
            <a:spAutoFit/>
          </a:bodyPr>
          <a:p>
            <a:pPr indent="0"/>
            <a:r>
              <a:rPr lang="zh-CN" b="0">
                <a:ea typeface="黑体" panose="02010609060101010101" charset="-122"/>
              </a:rPr>
              <a:t>因约化费用</a:t>
            </a:r>
            <a:r>
              <a:rPr lang="en-US">
                <a:latin typeface="黑体" panose="02010609060101010101" charset="-122"/>
                <a:sym typeface="+mn-ea"/>
              </a:rPr>
              <a:t>σ</a:t>
            </a:r>
            <a:r>
              <a:rPr lang="en-US" baseline="-25000">
                <a:latin typeface="黑体" panose="02010609060101010101" charset="-122"/>
                <a:sym typeface="+mn-ea"/>
              </a:rPr>
              <a:t>j</a:t>
            </a:r>
            <a:r>
              <a:rPr lang="zh-CN">
                <a:ea typeface="黑体" panose="02010609060101010101" charset="-122"/>
                <a:sym typeface="+mn-ea"/>
              </a:rPr>
              <a:t>&gt;0，</a:t>
            </a:r>
            <a:r>
              <a:rPr lang="zh-CN" b="0">
                <a:ea typeface="黑体" panose="02010609060101010101" charset="-122"/>
              </a:rPr>
              <a:t>表明已求得最优解：</a:t>
            </a:r>
            <a:endParaRPr lang="zh-CN" altLang="en-US" b="0">
              <a:ea typeface="黑体" panose="02010609060101010101" charset="-122"/>
            </a:endParaRPr>
          </a:p>
        </p:txBody>
      </p:sp>
      <p:pic>
        <p:nvPicPr>
          <p:cNvPr id="8" name="图片 7"/>
          <p:cNvPicPr/>
          <p:nvPr/>
        </p:nvPicPr>
        <p:blipFill>
          <a:blip r:embed="rId4"/>
          <a:stretch>
            <a:fillRect/>
          </a:stretch>
        </p:blipFill>
        <p:spPr>
          <a:xfrm>
            <a:off x="6203950" y="5451475"/>
            <a:ext cx="1704975" cy="228600"/>
          </a:xfrm>
          <a:prstGeom prst="rect">
            <a:avLst/>
          </a:prstGeom>
          <a:noFill/>
          <a:ln w="9525">
            <a:noFill/>
          </a:ln>
        </p:spPr>
      </p:pic>
      <p:sp>
        <p:nvSpPr>
          <p:cNvPr id="101" name="文本框 100"/>
          <p:cNvSpPr txBox="1"/>
          <p:nvPr/>
        </p:nvSpPr>
        <p:spPr>
          <a:xfrm>
            <a:off x="6203950" y="5680075"/>
            <a:ext cx="5080000" cy="368300"/>
          </a:xfrm>
          <a:prstGeom prst="rect">
            <a:avLst/>
          </a:prstGeom>
          <a:noFill/>
          <a:ln w="9525">
            <a:noFill/>
          </a:ln>
        </p:spPr>
        <p:txBody>
          <a:bodyPr>
            <a:spAutoFit/>
          </a:bodyPr>
          <a:p>
            <a:pPr indent="0"/>
            <a:r>
              <a:rPr lang="zh-CN" b="0">
                <a:ea typeface="黑体" panose="02010609060101010101" charset="-122"/>
              </a:rPr>
              <a:t>，去除添加的松弛变量，原问题的最优解为：</a:t>
            </a:r>
            <a:endParaRPr lang="zh-CN" altLang="en-US" b="0">
              <a:ea typeface="黑体" panose="02010609060101010101" charset="-122"/>
            </a:endParaRPr>
          </a:p>
        </p:txBody>
      </p:sp>
      <p:pic>
        <p:nvPicPr>
          <p:cNvPr id="9" name="图片 8"/>
          <p:cNvPicPr/>
          <p:nvPr/>
        </p:nvPicPr>
        <p:blipFill>
          <a:blip r:embed="rId5"/>
          <a:stretch>
            <a:fillRect/>
          </a:stretch>
        </p:blipFill>
        <p:spPr>
          <a:xfrm>
            <a:off x="6203950" y="6048375"/>
            <a:ext cx="1104900" cy="228600"/>
          </a:xfrm>
          <a:prstGeom prst="rect">
            <a:avLst/>
          </a:prstGeom>
          <a:noFill/>
          <a:ln w="9525">
            <a:noFill/>
          </a:ln>
        </p:spPr>
      </p:pic>
    </p:spTree>
    <p:custDataLst>
      <p:tags r:id="rId6"/>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101"/>
                                        </p:tgtEl>
                                        <p:attrNameLst>
                                          <p:attrName>style.visibility</p:attrName>
                                        </p:attrNameLst>
                                      </p:cBhvr>
                                      <p:to>
                                        <p:strVal val="visible"/>
                                      </p:to>
                                    </p:set>
                                    <p:anim calcmode="lin" valueType="num">
                                      <p:cBhvr additive="base">
                                        <p:cTn id="29" dur="500" fill="hold"/>
                                        <p:tgtEl>
                                          <p:spTgt spid="101"/>
                                        </p:tgtEl>
                                        <p:attrNameLst>
                                          <p:attrName>ppt_x</p:attrName>
                                        </p:attrNameLst>
                                      </p:cBhvr>
                                      <p:tavLst>
                                        <p:tav tm="0">
                                          <p:val>
                                            <p:strVal val="#ppt_x"/>
                                          </p:val>
                                        </p:tav>
                                        <p:tav tm="100000">
                                          <p:val>
                                            <p:strVal val="#ppt_x"/>
                                          </p:val>
                                        </p:tav>
                                      </p:tavLst>
                                    </p:anim>
                                    <p:anim calcmode="lin" valueType="num">
                                      <p:cBhvr additive="base">
                                        <p:cTn id="30" dur="500" fill="hold"/>
                                        <p:tgtEl>
                                          <p:spTgt spid="101"/>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8"/>
                                        </p:tgtEl>
                                        <p:attrNameLst>
                                          <p:attrName>style.visibility</p:attrName>
                                        </p:attrNameLst>
                                      </p:cBhvr>
                                      <p:to>
                                        <p:strVal val="visible"/>
                                      </p:to>
                                    </p:set>
                                    <p:anim calcmode="lin" valueType="num">
                                      <p:cBhvr additive="base">
                                        <p:cTn id="33" dur="500" fill="hold"/>
                                        <p:tgtEl>
                                          <p:spTgt spid="8"/>
                                        </p:tgtEl>
                                        <p:attrNameLst>
                                          <p:attrName>ppt_x</p:attrName>
                                        </p:attrNameLst>
                                      </p:cBhvr>
                                      <p:tavLst>
                                        <p:tav tm="0">
                                          <p:val>
                                            <p:strVal val="#ppt_x"/>
                                          </p:val>
                                        </p:tav>
                                        <p:tav tm="100000">
                                          <p:val>
                                            <p:strVal val="#ppt_x"/>
                                          </p:val>
                                        </p:tav>
                                      </p:tavLst>
                                    </p:anim>
                                    <p:anim calcmode="lin" valueType="num">
                                      <p:cBhvr additive="base">
                                        <p:cTn id="34" dur="500" fill="hold"/>
                                        <p:tgtEl>
                                          <p:spTgt spid="8"/>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100"/>
                                        </p:tgtEl>
                                        <p:attrNameLst>
                                          <p:attrName>style.visibility</p:attrName>
                                        </p:attrNameLst>
                                      </p:cBhvr>
                                      <p:to>
                                        <p:strVal val="visible"/>
                                      </p:to>
                                    </p:set>
                                    <p:anim calcmode="lin" valueType="num">
                                      <p:cBhvr additive="base">
                                        <p:cTn id="37" dur="500" fill="hold"/>
                                        <p:tgtEl>
                                          <p:spTgt spid="100"/>
                                        </p:tgtEl>
                                        <p:attrNameLst>
                                          <p:attrName>ppt_x</p:attrName>
                                        </p:attrNameLst>
                                      </p:cBhvr>
                                      <p:tavLst>
                                        <p:tav tm="0">
                                          <p:val>
                                            <p:strVal val="#ppt_x"/>
                                          </p:val>
                                        </p:tav>
                                        <p:tav tm="100000">
                                          <p:val>
                                            <p:strVal val="#ppt_x"/>
                                          </p:val>
                                        </p:tav>
                                      </p:tavLst>
                                    </p:anim>
                                    <p:anim calcmode="lin" valueType="num">
                                      <p:cBhvr additive="base">
                                        <p:cTn id="38" dur="500" fill="hold"/>
                                        <p:tgtEl>
                                          <p:spTgt spid="10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 grpId="0"/>
      <p:bldP spid="100" grpId="0"/>
      <p:bldP spid="101" grpId="1"/>
      <p:bldP spid="100" grpId="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2</a:t>
            </a:r>
            <a:endParaRPr lang="en-US" altLang="zh-CN"/>
          </a:p>
        </p:txBody>
      </p:sp>
      <p:pic>
        <p:nvPicPr>
          <p:cNvPr id="3" name="图片 -2147482342"/>
          <p:cNvPicPr>
            <a:picLocks noChangeAspect="1"/>
          </p:cNvPicPr>
          <p:nvPr/>
        </p:nvPicPr>
        <p:blipFill>
          <a:blip r:embed="rId1"/>
          <a:stretch>
            <a:fillRect/>
          </a:stretch>
        </p:blipFill>
        <p:spPr>
          <a:xfrm>
            <a:off x="1191260" y="1313815"/>
            <a:ext cx="2729865" cy="1719580"/>
          </a:xfrm>
          <a:prstGeom prst="rect">
            <a:avLst/>
          </a:prstGeom>
          <a:noFill/>
          <a:ln w="9525">
            <a:noFill/>
          </a:ln>
        </p:spPr>
      </p:pic>
      <p:graphicFrame>
        <p:nvGraphicFramePr>
          <p:cNvPr id="4" name="表格 3"/>
          <p:cNvGraphicFramePr/>
          <p:nvPr/>
        </p:nvGraphicFramePr>
        <p:xfrm>
          <a:off x="920433" y="3338195"/>
          <a:ext cx="3667125" cy="1422400"/>
        </p:xfrm>
        <a:graphic>
          <a:graphicData uri="http://schemas.openxmlformats.org/drawingml/2006/table">
            <a:tbl>
              <a:tblPr/>
              <a:tblGrid>
                <a:gridCol w="355600"/>
                <a:gridCol w="355600"/>
                <a:gridCol w="355600"/>
                <a:gridCol w="520700"/>
                <a:gridCol w="519113"/>
                <a:gridCol w="520700"/>
                <a:gridCol w="519112"/>
                <a:gridCol w="520700"/>
              </a:tblGrid>
              <a:tr h="215900">
                <a:tc gridSpan="3">
                  <a:txBody>
                    <a:bodyPr/>
                    <a:p>
                      <a:pPr indent="0" algn="ctr">
                        <a:buNone/>
                      </a:pPr>
                      <a:r>
                        <a:rPr lang="en-US" sz="1400" b="1" i="1">
                          <a:latin typeface="等线" panose="02010600030101010101" charset="-122"/>
                          <a:ea typeface="等线" panose="02010600030101010101" charset="-122"/>
                          <a:cs typeface="等线" panose="02010600030101010101" charset="-122"/>
                        </a:rPr>
                        <a:t>c</a:t>
                      </a:r>
                      <a:r>
                        <a:rPr lang="en-US" sz="1400" b="1" i="1" baseline="-25000">
                          <a:latin typeface="等线" panose="02010600030101010101" charset="-122"/>
                          <a:ea typeface="等线" panose="02010600030101010101" charset="-122"/>
                          <a:cs typeface="等线" panose="02010600030101010101" charset="-122"/>
                        </a:rPr>
                        <a:t>j</a:t>
                      </a:r>
                      <a:r>
                        <a:rPr lang="en-US" sz="1400" b="1">
                          <a:latin typeface="等线" panose="02010600030101010101" charset="-122"/>
                          <a:ea typeface="等线" panose="02010600030101010101" charset="-122"/>
                          <a:cs typeface="等线" panose="02010600030101010101" charset="-122"/>
                        </a:rPr>
                        <a:t>→</a:t>
                      </a:r>
                      <a:endParaRPr lang="en-US" altLang="en-US" sz="1400" b="1" i="1">
                        <a:latin typeface="等线" panose="02010600030101010101" charset="-122"/>
                        <a:ea typeface="等线" panose="02010600030101010101" charset="-122"/>
                        <a:cs typeface="等线" panose="02010600030101010101" charset="-122"/>
                      </a:endParaRPr>
                    </a:p>
                  </a:txBody>
                  <a:tcPr marL="68580" marR="68580" marT="0" marB="0" vert="horz" anchor="ctr" anchorCtr="0">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a:txBody>
                    <a:bodyPr/>
                    <a:p>
                      <a:pPr indent="0" algn="ctr">
                        <a:buNone/>
                      </a:pPr>
                      <a:r>
                        <a:rPr lang="en-US" sz="1400" b="1">
                          <a:latin typeface="等线" panose="02010600030101010101" charset="-122"/>
                          <a:ea typeface="等线" panose="02010600030101010101" charset="-122"/>
                          <a:cs typeface="等线" panose="02010600030101010101" charset="-122"/>
                        </a:rPr>
                        <a:t>0</a:t>
                      </a:r>
                      <a:endParaRPr lang="en-US" altLang="en-US" sz="1400" b="1">
                        <a:latin typeface="等线" panose="02010600030101010101" charset="-122"/>
                        <a:ea typeface="等线" panose="02010600030101010101" charset="-122"/>
                        <a:cs typeface="等线" panose="02010600030101010101" charset="-122"/>
                      </a:endParaRPr>
                    </a:p>
                  </a:txBody>
                  <a:tcPr marL="68580" marR="68580" marT="0" marB="0" vert="horz" anchor="ctr" anchorCtr="0">
                    <a:lnL w="12700" cap="flat" cmpd="sng">
                      <a:solidFill>
                        <a:srgbClr val="080000"/>
                      </a:solidFill>
                      <a:prstDash val="solid"/>
                      <a:headEnd type="none" w="med" len="med"/>
                      <a:tailEnd type="none" w="med" len="med"/>
                    </a:lnL>
                    <a:lnR>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1">
                          <a:latin typeface="等线" panose="02010600030101010101" charset="-122"/>
                          <a:ea typeface="等线" panose="02010600030101010101" charset="-122"/>
                          <a:cs typeface="等线" panose="02010600030101010101" charset="-122"/>
                        </a:rPr>
                        <a:t>-1</a:t>
                      </a:r>
                      <a:endParaRPr lang="en-US" altLang="en-US" sz="1400" b="1">
                        <a:latin typeface="等线" panose="02010600030101010101" charset="-122"/>
                        <a:ea typeface="等线" panose="02010600030101010101" charset="-122"/>
                        <a:cs typeface="等线" panose="02010600030101010101" charset="-122"/>
                      </a:endParaRPr>
                    </a:p>
                  </a:txBody>
                  <a:tcPr marL="68580" marR="68580" marT="0" marB="0" vert="horz" anchor="ctr" anchorCtr="0">
                    <a:lnL>
                      <a:noFill/>
                    </a:lnL>
                    <a:lnR>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1">
                          <a:latin typeface="等线" panose="02010600030101010101" charset="-122"/>
                          <a:ea typeface="等线" panose="02010600030101010101" charset="-122"/>
                          <a:cs typeface="等线" panose="02010600030101010101" charset="-122"/>
                        </a:rPr>
                        <a:t>1</a:t>
                      </a:r>
                      <a:endParaRPr lang="en-US" altLang="en-US" sz="1400" b="1">
                        <a:latin typeface="等线" panose="02010600030101010101" charset="-122"/>
                        <a:ea typeface="等线" panose="02010600030101010101" charset="-122"/>
                        <a:cs typeface="等线" panose="02010600030101010101" charset="-122"/>
                      </a:endParaRPr>
                    </a:p>
                  </a:txBody>
                  <a:tcPr marL="68580" marR="68580" marT="0" marB="0" vert="horz" anchor="ctr" anchorCtr="0">
                    <a:lnL>
                      <a:noFill/>
                    </a:lnL>
                    <a:lnR>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1">
                          <a:latin typeface="等线" panose="02010600030101010101" charset="-122"/>
                          <a:ea typeface="等线" panose="02010600030101010101" charset="-122"/>
                          <a:cs typeface="等线" panose="02010600030101010101" charset="-122"/>
                        </a:rPr>
                        <a:t>0</a:t>
                      </a:r>
                      <a:endParaRPr lang="en-US" altLang="en-US" sz="1400" b="1">
                        <a:latin typeface="等线" panose="02010600030101010101" charset="-122"/>
                        <a:ea typeface="等线" panose="02010600030101010101" charset="-122"/>
                        <a:cs typeface="等线" panose="02010600030101010101" charset="-122"/>
                      </a:endParaRPr>
                    </a:p>
                  </a:txBody>
                  <a:tcPr marL="68580" marR="68580" marT="0" marB="0" vert="horz" anchor="ctr" anchorCtr="0">
                    <a:lnL>
                      <a:noFill/>
                    </a:lnL>
                    <a:lnR>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1">
                          <a:latin typeface="等线" panose="02010600030101010101" charset="-122"/>
                          <a:ea typeface="等线" panose="02010600030101010101" charset="-122"/>
                          <a:cs typeface="等线" panose="02010600030101010101" charset="-122"/>
                        </a:rPr>
                        <a:t>0</a:t>
                      </a:r>
                      <a:endParaRPr lang="en-US" altLang="en-US" sz="1400" b="1">
                        <a:latin typeface="等线" panose="02010600030101010101" charset="-122"/>
                        <a:ea typeface="等线" panose="02010600030101010101" charset="-122"/>
                        <a:cs typeface="等线" panose="02010600030101010101" charset="-122"/>
                      </a:endParaRPr>
                    </a:p>
                  </a:txBody>
                  <a:tcPr marL="68580" marR="68580" marT="0" marB="0" vert="horz" anchor="t" anchorCtr="0">
                    <a:lnL>
                      <a:noFill/>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15900">
                <a:tc>
                  <a:txBody>
                    <a:bodyPr/>
                    <a:p>
                      <a:pPr indent="0" algn="ctr">
                        <a:buNone/>
                      </a:pPr>
                      <a:r>
                        <a:rPr lang="en-US" sz="1400" b="1" i="1">
                          <a:latin typeface="等线" panose="02010600030101010101" charset="-122"/>
                          <a:ea typeface="等线" panose="02010600030101010101" charset="-122"/>
                          <a:cs typeface="等线" panose="02010600030101010101" charset="-122"/>
                        </a:rPr>
                        <a:t>C</a:t>
                      </a:r>
                      <a:r>
                        <a:rPr lang="en-US" sz="1400" b="1" baseline="-25000">
                          <a:latin typeface="等线" panose="02010600030101010101" charset="-122"/>
                          <a:ea typeface="等线" panose="02010600030101010101" charset="-122"/>
                          <a:cs typeface="等线" panose="02010600030101010101" charset="-122"/>
                        </a:rPr>
                        <a:t>B</a:t>
                      </a:r>
                      <a:endParaRPr lang="en-US" altLang="en-US" sz="1400" b="1" i="1">
                        <a:latin typeface="等线" panose="02010600030101010101" charset="-122"/>
                        <a:ea typeface="等线" panose="02010600030101010101" charset="-122"/>
                        <a:cs typeface="等线" panose="02010600030101010101" charset="-122"/>
                      </a:endParaRPr>
                    </a:p>
                  </a:txBody>
                  <a:tcPr marL="68580" marR="68580" marT="0" marB="0" vert="horz" anchor="ctr" anchorCtr="0">
                    <a:lnL>
                      <a:noFill/>
                    </a:lnL>
                    <a:lnR>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1">
                          <a:latin typeface="等线" panose="02010600030101010101" charset="-122"/>
                          <a:ea typeface="等线" panose="02010600030101010101" charset="-122"/>
                          <a:cs typeface="等线" panose="02010600030101010101" charset="-122"/>
                        </a:rPr>
                        <a:t>基</a:t>
                      </a:r>
                      <a:endParaRPr lang="en-US" altLang="en-US" sz="1400" b="1">
                        <a:latin typeface="等线" panose="02010600030101010101" charset="-122"/>
                        <a:ea typeface="等线" panose="02010600030101010101" charset="-122"/>
                        <a:cs typeface="等线" panose="02010600030101010101" charset="-122"/>
                      </a:endParaRPr>
                    </a:p>
                  </a:txBody>
                  <a:tcPr marL="68580" marR="68580" marT="0" marB="0" vert="horz" anchor="ctr" anchorCtr="0">
                    <a:lnL>
                      <a:noFill/>
                    </a:lnL>
                    <a:lnR>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1" i="1">
                          <a:latin typeface="等线" panose="02010600030101010101" charset="-122"/>
                          <a:ea typeface="等线" panose="02010600030101010101" charset="-122"/>
                          <a:cs typeface="等线" panose="02010600030101010101" charset="-122"/>
                        </a:rPr>
                        <a:t>b</a:t>
                      </a:r>
                      <a:endParaRPr lang="en-US" altLang="en-US" sz="1400" b="1" i="1">
                        <a:latin typeface="等线" panose="02010600030101010101" charset="-122"/>
                        <a:ea typeface="等线" panose="02010600030101010101" charset="-122"/>
                        <a:cs typeface="等线" panose="02010600030101010101" charset="-122"/>
                      </a:endParaRPr>
                    </a:p>
                  </a:txBody>
                  <a:tcPr marL="68580" marR="68580" marT="0" marB="0" vert="horz" anchor="ctr" anchorCtr="0">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1" i="1">
                          <a:latin typeface="等线" panose="02010600030101010101" charset="-122"/>
                          <a:ea typeface="等线" panose="02010600030101010101" charset="-122"/>
                          <a:cs typeface="等线" panose="02010600030101010101" charset="-122"/>
                        </a:rPr>
                        <a:t>x</a:t>
                      </a:r>
                      <a:r>
                        <a:rPr lang="en-US" sz="1400" b="1" baseline="-25000">
                          <a:latin typeface="等线" panose="02010600030101010101" charset="-122"/>
                          <a:ea typeface="等线" panose="02010600030101010101" charset="-122"/>
                          <a:cs typeface="等线" panose="02010600030101010101" charset="-122"/>
                        </a:rPr>
                        <a:t>1</a:t>
                      </a:r>
                      <a:endParaRPr lang="en-US" altLang="en-US" sz="1400" b="1" i="1">
                        <a:latin typeface="等线" panose="02010600030101010101" charset="-122"/>
                        <a:ea typeface="等线" panose="02010600030101010101" charset="-122"/>
                        <a:cs typeface="等线" panose="02010600030101010101" charset="-122"/>
                      </a:endParaRPr>
                    </a:p>
                  </a:txBody>
                  <a:tcPr marL="68580" marR="68580" marT="0" marB="0" vert="horz" anchor="ctr" anchorCtr="0">
                    <a:lnL w="12700" cap="flat" cmpd="sng">
                      <a:solidFill>
                        <a:srgbClr val="080000"/>
                      </a:solidFill>
                      <a:prstDash val="solid"/>
                      <a:headEnd type="none" w="med" len="med"/>
                      <a:tailEnd type="none" w="med" len="med"/>
                    </a:lnL>
                    <a:lnR>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1" i="1">
                          <a:latin typeface="等线" panose="02010600030101010101" charset="-122"/>
                          <a:ea typeface="等线" panose="02010600030101010101" charset="-122"/>
                          <a:cs typeface="等线" panose="02010600030101010101" charset="-122"/>
                        </a:rPr>
                        <a:t>x</a:t>
                      </a:r>
                      <a:r>
                        <a:rPr lang="en-US" sz="1400" b="1" baseline="-25000">
                          <a:latin typeface="等线" panose="02010600030101010101" charset="-122"/>
                          <a:ea typeface="等线" panose="02010600030101010101" charset="-122"/>
                          <a:cs typeface="等线" panose="02010600030101010101" charset="-122"/>
                        </a:rPr>
                        <a:t>2</a:t>
                      </a:r>
                      <a:endParaRPr lang="en-US" altLang="en-US" sz="1400" b="1" i="1">
                        <a:latin typeface="等线" panose="02010600030101010101" charset="-122"/>
                        <a:ea typeface="等线" panose="02010600030101010101" charset="-122"/>
                        <a:cs typeface="等线" panose="02010600030101010101" charset="-122"/>
                      </a:endParaRPr>
                    </a:p>
                  </a:txBody>
                  <a:tcPr marL="68580" marR="68580" marT="0" marB="0" vert="horz" anchor="ctr" anchorCtr="0">
                    <a:lnL>
                      <a:noFill/>
                    </a:lnL>
                    <a:lnR>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1" i="1">
                          <a:latin typeface="等线" panose="02010600030101010101" charset="-122"/>
                          <a:ea typeface="等线" panose="02010600030101010101" charset="-122"/>
                          <a:cs typeface="等线" panose="02010600030101010101" charset="-122"/>
                        </a:rPr>
                        <a:t>x</a:t>
                      </a:r>
                      <a:r>
                        <a:rPr lang="en-US" sz="1400" b="1" baseline="-25000">
                          <a:latin typeface="等线" panose="02010600030101010101" charset="-122"/>
                          <a:ea typeface="等线" panose="02010600030101010101" charset="-122"/>
                          <a:cs typeface="等线" panose="02010600030101010101" charset="-122"/>
                        </a:rPr>
                        <a:t>3</a:t>
                      </a:r>
                      <a:endParaRPr lang="en-US" altLang="en-US" sz="1400" b="1" i="1">
                        <a:latin typeface="等线" panose="02010600030101010101" charset="-122"/>
                        <a:ea typeface="等线" panose="02010600030101010101" charset="-122"/>
                        <a:cs typeface="等线" panose="02010600030101010101" charset="-122"/>
                      </a:endParaRPr>
                    </a:p>
                  </a:txBody>
                  <a:tcPr marL="68580" marR="68580" marT="0" marB="0" vert="horz" anchor="t" anchorCtr="0">
                    <a:lnL>
                      <a:noFill/>
                    </a:lnL>
                    <a:lnR>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1" i="1">
                          <a:latin typeface="等线" panose="02010600030101010101" charset="-122"/>
                          <a:ea typeface="等线" panose="02010600030101010101" charset="-122"/>
                          <a:cs typeface="等线" panose="02010600030101010101" charset="-122"/>
                        </a:rPr>
                        <a:t>x</a:t>
                      </a:r>
                      <a:r>
                        <a:rPr lang="en-US" sz="1400" b="1" baseline="-25000">
                          <a:latin typeface="等线" panose="02010600030101010101" charset="-122"/>
                          <a:ea typeface="等线" panose="02010600030101010101" charset="-122"/>
                          <a:cs typeface="等线" panose="02010600030101010101" charset="-122"/>
                        </a:rPr>
                        <a:t>4</a:t>
                      </a:r>
                      <a:endParaRPr lang="en-US" altLang="en-US" sz="1400" b="1" i="1">
                        <a:latin typeface="等线" panose="02010600030101010101" charset="-122"/>
                        <a:ea typeface="等线" panose="02010600030101010101" charset="-122"/>
                        <a:cs typeface="等线" panose="02010600030101010101" charset="-122"/>
                      </a:endParaRPr>
                    </a:p>
                  </a:txBody>
                  <a:tcPr marL="68580" marR="68580" marT="0" marB="0" vert="horz" anchor="ctr" anchorCtr="0">
                    <a:lnL>
                      <a:noFill/>
                    </a:lnL>
                    <a:lnR>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1" i="1">
                          <a:latin typeface="等线" panose="02010600030101010101" charset="-122"/>
                          <a:ea typeface="等线" panose="02010600030101010101" charset="-122"/>
                          <a:cs typeface="等线" panose="02010600030101010101" charset="-122"/>
                        </a:rPr>
                        <a:t>x</a:t>
                      </a:r>
                      <a:r>
                        <a:rPr lang="en-US" sz="1400" b="1" baseline="-25000">
                          <a:latin typeface="等线" panose="02010600030101010101" charset="-122"/>
                          <a:ea typeface="等线" panose="02010600030101010101" charset="-122"/>
                          <a:cs typeface="等线" panose="02010600030101010101" charset="-122"/>
                        </a:rPr>
                        <a:t>5</a:t>
                      </a:r>
                      <a:endParaRPr lang="en-US" altLang="en-US" sz="1400" b="1" i="1">
                        <a:latin typeface="等线" panose="02010600030101010101" charset="-122"/>
                        <a:ea typeface="等线" panose="02010600030101010101" charset="-122"/>
                        <a:cs typeface="等线" panose="02010600030101010101" charset="-122"/>
                      </a:endParaRPr>
                    </a:p>
                  </a:txBody>
                  <a:tcPr marL="68580" marR="68580" marT="0" marB="0" vert="horz" anchor="ctr" anchorCtr="0">
                    <a:lnL>
                      <a:noFill/>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54000">
                <a:tc>
                  <a:txBody>
                    <a:bodyPr/>
                    <a:p>
                      <a:pPr indent="0" algn="ctr">
                        <a:buNone/>
                      </a:pPr>
                      <a:r>
                        <a:rPr lang="en-US" sz="1400" b="1">
                          <a:latin typeface="等线" panose="02010600030101010101" charset="-122"/>
                          <a:ea typeface="等线" panose="02010600030101010101" charset="-122"/>
                          <a:cs typeface="等线" panose="02010600030101010101" charset="-122"/>
                        </a:rPr>
                        <a:t>0</a:t>
                      </a:r>
                      <a:endParaRPr lang="en-US" altLang="en-US" sz="1400" b="1">
                        <a:latin typeface="等线" panose="02010600030101010101" charset="-122"/>
                        <a:ea typeface="等线" panose="02010600030101010101" charset="-122"/>
                        <a:cs typeface="等线" panose="02010600030101010101" charset="-122"/>
                      </a:endParaRPr>
                    </a:p>
                  </a:txBody>
                  <a:tcPr marL="68580" marR="68580" marT="0" marB="0" vert="horz" anchor="ctr" anchorCtr="0">
                    <a:lnL>
                      <a:noFill/>
                    </a:lnL>
                    <a:lnR>
                      <a:noFill/>
                    </a:lnR>
                    <a:lnT w="12700" cap="flat" cmpd="sng">
                      <a:solidFill>
                        <a:srgbClr val="080000"/>
                      </a:solidFill>
                      <a:prstDash val="solid"/>
                      <a:headEnd type="none" w="med" len="med"/>
                      <a:tailEnd type="none" w="med" len="med"/>
                    </a:lnT>
                    <a:lnB cap="flat">
                      <a:noFill/>
                    </a:lnB>
                    <a:lnTlToBr>
                      <a:noFill/>
                    </a:lnTlToBr>
                    <a:lnBlToTr>
                      <a:noFill/>
                    </a:lnBlToTr>
                    <a:noFill/>
                  </a:tcPr>
                </a:tc>
                <a:tc>
                  <a:txBody>
                    <a:bodyPr/>
                    <a:p>
                      <a:pPr indent="0" algn="ctr">
                        <a:buNone/>
                      </a:pPr>
                      <a:r>
                        <a:rPr lang="en-US" sz="1400" b="1" i="1">
                          <a:latin typeface="等线" panose="02010600030101010101" charset="-122"/>
                          <a:ea typeface="等线" panose="02010600030101010101" charset="-122"/>
                          <a:cs typeface="等线" panose="02010600030101010101" charset="-122"/>
                        </a:rPr>
                        <a:t>x</a:t>
                      </a:r>
                      <a:r>
                        <a:rPr lang="en-US" sz="1400" b="1" baseline="-25000">
                          <a:latin typeface="等线" panose="02010600030101010101" charset="-122"/>
                          <a:ea typeface="等线" panose="02010600030101010101" charset="-122"/>
                          <a:cs typeface="等线" panose="02010600030101010101" charset="-122"/>
                        </a:rPr>
                        <a:t>1</a:t>
                      </a:r>
                      <a:endParaRPr lang="en-US" altLang="en-US" sz="1400" b="1" i="1">
                        <a:latin typeface="等线" panose="02010600030101010101" charset="-122"/>
                        <a:ea typeface="等线" panose="02010600030101010101" charset="-122"/>
                        <a:cs typeface="等线" panose="02010600030101010101" charset="-122"/>
                      </a:endParaRPr>
                    </a:p>
                  </a:txBody>
                  <a:tcPr marL="68580" marR="68580" marT="0" marB="0" vert="horz" anchor="ctr" anchorCtr="0">
                    <a:lnL>
                      <a:noFill/>
                    </a:lnL>
                    <a:lnR>
                      <a:noFill/>
                    </a:lnR>
                    <a:lnT w="12700" cap="flat" cmpd="sng">
                      <a:solidFill>
                        <a:srgbClr val="080000"/>
                      </a:solidFill>
                      <a:prstDash val="solid"/>
                      <a:headEnd type="none" w="med" len="med"/>
                      <a:tailEnd type="none" w="med" len="med"/>
                    </a:lnT>
                    <a:lnB cap="flat">
                      <a:noFill/>
                    </a:lnB>
                    <a:lnTlToBr>
                      <a:noFill/>
                    </a:lnTlToBr>
                    <a:lnBlToTr>
                      <a:noFill/>
                    </a:lnBlToTr>
                    <a:noFill/>
                  </a:tcPr>
                </a:tc>
                <a:tc>
                  <a:txBody>
                    <a:bodyPr/>
                    <a:p>
                      <a:pPr indent="0" algn="ctr">
                        <a:buNone/>
                      </a:pPr>
                      <a:r>
                        <a:rPr lang="en-US" sz="1400" b="1">
                          <a:latin typeface="等线" panose="02010600030101010101" charset="-122"/>
                          <a:ea typeface="等线" panose="02010600030101010101" charset="-122"/>
                          <a:cs typeface="等线" panose="02010600030101010101" charset="-122"/>
                        </a:rPr>
                        <a:t>2</a:t>
                      </a:r>
                      <a:endParaRPr lang="en-US" altLang="en-US" sz="1400" b="1">
                        <a:latin typeface="等线" panose="02010600030101010101" charset="-122"/>
                        <a:ea typeface="等线" panose="02010600030101010101" charset="-122"/>
                        <a:cs typeface="等线" panose="02010600030101010101" charset="-122"/>
                      </a:endParaRPr>
                    </a:p>
                  </a:txBody>
                  <a:tcPr marL="68580" marR="68580" marT="0" marB="0" vert="horz" anchor="ctr" anchorCtr="0">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cap="flat">
                      <a:noFill/>
                    </a:lnB>
                    <a:lnTlToBr>
                      <a:noFill/>
                    </a:lnTlToBr>
                    <a:lnBlToTr>
                      <a:noFill/>
                    </a:lnBlToTr>
                    <a:noFill/>
                  </a:tcPr>
                </a:tc>
                <a:tc>
                  <a:txBody>
                    <a:bodyPr/>
                    <a:p>
                      <a:pPr indent="0" algn="ctr">
                        <a:buNone/>
                      </a:pPr>
                      <a:r>
                        <a:rPr lang="en-US" sz="1400" b="1">
                          <a:latin typeface="等线" panose="02010600030101010101" charset="-122"/>
                          <a:ea typeface="等线" panose="02010600030101010101" charset="-122"/>
                          <a:cs typeface="等线" panose="02010600030101010101" charset="-122"/>
                        </a:rPr>
                        <a:t>1</a:t>
                      </a:r>
                      <a:endParaRPr lang="en-US" altLang="en-US" sz="1400" b="1">
                        <a:latin typeface="等线" panose="02010600030101010101" charset="-122"/>
                        <a:ea typeface="等线" panose="02010600030101010101" charset="-122"/>
                        <a:cs typeface="等线" panose="02010600030101010101" charset="-122"/>
                      </a:endParaRPr>
                    </a:p>
                  </a:txBody>
                  <a:tcPr marL="68580" marR="68580" marT="0" marB="0" vert="horz" anchor="ctr" anchorCtr="0">
                    <a:lnL w="12700" cap="flat" cmpd="sng">
                      <a:solidFill>
                        <a:srgbClr val="080000"/>
                      </a:solidFill>
                      <a:prstDash val="solid"/>
                      <a:headEnd type="none" w="med" len="med"/>
                      <a:tailEnd type="none" w="med" len="med"/>
                    </a:lnL>
                    <a:lnR>
                      <a:noFill/>
                    </a:lnR>
                    <a:lnT w="12700" cap="flat" cmpd="sng">
                      <a:solidFill>
                        <a:srgbClr val="080000"/>
                      </a:solidFill>
                      <a:prstDash val="solid"/>
                      <a:headEnd type="none" w="med" len="med"/>
                      <a:tailEnd type="none" w="med" len="med"/>
                    </a:lnT>
                    <a:lnB cap="flat">
                      <a:noFill/>
                    </a:lnB>
                    <a:lnTlToBr>
                      <a:noFill/>
                    </a:lnTlToBr>
                    <a:lnBlToTr>
                      <a:noFill/>
                    </a:lnBlToTr>
                    <a:noFill/>
                  </a:tcPr>
                </a:tc>
                <a:tc>
                  <a:txBody>
                    <a:bodyPr/>
                    <a:p>
                      <a:pPr indent="0" algn="ctr">
                        <a:buNone/>
                      </a:pPr>
                      <a:r>
                        <a:rPr lang="en-US" sz="1400" b="1">
                          <a:latin typeface="等线" panose="02010600030101010101" charset="-122"/>
                          <a:ea typeface="等线" panose="02010600030101010101" charset="-122"/>
                          <a:cs typeface="等线" panose="02010600030101010101" charset="-122"/>
                        </a:rPr>
                        <a:t>-2</a:t>
                      </a:r>
                      <a:endParaRPr lang="en-US" altLang="en-US" sz="1400" b="1">
                        <a:latin typeface="等线" panose="02010600030101010101" charset="-122"/>
                        <a:ea typeface="等线" panose="02010600030101010101" charset="-122"/>
                        <a:cs typeface="等线" panose="02010600030101010101" charset="-122"/>
                      </a:endParaRPr>
                    </a:p>
                  </a:txBody>
                  <a:tcPr marL="68580" marR="68580" marT="0" marB="0" vert="horz" anchor="ctr" anchorCtr="0">
                    <a:lnL>
                      <a:noFill/>
                    </a:lnL>
                    <a:lnR>
                      <a:noFill/>
                    </a:lnR>
                    <a:lnT w="12700" cap="flat" cmpd="sng">
                      <a:solidFill>
                        <a:srgbClr val="080000"/>
                      </a:solidFill>
                      <a:prstDash val="solid"/>
                      <a:headEnd type="none" w="med" len="med"/>
                      <a:tailEnd type="none" w="med" len="med"/>
                    </a:lnT>
                    <a:lnB cap="flat">
                      <a:noFill/>
                    </a:lnB>
                    <a:lnTlToBr>
                      <a:noFill/>
                    </a:lnTlToBr>
                    <a:lnBlToTr>
                      <a:noFill/>
                    </a:lnBlToTr>
                    <a:noFill/>
                  </a:tcPr>
                </a:tc>
                <a:tc>
                  <a:txBody>
                    <a:bodyPr/>
                    <a:p>
                      <a:pPr indent="0" algn="ctr">
                        <a:buNone/>
                      </a:pPr>
                      <a:r>
                        <a:rPr lang="en-US" sz="1400" b="1">
                          <a:latin typeface="等线" panose="02010600030101010101" charset="-122"/>
                          <a:ea typeface="等线" panose="02010600030101010101" charset="-122"/>
                          <a:cs typeface="等线" panose="02010600030101010101" charset="-122"/>
                        </a:rPr>
                        <a:t>1</a:t>
                      </a:r>
                      <a:endParaRPr lang="en-US" altLang="en-US" sz="1400" b="1">
                        <a:latin typeface="等线" panose="02010600030101010101" charset="-122"/>
                        <a:ea typeface="等线" panose="02010600030101010101" charset="-122"/>
                        <a:cs typeface="等线" panose="02010600030101010101" charset="-122"/>
                      </a:endParaRPr>
                    </a:p>
                  </a:txBody>
                  <a:tcPr marL="68580" marR="68580" marT="0" marB="0" vert="horz" anchor="t" anchorCtr="0">
                    <a:lnL>
                      <a:noFill/>
                    </a:lnL>
                    <a:lnR>
                      <a:noFill/>
                    </a:lnR>
                    <a:lnT w="12700" cap="flat" cmpd="sng">
                      <a:solidFill>
                        <a:srgbClr val="080000"/>
                      </a:solidFill>
                      <a:prstDash val="solid"/>
                      <a:headEnd type="none" w="med" len="med"/>
                      <a:tailEnd type="none" w="med" len="med"/>
                    </a:lnT>
                    <a:lnB cap="flat">
                      <a:noFill/>
                    </a:lnB>
                    <a:lnTlToBr>
                      <a:noFill/>
                    </a:lnTlToBr>
                    <a:lnBlToTr>
                      <a:noFill/>
                    </a:lnBlToTr>
                    <a:noFill/>
                  </a:tcPr>
                </a:tc>
                <a:tc>
                  <a:txBody>
                    <a:bodyPr/>
                    <a:p>
                      <a:pPr indent="0" algn="ctr">
                        <a:buNone/>
                      </a:pPr>
                      <a:r>
                        <a:rPr lang="en-US" sz="1400" b="1">
                          <a:latin typeface="等线" panose="02010600030101010101" charset="-122"/>
                          <a:ea typeface="等线" panose="02010600030101010101" charset="-122"/>
                          <a:cs typeface="等线" panose="02010600030101010101" charset="-122"/>
                        </a:rPr>
                        <a:t>0</a:t>
                      </a:r>
                      <a:endParaRPr lang="en-US" altLang="en-US" sz="1400" b="1">
                        <a:latin typeface="等线" panose="02010600030101010101" charset="-122"/>
                        <a:ea typeface="等线" panose="02010600030101010101" charset="-122"/>
                        <a:cs typeface="等线" panose="02010600030101010101" charset="-122"/>
                      </a:endParaRPr>
                    </a:p>
                  </a:txBody>
                  <a:tcPr marL="68580" marR="68580" marT="0" marB="0" vert="horz" anchor="ctr" anchorCtr="0">
                    <a:lnL>
                      <a:noFill/>
                    </a:lnL>
                    <a:lnR>
                      <a:noFill/>
                    </a:lnR>
                    <a:lnT w="12700" cap="flat" cmpd="sng">
                      <a:solidFill>
                        <a:srgbClr val="080000"/>
                      </a:solidFill>
                      <a:prstDash val="solid"/>
                      <a:headEnd type="none" w="med" len="med"/>
                      <a:tailEnd type="none" w="med" len="med"/>
                    </a:lnT>
                    <a:lnB cap="flat">
                      <a:noFill/>
                    </a:lnB>
                    <a:lnTlToBr>
                      <a:noFill/>
                    </a:lnTlToBr>
                    <a:lnBlToTr>
                      <a:noFill/>
                    </a:lnBlToTr>
                    <a:noFill/>
                  </a:tcPr>
                </a:tc>
                <a:tc>
                  <a:txBody>
                    <a:bodyPr/>
                    <a:p>
                      <a:pPr indent="0" algn="ctr">
                        <a:buNone/>
                      </a:pPr>
                      <a:r>
                        <a:rPr lang="en-US" sz="1400" b="1">
                          <a:latin typeface="等线" panose="02010600030101010101" charset="-122"/>
                          <a:ea typeface="等线" panose="02010600030101010101" charset="-122"/>
                          <a:cs typeface="等线" panose="02010600030101010101" charset="-122"/>
                        </a:rPr>
                        <a:t>0</a:t>
                      </a:r>
                      <a:endParaRPr lang="en-US" altLang="en-US" sz="1400" b="1">
                        <a:latin typeface="等线" panose="02010600030101010101" charset="-122"/>
                        <a:ea typeface="等线" panose="02010600030101010101" charset="-122"/>
                        <a:cs typeface="等线" panose="02010600030101010101" charset="-122"/>
                      </a:endParaRPr>
                    </a:p>
                  </a:txBody>
                  <a:tcPr marL="68580" marR="68580" marT="0" marB="0" vert="horz" anchor="ctr" anchorCtr="0">
                    <a:lnL>
                      <a:noFill/>
                    </a:lnL>
                    <a:lnR cap="flat">
                      <a:noFill/>
                    </a:lnR>
                    <a:lnT w="12700" cap="flat" cmpd="sng">
                      <a:solidFill>
                        <a:srgbClr val="080000"/>
                      </a:solidFill>
                      <a:prstDash val="solid"/>
                      <a:headEnd type="none" w="med" len="med"/>
                      <a:tailEnd type="none" w="med" len="med"/>
                    </a:lnT>
                    <a:lnB cap="flat">
                      <a:noFill/>
                    </a:lnB>
                    <a:lnTlToBr>
                      <a:noFill/>
                    </a:lnTlToBr>
                    <a:lnBlToTr>
                      <a:noFill/>
                    </a:lnBlToTr>
                    <a:noFill/>
                  </a:tcPr>
                </a:tc>
              </a:tr>
              <a:tr h="254000">
                <a:tc>
                  <a:txBody>
                    <a:bodyPr/>
                    <a:p>
                      <a:pPr indent="0" algn="ctr">
                        <a:buNone/>
                      </a:pPr>
                      <a:r>
                        <a:rPr lang="en-US" sz="1400" b="1">
                          <a:latin typeface="等线" panose="02010600030101010101" charset="-122"/>
                          <a:ea typeface="等线" panose="02010600030101010101" charset="-122"/>
                          <a:cs typeface="等线" panose="02010600030101010101" charset="-122"/>
                        </a:rPr>
                        <a:t>0</a:t>
                      </a:r>
                      <a:endParaRPr lang="en-US" altLang="en-US" sz="1400" b="1">
                        <a:latin typeface="等线" panose="02010600030101010101" charset="-122"/>
                        <a:ea typeface="等线" panose="02010600030101010101" charset="-122"/>
                        <a:cs typeface="等线" panose="02010600030101010101" charset="-122"/>
                      </a:endParaRPr>
                    </a:p>
                  </a:txBody>
                  <a:tcPr marL="68580" marR="68580" marT="0" marB="0" vert="horz" anchor="ctr" anchorCtr="0">
                    <a:lnL>
                      <a:noFill/>
                    </a:lnL>
                    <a:lnR>
                      <a:noFill/>
                    </a:lnR>
                    <a:lnT cap="flat">
                      <a:noFill/>
                    </a:lnT>
                    <a:lnB cap="flat">
                      <a:noFill/>
                    </a:lnB>
                    <a:lnTlToBr>
                      <a:noFill/>
                    </a:lnTlToBr>
                    <a:lnBlToTr>
                      <a:noFill/>
                    </a:lnBlToTr>
                    <a:noFill/>
                  </a:tcPr>
                </a:tc>
                <a:tc>
                  <a:txBody>
                    <a:bodyPr/>
                    <a:p>
                      <a:pPr indent="0" algn="ctr">
                        <a:buNone/>
                      </a:pPr>
                      <a:r>
                        <a:rPr lang="en-US" sz="1400" b="1" i="1">
                          <a:latin typeface="等线" panose="02010600030101010101" charset="-122"/>
                          <a:ea typeface="等线" panose="02010600030101010101" charset="-122"/>
                          <a:cs typeface="等线" panose="02010600030101010101" charset="-122"/>
                        </a:rPr>
                        <a:t>x</a:t>
                      </a:r>
                      <a:r>
                        <a:rPr lang="en-US" sz="1400" b="1" baseline="-25000">
                          <a:latin typeface="等线" panose="02010600030101010101" charset="-122"/>
                          <a:ea typeface="等线" panose="02010600030101010101" charset="-122"/>
                          <a:cs typeface="等线" panose="02010600030101010101" charset="-122"/>
                        </a:rPr>
                        <a:t>4</a:t>
                      </a:r>
                      <a:endParaRPr lang="en-US" altLang="en-US" sz="1400" b="1" i="1">
                        <a:latin typeface="等线" panose="02010600030101010101" charset="-122"/>
                        <a:ea typeface="等线" panose="02010600030101010101" charset="-122"/>
                        <a:cs typeface="等线" panose="02010600030101010101" charset="-122"/>
                      </a:endParaRPr>
                    </a:p>
                  </a:txBody>
                  <a:tcPr marL="68580" marR="68580" marT="0" marB="0" vert="horz" anchor="ctr" anchorCtr="0">
                    <a:lnL>
                      <a:noFill/>
                    </a:lnL>
                    <a:lnR>
                      <a:noFill/>
                    </a:lnR>
                    <a:lnT cap="flat">
                      <a:noFill/>
                    </a:lnT>
                    <a:lnB cap="flat">
                      <a:noFill/>
                    </a:lnB>
                    <a:lnTlToBr>
                      <a:noFill/>
                    </a:lnTlToBr>
                    <a:lnBlToTr>
                      <a:noFill/>
                    </a:lnBlToTr>
                    <a:noFill/>
                  </a:tcPr>
                </a:tc>
                <a:tc>
                  <a:txBody>
                    <a:bodyPr/>
                    <a:p>
                      <a:pPr indent="0" algn="ctr">
                        <a:buNone/>
                      </a:pPr>
                      <a:r>
                        <a:rPr lang="en-US" sz="1400" b="1">
                          <a:latin typeface="等线" panose="02010600030101010101" charset="-122"/>
                          <a:ea typeface="等线" panose="02010600030101010101" charset="-122"/>
                          <a:cs typeface="等线" panose="02010600030101010101" charset="-122"/>
                        </a:rPr>
                        <a:t>2</a:t>
                      </a:r>
                      <a:endParaRPr lang="en-US" altLang="en-US" sz="1400" b="1">
                        <a:latin typeface="等线" panose="02010600030101010101" charset="-122"/>
                        <a:ea typeface="等线" panose="02010600030101010101" charset="-122"/>
                        <a:cs typeface="等线" panose="02010600030101010101" charset="-122"/>
                      </a:endParaRPr>
                    </a:p>
                  </a:txBody>
                  <a:tcPr marL="68580" marR="68580" marT="0" marB="0" vert="horz" anchor="ctr" anchorCtr="0">
                    <a:lnL>
                      <a:noFill/>
                    </a:lnL>
                    <a:lnR w="12700" cap="flat" cmpd="sng">
                      <a:solidFill>
                        <a:srgbClr val="080000"/>
                      </a:solidFill>
                      <a:prstDash val="solid"/>
                      <a:headEnd type="none" w="med" len="med"/>
                      <a:tailEnd type="none" w="med" len="med"/>
                    </a:lnR>
                    <a:lnT cap="flat">
                      <a:noFill/>
                    </a:lnT>
                    <a:lnB cap="flat">
                      <a:noFill/>
                    </a:lnB>
                    <a:lnTlToBr>
                      <a:noFill/>
                    </a:lnTlToBr>
                    <a:lnBlToTr>
                      <a:noFill/>
                    </a:lnBlToTr>
                    <a:noFill/>
                  </a:tcPr>
                </a:tc>
                <a:tc>
                  <a:txBody>
                    <a:bodyPr/>
                    <a:p>
                      <a:pPr indent="0" algn="ctr">
                        <a:buNone/>
                      </a:pPr>
                      <a:r>
                        <a:rPr lang="en-US" sz="1400" b="1">
                          <a:latin typeface="等线" panose="02010600030101010101" charset="-122"/>
                          <a:ea typeface="等线" panose="02010600030101010101" charset="-122"/>
                          <a:cs typeface="等线" panose="02010600030101010101" charset="-122"/>
                        </a:rPr>
                        <a:t>0</a:t>
                      </a:r>
                      <a:endParaRPr lang="en-US" altLang="en-US" sz="1400" b="1">
                        <a:latin typeface="等线" panose="02010600030101010101" charset="-122"/>
                        <a:ea typeface="等线" panose="02010600030101010101" charset="-122"/>
                        <a:cs typeface="等线" panose="02010600030101010101" charset="-122"/>
                      </a:endParaRPr>
                    </a:p>
                  </a:txBody>
                  <a:tcPr marL="68580" marR="68580" marT="0" marB="0" vert="horz" anchor="ctr" anchorCtr="0">
                    <a:lnL w="12700" cap="flat" cmpd="sng">
                      <a:solidFill>
                        <a:srgbClr val="080000"/>
                      </a:solidFill>
                      <a:prstDash val="solid"/>
                      <a:headEnd type="none" w="med" len="med"/>
                      <a:tailEnd type="none" w="med" len="med"/>
                    </a:lnL>
                    <a:lnR>
                      <a:noFill/>
                    </a:lnR>
                    <a:lnT cap="flat">
                      <a:noFill/>
                    </a:lnT>
                    <a:lnB cap="flat">
                      <a:noFill/>
                    </a:lnB>
                    <a:lnTlToBr>
                      <a:noFill/>
                    </a:lnTlToBr>
                    <a:lnBlToTr>
                      <a:noFill/>
                    </a:lnBlToTr>
                    <a:noFill/>
                  </a:tcPr>
                </a:tc>
                <a:tc>
                  <a:txBody>
                    <a:bodyPr/>
                    <a:p>
                      <a:pPr indent="0" algn="ctr">
                        <a:buNone/>
                      </a:pPr>
                      <a:r>
                        <a:rPr lang="en-US" sz="1400" b="1">
                          <a:latin typeface="等线" panose="02010600030101010101" charset="-122"/>
                          <a:ea typeface="等线" panose="02010600030101010101" charset="-122"/>
                          <a:cs typeface="等线" panose="02010600030101010101" charset="-122"/>
                        </a:rPr>
                        <a:t>[1]</a:t>
                      </a:r>
                      <a:endParaRPr lang="en-US" altLang="en-US" sz="1400" b="1">
                        <a:latin typeface="等线" panose="02010600030101010101" charset="-122"/>
                        <a:ea typeface="等线" panose="02010600030101010101" charset="-122"/>
                        <a:cs typeface="等线" panose="02010600030101010101" charset="-122"/>
                      </a:endParaRPr>
                    </a:p>
                  </a:txBody>
                  <a:tcPr marL="68580" marR="68580" marT="0" marB="0" vert="horz" anchor="ctr" anchorCtr="0">
                    <a:lnL>
                      <a:noFill/>
                    </a:lnL>
                    <a:lnR>
                      <a:noFill/>
                    </a:lnR>
                    <a:lnT cap="flat">
                      <a:noFill/>
                    </a:lnT>
                    <a:lnB cap="flat">
                      <a:noFill/>
                    </a:lnB>
                    <a:lnTlToBr>
                      <a:noFill/>
                    </a:lnTlToBr>
                    <a:lnBlToTr>
                      <a:noFill/>
                    </a:lnBlToTr>
                    <a:noFill/>
                  </a:tcPr>
                </a:tc>
                <a:tc>
                  <a:txBody>
                    <a:bodyPr/>
                    <a:p>
                      <a:pPr indent="0" algn="ctr">
                        <a:buNone/>
                      </a:pPr>
                      <a:r>
                        <a:rPr lang="en-US" sz="1400" b="1">
                          <a:latin typeface="等线" panose="02010600030101010101" charset="-122"/>
                          <a:ea typeface="等线" panose="02010600030101010101" charset="-122"/>
                          <a:cs typeface="等线" panose="02010600030101010101" charset="-122"/>
                        </a:rPr>
                        <a:t>-2</a:t>
                      </a:r>
                      <a:endParaRPr lang="en-US" altLang="en-US" sz="1400" b="1">
                        <a:latin typeface="等线" panose="02010600030101010101" charset="-122"/>
                        <a:ea typeface="等线" panose="02010600030101010101" charset="-122"/>
                        <a:cs typeface="等线" panose="02010600030101010101" charset="-122"/>
                      </a:endParaRPr>
                    </a:p>
                  </a:txBody>
                  <a:tcPr marL="68580" marR="68580" marT="0" marB="0" vert="horz" anchor="t" anchorCtr="0">
                    <a:lnL>
                      <a:noFill/>
                    </a:lnL>
                    <a:lnR>
                      <a:noFill/>
                    </a:lnR>
                    <a:lnT cap="flat">
                      <a:noFill/>
                    </a:lnT>
                    <a:lnB cap="flat">
                      <a:noFill/>
                    </a:lnB>
                    <a:lnTlToBr>
                      <a:noFill/>
                    </a:lnTlToBr>
                    <a:lnBlToTr>
                      <a:noFill/>
                    </a:lnBlToTr>
                    <a:noFill/>
                  </a:tcPr>
                </a:tc>
                <a:tc>
                  <a:txBody>
                    <a:bodyPr/>
                    <a:p>
                      <a:pPr indent="0" algn="ctr">
                        <a:buNone/>
                      </a:pPr>
                      <a:r>
                        <a:rPr lang="en-US" sz="1400" b="1">
                          <a:latin typeface="等线" panose="02010600030101010101" charset="-122"/>
                          <a:ea typeface="等线" panose="02010600030101010101" charset="-122"/>
                          <a:cs typeface="等线" panose="02010600030101010101" charset="-122"/>
                        </a:rPr>
                        <a:t>1</a:t>
                      </a:r>
                      <a:endParaRPr lang="en-US" altLang="en-US" sz="1400" b="1">
                        <a:latin typeface="等线" panose="02010600030101010101" charset="-122"/>
                        <a:ea typeface="等线" panose="02010600030101010101" charset="-122"/>
                        <a:cs typeface="等线" panose="02010600030101010101" charset="-122"/>
                      </a:endParaRPr>
                    </a:p>
                  </a:txBody>
                  <a:tcPr marL="68580" marR="68580" marT="0" marB="0" vert="horz" anchor="ctr" anchorCtr="0">
                    <a:lnL>
                      <a:noFill/>
                    </a:lnL>
                    <a:lnR>
                      <a:noFill/>
                    </a:lnR>
                    <a:lnT cap="flat">
                      <a:noFill/>
                    </a:lnT>
                    <a:lnB cap="flat">
                      <a:noFill/>
                    </a:lnB>
                    <a:lnTlToBr>
                      <a:noFill/>
                    </a:lnTlToBr>
                    <a:lnBlToTr>
                      <a:noFill/>
                    </a:lnBlToTr>
                    <a:noFill/>
                  </a:tcPr>
                </a:tc>
                <a:tc>
                  <a:txBody>
                    <a:bodyPr/>
                    <a:p>
                      <a:pPr indent="0" algn="ctr">
                        <a:buNone/>
                      </a:pPr>
                      <a:r>
                        <a:rPr lang="en-US" sz="1400" b="1">
                          <a:latin typeface="等线" panose="02010600030101010101" charset="-122"/>
                          <a:ea typeface="等线" panose="02010600030101010101" charset="-122"/>
                          <a:cs typeface="等线" panose="02010600030101010101" charset="-122"/>
                        </a:rPr>
                        <a:t>0</a:t>
                      </a:r>
                      <a:endParaRPr lang="en-US" altLang="en-US" sz="1400" b="1">
                        <a:latin typeface="等线" panose="02010600030101010101" charset="-122"/>
                        <a:ea typeface="等线" panose="02010600030101010101" charset="-122"/>
                        <a:cs typeface="等线" panose="02010600030101010101" charset="-122"/>
                      </a:endParaRPr>
                    </a:p>
                  </a:txBody>
                  <a:tcPr marL="68580" marR="68580" marT="0" marB="0" vert="horz" anchor="ctr" anchorCtr="0">
                    <a:lnL>
                      <a:noFill/>
                    </a:lnL>
                    <a:lnR cap="flat">
                      <a:noFill/>
                    </a:lnR>
                    <a:lnT cap="flat">
                      <a:noFill/>
                    </a:lnT>
                    <a:lnB cap="flat">
                      <a:noFill/>
                    </a:lnB>
                    <a:lnTlToBr>
                      <a:noFill/>
                    </a:lnTlToBr>
                    <a:lnBlToTr>
                      <a:noFill/>
                    </a:lnBlToTr>
                    <a:noFill/>
                  </a:tcPr>
                </a:tc>
              </a:tr>
              <a:tr h="254000">
                <a:tc>
                  <a:txBody>
                    <a:bodyPr/>
                    <a:p>
                      <a:pPr indent="0" algn="ctr">
                        <a:buNone/>
                      </a:pPr>
                      <a:r>
                        <a:rPr lang="en-US" sz="1400" b="1">
                          <a:latin typeface="等线" panose="02010600030101010101" charset="-122"/>
                          <a:ea typeface="等线" panose="02010600030101010101" charset="-122"/>
                          <a:cs typeface="等线" panose="02010600030101010101" charset="-122"/>
                        </a:rPr>
                        <a:t>0</a:t>
                      </a:r>
                      <a:endParaRPr lang="en-US" altLang="en-US" sz="1400" b="1">
                        <a:latin typeface="等线" panose="02010600030101010101" charset="-122"/>
                        <a:ea typeface="等线" panose="02010600030101010101" charset="-122"/>
                        <a:cs typeface="等线" panose="02010600030101010101" charset="-122"/>
                      </a:endParaRPr>
                    </a:p>
                  </a:txBody>
                  <a:tcPr marL="68580" marR="68580" marT="0" marB="0" vert="horz" anchor="ctr" anchorCtr="0">
                    <a:lnL>
                      <a:noFill/>
                    </a:lnL>
                    <a:lnR>
                      <a:noFill/>
                    </a:lnR>
                    <a:lnT cap="flat">
                      <a:noFill/>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1" i="1">
                          <a:latin typeface="等线" panose="02010600030101010101" charset="-122"/>
                          <a:ea typeface="等线" panose="02010600030101010101" charset="-122"/>
                          <a:cs typeface="等线" panose="02010600030101010101" charset="-122"/>
                        </a:rPr>
                        <a:t>x</a:t>
                      </a:r>
                      <a:r>
                        <a:rPr lang="en-US" sz="1400" b="1" baseline="-25000">
                          <a:latin typeface="等线" panose="02010600030101010101" charset="-122"/>
                          <a:ea typeface="等线" panose="02010600030101010101" charset="-122"/>
                          <a:cs typeface="等线" panose="02010600030101010101" charset="-122"/>
                        </a:rPr>
                        <a:t>5</a:t>
                      </a:r>
                      <a:endParaRPr lang="en-US" altLang="en-US" sz="1400" b="1" i="1">
                        <a:latin typeface="等线" panose="02010600030101010101" charset="-122"/>
                        <a:ea typeface="等线" panose="02010600030101010101" charset="-122"/>
                        <a:cs typeface="等线" panose="02010600030101010101" charset="-122"/>
                      </a:endParaRPr>
                    </a:p>
                  </a:txBody>
                  <a:tcPr marL="68580" marR="68580" marT="0" marB="0" vert="horz" anchor="ctr" anchorCtr="0">
                    <a:lnL>
                      <a:noFill/>
                    </a:lnL>
                    <a:lnR>
                      <a:noFill/>
                    </a:lnR>
                    <a:lnT cap="flat">
                      <a:noFill/>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1">
                          <a:latin typeface="等线" panose="02010600030101010101" charset="-122"/>
                          <a:ea typeface="等线" panose="02010600030101010101" charset="-122"/>
                          <a:cs typeface="等线" panose="02010600030101010101" charset="-122"/>
                        </a:rPr>
                        <a:t>5</a:t>
                      </a:r>
                      <a:endParaRPr lang="en-US" altLang="en-US" sz="1400" b="1">
                        <a:latin typeface="等线" panose="02010600030101010101" charset="-122"/>
                        <a:ea typeface="等线" panose="02010600030101010101" charset="-122"/>
                        <a:cs typeface="等线" panose="02010600030101010101" charset="-122"/>
                      </a:endParaRPr>
                    </a:p>
                  </a:txBody>
                  <a:tcPr marL="68580" marR="68580" marT="0" marB="0" vert="horz" anchor="ctr" anchorCtr="0">
                    <a:lnL>
                      <a:noFill/>
                    </a:lnL>
                    <a:lnR w="12700" cap="flat" cmpd="sng">
                      <a:solidFill>
                        <a:srgbClr val="080000"/>
                      </a:solidFill>
                      <a:prstDash val="solid"/>
                      <a:headEnd type="none" w="med" len="med"/>
                      <a:tailEnd type="none" w="med" len="med"/>
                    </a:lnR>
                    <a:lnT cap="flat">
                      <a:noFill/>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1">
                          <a:latin typeface="等线" panose="02010600030101010101" charset="-122"/>
                          <a:ea typeface="等线" panose="02010600030101010101" charset="-122"/>
                          <a:cs typeface="等线" panose="02010600030101010101" charset="-122"/>
                        </a:rPr>
                        <a:t>0</a:t>
                      </a:r>
                      <a:endParaRPr lang="en-US" altLang="en-US" sz="1400" b="1">
                        <a:latin typeface="等线" panose="02010600030101010101" charset="-122"/>
                        <a:ea typeface="等线" panose="02010600030101010101" charset="-122"/>
                        <a:cs typeface="等线" panose="02010600030101010101" charset="-122"/>
                      </a:endParaRPr>
                    </a:p>
                  </a:txBody>
                  <a:tcPr marL="68580" marR="68580" marT="0" marB="0" vert="horz" anchor="ctr" anchorCtr="0">
                    <a:lnL w="12700" cap="flat" cmpd="sng">
                      <a:solidFill>
                        <a:srgbClr val="080000"/>
                      </a:solidFill>
                      <a:prstDash val="solid"/>
                      <a:headEnd type="none" w="med" len="med"/>
                      <a:tailEnd type="none" w="med" len="med"/>
                    </a:lnL>
                    <a:lnR>
                      <a:noFill/>
                    </a:lnR>
                    <a:lnT cap="flat">
                      <a:noFill/>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1">
                          <a:latin typeface="等线" panose="02010600030101010101" charset="-122"/>
                          <a:ea typeface="等线" panose="02010600030101010101" charset="-122"/>
                          <a:cs typeface="等线" panose="02010600030101010101" charset="-122"/>
                        </a:rPr>
                        <a:t>1</a:t>
                      </a:r>
                      <a:endParaRPr lang="en-US" altLang="en-US" sz="1400" b="1">
                        <a:latin typeface="等线" panose="02010600030101010101" charset="-122"/>
                        <a:ea typeface="等线" panose="02010600030101010101" charset="-122"/>
                        <a:cs typeface="等线" panose="02010600030101010101" charset="-122"/>
                      </a:endParaRPr>
                    </a:p>
                  </a:txBody>
                  <a:tcPr marL="68580" marR="68580" marT="0" marB="0" vert="horz" anchor="ctr" anchorCtr="0">
                    <a:lnL>
                      <a:noFill/>
                    </a:lnL>
                    <a:lnR>
                      <a:noFill/>
                    </a:lnR>
                    <a:lnT cap="flat">
                      <a:noFill/>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1">
                          <a:latin typeface="等线" panose="02010600030101010101" charset="-122"/>
                          <a:ea typeface="等线" panose="02010600030101010101" charset="-122"/>
                          <a:cs typeface="等线" panose="02010600030101010101" charset="-122"/>
                        </a:rPr>
                        <a:t>1</a:t>
                      </a:r>
                      <a:endParaRPr lang="en-US" altLang="en-US" sz="1400" b="1">
                        <a:latin typeface="等线" panose="02010600030101010101" charset="-122"/>
                        <a:ea typeface="等线" panose="02010600030101010101" charset="-122"/>
                        <a:cs typeface="等线" panose="02010600030101010101" charset="-122"/>
                      </a:endParaRPr>
                    </a:p>
                  </a:txBody>
                  <a:tcPr marL="68580" marR="68580" marT="0" marB="0" vert="horz" anchor="t" anchorCtr="0">
                    <a:lnL>
                      <a:noFill/>
                    </a:lnL>
                    <a:lnR>
                      <a:noFill/>
                    </a:lnR>
                    <a:lnT cap="flat">
                      <a:noFill/>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1">
                          <a:latin typeface="等线" panose="02010600030101010101" charset="-122"/>
                          <a:ea typeface="等线" panose="02010600030101010101" charset="-122"/>
                          <a:cs typeface="等线" panose="02010600030101010101" charset="-122"/>
                        </a:rPr>
                        <a:t>0</a:t>
                      </a:r>
                      <a:endParaRPr lang="en-US" altLang="en-US" sz="1400" b="1">
                        <a:latin typeface="等线" panose="02010600030101010101" charset="-122"/>
                        <a:ea typeface="等线" panose="02010600030101010101" charset="-122"/>
                        <a:cs typeface="等线" panose="02010600030101010101" charset="-122"/>
                      </a:endParaRPr>
                    </a:p>
                  </a:txBody>
                  <a:tcPr marL="68580" marR="68580" marT="0" marB="0" vert="horz" anchor="ctr" anchorCtr="0">
                    <a:lnL>
                      <a:noFill/>
                    </a:lnL>
                    <a:lnR>
                      <a:noFill/>
                    </a:lnR>
                    <a:lnT cap="flat">
                      <a:noFill/>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1">
                          <a:latin typeface="等线" panose="02010600030101010101" charset="-122"/>
                          <a:ea typeface="等线" panose="02010600030101010101" charset="-122"/>
                          <a:cs typeface="等线" panose="02010600030101010101" charset="-122"/>
                        </a:rPr>
                        <a:t>1</a:t>
                      </a:r>
                      <a:endParaRPr lang="en-US" altLang="en-US" sz="1400" b="1">
                        <a:latin typeface="等线" panose="02010600030101010101" charset="-122"/>
                        <a:ea typeface="等线" panose="02010600030101010101" charset="-122"/>
                        <a:cs typeface="等线" panose="02010600030101010101" charset="-122"/>
                      </a:endParaRPr>
                    </a:p>
                  </a:txBody>
                  <a:tcPr marL="68580" marR="68580" marT="0" marB="0" vert="horz" anchor="ctr" anchorCtr="0">
                    <a:lnL>
                      <a:noFill/>
                    </a:lnL>
                    <a:lnR cap="flat">
                      <a:noFill/>
                    </a:lnR>
                    <a:lnT cap="flat">
                      <a:noFill/>
                    </a:lnT>
                    <a:lnB w="12700" cap="flat" cmpd="sng">
                      <a:solidFill>
                        <a:srgbClr val="080000"/>
                      </a:solidFill>
                      <a:prstDash val="solid"/>
                      <a:headEnd type="none" w="med" len="med"/>
                      <a:tailEnd type="none" w="med" len="med"/>
                    </a:lnB>
                    <a:lnTlToBr>
                      <a:noFill/>
                    </a:lnTlToBr>
                    <a:lnBlToTr>
                      <a:noFill/>
                    </a:lnBlToTr>
                    <a:noFill/>
                  </a:tcPr>
                </a:tc>
              </a:tr>
              <a:tr h="228600">
                <a:tc gridSpan="3">
                  <a:txBody>
                    <a:bodyPr/>
                    <a:p>
                      <a:pPr indent="0" algn="ctr">
                        <a:buNone/>
                      </a:pPr>
                      <a:r>
                        <a:rPr lang="en-US" sz="1400" b="1" i="1">
                          <a:latin typeface="等线" panose="02010600030101010101" charset="-122"/>
                          <a:ea typeface="等线" panose="02010600030101010101" charset="-122"/>
                          <a:cs typeface="等线" panose="02010600030101010101" charset="-122"/>
                        </a:rPr>
                        <a:t>z</a:t>
                      </a:r>
                      <a:r>
                        <a:rPr lang="en-US" sz="1400" b="1" i="1" baseline="-25000">
                          <a:latin typeface="等线" panose="02010600030101010101" charset="-122"/>
                          <a:ea typeface="等线" panose="02010600030101010101" charset="-122"/>
                          <a:cs typeface="等线" panose="02010600030101010101" charset="-122"/>
                        </a:rPr>
                        <a:t>j</a:t>
                      </a:r>
                      <a:r>
                        <a:rPr lang="en-US" sz="1400" b="1">
                          <a:latin typeface="等线" panose="02010600030101010101" charset="-122"/>
                          <a:ea typeface="等线" panose="02010600030101010101" charset="-122"/>
                          <a:cs typeface="等线" panose="02010600030101010101" charset="-122"/>
                        </a:rPr>
                        <a:t>-</a:t>
                      </a:r>
                      <a:r>
                        <a:rPr lang="en-US" sz="1400" b="1" i="1">
                          <a:latin typeface="等线" panose="02010600030101010101" charset="-122"/>
                          <a:ea typeface="等线" panose="02010600030101010101" charset="-122"/>
                          <a:cs typeface="等线" panose="02010600030101010101" charset="-122"/>
                        </a:rPr>
                        <a:t>c</a:t>
                      </a:r>
                      <a:r>
                        <a:rPr lang="en-US" sz="1400" b="1" i="1" baseline="-25000">
                          <a:latin typeface="等线" panose="02010600030101010101" charset="-122"/>
                          <a:ea typeface="等线" panose="02010600030101010101" charset="-122"/>
                          <a:cs typeface="等线" panose="02010600030101010101" charset="-122"/>
                        </a:rPr>
                        <a:t>j</a:t>
                      </a:r>
                      <a:endParaRPr lang="en-US" altLang="en-US" sz="1400" b="1" i="1">
                        <a:latin typeface="等线" panose="02010600030101010101" charset="-122"/>
                        <a:ea typeface="等线" panose="02010600030101010101" charset="-122"/>
                        <a:cs typeface="等线" panose="02010600030101010101" charset="-122"/>
                      </a:endParaRPr>
                    </a:p>
                  </a:txBody>
                  <a:tcPr marL="68580" marR="68580" marT="0" marB="0" vert="horz" anchor="ctr" anchorCtr="0">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a:txBody>
                    <a:bodyPr/>
                    <a:p>
                      <a:pPr indent="0" algn="ctr">
                        <a:buNone/>
                      </a:pPr>
                      <a:r>
                        <a:rPr lang="en-US" sz="1400" b="1">
                          <a:latin typeface="等线" panose="02010600030101010101" charset="-122"/>
                          <a:ea typeface="等线" panose="02010600030101010101" charset="-122"/>
                          <a:cs typeface="等线" panose="02010600030101010101" charset="-122"/>
                        </a:rPr>
                        <a:t>0</a:t>
                      </a:r>
                      <a:endParaRPr lang="en-US" altLang="en-US" sz="1400" b="1">
                        <a:latin typeface="等线" panose="02010600030101010101" charset="-122"/>
                        <a:ea typeface="等线" panose="02010600030101010101" charset="-122"/>
                        <a:cs typeface="等线" panose="02010600030101010101" charset="-122"/>
                      </a:endParaRPr>
                    </a:p>
                  </a:txBody>
                  <a:tcPr marL="68580" marR="68580" marT="0" marB="0" vert="horz" anchor="ctr" anchorCtr="0">
                    <a:lnL w="12700" cap="flat" cmpd="sng">
                      <a:solidFill>
                        <a:srgbClr val="080000"/>
                      </a:solidFill>
                      <a:prstDash val="solid"/>
                      <a:headEnd type="none" w="med" len="med"/>
                      <a:tailEnd type="none" w="med" len="med"/>
                    </a:lnL>
                    <a:lnR>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1">
                          <a:latin typeface="等线" panose="02010600030101010101" charset="-122"/>
                          <a:ea typeface="等线" panose="02010600030101010101" charset="-122"/>
                          <a:cs typeface="等线" panose="02010600030101010101" charset="-122"/>
                        </a:rPr>
                        <a:t>1</a:t>
                      </a:r>
                      <a:endParaRPr lang="en-US" altLang="en-US" sz="1400" b="1">
                        <a:latin typeface="等线" panose="02010600030101010101" charset="-122"/>
                        <a:ea typeface="等线" panose="02010600030101010101" charset="-122"/>
                        <a:cs typeface="等线" panose="02010600030101010101" charset="-122"/>
                      </a:endParaRPr>
                    </a:p>
                  </a:txBody>
                  <a:tcPr marL="68580" marR="68580" marT="0" marB="0" vert="horz" anchor="ctr" anchorCtr="0">
                    <a:lnL>
                      <a:noFill/>
                    </a:lnL>
                    <a:lnR>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1">
                          <a:latin typeface="等线" panose="02010600030101010101" charset="-122"/>
                          <a:ea typeface="等线" panose="02010600030101010101" charset="-122"/>
                          <a:cs typeface="等线" panose="02010600030101010101" charset="-122"/>
                        </a:rPr>
                        <a:t>-1</a:t>
                      </a:r>
                      <a:endParaRPr lang="en-US" altLang="en-US" sz="1400" b="1">
                        <a:latin typeface="等线" panose="02010600030101010101" charset="-122"/>
                        <a:ea typeface="等线" panose="02010600030101010101" charset="-122"/>
                        <a:cs typeface="等线" panose="02010600030101010101" charset="-122"/>
                      </a:endParaRPr>
                    </a:p>
                  </a:txBody>
                  <a:tcPr marL="68580" marR="68580" marT="0" marB="0" vert="horz" anchor="ctr" anchorCtr="0">
                    <a:lnL>
                      <a:noFill/>
                    </a:lnL>
                    <a:lnR>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1">
                          <a:latin typeface="等线" panose="02010600030101010101" charset="-122"/>
                          <a:ea typeface="等线" panose="02010600030101010101" charset="-122"/>
                          <a:cs typeface="等线" panose="02010600030101010101" charset="-122"/>
                        </a:rPr>
                        <a:t>0</a:t>
                      </a:r>
                      <a:endParaRPr lang="en-US" altLang="en-US" sz="1400" b="1">
                        <a:latin typeface="等线" panose="02010600030101010101" charset="-122"/>
                        <a:ea typeface="等线" panose="02010600030101010101" charset="-122"/>
                        <a:cs typeface="等线" panose="02010600030101010101" charset="-122"/>
                      </a:endParaRPr>
                    </a:p>
                  </a:txBody>
                  <a:tcPr marL="68580" marR="68580" marT="0" marB="0" vert="horz" anchor="ctr" anchorCtr="0">
                    <a:lnL>
                      <a:noFill/>
                    </a:lnL>
                    <a:lnR>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1">
                          <a:latin typeface="等线" panose="02010600030101010101" charset="-122"/>
                          <a:ea typeface="等线" panose="02010600030101010101" charset="-122"/>
                          <a:cs typeface="等线" panose="02010600030101010101" charset="-122"/>
                        </a:rPr>
                        <a:t>0</a:t>
                      </a:r>
                      <a:endParaRPr lang="en-US" altLang="en-US" sz="1400" b="1">
                        <a:latin typeface="等线" panose="02010600030101010101" charset="-122"/>
                        <a:ea typeface="等线" panose="02010600030101010101" charset="-122"/>
                        <a:cs typeface="等线" panose="02010600030101010101" charset="-122"/>
                      </a:endParaRPr>
                    </a:p>
                  </a:txBody>
                  <a:tcPr marL="68580" marR="68580" marT="0" marB="0" vert="horz" anchor="t" anchorCtr="0">
                    <a:lnL>
                      <a:noFill/>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graphicFrame>
        <p:nvGraphicFramePr>
          <p:cNvPr id="5" name="表格 4"/>
          <p:cNvGraphicFramePr/>
          <p:nvPr>
            <p:custDataLst>
              <p:tags r:id="rId2"/>
            </p:custDataLst>
          </p:nvPr>
        </p:nvGraphicFramePr>
        <p:xfrm>
          <a:off x="5929630" y="1145540"/>
          <a:ext cx="3408680" cy="1561465"/>
        </p:xfrm>
        <a:graphic>
          <a:graphicData uri="http://schemas.openxmlformats.org/drawingml/2006/table">
            <a:tbl>
              <a:tblPr/>
              <a:tblGrid>
                <a:gridCol w="385445"/>
                <a:gridCol w="384810"/>
                <a:gridCol w="385445"/>
                <a:gridCol w="563880"/>
                <a:gridCol w="563245"/>
                <a:gridCol w="563880"/>
                <a:gridCol w="561975"/>
              </a:tblGrid>
              <a:tr h="236855">
                <a:tc gridSpan="3">
                  <a:txBody>
                    <a:bodyPr/>
                    <a:p>
                      <a:pPr indent="0" algn="ctr">
                        <a:buNone/>
                      </a:pPr>
                      <a:r>
                        <a:rPr lang="en-US" sz="1400" b="1" i="1">
                          <a:latin typeface="等线" panose="02010600030101010101" charset="-122"/>
                          <a:ea typeface="等线" panose="02010600030101010101" charset="-122"/>
                          <a:cs typeface="等线" panose="02010600030101010101" charset="-122"/>
                        </a:rPr>
                        <a:t>c</a:t>
                      </a:r>
                      <a:r>
                        <a:rPr lang="en-US" sz="1400" b="1" i="1" baseline="-25000">
                          <a:latin typeface="等线" panose="02010600030101010101" charset="-122"/>
                          <a:ea typeface="等线" panose="02010600030101010101" charset="-122"/>
                          <a:cs typeface="等线" panose="02010600030101010101" charset="-122"/>
                        </a:rPr>
                        <a:t>j</a:t>
                      </a:r>
                      <a:r>
                        <a:rPr lang="en-US" sz="1400" b="1">
                          <a:latin typeface="等线" panose="02010600030101010101" charset="-122"/>
                          <a:ea typeface="等线" panose="02010600030101010101" charset="-122"/>
                          <a:cs typeface="等线" panose="02010600030101010101" charset="-122"/>
                        </a:rPr>
                        <a:t>→</a:t>
                      </a:r>
                      <a:endParaRPr lang="en-US" altLang="en-US" sz="1400" b="1" i="1">
                        <a:latin typeface="等线" panose="02010600030101010101" charset="-122"/>
                        <a:ea typeface="等线" panose="02010600030101010101" charset="-122"/>
                        <a:cs typeface="等线" panose="02010600030101010101" charset="-122"/>
                      </a:endParaRPr>
                    </a:p>
                  </a:txBody>
                  <a:tcPr marL="68580" marR="68580" marT="0" marB="0" vert="horz" anchor="ctr" anchorCtr="0">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a:txBody>
                    <a:bodyPr/>
                    <a:p>
                      <a:pPr indent="0" algn="ctr">
                        <a:buNone/>
                      </a:pPr>
                      <a:r>
                        <a:rPr lang="en-US" sz="1400" b="1">
                          <a:latin typeface="等线" panose="02010600030101010101" charset="-122"/>
                          <a:ea typeface="等线" panose="02010600030101010101" charset="-122"/>
                          <a:cs typeface="等线" panose="02010600030101010101" charset="-122"/>
                        </a:rPr>
                        <a:t>0</a:t>
                      </a:r>
                      <a:endParaRPr lang="en-US" altLang="en-US" sz="1400" b="1">
                        <a:latin typeface="等线" panose="02010600030101010101" charset="-122"/>
                        <a:ea typeface="等线" panose="02010600030101010101" charset="-122"/>
                        <a:cs typeface="等线" panose="02010600030101010101" charset="-122"/>
                      </a:endParaRPr>
                    </a:p>
                  </a:txBody>
                  <a:tcPr marL="68580" marR="68580" marT="0" marB="0" vert="horz" anchor="ctr" anchorCtr="0">
                    <a:lnL w="12700" cap="flat" cmpd="sng">
                      <a:solidFill>
                        <a:srgbClr val="080000"/>
                      </a:solidFill>
                      <a:prstDash val="solid"/>
                      <a:headEnd type="none" w="med" len="med"/>
                      <a:tailEnd type="none" w="med" len="med"/>
                    </a:lnL>
                    <a:lnR>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1">
                          <a:latin typeface="等线" panose="02010600030101010101" charset="-122"/>
                          <a:ea typeface="等线" panose="02010600030101010101" charset="-122"/>
                          <a:cs typeface="等线" panose="02010600030101010101" charset="-122"/>
                        </a:rPr>
                        <a:t>-1</a:t>
                      </a:r>
                      <a:endParaRPr lang="en-US" altLang="en-US" sz="1400" b="1">
                        <a:latin typeface="等线" panose="02010600030101010101" charset="-122"/>
                        <a:ea typeface="等线" panose="02010600030101010101" charset="-122"/>
                        <a:cs typeface="等线" panose="02010600030101010101" charset="-122"/>
                      </a:endParaRPr>
                    </a:p>
                  </a:txBody>
                  <a:tcPr marL="68580" marR="68580" marT="0" marB="0" vert="horz" anchor="ctr" anchorCtr="0">
                    <a:lnL>
                      <a:noFill/>
                    </a:lnL>
                    <a:lnR>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1">
                          <a:latin typeface="等线" panose="02010600030101010101" charset="-122"/>
                          <a:ea typeface="等线" panose="02010600030101010101" charset="-122"/>
                          <a:cs typeface="等线" panose="02010600030101010101" charset="-122"/>
                        </a:rPr>
                        <a:t>1</a:t>
                      </a:r>
                      <a:endParaRPr lang="en-US" altLang="en-US" sz="1400" b="1">
                        <a:latin typeface="等线" panose="02010600030101010101" charset="-122"/>
                        <a:ea typeface="等线" panose="02010600030101010101" charset="-122"/>
                        <a:cs typeface="等线" panose="02010600030101010101" charset="-122"/>
                      </a:endParaRPr>
                    </a:p>
                  </a:txBody>
                  <a:tcPr marL="68580" marR="68580" marT="0" marB="0" vert="horz" anchor="ctr" anchorCtr="0">
                    <a:lnL>
                      <a:noFill/>
                    </a:lnL>
                    <a:lnR>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1">
                          <a:latin typeface="等线" panose="02010600030101010101" charset="-122"/>
                          <a:ea typeface="等线" panose="02010600030101010101" charset="-122"/>
                          <a:cs typeface="等线" panose="02010600030101010101" charset="-122"/>
                        </a:rPr>
                        <a:t>0</a:t>
                      </a:r>
                      <a:endParaRPr lang="en-US" altLang="en-US" sz="1400" b="1">
                        <a:latin typeface="等线" panose="02010600030101010101" charset="-122"/>
                        <a:ea typeface="等线" panose="02010600030101010101" charset="-122"/>
                        <a:cs typeface="等线" panose="02010600030101010101" charset="-122"/>
                      </a:endParaRPr>
                    </a:p>
                  </a:txBody>
                  <a:tcPr marL="68580" marR="68580" marT="0" marB="0" vert="horz" anchor="t" anchorCtr="0">
                    <a:lnL>
                      <a:noFill/>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36855">
                <a:tc>
                  <a:txBody>
                    <a:bodyPr/>
                    <a:p>
                      <a:pPr indent="0" algn="ctr">
                        <a:buNone/>
                      </a:pPr>
                      <a:r>
                        <a:rPr lang="en-US" sz="1400" b="1" i="1">
                          <a:latin typeface="等线" panose="02010600030101010101" charset="-122"/>
                          <a:ea typeface="等线" panose="02010600030101010101" charset="-122"/>
                          <a:cs typeface="等线" panose="02010600030101010101" charset="-122"/>
                        </a:rPr>
                        <a:t>C</a:t>
                      </a:r>
                      <a:r>
                        <a:rPr lang="en-US" sz="1400" b="1" baseline="-25000">
                          <a:latin typeface="等线" panose="02010600030101010101" charset="-122"/>
                          <a:ea typeface="等线" panose="02010600030101010101" charset="-122"/>
                          <a:cs typeface="等线" panose="02010600030101010101" charset="-122"/>
                        </a:rPr>
                        <a:t>B</a:t>
                      </a:r>
                      <a:endParaRPr lang="en-US" altLang="en-US" sz="1400" b="1" i="1">
                        <a:latin typeface="等线" panose="02010600030101010101" charset="-122"/>
                        <a:ea typeface="等线" panose="02010600030101010101" charset="-122"/>
                        <a:cs typeface="等线" panose="02010600030101010101" charset="-122"/>
                      </a:endParaRPr>
                    </a:p>
                  </a:txBody>
                  <a:tcPr marL="68580" marR="68580" marT="0" marB="0" vert="horz" anchor="ctr" anchorCtr="0">
                    <a:lnL>
                      <a:noFill/>
                    </a:lnL>
                    <a:lnR>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1">
                          <a:latin typeface="等线" panose="02010600030101010101" charset="-122"/>
                          <a:ea typeface="等线" panose="02010600030101010101" charset="-122"/>
                          <a:cs typeface="等线" panose="02010600030101010101" charset="-122"/>
                        </a:rPr>
                        <a:t>基</a:t>
                      </a:r>
                      <a:endParaRPr lang="en-US" altLang="en-US" sz="1400" b="1">
                        <a:latin typeface="等线" panose="02010600030101010101" charset="-122"/>
                        <a:ea typeface="等线" panose="02010600030101010101" charset="-122"/>
                        <a:cs typeface="等线" panose="02010600030101010101" charset="-122"/>
                      </a:endParaRPr>
                    </a:p>
                  </a:txBody>
                  <a:tcPr marL="68580" marR="68580" marT="0" marB="0" vert="horz" anchor="ctr" anchorCtr="0">
                    <a:lnL>
                      <a:noFill/>
                    </a:lnL>
                    <a:lnR>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1" i="1">
                          <a:latin typeface="等线" panose="02010600030101010101" charset="-122"/>
                          <a:ea typeface="等线" panose="02010600030101010101" charset="-122"/>
                          <a:cs typeface="等线" panose="02010600030101010101" charset="-122"/>
                        </a:rPr>
                        <a:t>b</a:t>
                      </a:r>
                      <a:endParaRPr lang="en-US" altLang="en-US" sz="1400" b="1" i="1">
                        <a:latin typeface="等线" panose="02010600030101010101" charset="-122"/>
                        <a:ea typeface="等线" panose="02010600030101010101" charset="-122"/>
                        <a:cs typeface="等线" panose="02010600030101010101" charset="-122"/>
                      </a:endParaRPr>
                    </a:p>
                  </a:txBody>
                  <a:tcPr marL="68580" marR="68580" marT="0" marB="0" vert="horz" anchor="ctr" anchorCtr="0">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1" i="1">
                          <a:latin typeface="等线" panose="02010600030101010101" charset="-122"/>
                          <a:ea typeface="等线" panose="02010600030101010101" charset="-122"/>
                          <a:cs typeface="等线" panose="02010600030101010101" charset="-122"/>
                        </a:rPr>
                        <a:t>x</a:t>
                      </a:r>
                      <a:r>
                        <a:rPr lang="en-US" sz="1400" b="1" baseline="-25000">
                          <a:latin typeface="等线" panose="02010600030101010101" charset="-122"/>
                          <a:ea typeface="等线" panose="02010600030101010101" charset="-122"/>
                          <a:cs typeface="等线" panose="02010600030101010101" charset="-122"/>
                        </a:rPr>
                        <a:t>1</a:t>
                      </a:r>
                      <a:endParaRPr lang="en-US" altLang="en-US" sz="1400" b="1" i="1">
                        <a:latin typeface="等线" panose="02010600030101010101" charset="-122"/>
                        <a:ea typeface="等线" panose="02010600030101010101" charset="-122"/>
                        <a:cs typeface="等线" panose="02010600030101010101" charset="-122"/>
                      </a:endParaRPr>
                    </a:p>
                  </a:txBody>
                  <a:tcPr marL="68580" marR="68580" marT="0" marB="0" vert="horz" anchor="ctr" anchorCtr="0">
                    <a:lnL w="12700" cap="flat" cmpd="sng">
                      <a:solidFill>
                        <a:srgbClr val="080000"/>
                      </a:solidFill>
                      <a:prstDash val="solid"/>
                      <a:headEnd type="none" w="med" len="med"/>
                      <a:tailEnd type="none" w="med" len="med"/>
                    </a:lnL>
                    <a:lnR>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1" i="1">
                          <a:latin typeface="等线" panose="02010600030101010101" charset="-122"/>
                          <a:ea typeface="等线" panose="02010600030101010101" charset="-122"/>
                          <a:cs typeface="等线" panose="02010600030101010101" charset="-122"/>
                        </a:rPr>
                        <a:t>x</a:t>
                      </a:r>
                      <a:r>
                        <a:rPr lang="en-US" sz="1400" b="1" baseline="-25000">
                          <a:latin typeface="等线" panose="02010600030101010101" charset="-122"/>
                          <a:ea typeface="等线" panose="02010600030101010101" charset="-122"/>
                          <a:cs typeface="等线" panose="02010600030101010101" charset="-122"/>
                        </a:rPr>
                        <a:t>2</a:t>
                      </a:r>
                      <a:endParaRPr lang="en-US" altLang="en-US" sz="1400" b="1" i="1">
                        <a:latin typeface="等线" panose="02010600030101010101" charset="-122"/>
                        <a:ea typeface="等线" panose="02010600030101010101" charset="-122"/>
                        <a:cs typeface="等线" panose="02010600030101010101" charset="-122"/>
                      </a:endParaRPr>
                    </a:p>
                  </a:txBody>
                  <a:tcPr marL="68580" marR="68580" marT="0" marB="0" vert="horz" anchor="ctr" anchorCtr="0">
                    <a:lnL>
                      <a:noFill/>
                    </a:lnL>
                    <a:lnR>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1" i="1">
                          <a:latin typeface="等线" panose="02010600030101010101" charset="-122"/>
                          <a:ea typeface="等线" panose="02010600030101010101" charset="-122"/>
                          <a:cs typeface="等线" panose="02010600030101010101" charset="-122"/>
                        </a:rPr>
                        <a:t>x</a:t>
                      </a:r>
                      <a:r>
                        <a:rPr lang="en-US" sz="1400" b="1" baseline="-25000">
                          <a:latin typeface="等线" panose="02010600030101010101" charset="-122"/>
                          <a:ea typeface="等线" panose="02010600030101010101" charset="-122"/>
                          <a:cs typeface="等线" panose="02010600030101010101" charset="-122"/>
                        </a:rPr>
                        <a:t>3</a:t>
                      </a:r>
                      <a:endParaRPr lang="en-US" altLang="en-US" sz="1400" b="1" i="1">
                        <a:latin typeface="等线" panose="02010600030101010101" charset="-122"/>
                        <a:ea typeface="等线" panose="02010600030101010101" charset="-122"/>
                        <a:cs typeface="等线" panose="02010600030101010101" charset="-122"/>
                      </a:endParaRPr>
                    </a:p>
                  </a:txBody>
                  <a:tcPr marL="68580" marR="68580" marT="0" marB="0" vert="horz" anchor="t" anchorCtr="0">
                    <a:lnL>
                      <a:noFill/>
                    </a:lnL>
                    <a:lnR>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1" i="1">
                          <a:latin typeface="等线" panose="02010600030101010101" charset="-122"/>
                          <a:ea typeface="等线" panose="02010600030101010101" charset="-122"/>
                          <a:cs typeface="等线" panose="02010600030101010101" charset="-122"/>
                        </a:rPr>
                        <a:t>x</a:t>
                      </a:r>
                      <a:r>
                        <a:rPr lang="en-US" sz="1400" b="1" baseline="-25000">
                          <a:latin typeface="等线" panose="02010600030101010101" charset="-122"/>
                          <a:ea typeface="等线" panose="02010600030101010101" charset="-122"/>
                          <a:cs typeface="等线" panose="02010600030101010101" charset="-122"/>
                        </a:rPr>
                        <a:t>5</a:t>
                      </a:r>
                      <a:endParaRPr lang="en-US" altLang="en-US" sz="1400" b="1" i="1">
                        <a:latin typeface="等线" panose="02010600030101010101" charset="-122"/>
                        <a:ea typeface="等线" panose="02010600030101010101" charset="-122"/>
                        <a:cs typeface="等线" panose="02010600030101010101" charset="-122"/>
                      </a:endParaRPr>
                    </a:p>
                  </a:txBody>
                  <a:tcPr marL="68580" marR="68580" marT="0" marB="0" vert="horz" anchor="ctr" anchorCtr="0">
                    <a:lnL>
                      <a:noFill/>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79400">
                <a:tc>
                  <a:txBody>
                    <a:bodyPr/>
                    <a:p>
                      <a:pPr indent="0" algn="ctr">
                        <a:buNone/>
                      </a:pPr>
                      <a:r>
                        <a:rPr lang="en-US" sz="1400" b="1">
                          <a:latin typeface="等线" panose="02010600030101010101" charset="-122"/>
                          <a:ea typeface="等线" panose="02010600030101010101" charset="-122"/>
                          <a:cs typeface="等线" panose="02010600030101010101" charset="-122"/>
                        </a:rPr>
                        <a:t>0</a:t>
                      </a:r>
                      <a:endParaRPr lang="en-US" altLang="en-US" sz="1400" b="1">
                        <a:latin typeface="等线" panose="02010600030101010101" charset="-122"/>
                        <a:ea typeface="等线" panose="02010600030101010101" charset="-122"/>
                        <a:cs typeface="等线" panose="02010600030101010101" charset="-122"/>
                      </a:endParaRPr>
                    </a:p>
                  </a:txBody>
                  <a:tcPr marL="68580" marR="68580" marT="0" marB="0" vert="horz" anchor="ctr" anchorCtr="0">
                    <a:lnL>
                      <a:noFill/>
                    </a:lnL>
                    <a:lnR>
                      <a:noFill/>
                    </a:lnR>
                    <a:lnT w="12700" cap="flat" cmpd="sng">
                      <a:solidFill>
                        <a:srgbClr val="080000"/>
                      </a:solidFill>
                      <a:prstDash val="solid"/>
                      <a:headEnd type="none" w="med" len="med"/>
                      <a:tailEnd type="none" w="med" len="med"/>
                    </a:lnT>
                    <a:lnB cap="flat">
                      <a:noFill/>
                    </a:lnB>
                    <a:lnTlToBr>
                      <a:noFill/>
                    </a:lnTlToBr>
                    <a:lnBlToTr>
                      <a:noFill/>
                    </a:lnBlToTr>
                    <a:noFill/>
                  </a:tcPr>
                </a:tc>
                <a:tc>
                  <a:txBody>
                    <a:bodyPr/>
                    <a:p>
                      <a:pPr indent="0" algn="ctr">
                        <a:buNone/>
                      </a:pPr>
                      <a:r>
                        <a:rPr lang="en-US" sz="1400" b="1" i="1">
                          <a:latin typeface="等线" panose="02010600030101010101" charset="-122"/>
                          <a:ea typeface="等线" panose="02010600030101010101" charset="-122"/>
                          <a:cs typeface="等线" panose="02010600030101010101" charset="-122"/>
                        </a:rPr>
                        <a:t>x</a:t>
                      </a:r>
                      <a:r>
                        <a:rPr lang="en-US" sz="1400" b="1" baseline="-25000">
                          <a:latin typeface="等线" panose="02010600030101010101" charset="-122"/>
                          <a:ea typeface="等线" panose="02010600030101010101" charset="-122"/>
                          <a:cs typeface="等线" panose="02010600030101010101" charset="-122"/>
                        </a:rPr>
                        <a:t>1</a:t>
                      </a:r>
                      <a:endParaRPr lang="en-US" altLang="en-US" sz="1400" b="1" i="1">
                        <a:latin typeface="等线" panose="02010600030101010101" charset="-122"/>
                        <a:ea typeface="等线" panose="02010600030101010101" charset="-122"/>
                        <a:cs typeface="等线" panose="02010600030101010101" charset="-122"/>
                      </a:endParaRPr>
                    </a:p>
                  </a:txBody>
                  <a:tcPr marL="68580" marR="68580" marT="0" marB="0" vert="horz" anchor="ctr" anchorCtr="0">
                    <a:lnL>
                      <a:noFill/>
                    </a:lnL>
                    <a:lnR>
                      <a:noFill/>
                    </a:lnR>
                    <a:lnT w="12700" cap="flat" cmpd="sng">
                      <a:solidFill>
                        <a:srgbClr val="080000"/>
                      </a:solidFill>
                      <a:prstDash val="solid"/>
                      <a:headEnd type="none" w="med" len="med"/>
                      <a:tailEnd type="none" w="med" len="med"/>
                    </a:lnT>
                    <a:lnB cap="flat">
                      <a:noFill/>
                    </a:lnB>
                    <a:lnTlToBr>
                      <a:noFill/>
                    </a:lnTlToBr>
                    <a:lnBlToTr>
                      <a:noFill/>
                    </a:lnBlToTr>
                    <a:noFill/>
                  </a:tcPr>
                </a:tc>
                <a:tc>
                  <a:txBody>
                    <a:bodyPr/>
                    <a:p>
                      <a:pPr indent="0" algn="ctr">
                        <a:buNone/>
                      </a:pPr>
                      <a:r>
                        <a:rPr lang="en-US" sz="1400" b="1">
                          <a:latin typeface="等线" panose="02010600030101010101" charset="-122"/>
                          <a:ea typeface="等线" panose="02010600030101010101" charset="-122"/>
                          <a:cs typeface="等线" panose="02010600030101010101" charset="-122"/>
                        </a:rPr>
                        <a:t>6</a:t>
                      </a:r>
                      <a:endParaRPr lang="en-US" altLang="en-US" sz="1400" b="1">
                        <a:latin typeface="等线" panose="02010600030101010101" charset="-122"/>
                        <a:ea typeface="等线" panose="02010600030101010101" charset="-122"/>
                        <a:cs typeface="等线" panose="02010600030101010101" charset="-122"/>
                      </a:endParaRPr>
                    </a:p>
                  </a:txBody>
                  <a:tcPr marL="68580" marR="68580" marT="0" marB="0" vert="horz" anchor="ctr" anchorCtr="0">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cap="flat">
                      <a:noFill/>
                    </a:lnB>
                    <a:lnTlToBr>
                      <a:noFill/>
                    </a:lnTlToBr>
                    <a:lnBlToTr>
                      <a:noFill/>
                    </a:lnBlToTr>
                    <a:noFill/>
                  </a:tcPr>
                </a:tc>
                <a:tc>
                  <a:txBody>
                    <a:bodyPr/>
                    <a:p>
                      <a:pPr indent="0" algn="ctr">
                        <a:buNone/>
                      </a:pPr>
                      <a:r>
                        <a:rPr lang="en-US" sz="1400" b="1">
                          <a:latin typeface="等线" panose="02010600030101010101" charset="-122"/>
                          <a:ea typeface="等线" panose="02010600030101010101" charset="-122"/>
                          <a:cs typeface="等线" panose="02010600030101010101" charset="-122"/>
                        </a:rPr>
                        <a:t>1</a:t>
                      </a:r>
                      <a:endParaRPr lang="en-US" altLang="en-US" sz="1400" b="1">
                        <a:latin typeface="等线" panose="02010600030101010101" charset="-122"/>
                        <a:ea typeface="等线" panose="02010600030101010101" charset="-122"/>
                        <a:cs typeface="等线" panose="02010600030101010101" charset="-122"/>
                      </a:endParaRPr>
                    </a:p>
                  </a:txBody>
                  <a:tcPr marL="68580" marR="68580" marT="0" marB="0" vert="horz" anchor="ctr" anchorCtr="0">
                    <a:lnL w="12700" cap="flat" cmpd="sng">
                      <a:solidFill>
                        <a:srgbClr val="080000"/>
                      </a:solidFill>
                      <a:prstDash val="solid"/>
                      <a:headEnd type="none" w="med" len="med"/>
                      <a:tailEnd type="none" w="med" len="med"/>
                    </a:lnL>
                    <a:lnR>
                      <a:noFill/>
                    </a:lnR>
                    <a:lnT w="12700" cap="flat" cmpd="sng">
                      <a:solidFill>
                        <a:srgbClr val="080000"/>
                      </a:solidFill>
                      <a:prstDash val="solid"/>
                      <a:headEnd type="none" w="med" len="med"/>
                      <a:tailEnd type="none" w="med" len="med"/>
                    </a:lnT>
                    <a:lnB cap="flat">
                      <a:noFill/>
                    </a:lnB>
                    <a:lnTlToBr>
                      <a:noFill/>
                    </a:lnTlToBr>
                    <a:lnBlToTr>
                      <a:noFill/>
                    </a:lnBlToTr>
                    <a:noFill/>
                  </a:tcPr>
                </a:tc>
                <a:tc>
                  <a:txBody>
                    <a:bodyPr/>
                    <a:p>
                      <a:pPr indent="0" algn="ctr">
                        <a:buNone/>
                      </a:pPr>
                      <a:r>
                        <a:rPr lang="en-US" sz="1400" b="1">
                          <a:latin typeface="等线" panose="02010600030101010101" charset="-122"/>
                          <a:ea typeface="等线" panose="02010600030101010101" charset="-122"/>
                          <a:cs typeface="等线" panose="02010600030101010101" charset="-122"/>
                        </a:rPr>
                        <a:t>0</a:t>
                      </a:r>
                      <a:endParaRPr lang="en-US" altLang="en-US" sz="1400" b="1">
                        <a:latin typeface="等线" panose="02010600030101010101" charset="-122"/>
                        <a:ea typeface="等线" panose="02010600030101010101" charset="-122"/>
                        <a:cs typeface="等线" panose="02010600030101010101" charset="-122"/>
                      </a:endParaRPr>
                    </a:p>
                  </a:txBody>
                  <a:tcPr marL="68580" marR="68580" marT="0" marB="0" vert="horz" anchor="ctr" anchorCtr="0">
                    <a:lnL>
                      <a:noFill/>
                    </a:lnL>
                    <a:lnR>
                      <a:noFill/>
                    </a:lnR>
                    <a:lnT w="12700" cap="flat" cmpd="sng">
                      <a:solidFill>
                        <a:srgbClr val="080000"/>
                      </a:solidFill>
                      <a:prstDash val="solid"/>
                      <a:headEnd type="none" w="med" len="med"/>
                      <a:tailEnd type="none" w="med" len="med"/>
                    </a:lnT>
                    <a:lnB cap="flat">
                      <a:noFill/>
                    </a:lnB>
                    <a:lnTlToBr>
                      <a:noFill/>
                    </a:lnTlToBr>
                    <a:lnBlToTr>
                      <a:noFill/>
                    </a:lnBlToTr>
                    <a:noFill/>
                  </a:tcPr>
                </a:tc>
                <a:tc>
                  <a:txBody>
                    <a:bodyPr/>
                    <a:p>
                      <a:pPr indent="0" algn="ctr">
                        <a:buNone/>
                      </a:pPr>
                      <a:r>
                        <a:rPr lang="en-US" sz="1400" b="1">
                          <a:latin typeface="等线" panose="02010600030101010101" charset="-122"/>
                          <a:ea typeface="等线" panose="02010600030101010101" charset="-122"/>
                          <a:cs typeface="等线" panose="02010600030101010101" charset="-122"/>
                        </a:rPr>
                        <a:t>-3</a:t>
                      </a:r>
                      <a:endParaRPr lang="en-US" altLang="en-US" sz="1400" b="1">
                        <a:latin typeface="等线" panose="02010600030101010101" charset="-122"/>
                        <a:ea typeface="等线" panose="02010600030101010101" charset="-122"/>
                        <a:cs typeface="等线" panose="02010600030101010101" charset="-122"/>
                      </a:endParaRPr>
                    </a:p>
                  </a:txBody>
                  <a:tcPr marL="68580" marR="68580" marT="0" marB="0" vert="horz" anchor="t" anchorCtr="0">
                    <a:lnL>
                      <a:noFill/>
                    </a:lnL>
                    <a:lnR>
                      <a:noFill/>
                    </a:lnR>
                    <a:lnT w="12700" cap="flat" cmpd="sng">
                      <a:solidFill>
                        <a:srgbClr val="080000"/>
                      </a:solidFill>
                      <a:prstDash val="solid"/>
                      <a:headEnd type="none" w="med" len="med"/>
                      <a:tailEnd type="none" w="med" len="med"/>
                    </a:lnT>
                    <a:lnB cap="flat">
                      <a:noFill/>
                    </a:lnB>
                    <a:lnTlToBr>
                      <a:noFill/>
                    </a:lnTlToBr>
                    <a:lnBlToTr>
                      <a:noFill/>
                    </a:lnBlToTr>
                    <a:noFill/>
                  </a:tcPr>
                </a:tc>
                <a:tc>
                  <a:txBody>
                    <a:bodyPr/>
                    <a:p>
                      <a:pPr indent="0" algn="ctr">
                        <a:buNone/>
                      </a:pPr>
                      <a:r>
                        <a:rPr lang="en-US" sz="1400" b="1">
                          <a:latin typeface="等线" panose="02010600030101010101" charset="-122"/>
                          <a:ea typeface="等线" panose="02010600030101010101" charset="-122"/>
                          <a:cs typeface="等线" panose="02010600030101010101" charset="-122"/>
                        </a:rPr>
                        <a:t>0</a:t>
                      </a:r>
                      <a:endParaRPr lang="en-US" altLang="en-US" sz="1400" b="1">
                        <a:latin typeface="等线" panose="02010600030101010101" charset="-122"/>
                        <a:ea typeface="等线" panose="02010600030101010101" charset="-122"/>
                        <a:cs typeface="等线" panose="02010600030101010101" charset="-122"/>
                      </a:endParaRPr>
                    </a:p>
                  </a:txBody>
                  <a:tcPr marL="68580" marR="68580" marT="0" marB="0" vert="horz" anchor="ctr" anchorCtr="0">
                    <a:lnL>
                      <a:noFill/>
                    </a:lnL>
                    <a:lnR cap="flat">
                      <a:noFill/>
                    </a:lnR>
                    <a:lnT w="12700" cap="flat" cmpd="sng">
                      <a:solidFill>
                        <a:srgbClr val="080000"/>
                      </a:solidFill>
                      <a:prstDash val="solid"/>
                      <a:headEnd type="none" w="med" len="med"/>
                      <a:tailEnd type="none" w="med" len="med"/>
                    </a:lnT>
                    <a:lnB cap="flat">
                      <a:noFill/>
                    </a:lnB>
                    <a:lnTlToBr>
                      <a:noFill/>
                    </a:lnTlToBr>
                    <a:lnBlToTr>
                      <a:noFill/>
                    </a:lnBlToTr>
                    <a:noFill/>
                  </a:tcPr>
                </a:tc>
              </a:tr>
              <a:tr h="278765">
                <a:tc>
                  <a:txBody>
                    <a:bodyPr/>
                    <a:p>
                      <a:pPr indent="0" algn="ctr">
                        <a:buNone/>
                      </a:pPr>
                      <a:r>
                        <a:rPr lang="en-US" sz="1400" b="1">
                          <a:latin typeface="等线" panose="02010600030101010101" charset="-122"/>
                          <a:ea typeface="等线" panose="02010600030101010101" charset="-122"/>
                          <a:cs typeface="等线" panose="02010600030101010101" charset="-122"/>
                        </a:rPr>
                        <a:t>-1</a:t>
                      </a:r>
                      <a:endParaRPr lang="en-US" altLang="en-US" sz="1400" b="1">
                        <a:latin typeface="等线" panose="02010600030101010101" charset="-122"/>
                        <a:ea typeface="等线" panose="02010600030101010101" charset="-122"/>
                        <a:cs typeface="等线" panose="02010600030101010101" charset="-122"/>
                      </a:endParaRPr>
                    </a:p>
                  </a:txBody>
                  <a:tcPr marL="68580" marR="68580" marT="0" marB="0" vert="horz" anchor="ctr" anchorCtr="0">
                    <a:lnL>
                      <a:noFill/>
                    </a:lnL>
                    <a:lnR>
                      <a:noFill/>
                    </a:lnR>
                    <a:lnT cap="flat">
                      <a:noFill/>
                    </a:lnT>
                    <a:lnB cap="flat">
                      <a:noFill/>
                    </a:lnB>
                    <a:lnTlToBr>
                      <a:noFill/>
                    </a:lnTlToBr>
                    <a:lnBlToTr>
                      <a:noFill/>
                    </a:lnBlToTr>
                    <a:noFill/>
                  </a:tcPr>
                </a:tc>
                <a:tc>
                  <a:txBody>
                    <a:bodyPr/>
                    <a:p>
                      <a:pPr indent="0" algn="ctr">
                        <a:buNone/>
                      </a:pPr>
                      <a:r>
                        <a:rPr lang="en-US" sz="1400" b="1" i="1">
                          <a:latin typeface="等线" panose="02010600030101010101" charset="-122"/>
                          <a:ea typeface="等线" panose="02010600030101010101" charset="-122"/>
                          <a:cs typeface="等线" panose="02010600030101010101" charset="-122"/>
                        </a:rPr>
                        <a:t>x</a:t>
                      </a:r>
                      <a:r>
                        <a:rPr lang="en-US" sz="1400" b="1" baseline="-25000">
                          <a:latin typeface="等线" panose="02010600030101010101" charset="-122"/>
                          <a:ea typeface="等线" panose="02010600030101010101" charset="-122"/>
                          <a:cs typeface="等线" panose="02010600030101010101" charset="-122"/>
                        </a:rPr>
                        <a:t>2</a:t>
                      </a:r>
                      <a:endParaRPr lang="en-US" altLang="en-US" sz="1400" b="1" i="1">
                        <a:latin typeface="等线" panose="02010600030101010101" charset="-122"/>
                        <a:ea typeface="等线" panose="02010600030101010101" charset="-122"/>
                        <a:cs typeface="等线" panose="02010600030101010101" charset="-122"/>
                      </a:endParaRPr>
                    </a:p>
                  </a:txBody>
                  <a:tcPr marL="68580" marR="68580" marT="0" marB="0" vert="horz" anchor="ctr" anchorCtr="0">
                    <a:lnL>
                      <a:noFill/>
                    </a:lnL>
                    <a:lnR>
                      <a:noFill/>
                    </a:lnR>
                    <a:lnT cap="flat">
                      <a:noFill/>
                    </a:lnT>
                    <a:lnB cap="flat">
                      <a:noFill/>
                    </a:lnB>
                    <a:lnTlToBr>
                      <a:noFill/>
                    </a:lnTlToBr>
                    <a:lnBlToTr>
                      <a:noFill/>
                    </a:lnBlToTr>
                    <a:noFill/>
                  </a:tcPr>
                </a:tc>
                <a:tc>
                  <a:txBody>
                    <a:bodyPr/>
                    <a:p>
                      <a:pPr indent="0" algn="ctr">
                        <a:buNone/>
                      </a:pPr>
                      <a:r>
                        <a:rPr lang="en-US" sz="1400" b="1">
                          <a:latin typeface="等线" panose="02010600030101010101" charset="-122"/>
                          <a:ea typeface="等线" panose="02010600030101010101" charset="-122"/>
                          <a:cs typeface="等线" panose="02010600030101010101" charset="-122"/>
                        </a:rPr>
                        <a:t>2</a:t>
                      </a:r>
                      <a:endParaRPr lang="en-US" altLang="en-US" sz="1400" b="1">
                        <a:latin typeface="等线" panose="02010600030101010101" charset="-122"/>
                        <a:ea typeface="等线" panose="02010600030101010101" charset="-122"/>
                        <a:cs typeface="等线" panose="02010600030101010101" charset="-122"/>
                      </a:endParaRPr>
                    </a:p>
                  </a:txBody>
                  <a:tcPr marL="68580" marR="68580" marT="0" marB="0" vert="horz" anchor="ctr" anchorCtr="0">
                    <a:lnL>
                      <a:noFill/>
                    </a:lnL>
                    <a:lnR w="12700" cap="flat" cmpd="sng">
                      <a:solidFill>
                        <a:srgbClr val="080000"/>
                      </a:solidFill>
                      <a:prstDash val="solid"/>
                      <a:headEnd type="none" w="med" len="med"/>
                      <a:tailEnd type="none" w="med" len="med"/>
                    </a:lnR>
                    <a:lnT cap="flat">
                      <a:noFill/>
                    </a:lnT>
                    <a:lnB cap="flat">
                      <a:noFill/>
                    </a:lnB>
                    <a:lnTlToBr>
                      <a:noFill/>
                    </a:lnTlToBr>
                    <a:lnBlToTr>
                      <a:noFill/>
                    </a:lnBlToTr>
                    <a:noFill/>
                  </a:tcPr>
                </a:tc>
                <a:tc>
                  <a:txBody>
                    <a:bodyPr/>
                    <a:p>
                      <a:pPr indent="0" algn="ctr">
                        <a:buNone/>
                      </a:pPr>
                      <a:r>
                        <a:rPr lang="en-US" sz="1400" b="1">
                          <a:latin typeface="等线" panose="02010600030101010101" charset="-122"/>
                          <a:ea typeface="等线" panose="02010600030101010101" charset="-122"/>
                          <a:cs typeface="等线" panose="02010600030101010101" charset="-122"/>
                        </a:rPr>
                        <a:t>0</a:t>
                      </a:r>
                      <a:endParaRPr lang="en-US" altLang="en-US" sz="1400" b="1">
                        <a:latin typeface="等线" panose="02010600030101010101" charset="-122"/>
                        <a:ea typeface="等线" panose="02010600030101010101" charset="-122"/>
                        <a:cs typeface="等线" panose="02010600030101010101" charset="-122"/>
                      </a:endParaRPr>
                    </a:p>
                  </a:txBody>
                  <a:tcPr marL="68580" marR="68580" marT="0" marB="0" vert="horz" anchor="ctr" anchorCtr="0">
                    <a:lnL w="12700" cap="flat" cmpd="sng">
                      <a:solidFill>
                        <a:srgbClr val="080000"/>
                      </a:solidFill>
                      <a:prstDash val="solid"/>
                      <a:headEnd type="none" w="med" len="med"/>
                      <a:tailEnd type="none" w="med" len="med"/>
                    </a:lnL>
                    <a:lnR>
                      <a:noFill/>
                    </a:lnR>
                    <a:lnT cap="flat">
                      <a:noFill/>
                    </a:lnT>
                    <a:lnB cap="flat">
                      <a:noFill/>
                    </a:lnB>
                    <a:lnTlToBr>
                      <a:noFill/>
                    </a:lnTlToBr>
                    <a:lnBlToTr>
                      <a:noFill/>
                    </a:lnBlToTr>
                    <a:noFill/>
                  </a:tcPr>
                </a:tc>
                <a:tc>
                  <a:txBody>
                    <a:bodyPr/>
                    <a:p>
                      <a:pPr indent="0" algn="ctr">
                        <a:buNone/>
                      </a:pPr>
                      <a:r>
                        <a:rPr lang="en-US" sz="1400" b="1">
                          <a:latin typeface="等线" panose="02010600030101010101" charset="-122"/>
                          <a:ea typeface="等线" panose="02010600030101010101" charset="-122"/>
                          <a:cs typeface="等线" panose="02010600030101010101" charset="-122"/>
                        </a:rPr>
                        <a:t>1</a:t>
                      </a:r>
                      <a:endParaRPr lang="en-US" altLang="en-US" sz="1400" b="1">
                        <a:latin typeface="等线" panose="02010600030101010101" charset="-122"/>
                        <a:ea typeface="等线" panose="02010600030101010101" charset="-122"/>
                        <a:cs typeface="等线" panose="02010600030101010101" charset="-122"/>
                      </a:endParaRPr>
                    </a:p>
                  </a:txBody>
                  <a:tcPr marL="68580" marR="68580" marT="0" marB="0" vert="horz" anchor="ctr" anchorCtr="0">
                    <a:lnL>
                      <a:noFill/>
                    </a:lnL>
                    <a:lnR>
                      <a:noFill/>
                    </a:lnR>
                    <a:lnT cap="flat">
                      <a:noFill/>
                    </a:lnT>
                    <a:lnB cap="flat">
                      <a:noFill/>
                    </a:lnB>
                    <a:lnTlToBr>
                      <a:noFill/>
                    </a:lnTlToBr>
                    <a:lnBlToTr>
                      <a:noFill/>
                    </a:lnBlToTr>
                    <a:noFill/>
                  </a:tcPr>
                </a:tc>
                <a:tc>
                  <a:txBody>
                    <a:bodyPr/>
                    <a:p>
                      <a:pPr indent="0" algn="ctr">
                        <a:buNone/>
                      </a:pPr>
                      <a:r>
                        <a:rPr lang="en-US" sz="1400" b="1">
                          <a:latin typeface="等线" panose="02010600030101010101" charset="-122"/>
                          <a:ea typeface="等线" panose="02010600030101010101" charset="-122"/>
                          <a:cs typeface="等线" panose="02010600030101010101" charset="-122"/>
                        </a:rPr>
                        <a:t>-2</a:t>
                      </a:r>
                      <a:endParaRPr lang="en-US" altLang="en-US" sz="1400" b="1">
                        <a:latin typeface="等线" panose="02010600030101010101" charset="-122"/>
                        <a:ea typeface="等线" panose="02010600030101010101" charset="-122"/>
                        <a:cs typeface="等线" panose="02010600030101010101" charset="-122"/>
                      </a:endParaRPr>
                    </a:p>
                  </a:txBody>
                  <a:tcPr marL="68580" marR="68580" marT="0" marB="0" vert="horz" anchor="t" anchorCtr="0">
                    <a:lnL>
                      <a:noFill/>
                    </a:lnL>
                    <a:lnR>
                      <a:noFill/>
                    </a:lnR>
                    <a:lnT cap="flat">
                      <a:noFill/>
                    </a:lnT>
                    <a:lnB cap="flat">
                      <a:noFill/>
                    </a:lnB>
                    <a:lnTlToBr>
                      <a:noFill/>
                    </a:lnTlToBr>
                    <a:lnBlToTr>
                      <a:noFill/>
                    </a:lnBlToTr>
                    <a:noFill/>
                  </a:tcPr>
                </a:tc>
                <a:tc>
                  <a:txBody>
                    <a:bodyPr/>
                    <a:p>
                      <a:pPr indent="0" algn="ctr">
                        <a:buNone/>
                      </a:pPr>
                      <a:r>
                        <a:rPr lang="en-US" sz="1400" b="1">
                          <a:latin typeface="等线" panose="02010600030101010101" charset="-122"/>
                          <a:ea typeface="等线" panose="02010600030101010101" charset="-122"/>
                          <a:cs typeface="等线" panose="02010600030101010101" charset="-122"/>
                        </a:rPr>
                        <a:t>0</a:t>
                      </a:r>
                      <a:endParaRPr lang="en-US" altLang="en-US" sz="1400" b="1">
                        <a:latin typeface="等线" panose="02010600030101010101" charset="-122"/>
                        <a:ea typeface="等线" panose="02010600030101010101" charset="-122"/>
                        <a:cs typeface="等线" panose="02010600030101010101" charset="-122"/>
                      </a:endParaRPr>
                    </a:p>
                  </a:txBody>
                  <a:tcPr marL="68580" marR="68580" marT="0" marB="0" vert="horz" anchor="ctr" anchorCtr="0">
                    <a:lnL>
                      <a:noFill/>
                    </a:lnL>
                    <a:lnR cap="flat">
                      <a:noFill/>
                    </a:lnR>
                    <a:lnT cap="flat">
                      <a:noFill/>
                    </a:lnT>
                    <a:lnB cap="flat">
                      <a:noFill/>
                    </a:lnB>
                    <a:lnTlToBr>
                      <a:noFill/>
                    </a:lnTlToBr>
                    <a:lnBlToTr>
                      <a:noFill/>
                    </a:lnBlToTr>
                    <a:noFill/>
                  </a:tcPr>
                </a:tc>
              </a:tr>
              <a:tr h="278765">
                <a:tc>
                  <a:txBody>
                    <a:bodyPr/>
                    <a:p>
                      <a:pPr indent="0" algn="ctr">
                        <a:buNone/>
                      </a:pPr>
                      <a:r>
                        <a:rPr lang="en-US" sz="1400" b="1">
                          <a:latin typeface="等线" panose="02010600030101010101" charset="-122"/>
                          <a:ea typeface="等线" panose="02010600030101010101" charset="-122"/>
                          <a:cs typeface="等线" panose="02010600030101010101" charset="-122"/>
                        </a:rPr>
                        <a:t>0</a:t>
                      </a:r>
                      <a:endParaRPr lang="en-US" altLang="en-US" sz="1400" b="1">
                        <a:latin typeface="等线" panose="02010600030101010101" charset="-122"/>
                        <a:ea typeface="等线" panose="02010600030101010101" charset="-122"/>
                        <a:cs typeface="等线" panose="02010600030101010101" charset="-122"/>
                      </a:endParaRPr>
                    </a:p>
                  </a:txBody>
                  <a:tcPr marL="68580" marR="68580" marT="0" marB="0" vert="horz" anchor="ctr" anchorCtr="0">
                    <a:lnL>
                      <a:noFill/>
                    </a:lnL>
                    <a:lnR>
                      <a:noFill/>
                    </a:lnR>
                    <a:lnT cap="flat">
                      <a:noFill/>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1" i="1">
                          <a:latin typeface="等线" panose="02010600030101010101" charset="-122"/>
                          <a:ea typeface="等线" panose="02010600030101010101" charset="-122"/>
                          <a:cs typeface="等线" panose="02010600030101010101" charset="-122"/>
                        </a:rPr>
                        <a:t>x</a:t>
                      </a:r>
                      <a:r>
                        <a:rPr lang="en-US" sz="1400" b="1" baseline="-25000">
                          <a:latin typeface="等线" panose="02010600030101010101" charset="-122"/>
                          <a:ea typeface="等线" panose="02010600030101010101" charset="-122"/>
                          <a:cs typeface="等线" panose="02010600030101010101" charset="-122"/>
                        </a:rPr>
                        <a:t>5</a:t>
                      </a:r>
                      <a:endParaRPr lang="en-US" altLang="en-US" sz="1400" b="1" i="1">
                        <a:latin typeface="等线" panose="02010600030101010101" charset="-122"/>
                        <a:ea typeface="等线" panose="02010600030101010101" charset="-122"/>
                        <a:cs typeface="等线" panose="02010600030101010101" charset="-122"/>
                      </a:endParaRPr>
                    </a:p>
                  </a:txBody>
                  <a:tcPr marL="68580" marR="68580" marT="0" marB="0" vert="horz" anchor="ctr" anchorCtr="0">
                    <a:lnL>
                      <a:noFill/>
                    </a:lnL>
                    <a:lnR>
                      <a:noFill/>
                    </a:lnR>
                    <a:lnT cap="flat">
                      <a:noFill/>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1">
                          <a:latin typeface="等线" panose="02010600030101010101" charset="-122"/>
                          <a:ea typeface="等线" panose="02010600030101010101" charset="-122"/>
                          <a:cs typeface="等线" panose="02010600030101010101" charset="-122"/>
                        </a:rPr>
                        <a:t>3</a:t>
                      </a:r>
                      <a:endParaRPr lang="en-US" altLang="en-US" sz="1400" b="1">
                        <a:latin typeface="等线" panose="02010600030101010101" charset="-122"/>
                        <a:ea typeface="等线" panose="02010600030101010101" charset="-122"/>
                        <a:cs typeface="等线" panose="02010600030101010101" charset="-122"/>
                      </a:endParaRPr>
                    </a:p>
                  </a:txBody>
                  <a:tcPr marL="68580" marR="68580" marT="0" marB="0" vert="horz" anchor="ctr" anchorCtr="0">
                    <a:lnL>
                      <a:noFill/>
                    </a:lnL>
                    <a:lnR w="12700" cap="flat" cmpd="sng">
                      <a:solidFill>
                        <a:srgbClr val="080000"/>
                      </a:solidFill>
                      <a:prstDash val="solid"/>
                      <a:headEnd type="none" w="med" len="med"/>
                      <a:tailEnd type="none" w="med" len="med"/>
                    </a:lnR>
                    <a:lnT cap="flat">
                      <a:noFill/>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1">
                          <a:latin typeface="等线" panose="02010600030101010101" charset="-122"/>
                          <a:ea typeface="等线" panose="02010600030101010101" charset="-122"/>
                          <a:cs typeface="等线" panose="02010600030101010101" charset="-122"/>
                        </a:rPr>
                        <a:t>0</a:t>
                      </a:r>
                      <a:endParaRPr lang="en-US" altLang="en-US" sz="1400" b="1">
                        <a:latin typeface="等线" panose="02010600030101010101" charset="-122"/>
                        <a:ea typeface="等线" panose="02010600030101010101" charset="-122"/>
                        <a:cs typeface="等线" panose="02010600030101010101" charset="-122"/>
                      </a:endParaRPr>
                    </a:p>
                  </a:txBody>
                  <a:tcPr marL="68580" marR="68580" marT="0" marB="0" vert="horz" anchor="ctr" anchorCtr="0">
                    <a:lnL w="12700" cap="flat" cmpd="sng">
                      <a:solidFill>
                        <a:srgbClr val="080000"/>
                      </a:solidFill>
                      <a:prstDash val="solid"/>
                      <a:headEnd type="none" w="med" len="med"/>
                      <a:tailEnd type="none" w="med" len="med"/>
                    </a:lnL>
                    <a:lnR>
                      <a:noFill/>
                    </a:lnR>
                    <a:lnT cap="flat">
                      <a:noFill/>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1">
                          <a:latin typeface="等线" panose="02010600030101010101" charset="-122"/>
                          <a:ea typeface="等线" panose="02010600030101010101" charset="-122"/>
                          <a:cs typeface="等线" panose="02010600030101010101" charset="-122"/>
                        </a:rPr>
                        <a:t>0</a:t>
                      </a:r>
                      <a:endParaRPr lang="en-US" altLang="en-US" sz="1400" b="1">
                        <a:latin typeface="等线" panose="02010600030101010101" charset="-122"/>
                        <a:ea typeface="等线" panose="02010600030101010101" charset="-122"/>
                        <a:cs typeface="等线" panose="02010600030101010101" charset="-122"/>
                      </a:endParaRPr>
                    </a:p>
                  </a:txBody>
                  <a:tcPr marL="68580" marR="68580" marT="0" marB="0" vert="horz" anchor="ctr" anchorCtr="0">
                    <a:lnL>
                      <a:noFill/>
                    </a:lnL>
                    <a:lnR>
                      <a:noFill/>
                    </a:lnR>
                    <a:lnT cap="flat">
                      <a:noFill/>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1">
                          <a:latin typeface="等线" panose="02010600030101010101" charset="-122"/>
                          <a:ea typeface="等线" panose="02010600030101010101" charset="-122"/>
                          <a:cs typeface="等线" panose="02010600030101010101" charset="-122"/>
                        </a:rPr>
                        <a:t>[3]</a:t>
                      </a:r>
                      <a:endParaRPr lang="en-US" altLang="en-US" sz="1400" b="1">
                        <a:latin typeface="等线" panose="02010600030101010101" charset="-122"/>
                        <a:ea typeface="等线" panose="02010600030101010101" charset="-122"/>
                        <a:cs typeface="等线" panose="02010600030101010101" charset="-122"/>
                      </a:endParaRPr>
                    </a:p>
                  </a:txBody>
                  <a:tcPr marL="68580" marR="68580" marT="0" marB="0" vert="horz" anchor="t" anchorCtr="0">
                    <a:lnL>
                      <a:noFill/>
                    </a:lnL>
                    <a:lnR>
                      <a:noFill/>
                    </a:lnR>
                    <a:lnT cap="flat">
                      <a:noFill/>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1">
                          <a:latin typeface="等线" panose="02010600030101010101" charset="-122"/>
                          <a:ea typeface="等线" panose="02010600030101010101" charset="-122"/>
                          <a:cs typeface="等线" panose="02010600030101010101" charset="-122"/>
                        </a:rPr>
                        <a:t>1</a:t>
                      </a:r>
                      <a:endParaRPr lang="en-US" altLang="en-US" sz="1400" b="1">
                        <a:latin typeface="等线" panose="02010600030101010101" charset="-122"/>
                        <a:ea typeface="等线" panose="02010600030101010101" charset="-122"/>
                        <a:cs typeface="等线" panose="02010600030101010101" charset="-122"/>
                      </a:endParaRPr>
                    </a:p>
                  </a:txBody>
                  <a:tcPr marL="68580" marR="68580" marT="0" marB="0" vert="horz" anchor="ctr" anchorCtr="0">
                    <a:lnL>
                      <a:noFill/>
                    </a:lnL>
                    <a:lnR cap="flat">
                      <a:noFill/>
                    </a:lnR>
                    <a:lnT cap="flat">
                      <a:noFill/>
                    </a:lnT>
                    <a:lnB w="12700" cap="flat" cmpd="sng">
                      <a:solidFill>
                        <a:srgbClr val="080000"/>
                      </a:solidFill>
                      <a:prstDash val="solid"/>
                      <a:headEnd type="none" w="med" len="med"/>
                      <a:tailEnd type="none" w="med" len="med"/>
                    </a:lnB>
                    <a:lnTlToBr>
                      <a:noFill/>
                    </a:lnTlToBr>
                    <a:lnBlToTr>
                      <a:noFill/>
                    </a:lnBlToTr>
                    <a:noFill/>
                  </a:tcPr>
                </a:tc>
              </a:tr>
              <a:tr h="250825">
                <a:tc gridSpan="3">
                  <a:txBody>
                    <a:bodyPr/>
                    <a:p>
                      <a:pPr indent="0" algn="ctr">
                        <a:buNone/>
                      </a:pPr>
                      <a:r>
                        <a:rPr lang="en-US" sz="1400" b="1" i="1">
                          <a:latin typeface="等线" panose="02010600030101010101" charset="-122"/>
                          <a:ea typeface="等线" panose="02010600030101010101" charset="-122"/>
                          <a:cs typeface="等线" panose="02010600030101010101" charset="-122"/>
                        </a:rPr>
                        <a:t>z</a:t>
                      </a:r>
                      <a:r>
                        <a:rPr lang="en-US" sz="1400" b="1" i="1" baseline="-25000">
                          <a:latin typeface="等线" panose="02010600030101010101" charset="-122"/>
                          <a:ea typeface="等线" panose="02010600030101010101" charset="-122"/>
                          <a:cs typeface="等线" panose="02010600030101010101" charset="-122"/>
                        </a:rPr>
                        <a:t>j</a:t>
                      </a:r>
                      <a:r>
                        <a:rPr lang="en-US" sz="1400" b="1">
                          <a:latin typeface="等线" panose="02010600030101010101" charset="-122"/>
                          <a:ea typeface="等线" panose="02010600030101010101" charset="-122"/>
                          <a:cs typeface="等线" panose="02010600030101010101" charset="-122"/>
                        </a:rPr>
                        <a:t>-</a:t>
                      </a:r>
                      <a:r>
                        <a:rPr lang="en-US" sz="1400" b="1" i="1">
                          <a:latin typeface="等线" panose="02010600030101010101" charset="-122"/>
                          <a:ea typeface="等线" panose="02010600030101010101" charset="-122"/>
                          <a:cs typeface="等线" panose="02010600030101010101" charset="-122"/>
                        </a:rPr>
                        <a:t>c</a:t>
                      </a:r>
                      <a:r>
                        <a:rPr lang="en-US" sz="1400" b="1" i="1" baseline="-25000">
                          <a:latin typeface="等线" panose="02010600030101010101" charset="-122"/>
                          <a:ea typeface="等线" panose="02010600030101010101" charset="-122"/>
                          <a:cs typeface="等线" panose="02010600030101010101" charset="-122"/>
                        </a:rPr>
                        <a:t>j</a:t>
                      </a:r>
                      <a:endParaRPr lang="en-US" altLang="en-US" sz="1400" b="1" i="1">
                        <a:latin typeface="等线" panose="02010600030101010101" charset="-122"/>
                        <a:ea typeface="等线" panose="02010600030101010101" charset="-122"/>
                        <a:cs typeface="等线" panose="02010600030101010101" charset="-122"/>
                      </a:endParaRPr>
                    </a:p>
                  </a:txBody>
                  <a:tcPr marL="68580" marR="68580" marT="0" marB="0" vert="horz" anchor="ctr" anchorCtr="0">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a:txBody>
                    <a:bodyPr/>
                    <a:p>
                      <a:pPr indent="0" algn="ctr">
                        <a:buNone/>
                      </a:pPr>
                      <a:r>
                        <a:rPr lang="en-US" sz="1400" b="1">
                          <a:latin typeface="等线" panose="02010600030101010101" charset="-122"/>
                          <a:ea typeface="等线" panose="02010600030101010101" charset="-122"/>
                          <a:cs typeface="等线" panose="02010600030101010101" charset="-122"/>
                        </a:rPr>
                        <a:t>0</a:t>
                      </a:r>
                      <a:endParaRPr lang="en-US" altLang="en-US" sz="1400" b="1">
                        <a:latin typeface="等线" panose="02010600030101010101" charset="-122"/>
                        <a:ea typeface="等线" panose="02010600030101010101" charset="-122"/>
                        <a:cs typeface="等线" panose="02010600030101010101" charset="-122"/>
                      </a:endParaRPr>
                    </a:p>
                  </a:txBody>
                  <a:tcPr marL="68580" marR="68580" marT="0" marB="0" vert="horz" anchor="ctr" anchorCtr="0">
                    <a:lnL w="12700" cap="flat" cmpd="sng">
                      <a:solidFill>
                        <a:srgbClr val="080000"/>
                      </a:solidFill>
                      <a:prstDash val="solid"/>
                      <a:headEnd type="none" w="med" len="med"/>
                      <a:tailEnd type="none" w="med" len="med"/>
                    </a:lnL>
                    <a:lnR>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1">
                          <a:latin typeface="等线" panose="02010600030101010101" charset="-122"/>
                          <a:ea typeface="等线" panose="02010600030101010101" charset="-122"/>
                          <a:cs typeface="等线" panose="02010600030101010101" charset="-122"/>
                        </a:rPr>
                        <a:t>0</a:t>
                      </a:r>
                      <a:endParaRPr lang="en-US" altLang="en-US" sz="1400" b="1">
                        <a:latin typeface="等线" panose="02010600030101010101" charset="-122"/>
                        <a:ea typeface="等线" panose="02010600030101010101" charset="-122"/>
                        <a:cs typeface="等线" panose="02010600030101010101" charset="-122"/>
                      </a:endParaRPr>
                    </a:p>
                  </a:txBody>
                  <a:tcPr marL="68580" marR="68580" marT="0" marB="0" vert="horz" anchor="ctr" anchorCtr="0">
                    <a:lnL>
                      <a:noFill/>
                    </a:lnL>
                    <a:lnR>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1">
                          <a:latin typeface="等线" panose="02010600030101010101" charset="-122"/>
                          <a:ea typeface="等线" panose="02010600030101010101" charset="-122"/>
                          <a:cs typeface="等线" panose="02010600030101010101" charset="-122"/>
                        </a:rPr>
                        <a:t>1</a:t>
                      </a:r>
                      <a:endParaRPr lang="en-US" altLang="en-US" sz="1400" b="1">
                        <a:latin typeface="等线" panose="02010600030101010101" charset="-122"/>
                        <a:ea typeface="等线" panose="02010600030101010101" charset="-122"/>
                        <a:cs typeface="等线" panose="02010600030101010101" charset="-122"/>
                      </a:endParaRPr>
                    </a:p>
                  </a:txBody>
                  <a:tcPr marL="68580" marR="68580" marT="0" marB="0" vert="horz" anchor="ctr" anchorCtr="0">
                    <a:lnL>
                      <a:noFill/>
                    </a:lnL>
                    <a:lnR>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1">
                          <a:latin typeface="等线" panose="02010600030101010101" charset="-122"/>
                          <a:ea typeface="等线" panose="02010600030101010101" charset="-122"/>
                          <a:cs typeface="等线" panose="02010600030101010101" charset="-122"/>
                        </a:rPr>
                        <a:t>0</a:t>
                      </a:r>
                      <a:endParaRPr lang="en-US" altLang="en-US" sz="1400" b="1">
                        <a:latin typeface="等线" panose="02010600030101010101" charset="-122"/>
                        <a:ea typeface="等线" panose="02010600030101010101" charset="-122"/>
                        <a:cs typeface="等线" panose="02010600030101010101" charset="-122"/>
                      </a:endParaRPr>
                    </a:p>
                  </a:txBody>
                  <a:tcPr marL="68580" marR="68580" marT="0" marB="0" vert="horz" anchor="t" anchorCtr="0">
                    <a:lnL>
                      <a:noFill/>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graphicFrame>
        <p:nvGraphicFramePr>
          <p:cNvPr id="6" name="表格 5"/>
          <p:cNvGraphicFramePr/>
          <p:nvPr/>
        </p:nvGraphicFramePr>
        <p:xfrm>
          <a:off x="5929313" y="3154680"/>
          <a:ext cx="3667125" cy="1422400"/>
        </p:xfrm>
        <a:graphic>
          <a:graphicData uri="http://schemas.openxmlformats.org/drawingml/2006/table">
            <a:tbl>
              <a:tblPr/>
              <a:tblGrid>
                <a:gridCol w="355600"/>
                <a:gridCol w="355600"/>
                <a:gridCol w="355600"/>
                <a:gridCol w="520700"/>
                <a:gridCol w="519113"/>
                <a:gridCol w="520700"/>
                <a:gridCol w="519112"/>
                <a:gridCol w="520700"/>
              </a:tblGrid>
              <a:tr h="215900">
                <a:tc gridSpan="3">
                  <a:txBody>
                    <a:bodyPr/>
                    <a:p>
                      <a:pPr indent="0" algn="ctr">
                        <a:buNone/>
                      </a:pPr>
                      <a:r>
                        <a:rPr lang="en-US" sz="1400" b="1" i="1">
                          <a:latin typeface="等线" panose="02010600030101010101" charset="-122"/>
                          <a:ea typeface="等线" panose="02010600030101010101" charset="-122"/>
                          <a:cs typeface="等线" panose="02010600030101010101" charset="-122"/>
                        </a:rPr>
                        <a:t>c</a:t>
                      </a:r>
                      <a:r>
                        <a:rPr lang="en-US" sz="1400" b="1" i="1" baseline="-25000">
                          <a:latin typeface="等线" panose="02010600030101010101" charset="-122"/>
                          <a:ea typeface="等线" panose="02010600030101010101" charset="-122"/>
                          <a:cs typeface="等线" panose="02010600030101010101" charset="-122"/>
                        </a:rPr>
                        <a:t>j</a:t>
                      </a:r>
                      <a:r>
                        <a:rPr lang="en-US" sz="1400" b="1">
                          <a:latin typeface="等线" panose="02010600030101010101" charset="-122"/>
                          <a:ea typeface="等线" panose="02010600030101010101" charset="-122"/>
                          <a:cs typeface="等线" panose="02010600030101010101" charset="-122"/>
                        </a:rPr>
                        <a:t>→</a:t>
                      </a:r>
                      <a:endParaRPr lang="en-US" altLang="en-US" sz="1400" b="1" i="1">
                        <a:latin typeface="等线" panose="02010600030101010101" charset="-122"/>
                        <a:ea typeface="等线" panose="02010600030101010101" charset="-122"/>
                        <a:cs typeface="等线" panose="02010600030101010101" charset="-122"/>
                      </a:endParaRPr>
                    </a:p>
                  </a:txBody>
                  <a:tcPr marL="68580" marR="68580" marT="0" marB="0" vert="horz" anchor="ctr" anchorCtr="0">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a:txBody>
                    <a:bodyPr/>
                    <a:p>
                      <a:pPr indent="0" algn="ctr">
                        <a:buNone/>
                      </a:pPr>
                      <a:r>
                        <a:rPr lang="en-US" sz="1400" b="1">
                          <a:latin typeface="等线" panose="02010600030101010101" charset="-122"/>
                          <a:ea typeface="等线" panose="02010600030101010101" charset="-122"/>
                          <a:cs typeface="等线" panose="02010600030101010101" charset="-122"/>
                        </a:rPr>
                        <a:t>0</a:t>
                      </a:r>
                      <a:endParaRPr lang="en-US" altLang="en-US" sz="1400" b="1">
                        <a:latin typeface="等线" panose="02010600030101010101" charset="-122"/>
                        <a:ea typeface="等线" panose="02010600030101010101" charset="-122"/>
                        <a:cs typeface="等线" panose="02010600030101010101" charset="-122"/>
                      </a:endParaRPr>
                    </a:p>
                  </a:txBody>
                  <a:tcPr marL="68580" marR="68580" marT="0" marB="0" vert="horz" anchor="ctr" anchorCtr="0">
                    <a:lnL w="12700" cap="flat" cmpd="sng">
                      <a:solidFill>
                        <a:srgbClr val="080000"/>
                      </a:solidFill>
                      <a:prstDash val="solid"/>
                      <a:headEnd type="none" w="med" len="med"/>
                      <a:tailEnd type="none" w="med" len="med"/>
                    </a:lnL>
                    <a:lnR>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1">
                          <a:latin typeface="等线" panose="02010600030101010101" charset="-122"/>
                          <a:ea typeface="等线" panose="02010600030101010101" charset="-122"/>
                          <a:cs typeface="等线" panose="02010600030101010101" charset="-122"/>
                        </a:rPr>
                        <a:t>-1</a:t>
                      </a:r>
                      <a:endParaRPr lang="en-US" altLang="en-US" sz="1400" b="1">
                        <a:latin typeface="等线" panose="02010600030101010101" charset="-122"/>
                        <a:ea typeface="等线" panose="02010600030101010101" charset="-122"/>
                        <a:cs typeface="等线" panose="02010600030101010101" charset="-122"/>
                      </a:endParaRPr>
                    </a:p>
                  </a:txBody>
                  <a:tcPr marL="68580" marR="68580" marT="0" marB="0" vert="horz" anchor="ctr" anchorCtr="0">
                    <a:lnL>
                      <a:noFill/>
                    </a:lnL>
                    <a:lnR>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1">
                          <a:latin typeface="等线" panose="02010600030101010101" charset="-122"/>
                          <a:ea typeface="等线" panose="02010600030101010101" charset="-122"/>
                          <a:cs typeface="等线" panose="02010600030101010101" charset="-122"/>
                        </a:rPr>
                        <a:t>1</a:t>
                      </a:r>
                      <a:endParaRPr lang="en-US" altLang="en-US" sz="1400" b="1">
                        <a:latin typeface="等线" panose="02010600030101010101" charset="-122"/>
                        <a:ea typeface="等线" panose="02010600030101010101" charset="-122"/>
                        <a:cs typeface="等线" panose="02010600030101010101" charset="-122"/>
                      </a:endParaRPr>
                    </a:p>
                  </a:txBody>
                  <a:tcPr marL="68580" marR="68580" marT="0" marB="0" vert="horz" anchor="ctr" anchorCtr="0">
                    <a:lnL>
                      <a:noFill/>
                    </a:lnL>
                    <a:lnR>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1">
                          <a:latin typeface="等线" panose="02010600030101010101" charset="-122"/>
                          <a:ea typeface="等线" panose="02010600030101010101" charset="-122"/>
                          <a:cs typeface="等线" panose="02010600030101010101" charset="-122"/>
                        </a:rPr>
                        <a:t>0</a:t>
                      </a:r>
                      <a:endParaRPr lang="en-US" altLang="en-US" sz="1400" b="1">
                        <a:latin typeface="等线" panose="02010600030101010101" charset="-122"/>
                        <a:ea typeface="等线" panose="02010600030101010101" charset="-122"/>
                        <a:cs typeface="等线" panose="02010600030101010101" charset="-122"/>
                      </a:endParaRPr>
                    </a:p>
                  </a:txBody>
                  <a:tcPr marL="68580" marR="68580" marT="0" marB="0" vert="horz" anchor="ctr" anchorCtr="0">
                    <a:lnL>
                      <a:noFill/>
                    </a:lnL>
                    <a:lnR>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1">
                          <a:latin typeface="等线" panose="02010600030101010101" charset="-122"/>
                          <a:ea typeface="等线" panose="02010600030101010101" charset="-122"/>
                          <a:cs typeface="等线" panose="02010600030101010101" charset="-122"/>
                        </a:rPr>
                        <a:t>0</a:t>
                      </a:r>
                      <a:endParaRPr lang="en-US" altLang="en-US" sz="1400" b="1">
                        <a:latin typeface="等线" panose="02010600030101010101" charset="-122"/>
                        <a:ea typeface="等线" panose="02010600030101010101" charset="-122"/>
                        <a:cs typeface="等线" panose="02010600030101010101" charset="-122"/>
                      </a:endParaRPr>
                    </a:p>
                  </a:txBody>
                  <a:tcPr marL="68580" marR="68580" marT="0" marB="0" vert="horz" anchor="t" anchorCtr="0">
                    <a:lnL>
                      <a:noFill/>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15900">
                <a:tc>
                  <a:txBody>
                    <a:bodyPr/>
                    <a:p>
                      <a:pPr indent="0" algn="ctr">
                        <a:buNone/>
                      </a:pPr>
                      <a:r>
                        <a:rPr lang="en-US" sz="1400" b="1" i="1">
                          <a:latin typeface="等线" panose="02010600030101010101" charset="-122"/>
                          <a:ea typeface="等线" panose="02010600030101010101" charset="-122"/>
                          <a:cs typeface="等线" panose="02010600030101010101" charset="-122"/>
                        </a:rPr>
                        <a:t>C</a:t>
                      </a:r>
                      <a:r>
                        <a:rPr lang="en-US" sz="1400" b="1" baseline="-25000">
                          <a:latin typeface="等线" panose="02010600030101010101" charset="-122"/>
                          <a:ea typeface="等线" panose="02010600030101010101" charset="-122"/>
                          <a:cs typeface="等线" panose="02010600030101010101" charset="-122"/>
                        </a:rPr>
                        <a:t>B</a:t>
                      </a:r>
                      <a:endParaRPr lang="en-US" altLang="en-US" sz="1400" b="1" i="1">
                        <a:latin typeface="等线" panose="02010600030101010101" charset="-122"/>
                        <a:ea typeface="等线" panose="02010600030101010101" charset="-122"/>
                        <a:cs typeface="等线" panose="02010600030101010101" charset="-122"/>
                      </a:endParaRPr>
                    </a:p>
                  </a:txBody>
                  <a:tcPr marL="68580" marR="68580" marT="0" marB="0" vert="horz" anchor="ctr" anchorCtr="0">
                    <a:lnL>
                      <a:noFill/>
                    </a:lnL>
                    <a:lnR>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1">
                          <a:latin typeface="等线" panose="02010600030101010101" charset="-122"/>
                          <a:ea typeface="等线" panose="02010600030101010101" charset="-122"/>
                          <a:cs typeface="等线" panose="02010600030101010101" charset="-122"/>
                        </a:rPr>
                        <a:t>基</a:t>
                      </a:r>
                      <a:endParaRPr lang="en-US" altLang="en-US" sz="1400" b="1">
                        <a:latin typeface="等线" panose="02010600030101010101" charset="-122"/>
                        <a:ea typeface="等线" panose="02010600030101010101" charset="-122"/>
                        <a:cs typeface="等线" panose="02010600030101010101" charset="-122"/>
                      </a:endParaRPr>
                    </a:p>
                  </a:txBody>
                  <a:tcPr marL="68580" marR="68580" marT="0" marB="0" vert="horz" anchor="ctr" anchorCtr="0">
                    <a:lnL>
                      <a:noFill/>
                    </a:lnL>
                    <a:lnR>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1" i="1">
                          <a:latin typeface="等线" panose="02010600030101010101" charset="-122"/>
                          <a:ea typeface="等线" panose="02010600030101010101" charset="-122"/>
                          <a:cs typeface="等线" panose="02010600030101010101" charset="-122"/>
                        </a:rPr>
                        <a:t>b</a:t>
                      </a:r>
                      <a:endParaRPr lang="en-US" altLang="en-US" sz="1400" b="1" i="1">
                        <a:latin typeface="等线" panose="02010600030101010101" charset="-122"/>
                        <a:ea typeface="等线" panose="02010600030101010101" charset="-122"/>
                        <a:cs typeface="等线" panose="02010600030101010101" charset="-122"/>
                      </a:endParaRPr>
                    </a:p>
                  </a:txBody>
                  <a:tcPr marL="68580" marR="68580" marT="0" marB="0" vert="horz" anchor="ctr" anchorCtr="0">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1" i="1">
                          <a:latin typeface="等线" panose="02010600030101010101" charset="-122"/>
                          <a:ea typeface="等线" panose="02010600030101010101" charset="-122"/>
                          <a:cs typeface="等线" panose="02010600030101010101" charset="-122"/>
                        </a:rPr>
                        <a:t>x</a:t>
                      </a:r>
                      <a:r>
                        <a:rPr lang="en-US" sz="1400" b="1" baseline="-25000">
                          <a:latin typeface="等线" panose="02010600030101010101" charset="-122"/>
                          <a:ea typeface="等线" panose="02010600030101010101" charset="-122"/>
                          <a:cs typeface="等线" panose="02010600030101010101" charset="-122"/>
                        </a:rPr>
                        <a:t>1</a:t>
                      </a:r>
                      <a:endParaRPr lang="en-US" altLang="en-US" sz="1400" b="1" i="1">
                        <a:latin typeface="等线" panose="02010600030101010101" charset="-122"/>
                        <a:ea typeface="等线" panose="02010600030101010101" charset="-122"/>
                        <a:cs typeface="等线" panose="02010600030101010101" charset="-122"/>
                      </a:endParaRPr>
                    </a:p>
                  </a:txBody>
                  <a:tcPr marL="68580" marR="68580" marT="0" marB="0" vert="horz" anchor="ctr" anchorCtr="0">
                    <a:lnL w="12700" cap="flat" cmpd="sng">
                      <a:solidFill>
                        <a:srgbClr val="080000"/>
                      </a:solidFill>
                      <a:prstDash val="solid"/>
                      <a:headEnd type="none" w="med" len="med"/>
                      <a:tailEnd type="none" w="med" len="med"/>
                    </a:lnL>
                    <a:lnR>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1" i="1">
                          <a:latin typeface="等线" panose="02010600030101010101" charset="-122"/>
                          <a:ea typeface="等线" panose="02010600030101010101" charset="-122"/>
                          <a:cs typeface="等线" panose="02010600030101010101" charset="-122"/>
                        </a:rPr>
                        <a:t>x</a:t>
                      </a:r>
                      <a:r>
                        <a:rPr lang="en-US" sz="1400" b="1" baseline="-25000">
                          <a:latin typeface="等线" panose="02010600030101010101" charset="-122"/>
                          <a:ea typeface="等线" panose="02010600030101010101" charset="-122"/>
                          <a:cs typeface="等线" panose="02010600030101010101" charset="-122"/>
                        </a:rPr>
                        <a:t>2</a:t>
                      </a:r>
                      <a:endParaRPr lang="en-US" altLang="en-US" sz="1400" b="1" i="1">
                        <a:latin typeface="等线" panose="02010600030101010101" charset="-122"/>
                        <a:ea typeface="等线" panose="02010600030101010101" charset="-122"/>
                        <a:cs typeface="等线" panose="02010600030101010101" charset="-122"/>
                      </a:endParaRPr>
                    </a:p>
                  </a:txBody>
                  <a:tcPr marL="68580" marR="68580" marT="0" marB="0" vert="horz" anchor="ctr" anchorCtr="0">
                    <a:lnL>
                      <a:noFill/>
                    </a:lnL>
                    <a:lnR>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1" i="1">
                          <a:latin typeface="等线" panose="02010600030101010101" charset="-122"/>
                          <a:ea typeface="等线" panose="02010600030101010101" charset="-122"/>
                          <a:cs typeface="等线" panose="02010600030101010101" charset="-122"/>
                        </a:rPr>
                        <a:t>x</a:t>
                      </a:r>
                      <a:r>
                        <a:rPr lang="en-US" sz="1400" b="1" baseline="-25000">
                          <a:latin typeface="等线" panose="02010600030101010101" charset="-122"/>
                          <a:ea typeface="等线" panose="02010600030101010101" charset="-122"/>
                          <a:cs typeface="等线" panose="02010600030101010101" charset="-122"/>
                        </a:rPr>
                        <a:t>3</a:t>
                      </a:r>
                      <a:endParaRPr lang="en-US" altLang="en-US" sz="1400" b="1" i="1">
                        <a:latin typeface="等线" panose="02010600030101010101" charset="-122"/>
                        <a:ea typeface="等线" panose="02010600030101010101" charset="-122"/>
                        <a:cs typeface="等线" panose="02010600030101010101" charset="-122"/>
                      </a:endParaRPr>
                    </a:p>
                  </a:txBody>
                  <a:tcPr marL="68580" marR="68580" marT="0" marB="0" vert="horz" anchor="t" anchorCtr="0">
                    <a:lnL>
                      <a:noFill/>
                    </a:lnL>
                    <a:lnR>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1" i="1">
                          <a:latin typeface="等线" panose="02010600030101010101" charset="-122"/>
                          <a:ea typeface="等线" panose="02010600030101010101" charset="-122"/>
                          <a:cs typeface="等线" panose="02010600030101010101" charset="-122"/>
                        </a:rPr>
                        <a:t>x</a:t>
                      </a:r>
                      <a:r>
                        <a:rPr lang="en-US" sz="1400" b="1" baseline="-25000">
                          <a:latin typeface="等线" panose="02010600030101010101" charset="-122"/>
                          <a:ea typeface="等线" panose="02010600030101010101" charset="-122"/>
                          <a:cs typeface="等线" panose="02010600030101010101" charset="-122"/>
                        </a:rPr>
                        <a:t>4</a:t>
                      </a:r>
                      <a:endParaRPr lang="en-US" altLang="en-US" sz="1400" b="1" i="1">
                        <a:latin typeface="等线" panose="02010600030101010101" charset="-122"/>
                        <a:ea typeface="等线" panose="02010600030101010101" charset="-122"/>
                        <a:cs typeface="等线" panose="02010600030101010101" charset="-122"/>
                      </a:endParaRPr>
                    </a:p>
                  </a:txBody>
                  <a:tcPr marL="68580" marR="68580" marT="0" marB="0" vert="horz" anchor="ctr" anchorCtr="0">
                    <a:lnL>
                      <a:noFill/>
                    </a:lnL>
                    <a:lnR>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1" i="1">
                          <a:latin typeface="等线" panose="02010600030101010101" charset="-122"/>
                          <a:ea typeface="等线" panose="02010600030101010101" charset="-122"/>
                          <a:cs typeface="等线" panose="02010600030101010101" charset="-122"/>
                        </a:rPr>
                        <a:t>x</a:t>
                      </a:r>
                      <a:r>
                        <a:rPr lang="en-US" sz="1400" b="1" baseline="-25000">
                          <a:latin typeface="等线" panose="02010600030101010101" charset="-122"/>
                          <a:ea typeface="等线" panose="02010600030101010101" charset="-122"/>
                          <a:cs typeface="等线" panose="02010600030101010101" charset="-122"/>
                        </a:rPr>
                        <a:t>5</a:t>
                      </a:r>
                      <a:endParaRPr lang="en-US" altLang="en-US" sz="1400" b="1" i="1">
                        <a:latin typeface="等线" panose="02010600030101010101" charset="-122"/>
                        <a:ea typeface="等线" panose="02010600030101010101" charset="-122"/>
                        <a:cs typeface="等线" panose="02010600030101010101" charset="-122"/>
                      </a:endParaRPr>
                    </a:p>
                  </a:txBody>
                  <a:tcPr marL="68580" marR="68580" marT="0" marB="0" vert="horz" anchor="ctr" anchorCtr="0">
                    <a:lnL>
                      <a:noFill/>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54000">
                <a:tc>
                  <a:txBody>
                    <a:bodyPr/>
                    <a:p>
                      <a:pPr indent="0" algn="ctr">
                        <a:buNone/>
                      </a:pPr>
                      <a:r>
                        <a:rPr lang="en-US" sz="1400" b="1">
                          <a:latin typeface="等线" panose="02010600030101010101" charset="-122"/>
                          <a:ea typeface="等线" panose="02010600030101010101" charset="-122"/>
                          <a:cs typeface="等线" panose="02010600030101010101" charset="-122"/>
                        </a:rPr>
                        <a:t>0</a:t>
                      </a:r>
                      <a:endParaRPr lang="en-US" altLang="en-US" sz="1400" b="1">
                        <a:latin typeface="等线" panose="02010600030101010101" charset="-122"/>
                        <a:ea typeface="等线" panose="02010600030101010101" charset="-122"/>
                        <a:cs typeface="等线" panose="02010600030101010101" charset="-122"/>
                      </a:endParaRPr>
                    </a:p>
                  </a:txBody>
                  <a:tcPr marL="68580" marR="68580" marT="0" marB="0" vert="horz" anchor="ctr" anchorCtr="0">
                    <a:lnL>
                      <a:noFill/>
                    </a:lnL>
                    <a:lnR>
                      <a:noFill/>
                    </a:lnR>
                    <a:lnT w="12700" cap="flat" cmpd="sng">
                      <a:solidFill>
                        <a:srgbClr val="080000"/>
                      </a:solidFill>
                      <a:prstDash val="solid"/>
                      <a:headEnd type="none" w="med" len="med"/>
                      <a:tailEnd type="none" w="med" len="med"/>
                    </a:lnT>
                    <a:lnB cap="flat">
                      <a:noFill/>
                    </a:lnB>
                    <a:lnTlToBr>
                      <a:noFill/>
                    </a:lnTlToBr>
                    <a:lnBlToTr>
                      <a:noFill/>
                    </a:lnBlToTr>
                    <a:noFill/>
                  </a:tcPr>
                </a:tc>
                <a:tc>
                  <a:txBody>
                    <a:bodyPr/>
                    <a:p>
                      <a:pPr indent="0" algn="ctr">
                        <a:buNone/>
                      </a:pPr>
                      <a:r>
                        <a:rPr lang="en-US" sz="1400" b="1" i="1">
                          <a:latin typeface="等线" panose="02010600030101010101" charset="-122"/>
                          <a:ea typeface="等线" panose="02010600030101010101" charset="-122"/>
                          <a:cs typeface="等线" panose="02010600030101010101" charset="-122"/>
                        </a:rPr>
                        <a:t>x</a:t>
                      </a:r>
                      <a:r>
                        <a:rPr lang="en-US" sz="1400" b="1" baseline="-25000">
                          <a:latin typeface="等线" panose="02010600030101010101" charset="-122"/>
                          <a:ea typeface="等线" panose="02010600030101010101" charset="-122"/>
                          <a:cs typeface="等线" panose="02010600030101010101" charset="-122"/>
                        </a:rPr>
                        <a:t>1</a:t>
                      </a:r>
                      <a:endParaRPr lang="en-US" altLang="en-US" sz="1400" b="1" i="1">
                        <a:latin typeface="等线" panose="02010600030101010101" charset="-122"/>
                        <a:ea typeface="等线" panose="02010600030101010101" charset="-122"/>
                        <a:cs typeface="等线" panose="02010600030101010101" charset="-122"/>
                      </a:endParaRPr>
                    </a:p>
                  </a:txBody>
                  <a:tcPr marL="68580" marR="68580" marT="0" marB="0" vert="horz" anchor="ctr" anchorCtr="0">
                    <a:lnL>
                      <a:noFill/>
                    </a:lnL>
                    <a:lnR>
                      <a:noFill/>
                    </a:lnR>
                    <a:lnT w="12700" cap="flat" cmpd="sng">
                      <a:solidFill>
                        <a:srgbClr val="080000"/>
                      </a:solidFill>
                      <a:prstDash val="solid"/>
                      <a:headEnd type="none" w="med" len="med"/>
                      <a:tailEnd type="none" w="med" len="med"/>
                    </a:lnT>
                    <a:lnB cap="flat">
                      <a:noFill/>
                    </a:lnB>
                    <a:lnTlToBr>
                      <a:noFill/>
                    </a:lnTlToBr>
                    <a:lnBlToTr>
                      <a:noFill/>
                    </a:lnBlToTr>
                    <a:noFill/>
                  </a:tcPr>
                </a:tc>
                <a:tc>
                  <a:txBody>
                    <a:bodyPr/>
                    <a:p>
                      <a:pPr indent="0" algn="ctr">
                        <a:buNone/>
                      </a:pPr>
                      <a:r>
                        <a:rPr lang="en-US" sz="1400" b="1">
                          <a:latin typeface="等线" panose="02010600030101010101" charset="-122"/>
                          <a:ea typeface="等线" panose="02010600030101010101" charset="-122"/>
                          <a:cs typeface="等线" panose="02010600030101010101" charset="-122"/>
                        </a:rPr>
                        <a:t>9</a:t>
                      </a:r>
                      <a:endParaRPr lang="en-US" altLang="en-US" sz="1400" b="1">
                        <a:latin typeface="等线" panose="02010600030101010101" charset="-122"/>
                        <a:ea typeface="等线" panose="02010600030101010101" charset="-122"/>
                        <a:cs typeface="等线" panose="02010600030101010101" charset="-122"/>
                      </a:endParaRPr>
                    </a:p>
                  </a:txBody>
                  <a:tcPr marL="68580" marR="68580" marT="0" marB="0" vert="horz" anchor="ctr" anchorCtr="0">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cap="flat">
                      <a:noFill/>
                    </a:lnB>
                    <a:lnTlToBr>
                      <a:noFill/>
                    </a:lnTlToBr>
                    <a:lnBlToTr>
                      <a:noFill/>
                    </a:lnBlToTr>
                    <a:noFill/>
                  </a:tcPr>
                </a:tc>
                <a:tc>
                  <a:txBody>
                    <a:bodyPr/>
                    <a:p>
                      <a:pPr indent="0" algn="ctr">
                        <a:buNone/>
                      </a:pPr>
                      <a:r>
                        <a:rPr lang="en-US" sz="1400" b="1">
                          <a:latin typeface="等线" panose="02010600030101010101" charset="-122"/>
                          <a:ea typeface="等线" panose="02010600030101010101" charset="-122"/>
                          <a:cs typeface="等线" panose="02010600030101010101" charset="-122"/>
                        </a:rPr>
                        <a:t>1</a:t>
                      </a:r>
                      <a:endParaRPr lang="en-US" altLang="en-US" sz="1400" b="1">
                        <a:latin typeface="等线" panose="02010600030101010101" charset="-122"/>
                        <a:ea typeface="等线" panose="02010600030101010101" charset="-122"/>
                        <a:cs typeface="等线" panose="02010600030101010101" charset="-122"/>
                      </a:endParaRPr>
                    </a:p>
                  </a:txBody>
                  <a:tcPr marL="68580" marR="68580" marT="0" marB="0" vert="horz" anchor="ctr" anchorCtr="0">
                    <a:lnL w="12700" cap="flat" cmpd="sng">
                      <a:solidFill>
                        <a:srgbClr val="080000"/>
                      </a:solidFill>
                      <a:prstDash val="solid"/>
                      <a:headEnd type="none" w="med" len="med"/>
                      <a:tailEnd type="none" w="med" len="med"/>
                    </a:lnL>
                    <a:lnR>
                      <a:noFill/>
                    </a:lnR>
                    <a:lnT w="12700" cap="flat" cmpd="sng">
                      <a:solidFill>
                        <a:srgbClr val="080000"/>
                      </a:solidFill>
                      <a:prstDash val="solid"/>
                      <a:headEnd type="none" w="med" len="med"/>
                      <a:tailEnd type="none" w="med" len="med"/>
                    </a:lnT>
                    <a:lnB cap="flat">
                      <a:noFill/>
                    </a:lnB>
                    <a:lnTlToBr>
                      <a:noFill/>
                    </a:lnTlToBr>
                    <a:lnBlToTr>
                      <a:noFill/>
                    </a:lnBlToTr>
                    <a:noFill/>
                  </a:tcPr>
                </a:tc>
                <a:tc>
                  <a:txBody>
                    <a:bodyPr/>
                    <a:p>
                      <a:pPr indent="0" algn="ctr">
                        <a:buNone/>
                      </a:pPr>
                      <a:r>
                        <a:rPr lang="en-US" sz="1400" b="1">
                          <a:latin typeface="等线" panose="02010600030101010101" charset="-122"/>
                          <a:ea typeface="等线" panose="02010600030101010101" charset="-122"/>
                          <a:cs typeface="等线" panose="02010600030101010101" charset="-122"/>
                        </a:rPr>
                        <a:t>0</a:t>
                      </a:r>
                      <a:endParaRPr lang="en-US" altLang="en-US" sz="1400" b="1">
                        <a:latin typeface="等线" panose="02010600030101010101" charset="-122"/>
                        <a:ea typeface="等线" panose="02010600030101010101" charset="-122"/>
                        <a:cs typeface="等线" panose="02010600030101010101" charset="-122"/>
                      </a:endParaRPr>
                    </a:p>
                  </a:txBody>
                  <a:tcPr marL="68580" marR="68580" marT="0" marB="0" vert="horz" anchor="ctr" anchorCtr="0">
                    <a:lnL>
                      <a:noFill/>
                    </a:lnL>
                    <a:lnR>
                      <a:noFill/>
                    </a:lnR>
                    <a:lnT w="12700" cap="flat" cmpd="sng">
                      <a:solidFill>
                        <a:srgbClr val="080000"/>
                      </a:solidFill>
                      <a:prstDash val="solid"/>
                      <a:headEnd type="none" w="med" len="med"/>
                      <a:tailEnd type="none" w="med" len="med"/>
                    </a:lnT>
                    <a:lnB cap="flat">
                      <a:noFill/>
                    </a:lnB>
                    <a:lnTlToBr>
                      <a:noFill/>
                    </a:lnTlToBr>
                    <a:lnBlToTr>
                      <a:noFill/>
                    </a:lnBlToTr>
                    <a:noFill/>
                  </a:tcPr>
                </a:tc>
                <a:tc>
                  <a:txBody>
                    <a:bodyPr/>
                    <a:p>
                      <a:pPr indent="0" algn="ctr">
                        <a:buNone/>
                      </a:pPr>
                      <a:r>
                        <a:rPr lang="en-US" sz="1400" b="1">
                          <a:latin typeface="等线" panose="02010600030101010101" charset="-122"/>
                          <a:ea typeface="等线" panose="02010600030101010101" charset="-122"/>
                          <a:cs typeface="等线" panose="02010600030101010101" charset="-122"/>
                        </a:rPr>
                        <a:t>0</a:t>
                      </a:r>
                      <a:endParaRPr lang="en-US" altLang="en-US" sz="1400" b="1">
                        <a:latin typeface="等线" panose="02010600030101010101" charset="-122"/>
                        <a:ea typeface="等线" panose="02010600030101010101" charset="-122"/>
                        <a:cs typeface="等线" panose="02010600030101010101" charset="-122"/>
                      </a:endParaRPr>
                    </a:p>
                  </a:txBody>
                  <a:tcPr marL="68580" marR="68580" marT="0" marB="0" vert="horz" anchor="t" anchorCtr="0">
                    <a:lnL>
                      <a:noFill/>
                    </a:lnL>
                    <a:lnR>
                      <a:noFill/>
                    </a:lnR>
                    <a:lnT w="12700" cap="flat" cmpd="sng">
                      <a:solidFill>
                        <a:srgbClr val="080000"/>
                      </a:solidFill>
                      <a:prstDash val="solid"/>
                      <a:headEnd type="none" w="med" len="med"/>
                      <a:tailEnd type="none" w="med" len="med"/>
                    </a:lnT>
                    <a:lnB cap="flat">
                      <a:noFill/>
                    </a:lnB>
                    <a:lnTlToBr>
                      <a:noFill/>
                    </a:lnTlToBr>
                    <a:lnBlToTr>
                      <a:noFill/>
                    </a:lnBlToTr>
                    <a:noFill/>
                  </a:tcPr>
                </a:tc>
                <a:tc>
                  <a:txBody>
                    <a:bodyPr/>
                    <a:p>
                      <a:pPr indent="0" algn="ctr">
                        <a:buNone/>
                      </a:pPr>
                      <a:r>
                        <a:rPr lang="en-US" sz="1400" b="1">
                          <a:latin typeface="等线" panose="02010600030101010101" charset="-122"/>
                          <a:ea typeface="等线" panose="02010600030101010101" charset="-122"/>
                          <a:cs typeface="等线" panose="02010600030101010101" charset="-122"/>
                        </a:rPr>
                        <a:t>1</a:t>
                      </a:r>
                      <a:endParaRPr lang="en-US" altLang="en-US" sz="1400" b="1">
                        <a:latin typeface="等线" panose="02010600030101010101" charset="-122"/>
                        <a:ea typeface="等线" panose="02010600030101010101" charset="-122"/>
                        <a:cs typeface="等线" panose="02010600030101010101" charset="-122"/>
                      </a:endParaRPr>
                    </a:p>
                  </a:txBody>
                  <a:tcPr marL="68580" marR="68580" marT="0" marB="0" vert="horz" anchor="ctr" anchorCtr="0">
                    <a:lnL>
                      <a:noFill/>
                    </a:lnL>
                    <a:lnR>
                      <a:noFill/>
                    </a:lnR>
                    <a:lnT w="12700" cap="flat" cmpd="sng">
                      <a:solidFill>
                        <a:srgbClr val="080000"/>
                      </a:solidFill>
                      <a:prstDash val="solid"/>
                      <a:headEnd type="none" w="med" len="med"/>
                      <a:tailEnd type="none" w="med" len="med"/>
                    </a:lnT>
                    <a:lnB cap="flat">
                      <a:noFill/>
                    </a:lnB>
                    <a:lnTlToBr>
                      <a:noFill/>
                    </a:lnTlToBr>
                    <a:lnBlToTr>
                      <a:noFill/>
                    </a:lnBlToTr>
                    <a:noFill/>
                  </a:tcPr>
                </a:tc>
                <a:tc>
                  <a:txBody>
                    <a:bodyPr/>
                    <a:p>
                      <a:pPr indent="0" algn="ctr">
                        <a:buNone/>
                      </a:pPr>
                      <a:r>
                        <a:rPr lang="en-US" sz="1400" b="1">
                          <a:latin typeface="等线" panose="02010600030101010101" charset="-122"/>
                          <a:ea typeface="等线" panose="02010600030101010101" charset="-122"/>
                          <a:cs typeface="等线" panose="02010600030101010101" charset="-122"/>
                        </a:rPr>
                        <a:t>1</a:t>
                      </a:r>
                      <a:endParaRPr lang="en-US" altLang="en-US" sz="1400" b="1">
                        <a:latin typeface="等线" panose="02010600030101010101" charset="-122"/>
                        <a:ea typeface="等线" panose="02010600030101010101" charset="-122"/>
                        <a:cs typeface="等线" panose="02010600030101010101" charset="-122"/>
                      </a:endParaRPr>
                    </a:p>
                  </a:txBody>
                  <a:tcPr marL="68580" marR="68580" marT="0" marB="0" vert="horz" anchor="ctr" anchorCtr="0">
                    <a:lnL>
                      <a:noFill/>
                    </a:lnL>
                    <a:lnR cap="flat">
                      <a:noFill/>
                    </a:lnR>
                    <a:lnT w="12700" cap="flat" cmpd="sng">
                      <a:solidFill>
                        <a:srgbClr val="080000"/>
                      </a:solidFill>
                      <a:prstDash val="solid"/>
                      <a:headEnd type="none" w="med" len="med"/>
                      <a:tailEnd type="none" w="med" len="med"/>
                    </a:lnT>
                    <a:lnB cap="flat">
                      <a:noFill/>
                    </a:lnB>
                    <a:lnTlToBr>
                      <a:noFill/>
                    </a:lnTlToBr>
                    <a:lnBlToTr>
                      <a:noFill/>
                    </a:lnBlToTr>
                    <a:noFill/>
                  </a:tcPr>
                </a:tc>
              </a:tr>
              <a:tr h="254000">
                <a:tc>
                  <a:txBody>
                    <a:bodyPr/>
                    <a:p>
                      <a:pPr indent="0" algn="ctr">
                        <a:buNone/>
                      </a:pPr>
                      <a:r>
                        <a:rPr lang="en-US" sz="1400" b="1">
                          <a:latin typeface="等线" panose="02010600030101010101" charset="-122"/>
                          <a:ea typeface="等线" panose="02010600030101010101" charset="-122"/>
                          <a:cs typeface="等线" panose="02010600030101010101" charset="-122"/>
                        </a:rPr>
                        <a:t>-1</a:t>
                      </a:r>
                      <a:endParaRPr lang="en-US" altLang="en-US" sz="1400" b="1">
                        <a:latin typeface="等线" panose="02010600030101010101" charset="-122"/>
                        <a:ea typeface="等线" panose="02010600030101010101" charset="-122"/>
                        <a:cs typeface="等线" panose="02010600030101010101" charset="-122"/>
                      </a:endParaRPr>
                    </a:p>
                  </a:txBody>
                  <a:tcPr marL="68580" marR="68580" marT="0" marB="0" vert="horz" anchor="ctr" anchorCtr="0">
                    <a:lnL>
                      <a:noFill/>
                    </a:lnL>
                    <a:lnR>
                      <a:noFill/>
                    </a:lnR>
                    <a:lnT cap="flat">
                      <a:noFill/>
                    </a:lnT>
                    <a:lnB cap="flat">
                      <a:noFill/>
                    </a:lnB>
                    <a:lnTlToBr>
                      <a:noFill/>
                    </a:lnTlToBr>
                    <a:lnBlToTr>
                      <a:noFill/>
                    </a:lnBlToTr>
                    <a:noFill/>
                  </a:tcPr>
                </a:tc>
                <a:tc>
                  <a:txBody>
                    <a:bodyPr/>
                    <a:p>
                      <a:pPr indent="0" algn="ctr">
                        <a:buNone/>
                      </a:pPr>
                      <a:r>
                        <a:rPr lang="en-US" sz="1400" b="1" i="1">
                          <a:latin typeface="等线" panose="02010600030101010101" charset="-122"/>
                          <a:ea typeface="等线" panose="02010600030101010101" charset="-122"/>
                          <a:cs typeface="等线" panose="02010600030101010101" charset="-122"/>
                        </a:rPr>
                        <a:t>x</a:t>
                      </a:r>
                      <a:r>
                        <a:rPr lang="en-US" sz="1400" b="1" baseline="-25000">
                          <a:latin typeface="等线" panose="02010600030101010101" charset="-122"/>
                          <a:ea typeface="等线" panose="02010600030101010101" charset="-122"/>
                          <a:cs typeface="等线" panose="02010600030101010101" charset="-122"/>
                        </a:rPr>
                        <a:t>2</a:t>
                      </a:r>
                      <a:endParaRPr lang="en-US" altLang="en-US" sz="1400" b="1" i="1">
                        <a:latin typeface="等线" panose="02010600030101010101" charset="-122"/>
                        <a:ea typeface="等线" panose="02010600030101010101" charset="-122"/>
                        <a:cs typeface="等线" panose="02010600030101010101" charset="-122"/>
                      </a:endParaRPr>
                    </a:p>
                  </a:txBody>
                  <a:tcPr marL="68580" marR="68580" marT="0" marB="0" vert="horz" anchor="ctr" anchorCtr="0">
                    <a:lnL>
                      <a:noFill/>
                    </a:lnL>
                    <a:lnR>
                      <a:noFill/>
                    </a:lnR>
                    <a:lnT cap="flat">
                      <a:noFill/>
                    </a:lnT>
                    <a:lnB cap="flat">
                      <a:noFill/>
                    </a:lnB>
                    <a:lnTlToBr>
                      <a:noFill/>
                    </a:lnTlToBr>
                    <a:lnBlToTr>
                      <a:noFill/>
                    </a:lnBlToTr>
                    <a:noFill/>
                  </a:tcPr>
                </a:tc>
                <a:tc>
                  <a:txBody>
                    <a:bodyPr/>
                    <a:p>
                      <a:pPr indent="0" algn="ctr">
                        <a:buNone/>
                      </a:pPr>
                      <a:r>
                        <a:rPr lang="en-US" sz="1400" b="1">
                          <a:latin typeface="等线" panose="02010600030101010101" charset="-122"/>
                          <a:ea typeface="等线" panose="02010600030101010101" charset="-122"/>
                          <a:cs typeface="等线" panose="02010600030101010101" charset="-122"/>
                        </a:rPr>
                        <a:t>4</a:t>
                      </a:r>
                      <a:endParaRPr lang="en-US" altLang="en-US" sz="1400" b="1">
                        <a:latin typeface="等线" panose="02010600030101010101" charset="-122"/>
                        <a:ea typeface="等线" panose="02010600030101010101" charset="-122"/>
                        <a:cs typeface="等线" panose="02010600030101010101" charset="-122"/>
                      </a:endParaRPr>
                    </a:p>
                  </a:txBody>
                  <a:tcPr marL="68580" marR="68580" marT="0" marB="0" vert="horz" anchor="ctr" anchorCtr="0">
                    <a:lnL>
                      <a:noFill/>
                    </a:lnL>
                    <a:lnR w="12700" cap="flat" cmpd="sng">
                      <a:solidFill>
                        <a:srgbClr val="080000"/>
                      </a:solidFill>
                      <a:prstDash val="solid"/>
                      <a:headEnd type="none" w="med" len="med"/>
                      <a:tailEnd type="none" w="med" len="med"/>
                    </a:lnR>
                    <a:lnT cap="flat">
                      <a:noFill/>
                    </a:lnT>
                    <a:lnB cap="flat">
                      <a:noFill/>
                    </a:lnB>
                    <a:lnTlToBr>
                      <a:noFill/>
                    </a:lnTlToBr>
                    <a:lnBlToTr>
                      <a:noFill/>
                    </a:lnBlToTr>
                    <a:noFill/>
                  </a:tcPr>
                </a:tc>
                <a:tc>
                  <a:txBody>
                    <a:bodyPr/>
                    <a:p>
                      <a:pPr indent="0" algn="ctr">
                        <a:buNone/>
                      </a:pPr>
                      <a:r>
                        <a:rPr lang="en-US" sz="1400" b="1">
                          <a:latin typeface="等线" panose="02010600030101010101" charset="-122"/>
                          <a:ea typeface="等线" panose="02010600030101010101" charset="-122"/>
                          <a:cs typeface="等线" panose="02010600030101010101" charset="-122"/>
                        </a:rPr>
                        <a:t>0</a:t>
                      </a:r>
                      <a:endParaRPr lang="en-US" altLang="en-US" sz="1400" b="1">
                        <a:latin typeface="等线" panose="02010600030101010101" charset="-122"/>
                        <a:ea typeface="等线" panose="02010600030101010101" charset="-122"/>
                        <a:cs typeface="等线" panose="02010600030101010101" charset="-122"/>
                      </a:endParaRPr>
                    </a:p>
                  </a:txBody>
                  <a:tcPr marL="68580" marR="68580" marT="0" marB="0" vert="horz" anchor="ctr" anchorCtr="0">
                    <a:lnL w="12700" cap="flat" cmpd="sng">
                      <a:solidFill>
                        <a:srgbClr val="080000"/>
                      </a:solidFill>
                      <a:prstDash val="solid"/>
                      <a:headEnd type="none" w="med" len="med"/>
                      <a:tailEnd type="none" w="med" len="med"/>
                    </a:lnL>
                    <a:lnR>
                      <a:noFill/>
                    </a:lnR>
                    <a:lnT cap="flat">
                      <a:noFill/>
                    </a:lnT>
                    <a:lnB cap="flat">
                      <a:noFill/>
                    </a:lnB>
                    <a:lnTlToBr>
                      <a:noFill/>
                    </a:lnTlToBr>
                    <a:lnBlToTr>
                      <a:noFill/>
                    </a:lnBlToTr>
                    <a:noFill/>
                  </a:tcPr>
                </a:tc>
                <a:tc>
                  <a:txBody>
                    <a:bodyPr/>
                    <a:p>
                      <a:pPr indent="0" algn="ctr">
                        <a:buNone/>
                      </a:pPr>
                      <a:r>
                        <a:rPr lang="en-US" sz="1400" b="1">
                          <a:latin typeface="等线" panose="02010600030101010101" charset="-122"/>
                          <a:ea typeface="等线" panose="02010600030101010101" charset="-122"/>
                          <a:cs typeface="等线" panose="02010600030101010101" charset="-122"/>
                        </a:rPr>
                        <a:t>1</a:t>
                      </a:r>
                      <a:endParaRPr lang="en-US" altLang="en-US" sz="1400" b="1">
                        <a:latin typeface="等线" panose="02010600030101010101" charset="-122"/>
                        <a:ea typeface="等线" panose="02010600030101010101" charset="-122"/>
                        <a:cs typeface="等线" panose="02010600030101010101" charset="-122"/>
                      </a:endParaRPr>
                    </a:p>
                  </a:txBody>
                  <a:tcPr marL="68580" marR="68580" marT="0" marB="0" vert="horz" anchor="ctr" anchorCtr="0">
                    <a:lnL>
                      <a:noFill/>
                    </a:lnL>
                    <a:lnR>
                      <a:noFill/>
                    </a:lnR>
                    <a:lnT cap="flat">
                      <a:noFill/>
                    </a:lnT>
                    <a:lnB cap="flat">
                      <a:noFill/>
                    </a:lnB>
                    <a:lnTlToBr>
                      <a:noFill/>
                    </a:lnTlToBr>
                    <a:lnBlToTr>
                      <a:noFill/>
                    </a:lnBlToTr>
                    <a:noFill/>
                  </a:tcPr>
                </a:tc>
                <a:tc>
                  <a:txBody>
                    <a:bodyPr/>
                    <a:p>
                      <a:pPr indent="0" algn="ctr">
                        <a:buNone/>
                      </a:pPr>
                      <a:r>
                        <a:rPr lang="en-US" sz="1400" b="1">
                          <a:latin typeface="等线" panose="02010600030101010101" charset="-122"/>
                          <a:ea typeface="等线" panose="02010600030101010101" charset="-122"/>
                          <a:cs typeface="等线" panose="02010600030101010101" charset="-122"/>
                        </a:rPr>
                        <a:t>0</a:t>
                      </a:r>
                      <a:endParaRPr lang="en-US" altLang="en-US" sz="1400" b="1">
                        <a:latin typeface="等线" panose="02010600030101010101" charset="-122"/>
                        <a:ea typeface="等线" panose="02010600030101010101" charset="-122"/>
                        <a:cs typeface="等线" panose="02010600030101010101" charset="-122"/>
                      </a:endParaRPr>
                    </a:p>
                  </a:txBody>
                  <a:tcPr marL="68580" marR="68580" marT="0" marB="0" vert="horz" anchor="t" anchorCtr="0">
                    <a:lnL>
                      <a:noFill/>
                    </a:lnL>
                    <a:lnR>
                      <a:noFill/>
                    </a:lnR>
                    <a:lnT cap="flat">
                      <a:noFill/>
                    </a:lnT>
                    <a:lnB cap="flat">
                      <a:noFill/>
                    </a:lnB>
                    <a:lnTlToBr>
                      <a:noFill/>
                    </a:lnTlToBr>
                    <a:lnBlToTr>
                      <a:noFill/>
                    </a:lnBlToTr>
                    <a:noFill/>
                  </a:tcPr>
                </a:tc>
                <a:tc>
                  <a:txBody>
                    <a:bodyPr/>
                    <a:p>
                      <a:pPr indent="0" algn="ctr">
                        <a:buNone/>
                      </a:pPr>
                      <a:r>
                        <a:rPr lang="en-US" sz="1400" b="1">
                          <a:latin typeface="等线" panose="02010600030101010101" charset="-122"/>
                          <a:ea typeface="等线" panose="02010600030101010101" charset="-122"/>
                          <a:cs typeface="等线" panose="02010600030101010101" charset="-122"/>
                        </a:rPr>
                        <a:t>1/3</a:t>
                      </a:r>
                      <a:endParaRPr lang="en-US" altLang="en-US" sz="1400" b="1">
                        <a:latin typeface="等线" panose="02010600030101010101" charset="-122"/>
                        <a:ea typeface="等线" panose="02010600030101010101" charset="-122"/>
                        <a:cs typeface="等线" panose="02010600030101010101" charset="-122"/>
                      </a:endParaRPr>
                    </a:p>
                  </a:txBody>
                  <a:tcPr marL="68580" marR="68580" marT="0" marB="0" vert="horz" anchor="ctr" anchorCtr="0">
                    <a:lnL>
                      <a:noFill/>
                    </a:lnL>
                    <a:lnR>
                      <a:noFill/>
                    </a:lnR>
                    <a:lnT cap="flat">
                      <a:noFill/>
                    </a:lnT>
                    <a:lnB cap="flat">
                      <a:noFill/>
                    </a:lnB>
                    <a:lnTlToBr>
                      <a:noFill/>
                    </a:lnTlToBr>
                    <a:lnBlToTr>
                      <a:noFill/>
                    </a:lnBlToTr>
                    <a:noFill/>
                  </a:tcPr>
                </a:tc>
                <a:tc>
                  <a:txBody>
                    <a:bodyPr/>
                    <a:p>
                      <a:pPr indent="0" algn="ctr">
                        <a:buNone/>
                      </a:pPr>
                      <a:r>
                        <a:rPr lang="en-US" sz="1400" b="1">
                          <a:latin typeface="等线" panose="02010600030101010101" charset="-122"/>
                          <a:ea typeface="等线" panose="02010600030101010101" charset="-122"/>
                          <a:cs typeface="等线" panose="02010600030101010101" charset="-122"/>
                        </a:rPr>
                        <a:t>2/3</a:t>
                      </a:r>
                      <a:endParaRPr lang="en-US" altLang="en-US" sz="1400" b="1">
                        <a:latin typeface="等线" panose="02010600030101010101" charset="-122"/>
                        <a:ea typeface="等线" panose="02010600030101010101" charset="-122"/>
                        <a:cs typeface="等线" panose="02010600030101010101" charset="-122"/>
                      </a:endParaRPr>
                    </a:p>
                  </a:txBody>
                  <a:tcPr marL="68580" marR="68580" marT="0" marB="0" vert="horz" anchor="ctr" anchorCtr="0">
                    <a:lnL>
                      <a:noFill/>
                    </a:lnL>
                    <a:lnR cap="flat">
                      <a:noFill/>
                    </a:lnR>
                    <a:lnT cap="flat">
                      <a:noFill/>
                    </a:lnT>
                    <a:lnB cap="flat">
                      <a:noFill/>
                    </a:lnB>
                    <a:lnTlToBr>
                      <a:noFill/>
                    </a:lnTlToBr>
                    <a:lnBlToTr>
                      <a:noFill/>
                    </a:lnBlToTr>
                    <a:noFill/>
                  </a:tcPr>
                </a:tc>
              </a:tr>
              <a:tr h="254000">
                <a:tc>
                  <a:txBody>
                    <a:bodyPr/>
                    <a:p>
                      <a:pPr indent="0" algn="ctr">
                        <a:buNone/>
                      </a:pPr>
                      <a:r>
                        <a:rPr lang="en-US" sz="1400" b="1">
                          <a:latin typeface="等线" panose="02010600030101010101" charset="-122"/>
                          <a:ea typeface="等线" panose="02010600030101010101" charset="-122"/>
                          <a:cs typeface="等线" panose="02010600030101010101" charset="-122"/>
                        </a:rPr>
                        <a:t>1</a:t>
                      </a:r>
                      <a:endParaRPr lang="en-US" altLang="en-US" sz="1400" b="1">
                        <a:latin typeface="等线" panose="02010600030101010101" charset="-122"/>
                        <a:ea typeface="等线" panose="02010600030101010101" charset="-122"/>
                        <a:cs typeface="等线" panose="02010600030101010101" charset="-122"/>
                      </a:endParaRPr>
                    </a:p>
                  </a:txBody>
                  <a:tcPr marL="68580" marR="68580" marT="0" marB="0" vert="horz" anchor="ctr" anchorCtr="0">
                    <a:lnL>
                      <a:noFill/>
                    </a:lnL>
                    <a:lnR>
                      <a:noFill/>
                    </a:lnR>
                    <a:lnT cap="flat">
                      <a:noFill/>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1" i="1">
                          <a:latin typeface="等线" panose="02010600030101010101" charset="-122"/>
                          <a:ea typeface="等线" panose="02010600030101010101" charset="-122"/>
                          <a:cs typeface="等线" panose="02010600030101010101" charset="-122"/>
                        </a:rPr>
                        <a:t>x</a:t>
                      </a:r>
                      <a:r>
                        <a:rPr lang="en-US" sz="1400" b="1" baseline="-25000">
                          <a:latin typeface="等线" panose="02010600030101010101" charset="-122"/>
                          <a:ea typeface="等线" panose="02010600030101010101" charset="-122"/>
                          <a:cs typeface="等线" panose="02010600030101010101" charset="-122"/>
                        </a:rPr>
                        <a:t>3</a:t>
                      </a:r>
                      <a:endParaRPr lang="en-US" altLang="en-US" sz="1400" b="1" i="1">
                        <a:latin typeface="等线" panose="02010600030101010101" charset="-122"/>
                        <a:ea typeface="等线" panose="02010600030101010101" charset="-122"/>
                        <a:cs typeface="等线" panose="02010600030101010101" charset="-122"/>
                      </a:endParaRPr>
                    </a:p>
                  </a:txBody>
                  <a:tcPr marL="68580" marR="68580" marT="0" marB="0" vert="horz" anchor="ctr" anchorCtr="0">
                    <a:lnL>
                      <a:noFill/>
                    </a:lnL>
                    <a:lnR>
                      <a:noFill/>
                    </a:lnR>
                    <a:lnT cap="flat">
                      <a:noFill/>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1">
                          <a:latin typeface="等线" panose="02010600030101010101" charset="-122"/>
                          <a:ea typeface="等线" panose="02010600030101010101" charset="-122"/>
                          <a:cs typeface="等线" panose="02010600030101010101" charset="-122"/>
                        </a:rPr>
                        <a:t>1</a:t>
                      </a:r>
                      <a:endParaRPr lang="en-US" altLang="en-US" sz="1400" b="1">
                        <a:latin typeface="等线" panose="02010600030101010101" charset="-122"/>
                        <a:ea typeface="等线" panose="02010600030101010101" charset="-122"/>
                        <a:cs typeface="等线" panose="02010600030101010101" charset="-122"/>
                      </a:endParaRPr>
                    </a:p>
                  </a:txBody>
                  <a:tcPr marL="68580" marR="68580" marT="0" marB="0" vert="horz" anchor="ctr" anchorCtr="0">
                    <a:lnL>
                      <a:noFill/>
                    </a:lnL>
                    <a:lnR w="12700" cap="flat" cmpd="sng">
                      <a:solidFill>
                        <a:srgbClr val="080000"/>
                      </a:solidFill>
                      <a:prstDash val="solid"/>
                      <a:headEnd type="none" w="med" len="med"/>
                      <a:tailEnd type="none" w="med" len="med"/>
                    </a:lnR>
                    <a:lnT cap="flat">
                      <a:noFill/>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1">
                          <a:latin typeface="等线" panose="02010600030101010101" charset="-122"/>
                          <a:ea typeface="等线" panose="02010600030101010101" charset="-122"/>
                          <a:cs typeface="等线" panose="02010600030101010101" charset="-122"/>
                        </a:rPr>
                        <a:t>0</a:t>
                      </a:r>
                      <a:endParaRPr lang="en-US" altLang="en-US" sz="1400" b="1">
                        <a:latin typeface="等线" panose="02010600030101010101" charset="-122"/>
                        <a:ea typeface="等线" panose="02010600030101010101" charset="-122"/>
                        <a:cs typeface="等线" panose="02010600030101010101" charset="-122"/>
                      </a:endParaRPr>
                    </a:p>
                  </a:txBody>
                  <a:tcPr marL="68580" marR="68580" marT="0" marB="0" vert="horz" anchor="ctr" anchorCtr="0">
                    <a:lnL w="12700" cap="flat" cmpd="sng">
                      <a:solidFill>
                        <a:srgbClr val="080000"/>
                      </a:solidFill>
                      <a:prstDash val="solid"/>
                      <a:headEnd type="none" w="med" len="med"/>
                      <a:tailEnd type="none" w="med" len="med"/>
                    </a:lnL>
                    <a:lnR>
                      <a:noFill/>
                    </a:lnR>
                    <a:lnT cap="flat">
                      <a:noFill/>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1">
                          <a:latin typeface="等线" panose="02010600030101010101" charset="-122"/>
                          <a:ea typeface="等线" panose="02010600030101010101" charset="-122"/>
                          <a:cs typeface="等线" panose="02010600030101010101" charset="-122"/>
                        </a:rPr>
                        <a:t>0</a:t>
                      </a:r>
                      <a:endParaRPr lang="en-US" altLang="en-US" sz="1400" b="1">
                        <a:latin typeface="等线" panose="02010600030101010101" charset="-122"/>
                        <a:ea typeface="等线" panose="02010600030101010101" charset="-122"/>
                        <a:cs typeface="等线" panose="02010600030101010101" charset="-122"/>
                      </a:endParaRPr>
                    </a:p>
                  </a:txBody>
                  <a:tcPr marL="68580" marR="68580" marT="0" marB="0" vert="horz" anchor="ctr" anchorCtr="0">
                    <a:lnL>
                      <a:noFill/>
                    </a:lnL>
                    <a:lnR>
                      <a:noFill/>
                    </a:lnR>
                    <a:lnT cap="flat">
                      <a:noFill/>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1">
                          <a:latin typeface="等线" panose="02010600030101010101" charset="-122"/>
                          <a:ea typeface="等线" panose="02010600030101010101" charset="-122"/>
                          <a:cs typeface="等线" panose="02010600030101010101" charset="-122"/>
                        </a:rPr>
                        <a:t>1</a:t>
                      </a:r>
                      <a:endParaRPr lang="en-US" altLang="en-US" sz="1400" b="1">
                        <a:latin typeface="等线" panose="02010600030101010101" charset="-122"/>
                        <a:ea typeface="等线" panose="02010600030101010101" charset="-122"/>
                        <a:cs typeface="等线" panose="02010600030101010101" charset="-122"/>
                      </a:endParaRPr>
                    </a:p>
                  </a:txBody>
                  <a:tcPr marL="68580" marR="68580" marT="0" marB="0" vert="horz" anchor="t" anchorCtr="0">
                    <a:lnL>
                      <a:noFill/>
                    </a:lnL>
                    <a:lnR>
                      <a:noFill/>
                    </a:lnR>
                    <a:lnT cap="flat">
                      <a:noFill/>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1">
                          <a:latin typeface="等线" panose="02010600030101010101" charset="-122"/>
                          <a:ea typeface="等线" panose="02010600030101010101" charset="-122"/>
                          <a:cs typeface="等线" panose="02010600030101010101" charset="-122"/>
                        </a:rPr>
                        <a:t>-1/3</a:t>
                      </a:r>
                      <a:endParaRPr lang="en-US" altLang="en-US" sz="1400" b="1">
                        <a:latin typeface="等线" panose="02010600030101010101" charset="-122"/>
                        <a:ea typeface="等线" panose="02010600030101010101" charset="-122"/>
                        <a:cs typeface="等线" panose="02010600030101010101" charset="-122"/>
                      </a:endParaRPr>
                    </a:p>
                  </a:txBody>
                  <a:tcPr marL="68580" marR="68580" marT="0" marB="0" vert="horz" anchor="ctr" anchorCtr="0">
                    <a:lnL>
                      <a:noFill/>
                    </a:lnL>
                    <a:lnR>
                      <a:noFill/>
                    </a:lnR>
                    <a:lnT cap="flat">
                      <a:noFill/>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1">
                          <a:latin typeface="等线" panose="02010600030101010101" charset="-122"/>
                          <a:ea typeface="等线" panose="02010600030101010101" charset="-122"/>
                          <a:cs typeface="等线" panose="02010600030101010101" charset="-122"/>
                        </a:rPr>
                        <a:t>1/3</a:t>
                      </a:r>
                      <a:endParaRPr lang="en-US" altLang="en-US" sz="1400" b="1">
                        <a:latin typeface="等线" panose="02010600030101010101" charset="-122"/>
                        <a:ea typeface="等线" panose="02010600030101010101" charset="-122"/>
                        <a:cs typeface="等线" panose="02010600030101010101" charset="-122"/>
                      </a:endParaRPr>
                    </a:p>
                  </a:txBody>
                  <a:tcPr marL="68580" marR="68580" marT="0" marB="0" vert="horz" anchor="ctr" anchorCtr="0">
                    <a:lnL>
                      <a:noFill/>
                    </a:lnL>
                    <a:lnR cap="flat">
                      <a:noFill/>
                    </a:lnR>
                    <a:lnT cap="flat">
                      <a:noFill/>
                    </a:lnT>
                    <a:lnB w="12700" cap="flat" cmpd="sng">
                      <a:solidFill>
                        <a:srgbClr val="080000"/>
                      </a:solidFill>
                      <a:prstDash val="solid"/>
                      <a:headEnd type="none" w="med" len="med"/>
                      <a:tailEnd type="none" w="med" len="med"/>
                    </a:lnB>
                    <a:lnTlToBr>
                      <a:noFill/>
                    </a:lnTlToBr>
                    <a:lnBlToTr>
                      <a:noFill/>
                    </a:lnBlToTr>
                    <a:noFill/>
                  </a:tcPr>
                </a:tc>
              </a:tr>
              <a:tr h="228600">
                <a:tc gridSpan="3">
                  <a:txBody>
                    <a:bodyPr/>
                    <a:p>
                      <a:pPr indent="0" algn="ctr">
                        <a:buNone/>
                      </a:pPr>
                      <a:r>
                        <a:rPr lang="en-US" sz="1400" b="1" i="1">
                          <a:latin typeface="等线" panose="02010600030101010101" charset="-122"/>
                          <a:ea typeface="等线" panose="02010600030101010101" charset="-122"/>
                          <a:cs typeface="等线" panose="02010600030101010101" charset="-122"/>
                        </a:rPr>
                        <a:t>z</a:t>
                      </a:r>
                      <a:r>
                        <a:rPr lang="en-US" sz="1400" b="1" i="1" baseline="-25000">
                          <a:latin typeface="等线" panose="02010600030101010101" charset="-122"/>
                          <a:ea typeface="等线" panose="02010600030101010101" charset="-122"/>
                          <a:cs typeface="等线" panose="02010600030101010101" charset="-122"/>
                        </a:rPr>
                        <a:t>j</a:t>
                      </a:r>
                      <a:r>
                        <a:rPr lang="en-US" sz="1400" b="1">
                          <a:latin typeface="等线" panose="02010600030101010101" charset="-122"/>
                          <a:ea typeface="等线" panose="02010600030101010101" charset="-122"/>
                          <a:cs typeface="等线" panose="02010600030101010101" charset="-122"/>
                        </a:rPr>
                        <a:t>-</a:t>
                      </a:r>
                      <a:r>
                        <a:rPr lang="en-US" sz="1400" b="1" i="1">
                          <a:latin typeface="等线" panose="02010600030101010101" charset="-122"/>
                          <a:ea typeface="等线" panose="02010600030101010101" charset="-122"/>
                          <a:cs typeface="等线" panose="02010600030101010101" charset="-122"/>
                        </a:rPr>
                        <a:t>c</a:t>
                      </a:r>
                      <a:r>
                        <a:rPr lang="en-US" sz="1400" b="1" i="1" baseline="-25000">
                          <a:latin typeface="等线" panose="02010600030101010101" charset="-122"/>
                          <a:ea typeface="等线" panose="02010600030101010101" charset="-122"/>
                          <a:cs typeface="等线" panose="02010600030101010101" charset="-122"/>
                        </a:rPr>
                        <a:t>j</a:t>
                      </a:r>
                      <a:endParaRPr lang="en-US" altLang="en-US" sz="1400" b="1" i="1">
                        <a:latin typeface="等线" panose="02010600030101010101" charset="-122"/>
                        <a:ea typeface="等线" panose="02010600030101010101" charset="-122"/>
                        <a:cs typeface="等线" panose="02010600030101010101" charset="-122"/>
                      </a:endParaRPr>
                    </a:p>
                  </a:txBody>
                  <a:tcPr marL="68580" marR="68580" marT="0" marB="0" vert="horz" anchor="ctr" anchorCtr="0">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a:txBody>
                    <a:bodyPr/>
                    <a:p>
                      <a:pPr indent="0" algn="ctr">
                        <a:buNone/>
                      </a:pPr>
                      <a:r>
                        <a:rPr lang="en-US" sz="1400" b="1">
                          <a:latin typeface="等线" panose="02010600030101010101" charset="-122"/>
                          <a:ea typeface="等线" panose="02010600030101010101" charset="-122"/>
                          <a:cs typeface="等线" panose="02010600030101010101" charset="-122"/>
                        </a:rPr>
                        <a:t>0</a:t>
                      </a:r>
                      <a:endParaRPr lang="en-US" altLang="en-US" sz="1400" b="1">
                        <a:latin typeface="等线" panose="02010600030101010101" charset="-122"/>
                        <a:ea typeface="等线" panose="02010600030101010101" charset="-122"/>
                        <a:cs typeface="等线" panose="02010600030101010101" charset="-122"/>
                      </a:endParaRPr>
                    </a:p>
                  </a:txBody>
                  <a:tcPr marL="68580" marR="68580" marT="0" marB="0" vert="horz" anchor="ctr" anchorCtr="0">
                    <a:lnL w="12700" cap="flat" cmpd="sng">
                      <a:solidFill>
                        <a:srgbClr val="080000"/>
                      </a:solidFill>
                      <a:prstDash val="solid"/>
                      <a:headEnd type="none" w="med" len="med"/>
                      <a:tailEnd type="none" w="med" len="med"/>
                    </a:lnL>
                    <a:lnR>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1">
                          <a:latin typeface="等线" panose="02010600030101010101" charset="-122"/>
                          <a:ea typeface="等线" panose="02010600030101010101" charset="-122"/>
                          <a:cs typeface="等线" panose="02010600030101010101" charset="-122"/>
                        </a:rPr>
                        <a:t>0</a:t>
                      </a:r>
                      <a:endParaRPr lang="en-US" altLang="en-US" sz="1400" b="1">
                        <a:latin typeface="等线" panose="02010600030101010101" charset="-122"/>
                        <a:ea typeface="等线" panose="02010600030101010101" charset="-122"/>
                        <a:cs typeface="等线" panose="02010600030101010101" charset="-122"/>
                      </a:endParaRPr>
                    </a:p>
                  </a:txBody>
                  <a:tcPr marL="68580" marR="68580" marT="0" marB="0" vert="horz" anchor="ctr" anchorCtr="0">
                    <a:lnL>
                      <a:noFill/>
                    </a:lnL>
                    <a:lnR>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1">
                          <a:latin typeface="等线" panose="02010600030101010101" charset="-122"/>
                          <a:ea typeface="等线" panose="02010600030101010101" charset="-122"/>
                          <a:cs typeface="等线" panose="02010600030101010101" charset="-122"/>
                        </a:rPr>
                        <a:t>0</a:t>
                      </a:r>
                      <a:endParaRPr lang="en-US" altLang="en-US" sz="1400" b="1">
                        <a:latin typeface="等线" panose="02010600030101010101" charset="-122"/>
                        <a:ea typeface="等线" panose="02010600030101010101" charset="-122"/>
                        <a:cs typeface="等线" panose="02010600030101010101" charset="-122"/>
                      </a:endParaRPr>
                    </a:p>
                  </a:txBody>
                  <a:tcPr marL="68580" marR="68580" marT="0" marB="0" vert="horz" anchor="ctr" anchorCtr="0">
                    <a:lnL>
                      <a:noFill/>
                    </a:lnL>
                    <a:lnR>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1">
                          <a:latin typeface="等线" panose="02010600030101010101" charset="-122"/>
                          <a:ea typeface="等线" panose="02010600030101010101" charset="-122"/>
                          <a:cs typeface="等线" panose="02010600030101010101" charset="-122"/>
                        </a:rPr>
                        <a:t>-2/3</a:t>
                      </a:r>
                      <a:endParaRPr lang="en-US" altLang="en-US" sz="1400" b="1">
                        <a:latin typeface="等线" panose="02010600030101010101" charset="-122"/>
                        <a:ea typeface="等线" panose="02010600030101010101" charset="-122"/>
                        <a:cs typeface="等线" panose="02010600030101010101" charset="-122"/>
                      </a:endParaRPr>
                    </a:p>
                  </a:txBody>
                  <a:tcPr marL="68580" marR="68580" marT="0" marB="0" vert="horz" anchor="ctr" anchorCtr="0">
                    <a:lnL>
                      <a:noFill/>
                    </a:lnL>
                    <a:lnR>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1">
                          <a:latin typeface="等线" panose="02010600030101010101" charset="-122"/>
                          <a:ea typeface="等线" panose="02010600030101010101" charset="-122"/>
                          <a:cs typeface="等线" panose="02010600030101010101" charset="-122"/>
                        </a:rPr>
                        <a:t>-1/3</a:t>
                      </a:r>
                      <a:endParaRPr lang="en-US" altLang="en-US" sz="1400" b="1">
                        <a:latin typeface="等线" panose="02010600030101010101" charset="-122"/>
                        <a:ea typeface="等线" panose="02010600030101010101" charset="-122"/>
                        <a:cs typeface="等线" panose="02010600030101010101" charset="-122"/>
                      </a:endParaRPr>
                    </a:p>
                  </a:txBody>
                  <a:tcPr marL="68580" marR="68580" marT="0" marB="0" vert="horz" anchor="t" anchorCtr="0">
                    <a:lnL>
                      <a:noFill/>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
        <p:nvSpPr>
          <p:cNvPr id="102" name="文本框 101"/>
          <p:cNvSpPr txBox="1"/>
          <p:nvPr/>
        </p:nvSpPr>
        <p:spPr>
          <a:xfrm>
            <a:off x="4927600" y="4894580"/>
            <a:ext cx="5080000" cy="368300"/>
          </a:xfrm>
          <a:prstGeom prst="rect">
            <a:avLst/>
          </a:prstGeom>
          <a:noFill/>
          <a:ln w="9525">
            <a:noFill/>
          </a:ln>
        </p:spPr>
        <p:txBody>
          <a:bodyPr>
            <a:spAutoFit/>
          </a:bodyPr>
          <a:p>
            <a:pPr indent="266700"/>
            <a:r>
              <a:rPr lang="zh-CN" b="0">
                <a:ea typeface="黑体" panose="02010609060101010101" charset="-122"/>
              </a:rPr>
              <a:t>因</a:t>
            </a:r>
            <a:r>
              <a:rPr lang="zh-CN">
                <a:ea typeface="黑体" panose="02010609060101010101" charset="-122"/>
                <a:sym typeface="+mn-ea"/>
              </a:rPr>
              <a:t>约化费用</a:t>
            </a:r>
            <a:r>
              <a:rPr lang="en-US" b="0">
                <a:latin typeface="黑体" panose="02010609060101010101" charset="-122"/>
              </a:rPr>
              <a:t>σ</a:t>
            </a:r>
            <a:r>
              <a:rPr lang="en-US" b="0" baseline="-25000">
                <a:latin typeface="黑体" panose="02010609060101010101" charset="-122"/>
              </a:rPr>
              <a:t>j</a:t>
            </a:r>
            <a:r>
              <a:rPr lang="zh-CN" b="0">
                <a:ea typeface="黑体" panose="02010609060101010101" charset="-122"/>
              </a:rPr>
              <a:t>&gt;0，表明已求得最优解：</a:t>
            </a:r>
            <a:endParaRPr lang="zh-CN" altLang="en-US" b="0">
              <a:ea typeface="黑体" panose="02010609060101010101" charset="-122"/>
            </a:endParaRPr>
          </a:p>
        </p:txBody>
      </p:sp>
      <p:pic>
        <p:nvPicPr>
          <p:cNvPr id="7" name="图片 6"/>
          <p:cNvPicPr/>
          <p:nvPr/>
        </p:nvPicPr>
        <p:blipFill>
          <a:blip r:embed="rId3"/>
          <a:stretch>
            <a:fillRect/>
          </a:stretch>
        </p:blipFill>
        <p:spPr>
          <a:xfrm>
            <a:off x="9112250" y="4894580"/>
            <a:ext cx="1169035" cy="325120"/>
          </a:xfrm>
          <a:prstGeom prst="rect">
            <a:avLst/>
          </a:prstGeom>
          <a:noFill/>
          <a:ln w="9525">
            <a:noFill/>
          </a:ln>
        </p:spPr>
      </p:pic>
    </p:spTree>
    <p:custDataLst>
      <p:tags r:id="rId4"/>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02"/>
                                        </p:tgtEl>
                                        <p:attrNameLst>
                                          <p:attrName>style.visibility</p:attrName>
                                        </p:attrNameLst>
                                      </p:cBhvr>
                                      <p:to>
                                        <p:strVal val="visible"/>
                                      </p:to>
                                    </p:set>
                                    <p:anim calcmode="lin" valueType="num">
                                      <p:cBhvr additive="base">
                                        <p:cTn id="25" dur="500" fill="hold"/>
                                        <p:tgtEl>
                                          <p:spTgt spid="102"/>
                                        </p:tgtEl>
                                        <p:attrNameLst>
                                          <p:attrName>ppt_x</p:attrName>
                                        </p:attrNameLst>
                                      </p:cBhvr>
                                      <p:tavLst>
                                        <p:tav tm="0">
                                          <p:val>
                                            <p:strVal val="#ppt_x"/>
                                          </p:val>
                                        </p:tav>
                                        <p:tav tm="100000">
                                          <p:val>
                                            <p:strVal val="#ppt_x"/>
                                          </p:val>
                                        </p:tav>
                                      </p:tavLst>
                                    </p:anim>
                                    <p:anim calcmode="lin" valueType="num">
                                      <p:cBhvr additive="base">
                                        <p:cTn id="26" dur="500" fill="hold"/>
                                        <p:tgtEl>
                                          <p:spTgt spid="102"/>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7"/>
                                        </p:tgtEl>
                                        <p:attrNameLst>
                                          <p:attrName>style.visibility</p:attrName>
                                        </p:attrNameLst>
                                      </p:cBhvr>
                                      <p:to>
                                        <p:strVal val="visible"/>
                                      </p:to>
                                    </p:set>
                                    <p:anim calcmode="lin" valueType="num">
                                      <p:cBhvr additive="base">
                                        <p:cTn id="29" dur="500" fill="hold"/>
                                        <p:tgtEl>
                                          <p:spTgt spid="7"/>
                                        </p:tgtEl>
                                        <p:attrNameLst>
                                          <p:attrName>ppt_x</p:attrName>
                                        </p:attrNameLst>
                                      </p:cBhvr>
                                      <p:tavLst>
                                        <p:tav tm="0">
                                          <p:val>
                                            <p:strVal val="#ppt_x"/>
                                          </p:val>
                                        </p:tav>
                                        <p:tav tm="100000">
                                          <p:val>
                                            <p:strVal val="#ppt_x"/>
                                          </p:val>
                                        </p:tav>
                                      </p:tavLst>
                                    </p:anim>
                                    <p:anim calcmode="lin" valueType="num">
                                      <p:cBhvr additive="base">
                                        <p:cTn id="3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 grpId="0"/>
      <p:bldP spid="102" grpId="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zh-CN">
                <a:sym typeface="+mn-ea"/>
              </a:rPr>
              <a:t>习题三</a:t>
            </a:r>
            <a:endParaRPr lang="zh-CN" altLang="en-US"/>
          </a:p>
        </p:txBody>
      </p:sp>
      <p:sp>
        <p:nvSpPr>
          <p:cNvPr id="3" name="内容占位符 2"/>
          <p:cNvSpPr>
            <a:spLocks noGrp="1"/>
          </p:cNvSpPr>
          <p:nvPr>
            <p:ph idx="1"/>
          </p:nvPr>
        </p:nvSpPr>
        <p:spPr/>
        <p:txBody>
          <a:bodyPr/>
          <a:p>
            <a:r>
              <a:rPr lang="zh-CN" altLang="en-US"/>
              <a:t>对下列线性规划问题</a:t>
            </a:r>
            <a:endParaRPr lang="zh-CN" altLang="en-US"/>
          </a:p>
        </p:txBody>
      </p:sp>
      <p:graphicFrame>
        <p:nvGraphicFramePr>
          <p:cNvPr id="4" name="Object 285"/>
          <p:cNvGraphicFramePr>
            <a:graphicFrameLocks noChangeAspect="1"/>
          </p:cNvGraphicFramePr>
          <p:nvPr/>
        </p:nvGraphicFramePr>
        <p:xfrm>
          <a:off x="1081405" y="2239645"/>
          <a:ext cx="1997075" cy="307340"/>
        </p:xfrm>
        <a:graphic>
          <a:graphicData uri="http://schemas.openxmlformats.org/presentationml/2006/ole">
            <mc:AlternateContent xmlns:mc="http://schemas.openxmlformats.org/markup-compatibility/2006">
              <mc:Choice xmlns:v="urn:schemas-microsoft-com:vml" Requires="v">
                <p:oleObj spid="_x0000_s3076" name="" r:id="rId1" imgW="1485900" imgH="228600" progId="Equation.KSEE3">
                  <p:embed/>
                </p:oleObj>
              </mc:Choice>
              <mc:Fallback>
                <p:oleObj name="" r:id="rId1" imgW="1485900" imgH="228600" progId="Equation.KSEE3">
                  <p:embed/>
                  <p:pic>
                    <p:nvPicPr>
                      <p:cNvPr id="0" name="图片 3075"/>
                      <p:cNvPicPr/>
                      <p:nvPr/>
                    </p:nvPicPr>
                    <p:blipFill>
                      <a:blip r:embed="rId2"/>
                      <a:stretch>
                        <a:fillRect/>
                      </a:stretch>
                    </p:blipFill>
                    <p:spPr>
                      <a:xfrm>
                        <a:off x="1081405" y="2239645"/>
                        <a:ext cx="1997075" cy="307340"/>
                      </a:xfrm>
                      <a:prstGeom prst="rect">
                        <a:avLst/>
                      </a:prstGeom>
                      <a:noFill/>
                      <a:ln w="38100">
                        <a:noFill/>
                        <a:miter/>
                      </a:ln>
                    </p:spPr>
                  </p:pic>
                </p:oleObj>
              </mc:Fallback>
            </mc:AlternateContent>
          </a:graphicData>
        </a:graphic>
      </p:graphicFrame>
      <p:graphicFrame>
        <p:nvGraphicFramePr>
          <p:cNvPr id="5" name="对象 -2147482265"/>
          <p:cNvGraphicFramePr>
            <a:graphicFrameLocks noChangeAspect="1"/>
          </p:cNvGraphicFramePr>
          <p:nvPr/>
        </p:nvGraphicFramePr>
        <p:xfrm>
          <a:off x="1081405" y="2645410"/>
          <a:ext cx="1452245" cy="1016635"/>
        </p:xfrm>
        <a:graphic>
          <a:graphicData uri="http://schemas.openxmlformats.org/presentationml/2006/ole">
            <mc:AlternateContent xmlns:mc="http://schemas.openxmlformats.org/markup-compatibility/2006">
              <mc:Choice xmlns:v="urn:schemas-microsoft-com:vml" Requires="v">
                <p:oleObj spid="_x0000_s6" name="" r:id="rId3" imgW="1016000" imgH="711200" progId="Equation.KSEE3">
                  <p:embed/>
                </p:oleObj>
              </mc:Choice>
              <mc:Fallback>
                <p:oleObj name="" r:id="rId3" imgW="1016000" imgH="711200" progId="Equation.KSEE3">
                  <p:embed/>
                  <p:pic>
                    <p:nvPicPr>
                      <p:cNvPr id="0" name="图片 3"/>
                      <p:cNvPicPr/>
                      <p:nvPr/>
                    </p:nvPicPr>
                    <p:blipFill>
                      <a:blip r:embed="rId4"/>
                      <a:stretch>
                        <a:fillRect/>
                      </a:stretch>
                    </p:blipFill>
                    <p:spPr>
                      <a:xfrm>
                        <a:off x="1081405" y="2645410"/>
                        <a:ext cx="1452245" cy="1016635"/>
                      </a:xfrm>
                      <a:prstGeom prst="rect">
                        <a:avLst/>
                      </a:prstGeom>
                      <a:noFill/>
                      <a:ln w="38100">
                        <a:noFill/>
                        <a:miter/>
                      </a:ln>
                    </p:spPr>
                  </p:pic>
                </p:oleObj>
              </mc:Fallback>
            </mc:AlternateContent>
          </a:graphicData>
        </a:graphic>
      </p:graphicFrame>
      <p:sp>
        <p:nvSpPr>
          <p:cNvPr id="100" name="文本框 99"/>
          <p:cNvSpPr txBox="1"/>
          <p:nvPr/>
        </p:nvSpPr>
        <p:spPr>
          <a:xfrm>
            <a:off x="1022350" y="3874135"/>
            <a:ext cx="4250055" cy="922020"/>
          </a:xfrm>
          <a:prstGeom prst="rect">
            <a:avLst/>
          </a:prstGeom>
          <a:noFill/>
          <a:ln w="9525">
            <a:noFill/>
          </a:ln>
        </p:spPr>
        <p:txBody>
          <a:bodyPr wrap="square">
            <a:spAutoFit/>
          </a:bodyPr>
          <a:p>
            <a:pPr indent="0"/>
            <a:r>
              <a:rPr lang="zh-CN" b="0">
                <a:ea typeface="黑体" panose="02010609060101010101" charset="-122"/>
              </a:rPr>
              <a:t>写出该线性规划的对偶问题。</a:t>
            </a:r>
            <a:endParaRPr lang="zh-CN" b="0">
              <a:ea typeface="黑体" panose="02010609060101010101" charset="-122"/>
            </a:endParaRPr>
          </a:p>
          <a:p>
            <a:pPr indent="0"/>
            <a:r>
              <a:rPr lang="zh-CN" altLang="en-US" b="0">
                <a:ea typeface="黑体" panose="02010609060101010101" charset="-122"/>
              </a:rPr>
              <a:t>已知对偶问题的最优解为（2，6），试用互补松弛定理求其原问题的最优解。</a:t>
            </a:r>
            <a:endParaRPr lang="zh-CN" altLang="en-US" b="0">
              <a:ea typeface="黑体" panose="02010609060101010101" charset="-122"/>
            </a:endParaRPr>
          </a:p>
        </p:txBody>
      </p:sp>
    </p:spTree>
    <p:custDataLst>
      <p:tags r:id="rId5"/>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r>
              <a:rPr lang="zh-CN" altLang="en-US"/>
              <a:t>对偶问题</a:t>
            </a:r>
            <a:r>
              <a:rPr lang="en-US" altLang="zh-CN"/>
              <a:t>:</a:t>
            </a:r>
            <a:endParaRPr lang="en-US" altLang="zh-CN"/>
          </a:p>
        </p:txBody>
      </p:sp>
      <p:graphicFrame>
        <p:nvGraphicFramePr>
          <p:cNvPr id="4" name="Object 287"/>
          <p:cNvGraphicFramePr>
            <a:graphicFrameLocks noChangeAspect="1"/>
          </p:cNvGraphicFramePr>
          <p:nvPr/>
        </p:nvGraphicFramePr>
        <p:xfrm>
          <a:off x="960120" y="2082800"/>
          <a:ext cx="1920240" cy="354965"/>
        </p:xfrm>
        <a:graphic>
          <a:graphicData uri="http://schemas.openxmlformats.org/presentationml/2006/ole">
            <mc:AlternateContent xmlns:mc="http://schemas.openxmlformats.org/markup-compatibility/2006">
              <mc:Choice xmlns:v="urn:schemas-microsoft-com:vml" Requires="v">
                <p:oleObj spid="_x0000_s3076" name="" r:id="rId1" imgW="1168400" imgH="215900" progId="Equation.KSEE3">
                  <p:embed/>
                </p:oleObj>
              </mc:Choice>
              <mc:Fallback>
                <p:oleObj name="" r:id="rId1" imgW="1168400" imgH="215900" progId="Equation.KSEE3">
                  <p:embed/>
                  <p:pic>
                    <p:nvPicPr>
                      <p:cNvPr id="0" name="图片 3075"/>
                      <p:cNvPicPr/>
                      <p:nvPr/>
                    </p:nvPicPr>
                    <p:blipFill>
                      <a:blip r:embed="rId2"/>
                      <a:stretch>
                        <a:fillRect/>
                      </a:stretch>
                    </p:blipFill>
                    <p:spPr>
                      <a:xfrm>
                        <a:off x="960120" y="2082800"/>
                        <a:ext cx="1920240" cy="354965"/>
                      </a:xfrm>
                      <a:prstGeom prst="rect">
                        <a:avLst/>
                      </a:prstGeom>
                      <a:noFill/>
                      <a:ln w="38100">
                        <a:noFill/>
                        <a:miter/>
                      </a:ln>
                    </p:spPr>
                  </p:pic>
                </p:oleObj>
              </mc:Fallback>
            </mc:AlternateContent>
          </a:graphicData>
        </a:graphic>
      </p:graphicFrame>
      <p:graphicFrame>
        <p:nvGraphicFramePr>
          <p:cNvPr id="5" name="Object 288"/>
          <p:cNvGraphicFramePr>
            <a:graphicFrameLocks noChangeAspect="1"/>
          </p:cNvGraphicFramePr>
          <p:nvPr/>
        </p:nvGraphicFramePr>
        <p:xfrm>
          <a:off x="1022985" y="2437765"/>
          <a:ext cx="1618615" cy="1345565"/>
        </p:xfrm>
        <a:graphic>
          <a:graphicData uri="http://schemas.openxmlformats.org/presentationml/2006/ole">
            <mc:AlternateContent xmlns:mc="http://schemas.openxmlformats.org/markup-compatibility/2006">
              <mc:Choice xmlns:v="urn:schemas-microsoft-com:vml" Requires="v">
                <p:oleObj spid="_x0000_s13" name="" r:id="rId3" imgW="1130300" imgH="939800" progId="Equation.KSEE3">
                  <p:embed/>
                </p:oleObj>
              </mc:Choice>
              <mc:Fallback>
                <p:oleObj name="" r:id="rId3" imgW="1130300" imgH="939800" progId="Equation.KSEE3">
                  <p:embed/>
                  <p:pic>
                    <p:nvPicPr>
                      <p:cNvPr id="0" name="图片 12"/>
                      <p:cNvPicPr/>
                      <p:nvPr/>
                    </p:nvPicPr>
                    <p:blipFill>
                      <a:blip r:embed="rId4"/>
                      <a:stretch>
                        <a:fillRect/>
                      </a:stretch>
                    </p:blipFill>
                    <p:spPr>
                      <a:xfrm>
                        <a:off x="1022985" y="2437765"/>
                        <a:ext cx="1618615" cy="1345565"/>
                      </a:xfrm>
                      <a:prstGeom prst="rect">
                        <a:avLst/>
                      </a:prstGeom>
                      <a:noFill/>
                      <a:ln w="38100">
                        <a:noFill/>
                        <a:miter/>
                      </a:ln>
                    </p:spPr>
                  </p:pic>
                </p:oleObj>
              </mc:Fallback>
            </mc:AlternateContent>
          </a:graphicData>
        </a:graphic>
      </p:graphicFrame>
      <p:graphicFrame>
        <p:nvGraphicFramePr>
          <p:cNvPr id="6" name="Object 289"/>
          <p:cNvGraphicFramePr>
            <a:graphicFrameLocks noChangeAspect="1"/>
          </p:cNvGraphicFramePr>
          <p:nvPr/>
        </p:nvGraphicFramePr>
        <p:xfrm>
          <a:off x="4910455" y="1807210"/>
          <a:ext cx="1156335" cy="276225"/>
        </p:xfrm>
        <a:graphic>
          <a:graphicData uri="http://schemas.openxmlformats.org/presentationml/2006/ole">
            <mc:AlternateContent xmlns:mc="http://schemas.openxmlformats.org/markup-compatibility/2006">
              <mc:Choice xmlns:v="urn:schemas-microsoft-com:vml" Requires="v">
                <p:oleObj spid="_x0000_s14" name="" r:id="rId5" imgW="850900" imgH="203200" progId="Equation.KSEE3">
                  <p:embed/>
                </p:oleObj>
              </mc:Choice>
              <mc:Fallback>
                <p:oleObj name="" r:id="rId5" imgW="850900" imgH="203200" progId="Equation.KSEE3">
                  <p:embed/>
                  <p:pic>
                    <p:nvPicPr>
                      <p:cNvPr id="0" name="图片 13"/>
                      <p:cNvPicPr/>
                      <p:nvPr/>
                    </p:nvPicPr>
                    <p:blipFill>
                      <a:blip r:embed="rId6"/>
                      <a:stretch>
                        <a:fillRect/>
                      </a:stretch>
                    </p:blipFill>
                    <p:spPr>
                      <a:xfrm>
                        <a:off x="4910455" y="1807210"/>
                        <a:ext cx="1156335" cy="276225"/>
                      </a:xfrm>
                      <a:prstGeom prst="rect">
                        <a:avLst/>
                      </a:prstGeom>
                      <a:noFill/>
                      <a:ln w="38100">
                        <a:noFill/>
                        <a:miter/>
                      </a:ln>
                    </p:spPr>
                  </p:pic>
                </p:oleObj>
              </mc:Fallback>
            </mc:AlternateContent>
          </a:graphicData>
        </a:graphic>
      </p:graphicFrame>
      <p:sp>
        <p:nvSpPr>
          <p:cNvPr id="15" name="文本框 14"/>
          <p:cNvSpPr txBox="1"/>
          <p:nvPr/>
        </p:nvSpPr>
        <p:spPr>
          <a:xfrm>
            <a:off x="4622165" y="2344738"/>
            <a:ext cx="5080000" cy="368300"/>
          </a:xfrm>
          <a:prstGeom prst="rect">
            <a:avLst/>
          </a:prstGeom>
          <a:noFill/>
          <a:ln w="9525">
            <a:noFill/>
          </a:ln>
        </p:spPr>
        <p:txBody>
          <a:bodyPr>
            <a:spAutoFit/>
          </a:bodyPr>
          <a:p>
            <a:pPr indent="0"/>
            <a:r>
              <a:rPr lang="zh-CN" b="0">
                <a:ea typeface="黑体" panose="02010609060101010101" charset="-122"/>
              </a:rPr>
              <a:t>又</a:t>
            </a:r>
            <a:endParaRPr lang="zh-CN" altLang="en-US" b="0">
              <a:ea typeface="黑体" panose="02010609060101010101" charset="-122"/>
            </a:endParaRPr>
          </a:p>
        </p:txBody>
      </p:sp>
      <p:pic>
        <p:nvPicPr>
          <p:cNvPr id="16" name="图片 15"/>
          <p:cNvPicPr/>
          <p:nvPr/>
        </p:nvPicPr>
        <p:blipFill>
          <a:blip r:embed="rId7"/>
          <a:stretch>
            <a:fillRect/>
          </a:stretch>
        </p:blipFill>
        <p:spPr>
          <a:xfrm>
            <a:off x="5078730" y="2398395"/>
            <a:ext cx="988060" cy="314960"/>
          </a:xfrm>
          <a:prstGeom prst="rect">
            <a:avLst/>
          </a:prstGeom>
          <a:noFill/>
          <a:ln w="9525">
            <a:noFill/>
          </a:ln>
        </p:spPr>
      </p:pic>
      <p:sp>
        <p:nvSpPr>
          <p:cNvPr id="113" name="文本框 112"/>
          <p:cNvSpPr txBox="1"/>
          <p:nvPr/>
        </p:nvSpPr>
        <p:spPr>
          <a:xfrm>
            <a:off x="4622165" y="2922588"/>
            <a:ext cx="5080000" cy="368300"/>
          </a:xfrm>
          <a:prstGeom prst="rect">
            <a:avLst/>
          </a:prstGeom>
          <a:noFill/>
          <a:ln w="9525">
            <a:noFill/>
          </a:ln>
        </p:spPr>
        <p:txBody>
          <a:bodyPr>
            <a:spAutoFit/>
          </a:bodyPr>
          <a:p>
            <a:pPr indent="0"/>
            <a:r>
              <a:rPr lang="zh-CN" b="0">
                <a:ea typeface="黑体" panose="02010609060101010101" charset="-122"/>
              </a:rPr>
              <a:t>故有</a:t>
            </a:r>
            <a:r>
              <a:rPr lang="en-US" b="0">
                <a:latin typeface="黑体" panose="02010609060101010101" charset="-122"/>
              </a:rPr>
              <a:t>:</a:t>
            </a:r>
            <a:endParaRPr lang="en-US" altLang="en-US" b="0">
              <a:latin typeface="黑体" panose="02010609060101010101" charset="-122"/>
            </a:endParaRPr>
          </a:p>
        </p:txBody>
      </p:sp>
      <p:pic>
        <p:nvPicPr>
          <p:cNvPr id="17" name="图片 16"/>
          <p:cNvPicPr/>
          <p:nvPr/>
        </p:nvPicPr>
        <p:blipFill>
          <a:blip r:embed="rId8"/>
          <a:stretch>
            <a:fillRect/>
          </a:stretch>
        </p:blipFill>
        <p:spPr>
          <a:xfrm>
            <a:off x="5450840" y="2805430"/>
            <a:ext cx="1369695" cy="704215"/>
          </a:xfrm>
          <a:prstGeom prst="rect">
            <a:avLst/>
          </a:prstGeom>
          <a:noFill/>
          <a:ln w="9525">
            <a:noFill/>
          </a:ln>
        </p:spPr>
      </p:pic>
      <p:graphicFrame>
        <p:nvGraphicFramePr>
          <p:cNvPr id="7" name="Object 294"/>
          <p:cNvGraphicFramePr>
            <a:graphicFrameLocks noChangeAspect="1"/>
          </p:cNvGraphicFramePr>
          <p:nvPr/>
        </p:nvGraphicFramePr>
        <p:xfrm>
          <a:off x="4735195" y="3554730"/>
          <a:ext cx="1036320" cy="414655"/>
        </p:xfrm>
        <a:graphic>
          <a:graphicData uri="http://schemas.openxmlformats.org/presentationml/2006/ole">
            <mc:AlternateContent xmlns:mc="http://schemas.openxmlformats.org/markup-compatibility/2006">
              <mc:Choice xmlns:v="urn:schemas-microsoft-com:vml" Requires="v">
                <p:oleObj spid="_x0000_s18" name="" r:id="rId9" imgW="571500" imgH="228600" progId="Equation.KSEE3">
                  <p:embed/>
                </p:oleObj>
              </mc:Choice>
              <mc:Fallback>
                <p:oleObj name="" r:id="rId9" imgW="571500" imgH="228600" progId="Equation.KSEE3">
                  <p:embed/>
                  <p:pic>
                    <p:nvPicPr>
                      <p:cNvPr id="0" name="图片 17"/>
                      <p:cNvPicPr/>
                      <p:nvPr/>
                    </p:nvPicPr>
                    <p:blipFill>
                      <a:blip r:embed="rId10"/>
                      <a:stretch>
                        <a:fillRect/>
                      </a:stretch>
                    </p:blipFill>
                    <p:spPr>
                      <a:xfrm>
                        <a:off x="4735195" y="3554730"/>
                        <a:ext cx="1036320" cy="414655"/>
                      </a:xfrm>
                      <a:prstGeom prst="rect">
                        <a:avLst/>
                      </a:prstGeom>
                      <a:noFill/>
                      <a:ln w="38100">
                        <a:noFill/>
                        <a:miter/>
                      </a:ln>
                    </p:spPr>
                  </p:pic>
                </p:oleObj>
              </mc:Fallback>
            </mc:AlternateContent>
          </a:graphicData>
        </a:graphic>
      </p:graphicFrame>
      <p:graphicFrame>
        <p:nvGraphicFramePr>
          <p:cNvPr id="8" name="对象 -2147482262"/>
          <p:cNvGraphicFramePr>
            <a:graphicFrameLocks noChangeAspect="1"/>
          </p:cNvGraphicFramePr>
          <p:nvPr/>
        </p:nvGraphicFramePr>
        <p:xfrm>
          <a:off x="4735195" y="4130675"/>
          <a:ext cx="2713355" cy="297815"/>
        </p:xfrm>
        <a:graphic>
          <a:graphicData uri="http://schemas.openxmlformats.org/presentationml/2006/ole">
            <mc:AlternateContent xmlns:mc="http://schemas.openxmlformats.org/markup-compatibility/2006">
              <mc:Choice xmlns:v="urn:schemas-microsoft-com:vml" Requires="v">
                <p:oleObj spid="_x0000_s19" name="" r:id="rId11" imgW="2082800" imgH="228600" progId="Equation.KSEE3">
                  <p:embed/>
                </p:oleObj>
              </mc:Choice>
              <mc:Fallback>
                <p:oleObj name="" r:id="rId11" imgW="2082800" imgH="228600" progId="Equation.KSEE3">
                  <p:embed/>
                  <p:pic>
                    <p:nvPicPr>
                      <p:cNvPr id="0" name="图片 18"/>
                      <p:cNvPicPr/>
                      <p:nvPr/>
                    </p:nvPicPr>
                    <p:blipFill>
                      <a:blip r:embed="rId12"/>
                      <a:stretch>
                        <a:fillRect/>
                      </a:stretch>
                    </p:blipFill>
                    <p:spPr>
                      <a:xfrm>
                        <a:off x="4735195" y="4130675"/>
                        <a:ext cx="2713355" cy="297815"/>
                      </a:xfrm>
                      <a:prstGeom prst="rect">
                        <a:avLst/>
                      </a:prstGeom>
                      <a:noFill/>
                      <a:ln w="38100">
                        <a:noFill/>
                        <a:miter/>
                      </a:ln>
                    </p:spPr>
                  </p:pic>
                </p:oleObj>
              </mc:Fallback>
            </mc:AlternateContent>
          </a:graphicData>
        </a:graphic>
      </p:graphicFrame>
      <p:sp>
        <p:nvSpPr>
          <p:cNvPr id="114" name="文本框 113"/>
          <p:cNvSpPr txBox="1"/>
          <p:nvPr/>
        </p:nvSpPr>
        <p:spPr>
          <a:xfrm>
            <a:off x="4735195" y="4537075"/>
            <a:ext cx="5080000" cy="306705"/>
          </a:xfrm>
          <a:prstGeom prst="rect">
            <a:avLst/>
          </a:prstGeom>
          <a:noFill/>
          <a:ln w="9525">
            <a:noFill/>
          </a:ln>
        </p:spPr>
        <p:txBody>
          <a:bodyPr>
            <a:spAutoFit/>
          </a:bodyPr>
          <a:p>
            <a:pPr indent="0"/>
            <a:r>
              <a:rPr lang="zh-CN" sz="1400" b="0">
                <a:ea typeface="黑体" panose="02010609060101010101" charset="-122"/>
              </a:rPr>
              <a:t>解得</a:t>
            </a:r>
            <a:endParaRPr lang="zh-CN" altLang="en-US" sz="1400" b="0">
              <a:ea typeface="黑体" panose="02010609060101010101" charset="-122"/>
            </a:endParaRPr>
          </a:p>
        </p:txBody>
      </p:sp>
      <p:graphicFrame>
        <p:nvGraphicFramePr>
          <p:cNvPr id="9" name="Object 296"/>
          <p:cNvGraphicFramePr>
            <a:graphicFrameLocks noChangeAspect="1"/>
          </p:cNvGraphicFramePr>
          <p:nvPr/>
        </p:nvGraphicFramePr>
        <p:xfrm>
          <a:off x="5280660" y="4484370"/>
          <a:ext cx="1876425" cy="359410"/>
        </p:xfrm>
        <a:graphic>
          <a:graphicData uri="http://schemas.openxmlformats.org/presentationml/2006/ole">
            <mc:AlternateContent xmlns:mc="http://schemas.openxmlformats.org/markup-compatibility/2006">
              <mc:Choice xmlns:v="urn:schemas-microsoft-com:vml" Requires="v">
                <p:oleObj spid="_x0000_s20" name="" r:id="rId13" imgW="1193800" imgH="228600" progId="Equation.KSEE3">
                  <p:embed/>
                </p:oleObj>
              </mc:Choice>
              <mc:Fallback>
                <p:oleObj name="" r:id="rId13" imgW="1193800" imgH="228600" progId="Equation.KSEE3">
                  <p:embed/>
                  <p:pic>
                    <p:nvPicPr>
                      <p:cNvPr id="0" name="图片 19"/>
                      <p:cNvPicPr/>
                      <p:nvPr/>
                    </p:nvPicPr>
                    <p:blipFill>
                      <a:blip r:embed="rId14"/>
                      <a:stretch>
                        <a:fillRect/>
                      </a:stretch>
                    </p:blipFill>
                    <p:spPr>
                      <a:xfrm>
                        <a:off x="5280660" y="4484370"/>
                        <a:ext cx="1876425" cy="359410"/>
                      </a:xfrm>
                      <a:prstGeom prst="rect">
                        <a:avLst/>
                      </a:prstGeom>
                      <a:noFill/>
                      <a:ln w="38100">
                        <a:noFill/>
                        <a:miter/>
                      </a:ln>
                    </p:spPr>
                  </p:pic>
                </p:oleObj>
              </mc:Fallback>
            </mc:AlternateContent>
          </a:graphicData>
        </a:graphic>
      </p:graphicFrame>
    </p:spTree>
    <p:custDataLst>
      <p:tags r:id="rId15"/>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zh-CN">
                <a:sym typeface="+mn-ea"/>
              </a:rPr>
              <a:t>习题四</a:t>
            </a:r>
            <a:endParaRPr lang="zh-CN" altLang="en-US"/>
          </a:p>
        </p:txBody>
      </p:sp>
      <p:sp>
        <p:nvSpPr>
          <p:cNvPr id="3" name="内容占位符 2"/>
          <p:cNvSpPr>
            <a:spLocks noGrp="1"/>
          </p:cNvSpPr>
          <p:nvPr>
            <p:ph idx="1"/>
          </p:nvPr>
        </p:nvSpPr>
        <p:spPr/>
        <p:txBody>
          <a:bodyPr/>
          <a:p>
            <a:r>
              <a:rPr lang="zh-CN" altLang="en-US"/>
              <a:t>求下列无约束非线性规划问题的最优解。</a:t>
            </a:r>
            <a:endParaRPr lang="zh-CN" altLang="en-US"/>
          </a:p>
        </p:txBody>
      </p:sp>
      <p:graphicFrame>
        <p:nvGraphicFramePr>
          <p:cNvPr id="4" name="Object 324"/>
          <p:cNvGraphicFramePr>
            <a:graphicFrameLocks noChangeAspect="1"/>
          </p:cNvGraphicFramePr>
          <p:nvPr/>
        </p:nvGraphicFramePr>
        <p:xfrm>
          <a:off x="915035" y="2102485"/>
          <a:ext cx="3756660" cy="398780"/>
        </p:xfrm>
        <a:graphic>
          <a:graphicData uri="http://schemas.openxmlformats.org/presentationml/2006/ole">
            <mc:AlternateContent xmlns:mc="http://schemas.openxmlformats.org/markup-compatibility/2006">
              <mc:Choice xmlns:v="urn:schemas-microsoft-com:vml" Requires="v">
                <p:oleObj spid="_x0000_s3076" name="" r:id="rId1" imgW="2273300" imgH="241300" progId="Equation.KSEE3">
                  <p:embed/>
                </p:oleObj>
              </mc:Choice>
              <mc:Fallback>
                <p:oleObj name="" r:id="rId1" imgW="2273300" imgH="241300" progId="Equation.KSEE3">
                  <p:embed/>
                  <p:pic>
                    <p:nvPicPr>
                      <p:cNvPr id="0" name="图片 3075"/>
                      <p:cNvPicPr/>
                      <p:nvPr/>
                    </p:nvPicPr>
                    <p:blipFill>
                      <a:blip r:embed="rId2"/>
                      <a:stretch>
                        <a:fillRect/>
                      </a:stretch>
                    </p:blipFill>
                    <p:spPr>
                      <a:xfrm>
                        <a:off x="915035" y="2102485"/>
                        <a:ext cx="3756660" cy="398780"/>
                      </a:xfrm>
                      <a:prstGeom prst="rect">
                        <a:avLst/>
                      </a:prstGeom>
                      <a:noFill/>
                      <a:ln w="38100">
                        <a:noFill/>
                        <a:miter/>
                      </a:ln>
                    </p:spPr>
                  </p:pic>
                </p:oleObj>
              </mc:Fallback>
            </mc:AlternateContent>
          </a:graphicData>
        </a:graphic>
      </p:graphicFrame>
    </p:spTree>
    <p:custDataLst>
      <p:tags r:id="rId3"/>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081_1*a*1"/>
  <p:tag name="KSO_WM_TEMPLATE_CATEGORY" val="custom"/>
  <p:tag name="KSO_WM_TEMPLATE_INDEX" val="20205081"/>
  <p:tag name="KSO_WM_UNIT_LAYERLEVEL" val="1"/>
  <p:tag name="KSO_WM_TAG_VERSION" val="1.0"/>
  <p:tag name="KSO_WM_BEAUTIFY_FLAG" val="#wm#"/>
</p:tagLst>
</file>

<file path=ppt/tags/tag64.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65.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66.xml><?xml version="1.0" encoding="utf-8"?>
<p:tagLst xmlns:p="http://schemas.openxmlformats.org/presentationml/2006/main">
  <p:tag name="TABLE_ENDDRAG_ORIGIN_RECT" val="428*79"/>
  <p:tag name="TABLE_ENDDRAG_RECT" val="85*386*428*79"/>
</p:tagLst>
</file>

<file path=ppt/tags/tag67.xml><?xml version="1.0" encoding="utf-8"?>
<p:tagLst xmlns:p="http://schemas.openxmlformats.org/presentationml/2006/main">
  <p:tag name="KSO_WM_BEAUTIFY_FLAG" val="#wm#"/>
  <p:tag name="KSO_WM_TEMPLATE_CATEGORY" val="custom"/>
  <p:tag name="KSO_WM_TEMPLATE_INDEX" val="20205081"/>
</p:tagLst>
</file>

<file path=ppt/tags/tag68.xml><?xml version="1.0" encoding="utf-8"?>
<p:tagLst xmlns:p="http://schemas.openxmlformats.org/presentationml/2006/main">
  <p:tag name="KSO_WM_BEAUTIFY_FLAG" val="#wm#"/>
  <p:tag name="KSO_WM_TEMPLATE_CATEGORY" val="custom"/>
  <p:tag name="KSO_WM_TEMPLATE_INDEX" val="20205081"/>
</p:tagLst>
</file>

<file path=ppt/tags/tag69.xml><?xml version="1.0" encoding="utf-8"?>
<p:tagLst xmlns:p="http://schemas.openxmlformats.org/presentationml/2006/main">
  <p:tag name="KSO_WM_BEAUTIFY_FLAG" val="#wm#"/>
  <p:tag name="KSO_WM_TEMPLATE_CATEGORY" val="custom"/>
  <p:tag name="KSO_WM_TEMPLATE_INDEX" val="20205081"/>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TABLE_ENDDRAG_ORIGIN_RECT" val="365*135"/>
  <p:tag name="TABLE_ENDDRAG_RECT" val="92*253*365*135"/>
</p:tagLst>
</file>

<file path=ppt/tags/tag71.xml><?xml version="1.0" encoding="utf-8"?>
<p:tagLst xmlns:p="http://schemas.openxmlformats.org/presentationml/2006/main">
  <p:tag name="KSO_WM_BEAUTIFY_FLAG" val="#wm#"/>
  <p:tag name="KSO_WM_TEMPLATE_CATEGORY" val="custom"/>
  <p:tag name="KSO_WM_TEMPLATE_INDEX" val="20205081"/>
</p:tagLst>
</file>

<file path=ppt/tags/tag72.xml><?xml version="1.0" encoding="utf-8"?>
<p:tagLst xmlns:p="http://schemas.openxmlformats.org/presentationml/2006/main">
  <p:tag name="TABLE_ENDDRAG_ORIGIN_RECT" val="268*122"/>
  <p:tag name="TABLE_ENDDRAG_RECT" val="466*90*268*122"/>
</p:tagLst>
</file>

<file path=ppt/tags/tag73.xml><?xml version="1.0" encoding="utf-8"?>
<p:tagLst xmlns:p="http://schemas.openxmlformats.org/presentationml/2006/main">
  <p:tag name="KSO_WM_BEAUTIFY_FLAG" val="#wm#"/>
  <p:tag name="KSO_WM_TEMPLATE_CATEGORY" val="custom"/>
  <p:tag name="KSO_WM_TEMPLATE_INDEX" val="20205081"/>
</p:tagLst>
</file>

<file path=ppt/tags/tag74.xml><?xml version="1.0" encoding="utf-8"?>
<p:tagLst xmlns:p="http://schemas.openxmlformats.org/presentationml/2006/main">
  <p:tag name="KSO_WM_BEAUTIFY_FLAG" val="#wm#"/>
  <p:tag name="KSO_WM_TEMPLATE_CATEGORY" val="custom"/>
  <p:tag name="KSO_WM_TEMPLATE_INDEX" val="20205081"/>
</p:tagLst>
</file>

<file path=ppt/tags/tag75.xml><?xml version="1.0" encoding="utf-8"?>
<p:tagLst xmlns:p="http://schemas.openxmlformats.org/presentationml/2006/main">
  <p:tag name="KSO_WM_BEAUTIFY_FLAG" val="#wm#"/>
  <p:tag name="KSO_WM_TEMPLATE_CATEGORY" val="custom"/>
  <p:tag name="KSO_WM_TEMPLATE_INDEX" val="20205081"/>
</p:tagLst>
</file>

<file path=ppt/tags/tag76.xml><?xml version="1.0" encoding="utf-8"?>
<p:tagLst xmlns:p="http://schemas.openxmlformats.org/presentationml/2006/main">
  <p:tag name="KSO_WM_BEAUTIFY_FLAG" val="#wm#"/>
  <p:tag name="KSO_WM_TEMPLATE_CATEGORY" val="custom"/>
  <p:tag name="KSO_WM_TEMPLATE_INDEX" val="20205081"/>
</p:tagLst>
</file>

<file path=ppt/tags/tag77.xml><?xml version="1.0" encoding="utf-8"?>
<p:tagLst xmlns:p="http://schemas.openxmlformats.org/presentationml/2006/main">
  <p:tag name="KSO_WM_BEAUTIFY_FLAG" val="#wm#"/>
  <p:tag name="KSO_WM_TEMPLATE_CATEGORY" val="custom"/>
  <p:tag name="KSO_WM_TEMPLATE_INDEX" val="20205081"/>
</p:tagLst>
</file>

<file path=ppt/tags/tag78.xml><?xml version="1.0" encoding="utf-8"?>
<p:tagLst xmlns:p="http://schemas.openxmlformats.org/presentationml/2006/main">
  <p:tag name="commondata" val="eyJoZGlkIjoiMmM2YWQ3ZTViMWI0NTA5M2ZjZTJjYTJhOTQzZmIwYTQifQ=="/>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heme/theme1.xml><?xml version="1.0" encoding="utf-8"?>
<a:theme xmlns:a="http://schemas.openxmlformats.org/drawingml/2006/main" name="WPS">
  <a:themeElements>
    <a:clrScheme name="WPS">
      <a:dk1>
        <a:sysClr val="windowText" lastClr="000000"/>
      </a:dk1>
      <a:lt1>
        <a:sysClr val="window" lastClr="FFFFFF"/>
      </a:lt1>
      <a:dk2>
        <a:srgbClr val="44546A"/>
      </a:dk2>
      <a:lt2>
        <a:srgbClr val="E7E6E6"/>
      </a:lt2>
      <a:accent1>
        <a:srgbClr val="4874CB"/>
      </a:accent1>
      <a:accent2>
        <a:srgbClr val="EE822F"/>
      </a:accent2>
      <a:accent3>
        <a:srgbClr val="F2BA02"/>
      </a:accent3>
      <a:accent4>
        <a:srgbClr val="75BD42"/>
      </a:accent4>
      <a:accent5>
        <a:srgbClr val="30C0B4"/>
      </a:accent5>
      <a:accent6>
        <a:srgbClr val="E54C5E"/>
      </a:accent6>
      <a:hlink>
        <a:srgbClr val="0026E5"/>
      </a:hlink>
      <a:folHlink>
        <a:srgbClr val="7E1FAD"/>
      </a:folHlink>
    </a:clrScheme>
    <a:fontScheme name="WPS">
      <a:majorFont>
        <a:latin typeface="Arial"/>
        <a:ea typeface="微软雅黑"/>
        <a:cs typeface=""/>
      </a:majorFont>
      <a:minorFont>
        <a:latin typeface="Arial"/>
        <a:ea typeface="微软雅黑"/>
        <a:cs typeface=""/>
      </a:minorFont>
    </a:fontScheme>
    <a:fmtScheme name="WPS">
      <a:fillStyleLst>
        <a:solidFill>
          <a:schemeClr val="phClr"/>
        </a:solidFill>
        <a:gradFill>
          <a:gsLst>
            <a:gs pos="0">
              <a:schemeClr val="phClr">
                <a:lumOff val="17500"/>
              </a:schemeClr>
            </a:gs>
            <a:gs pos="100000">
              <a:schemeClr val="phClr"/>
            </a:gs>
          </a:gsLst>
          <a:lin ang="2700000" scaled="0"/>
        </a:gradFill>
        <a:gradFill>
          <a:gsLst>
            <a:gs pos="0">
              <a:schemeClr val="phClr">
                <a:hueOff val="-2520000"/>
              </a:schemeClr>
            </a:gs>
            <a:gs pos="100000">
              <a:schemeClr val="phClr"/>
            </a:gs>
          </a:gsLst>
          <a:lin ang="2700000" scaled="0"/>
        </a:gradFill>
      </a:fillStyleLst>
      <a:lnStyleLst>
        <a:ln w="12700" cap="flat" cmpd="sng" algn="ctr">
          <a:solidFill>
            <a:schemeClr val="phClr"/>
          </a:solidFill>
          <a:prstDash val="solid"/>
          <a:miter lim="800000"/>
        </a:ln>
        <a:ln w="12700" cap="flat" cmpd="sng" algn="ctr">
          <a:solidFill>
            <a:schemeClr val="phClr"/>
          </a:solidFill>
          <a:prstDash val="solid"/>
          <a:miter lim="800000"/>
        </a:ln>
        <a:ln w="12700" cap="flat" cmpd="sng" algn="ctr">
          <a:gradFill>
            <a:gsLst>
              <a:gs pos="0">
                <a:schemeClr val="phClr">
                  <a:hueOff val="-4200000"/>
                </a:schemeClr>
              </a:gs>
              <a:gs pos="100000">
                <a:schemeClr val="phClr"/>
              </a:gs>
            </a:gsLst>
            <a:lin ang="2700000" scaled="1"/>
          </a:gradFill>
          <a:prstDash val="solid"/>
          <a:miter lim="800000"/>
        </a:ln>
      </a:lnStyleLst>
      <a:effectStyleLst>
        <a:effectStyle>
          <a:effectLst>
            <a:outerShdw blurRad="101600" dist="50800" dir="5400000" algn="ctr" rotWithShape="0">
              <a:schemeClr val="phClr">
                <a:alpha val="60000"/>
              </a:schemeClr>
            </a:outerShdw>
          </a:effectLst>
        </a:effectStyle>
        <a:effectStyle>
          <a:effectLst>
            <a:reflection stA="50000" endA="300" endPos="40000" dist="25400" dir="5400000" sy="-100000" algn="bl" rotWithShape="0"/>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1141</Words>
  <Application>WPS 演示</Application>
  <PresentationFormat>宽屏</PresentationFormat>
  <Paragraphs>679</Paragraphs>
  <Slides>10</Slides>
  <Notes>4</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24</vt:i4>
      </vt:variant>
      <vt:variant>
        <vt:lpstr>幻灯片标题</vt:lpstr>
      </vt:variant>
      <vt:variant>
        <vt:i4>10</vt:i4>
      </vt:variant>
    </vt:vector>
  </HeadingPairs>
  <TitlesOfParts>
    <vt:vector size="44" baseType="lpstr">
      <vt:lpstr>Arial</vt:lpstr>
      <vt:lpstr>宋体</vt:lpstr>
      <vt:lpstr>Wingdings</vt:lpstr>
      <vt:lpstr>Wingdings</vt:lpstr>
      <vt:lpstr>黑体</vt:lpstr>
      <vt:lpstr>等线</vt:lpstr>
      <vt:lpstr>微软雅黑</vt:lpstr>
      <vt:lpstr>Arial Unicode MS</vt:lpstr>
      <vt:lpstr>Calibri</vt:lpstr>
      <vt:lpstr>WPS</vt:lpstr>
      <vt:lpstr>Equation.KSEE3</vt:lpstr>
      <vt:lpstr>Equation.KSEE3</vt:lpstr>
      <vt:lpstr>Equation.KSEE3</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Equation.KSEE3</vt:lpstr>
      <vt:lpstr>Equation.KSEE3</vt:lpstr>
      <vt:lpstr>Equation.KSEE3</vt:lpstr>
      <vt:lpstr>Equation.KSEE3</vt:lpstr>
      <vt:lpstr>Equation.KSEE3</vt:lpstr>
      <vt:lpstr>Equation.KSEE3</vt:lpstr>
      <vt:lpstr>Equation.KSEE3</vt:lpstr>
      <vt:lpstr>PowerPoint 演示文稿</vt:lpstr>
      <vt:lpstr>习题一</vt:lpstr>
      <vt:lpstr>PowerPoint 演示文稿</vt:lpstr>
      <vt:lpstr>习题二</vt:lpstr>
      <vt:lpstr>1、</vt:lpstr>
      <vt:lpstr>2</vt:lpstr>
      <vt:lpstr>习题三</vt:lpstr>
      <vt:lpstr>PowerPoint 演示文稿</vt:lpstr>
      <vt:lpstr>习题四</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pan</cp:lastModifiedBy>
  <cp:revision>158</cp:revision>
  <dcterms:created xsi:type="dcterms:W3CDTF">2019-06-19T02:08:00Z</dcterms:created>
  <dcterms:modified xsi:type="dcterms:W3CDTF">2025-06-10T14:09:04Z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2052-12.1.0.20784</vt:lpwstr>
  </property>
  <property fmtid="{D5CDD505-2E9C-101B-9397-08002B2CF9AE}" pid="3" name="ICV">
    <vt:lpwstr>0CE937A3A76547A28E7BE5CF2B41E81F_11</vt:lpwstr>
  </property>
</Properties>
</file>