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68" r:id="rId3"/>
    <p:sldId id="269" r:id="rId4"/>
    <p:sldId id="270" r:id="rId5"/>
    <p:sldId id="271" r:id="rId6"/>
    <p:sldId id="272" r:id="rId7"/>
    <p:sldId id="273" r:id="rId8"/>
    <p:sldId id="274" r:id="rId9"/>
    <p:sldId id="275" r:id="rId10"/>
    <p:sldId id="276" r:id="rId11"/>
    <p:sldId id="277" r:id="rId12"/>
    <p:sldId id="337" r:id="rId13"/>
    <p:sldId id="338" r:id="rId14"/>
    <p:sldId id="339" r:id="rId15"/>
    <p:sldId id="340" r:id="rId16"/>
    <p:sldId id="341"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7"/>
    <p:sldId id="307"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Lst>
  <p:sldSz cx="12192000" cy="6858000"/>
  <p:notesSz cx="6858000" cy="9144000"/>
  <p:custDataLst>
    <p:tags r:id="rId8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gs" Target="tags/tag64.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78.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5938" name="幻灯片图像占位符 1"/>
          <p:cNvSpPr>
            <a:spLocks noGrp="1" noRot="1" noChangeAspect="1" noTextEdit="1"/>
          </p:cNvSpPr>
          <p:nvPr>
            <p:ph type="sldImg"/>
          </p:nvPr>
        </p:nvSpPr>
        <p:spPr/>
      </p:sp>
      <p:sp>
        <p:nvSpPr>
          <p:cNvPr id="935939" name="备注占位符 2"/>
          <p:cNvSpPr>
            <a:spLocks noGrp="1"/>
          </p:cNvSpPr>
          <p:nvPr>
            <p:ph type="body" idx="1"/>
          </p:nvPr>
        </p:nvSpPr>
        <p:spPr>
          <a:xfrm>
            <a:off x="685800" y="4343400"/>
            <a:ext cx="5486400" cy="4114800"/>
          </a:xfrm>
        </p:spPr>
        <p:txBody>
          <a:bodyPr wrap="square" lIns="91440" tIns="45720" rIns="91440" bIns="45720" anchor="t" anchorCtr="0"/>
          <a:p>
            <a:pPr lvl="0" eaLnBrk="1" hangingPunct="1">
              <a:spcBef>
                <a:spcPct val="0"/>
              </a:spcBef>
            </a:pPr>
            <a:endParaRPr lang="zh-CN" altLang="en-US" dirty="0"/>
          </a:p>
        </p:txBody>
      </p:sp>
      <p:sp>
        <p:nvSpPr>
          <p:cNvPr id="935940" name="灯片编号占位符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6962" name="幻灯片图像占位符 1"/>
          <p:cNvSpPr>
            <a:spLocks noGrp="1" noRot="1" noChangeAspect="1" noTextEdit="1"/>
          </p:cNvSpPr>
          <p:nvPr>
            <p:ph type="sldImg"/>
          </p:nvPr>
        </p:nvSpPr>
        <p:spPr/>
      </p:sp>
      <p:sp>
        <p:nvSpPr>
          <p:cNvPr id="936963" name="备注占位符 2"/>
          <p:cNvSpPr>
            <a:spLocks noGrp="1"/>
          </p:cNvSpPr>
          <p:nvPr>
            <p:ph type="body" idx="1"/>
          </p:nvPr>
        </p:nvSpPr>
        <p:spPr>
          <a:xfrm>
            <a:off x="685800" y="4343400"/>
            <a:ext cx="5486400" cy="4114800"/>
          </a:xfrm>
        </p:spPr>
        <p:txBody>
          <a:bodyPr wrap="square" lIns="91440" tIns="45720" rIns="91440" bIns="45720" anchor="t" anchorCtr="0"/>
          <a:p>
            <a:pPr lvl="0" eaLnBrk="1" hangingPunct="1">
              <a:spcBef>
                <a:spcPct val="0"/>
              </a:spcBef>
            </a:pPr>
            <a:endParaRPr lang="zh-CN" altLang="en-US" dirty="0"/>
          </a:p>
        </p:txBody>
      </p:sp>
      <p:sp>
        <p:nvSpPr>
          <p:cNvPr id="936964" name="灯片编号占位符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7986" name="幻灯片图像占位符 1"/>
          <p:cNvSpPr>
            <a:spLocks noGrp="1" noRot="1" noChangeAspect="1" noTextEdit="1"/>
          </p:cNvSpPr>
          <p:nvPr>
            <p:ph type="sldImg"/>
          </p:nvPr>
        </p:nvSpPr>
        <p:spPr/>
      </p:sp>
      <p:sp>
        <p:nvSpPr>
          <p:cNvPr id="937987" name="备注占位符 2"/>
          <p:cNvSpPr>
            <a:spLocks noGrp="1"/>
          </p:cNvSpPr>
          <p:nvPr>
            <p:ph type="body" idx="1"/>
          </p:nvPr>
        </p:nvSpPr>
        <p:spPr>
          <a:xfrm>
            <a:off x="685800" y="4343400"/>
            <a:ext cx="5486400" cy="4114800"/>
          </a:xfrm>
        </p:spPr>
        <p:txBody>
          <a:bodyPr wrap="square" lIns="91440" tIns="45720" rIns="91440" bIns="45720" anchor="t" anchorCtr="0"/>
          <a:p>
            <a:pPr lvl="0" eaLnBrk="1" hangingPunct="1">
              <a:spcBef>
                <a:spcPct val="0"/>
              </a:spcBef>
            </a:pPr>
            <a:endParaRPr lang="zh-CN" altLang="en-US" dirty="0"/>
          </a:p>
        </p:txBody>
      </p:sp>
      <p:sp>
        <p:nvSpPr>
          <p:cNvPr id="937988" name="灯片编号占位符 3"/>
          <p:cNvSpPr txBox="1">
            <a:spLocks noGrp="1"/>
          </p:cNvSpP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wmf"/><Relationship Id="rId7" Type="http://schemas.openxmlformats.org/officeDocument/2006/relationships/oleObject" Target="../embeddings/oleObject14.bin"/><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0" Type="http://schemas.openxmlformats.org/officeDocument/2006/relationships/vmlDrawing" Target="../drawings/vmlDrawing9.vml"/><Relationship Id="rId1"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emf"/><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 Id="rId3" Type="http://schemas.openxmlformats.org/officeDocument/2006/relationships/oleObject" Target="../embeddings/oleObject21.bin"/><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 Id="rId3" Type="http://schemas.openxmlformats.org/officeDocument/2006/relationships/oleObject" Target="../embeddings/oleObject25.bin"/><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 Id="rId3" Type="http://schemas.openxmlformats.org/officeDocument/2006/relationships/oleObject" Target="../embeddings/oleObject28.bin"/><Relationship Id="rId2" Type="http://schemas.openxmlformats.org/officeDocument/2006/relationships/image" Target="../media/image28.wmf"/><Relationship Id="rId1"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7.xml"/><Relationship Id="rId4" Type="http://schemas.openxmlformats.org/officeDocument/2006/relationships/image" Target="../media/image32.wmf"/><Relationship Id="rId3" Type="http://schemas.openxmlformats.org/officeDocument/2006/relationships/oleObject" Target="../embeddings/oleObject31.bin"/><Relationship Id="rId2" Type="http://schemas.openxmlformats.org/officeDocument/2006/relationships/image" Target="../media/image31.wmf"/><Relationship Id="rId1"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7.xml"/><Relationship Id="rId4" Type="http://schemas.openxmlformats.org/officeDocument/2006/relationships/image" Target="../media/image34.wmf"/><Relationship Id="rId3" Type="http://schemas.openxmlformats.org/officeDocument/2006/relationships/oleObject" Target="../embeddings/oleObject33.bin"/><Relationship Id="rId2" Type="http://schemas.openxmlformats.org/officeDocument/2006/relationships/image" Target="../media/image33.wmf"/><Relationship Id="rId1"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7.xml"/><Relationship Id="rId4" Type="http://schemas.openxmlformats.org/officeDocument/2006/relationships/image" Target="../media/image36.wmf"/><Relationship Id="rId3" Type="http://schemas.openxmlformats.org/officeDocument/2006/relationships/oleObject" Target="../embeddings/oleObject35.bin"/><Relationship Id="rId2" Type="http://schemas.openxmlformats.org/officeDocument/2006/relationships/image" Target="../media/image35.wmf"/><Relationship Id="rId1" Type="http://schemas.openxmlformats.org/officeDocument/2006/relationships/oleObject" Target="../embeddings/oleObject34.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37.wmf"/><Relationship Id="rId1" Type="http://schemas.openxmlformats.org/officeDocument/2006/relationships/oleObject" Target="../embeddings/oleObject36.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38.wmf"/><Relationship Id="rId1" Type="http://schemas.openxmlformats.org/officeDocument/2006/relationships/oleObject" Target="../embeddings/oleObject37.bin"/></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7.xml"/><Relationship Id="rId4" Type="http://schemas.openxmlformats.org/officeDocument/2006/relationships/image" Target="../media/image40.wmf"/><Relationship Id="rId3" Type="http://schemas.openxmlformats.org/officeDocument/2006/relationships/oleObject" Target="../embeddings/oleObject39.bin"/><Relationship Id="rId2" Type="http://schemas.openxmlformats.org/officeDocument/2006/relationships/image" Target="../media/image39.wmf"/><Relationship Id="rId1"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7.xml"/><Relationship Id="rId4" Type="http://schemas.openxmlformats.org/officeDocument/2006/relationships/image" Target="../media/image42.wmf"/><Relationship Id="rId3" Type="http://schemas.openxmlformats.org/officeDocument/2006/relationships/oleObject" Target="../embeddings/oleObject41.bin"/><Relationship Id="rId2" Type="http://schemas.openxmlformats.org/officeDocument/2006/relationships/image" Target="../media/image41.wmf"/><Relationship Id="rId1" Type="http://schemas.openxmlformats.org/officeDocument/2006/relationships/oleObject" Target="../embeddings/oleObject40.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7.xml"/><Relationship Id="rId4" Type="http://schemas.openxmlformats.org/officeDocument/2006/relationships/image" Target="../media/image44.wmf"/><Relationship Id="rId3" Type="http://schemas.openxmlformats.org/officeDocument/2006/relationships/oleObject" Target="../embeddings/oleObject43.bin"/><Relationship Id="rId2" Type="http://schemas.openxmlformats.org/officeDocument/2006/relationships/image" Target="../media/image43.wmf"/><Relationship Id="rId1" Type="http://schemas.openxmlformats.org/officeDocument/2006/relationships/oleObject" Target="../embeddings/oleObject42.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7.xml"/><Relationship Id="rId4" Type="http://schemas.openxmlformats.org/officeDocument/2006/relationships/image" Target="../media/image46.wmf"/><Relationship Id="rId3" Type="http://schemas.openxmlformats.org/officeDocument/2006/relationships/oleObject" Target="../embeddings/oleObject45.bin"/><Relationship Id="rId2" Type="http://schemas.openxmlformats.org/officeDocument/2006/relationships/image" Target="../media/image45.wmf"/><Relationship Id="rId1" Type="http://schemas.openxmlformats.org/officeDocument/2006/relationships/oleObject" Target="../embeddings/oleObject44.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7.xml"/><Relationship Id="rId4" Type="http://schemas.openxmlformats.org/officeDocument/2006/relationships/image" Target="../media/image48.wmf"/><Relationship Id="rId3" Type="http://schemas.openxmlformats.org/officeDocument/2006/relationships/oleObject" Target="../embeddings/oleObject47.bin"/><Relationship Id="rId2" Type="http://schemas.openxmlformats.org/officeDocument/2006/relationships/image" Target="../media/image47.wmf"/><Relationship Id="rId1" Type="http://schemas.openxmlformats.org/officeDocument/2006/relationships/oleObject" Target="../embeddings/oleObject4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7.xml"/><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oleObject" Target="../embeddings/oleObject48.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7.xml"/><Relationship Id="rId4" Type="http://schemas.openxmlformats.org/officeDocument/2006/relationships/image" Target="../media/image49.wmf"/><Relationship Id="rId3" Type="http://schemas.openxmlformats.org/officeDocument/2006/relationships/oleObject" Target="../embeddings/oleObject50.bin"/><Relationship Id="rId2" Type="http://schemas.openxmlformats.org/officeDocument/2006/relationships/image" Target="../media/image51.wmf"/><Relationship Id="rId1" Type="http://schemas.openxmlformats.org/officeDocument/2006/relationships/oleObject" Target="../embeddings/oleObject49.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7.xml"/><Relationship Id="rId2" Type="http://schemas.openxmlformats.org/officeDocument/2006/relationships/image" Target="../media/image52.wmf"/><Relationship Id="rId1" Type="http://schemas.openxmlformats.org/officeDocument/2006/relationships/oleObject" Target="../embeddings/oleObject51.bin"/></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54.wmf"/><Relationship Id="rId3" Type="http://schemas.openxmlformats.org/officeDocument/2006/relationships/oleObject" Target="../embeddings/oleObject53.bin"/><Relationship Id="rId2" Type="http://schemas.openxmlformats.org/officeDocument/2006/relationships/image" Target="../media/image53.wmf"/><Relationship Id="rId1" Type="http://schemas.openxmlformats.org/officeDocument/2006/relationships/oleObject" Target="../embeddings/oleObject52.bin"/></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33.vml"/><Relationship Id="rId5" Type="http://schemas.openxmlformats.org/officeDocument/2006/relationships/slideLayout" Target="../slideLayouts/slideLayout7.xml"/><Relationship Id="rId4" Type="http://schemas.openxmlformats.org/officeDocument/2006/relationships/image" Target="../media/image56.wmf"/><Relationship Id="rId3" Type="http://schemas.openxmlformats.org/officeDocument/2006/relationships/oleObject" Target="../embeddings/oleObject55.bin"/><Relationship Id="rId2" Type="http://schemas.openxmlformats.org/officeDocument/2006/relationships/image" Target="../media/image55.wmf"/><Relationship Id="rId1" Type="http://schemas.openxmlformats.org/officeDocument/2006/relationships/oleObject" Target="../embeddings/oleObject54.bin"/></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34.vml"/><Relationship Id="rId6" Type="http://schemas.openxmlformats.org/officeDocument/2006/relationships/slideLayout" Target="../slideLayouts/slideLayout7.xml"/><Relationship Id="rId5" Type="http://schemas.openxmlformats.org/officeDocument/2006/relationships/image" Target="../media/image58.wmf"/><Relationship Id="rId4" Type="http://schemas.openxmlformats.org/officeDocument/2006/relationships/oleObject" Target="../embeddings/oleObject57.bin"/><Relationship Id="rId3" Type="http://schemas.openxmlformats.org/officeDocument/2006/relationships/tags" Target="../tags/tag63.xml"/><Relationship Id="rId2" Type="http://schemas.openxmlformats.org/officeDocument/2006/relationships/image" Target="../media/image57.wmf"/><Relationship Id="rId1" Type="http://schemas.openxmlformats.org/officeDocument/2006/relationships/oleObject" Target="../embeddings/oleObject56.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7.xml"/><Relationship Id="rId4" Type="http://schemas.openxmlformats.org/officeDocument/2006/relationships/image" Target="../media/image60.wmf"/><Relationship Id="rId3" Type="http://schemas.openxmlformats.org/officeDocument/2006/relationships/oleObject" Target="../embeddings/oleObject59.bin"/><Relationship Id="rId2" Type="http://schemas.openxmlformats.org/officeDocument/2006/relationships/image" Target="../media/image59.wmf"/><Relationship Id="rId1" Type="http://schemas.openxmlformats.org/officeDocument/2006/relationships/oleObject" Target="../embeddings/oleObject58.bin"/></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7.xml"/><Relationship Id="rId6" Type="http://schemas.openxmlformats.org/officeDocument/2006/relationships/image" Target="../media/image63.wmf"/><Relationship Id="rId5" Type="http://schemas.openxmlformats.org/officeDocument/2006/relationships/oleObject" Target="../embeddings/oleObject62.bin"/><Relationship Id="rId4" Type="http://schemas.openxmlformats.org/officeDocument/2006/relationships/image" Target="../media/image62.wmf"/><Relationship Id="rId3" Type="http://schemas.openxmlformats.org/officeDocument/2006/relationships/oleObject" Target="../embeddings/oleObject61.bin"/><Relationship Id="rId2" Type="http://schemas.openxmlformats.org/officeDocument/2006/relationships/image" Target="../media/image61.wmf"/><Relationship Id="rId1" Type="http://schemas.openxmlformats.org/officeDocument/2006/relationships/oleObject" Target="../embeddings/oleObject60.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37.vml"/><Relationship Id="rId5" Type="http://schemas.openxmlformats.org/officeDocument/2006/relationships/slideLayout" Target="../slideLayouts/slideLayout7.xml"/><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oleObject" Target="../embeddings/oleObject63.bin"/><Relationship Id="rId1" Type="http://schemas.openxmlformats.org/officeDocument/2006/relationships/image" Target="../media/image64.w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7.wmf"/></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7.xml"/><Relationship Id="rId2" Type="http://schemas.openxmlformats.org/officeDocument/2006/relationships/image" Target="../media/image68.wmf"/><Relationship Id="rId1" Type="http://schemas.openxmlformats.org/officeDocument/2006/relationships/oleObject" Target="../embeddings/oleObject64.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7.xml"/><Relationship Id="rId4" Type="http://schemas.openxmlformats.org/officeDocument/2006/relationships/image" Target="../media/image70.wmf"/><Relationship Id="rId3" Type="http://schemas.openxmlformats.org/officeDocument/2006/relationships/oleObject" Target="../embeddings/oleObject66.bin"/><Relationship Id="rId2" Type="http://schemas.openxmlformats.org/officeDocument/2006/relationships/image" Target="../media/image69.wmf"/><Relationship Id="rId1" Type="http://schemas.openxmlformats.org/officeDocument/2006/relationships/oleObject" Target="../embeddings/oleObject65.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7.xml"/><Relationship Id="rId2" Type="http://schemas.openxmlformats.org/officeDocument/2006/relationships/image" Target="../media/image71.wmf"/><Relationship Id="rId1" Type="http://schemas.openxmlformats.org/officeDocument/2006/relationships/oleObject" Target="../embeddings/oleObject67.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7.xml"/><Relationship Id="rId4" Type="http://schemas.openxmlformats.org/officeDocument/2006/relationships/image" Target="../media/image73.wmf"/><Relationship Id="rId3" Type="http://schemas.openxmlformats.org/officeDocument/2006/relationships/oleObject" Target="../embeddings/oleObject69.bin"/><Relationship Id="rId2" Type="http://schemas.openxmlformats.org/officeDocument/2006/relationships/image" Target="../media/image72.wmf"/><Relationship Id="rId1" Type="http://schemas.openxmlformats.org/officeDocument/2006/relationships/oleObject" Target="../embeddings/oleObject68.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7.xml"/><Relationship Id="rId2" Type="http://schemas.openxmlformats.org/officeDocument/2006/relationships/image" Target="../media/image74.wmf"/><Relationship Id="rId1" Type="http://schemas.openxmlformats.org/officeDocument/2006/relationships/oleObject" Target="../embeddings/oleObject70.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7.xml"/><Relationship Id="rId2" Type="http://schemas.openxmlformats.org/officeDocument/2006/relationships/image" Target="../media/image75.wmf"/><Relationship Id="rId1" Type="http://schemas.openxmlformats.org/officeDocument/2006/relationships/oleObject" Target="../embeddings/oleObject71.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7.xml"/><Relationship Id="rId2" Type="http://schemas.openxmlformats.org/officeDocument/2006/relationships/image" Target="../media/image76.wmf"/><Relationship Id="rId1" Type="http://schemas.openxmlformats.org/officeDocument/2006/relationships/oleObject" Target="../embeddings/oleObject72.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7.xml"/><Relationship Id="rId2" Type="http://schemas.openxmlformats.org/officeDocument/2006/relationships/image" Target="../media/image77.wmf"/><Relationship Id="rId1" Type="http://schemas.openxmlformats.org/officeDocument/2006/relationships/oleObject" Target="../embeddings/oleObject73.bin"/></Relationships>
</file>

<file path=ppt/slides/_rels/slide58.xml.rels><?xml version="1.0" encoding="UTF-8" standalone="yes"?>
<Relationships xmlns="http://schemas.openxmlformats.org/package/2006/relationships"><Relationship Id="rId9" Type="http://schemas.openxmlformats.org/officeDocument/2006/relationships/vmlDrawing" Target="../drawings/vmlDrawing46.vml"/><Relationship Id="rId8" Type="http://schemas.openxmlformats.org/officeDocument/2006/relationships/slideLayout" Target="../slideLayouts/slideLayout7.xml"/><Relationship Id="rId7" Type="http://schemas.openxmlformats.org/officeDocument/2006/relationships/image" Target="../media/image80.wmf"/><Relationship Id="rId6" Type="http://schemas.openxmlformats.org/officeDocument/2006/relationships/oleObject" Target="../embeddings/oleObject77.bin"/><Relationship Id="rId5" Type="http://schemas.openxmlformats.org/officeDocument/2006/relationships/image" Target="../media/image79.wmf"/><Relationship Id="rId4" Type="http://schemas.openxmlformats.org/officeDocument/2006/relationships/oleObject" Target="../embeddings/oleObject76.bin"/><Relationship Id="rId3" Type="http://schemas.openxmlformats.org/officeDocument/2006/relationships/oleObject" Target="../embeddings/oleObject75.bin"/><Relationship Id="rId2" Type="http://schemas.openxmlformats.org/officeDocument/2006/relationships/image" Target="../media/image78.wmf"/><Relationship Id="rId1" Type="http://schemas.openxmlformats.org/officeDocument/2006/relationships/oleObject" Target="../embeddings/oleObject74.bin"/></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47.vml"/><Relationship Id="rId5" Type="http://schemas.openxmlformats.org/officeDocument/2006/relationships/slideLayout" Target="../slideLayouts/slideLayout7.xml"/><Relationship Id="rId4" Type="http://schemas.openxmlformats.org/officeDocument/2006/relationships/image" Target="../media/image82.wmf"/><Relationship Id="rId3" Type="http://schemas.openxmlformats.org/officeDocument/2006/relationships/oleObject" Target="../embeddings/oleObject79.bin"/><Relationship Id="rId2" Type="http://schemas.openxmlformats.org/officeDocument/2006/relationships/image" Target="../media/image81.wmf"/><Relationship Id="rId1" Type="http://schemas.openxmlformats.org/officeDocument/2006/relationships/oleObject" Target="../embeddings/oleObject7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7.xml"/><Relationship Id="rId2" Type="http://schemas.openxmlformats.org/officeDocument/2006/relationships/image" Target="../media/image83.wmf"/><Relationship Id="rId1" Type="http://schemas.openxmlformats.org/officeDocument/2006/relationships/oleObject" Target="../embeddings/oleObject80.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9.vml"/><Relationship Id="rId3" Type="http://schemas.openxmlformats.org/officeDocument/2006/relationships/slideLayout" Target="../slideLayouts/slideLayout7.xml"/><Relationship Id="rId2" Type="http://schemas.openxmlformats.org/officeDocument/2006/relationships/image" Target="../media/image84.wmf"/><Relationship Id="rId1" Type="http://schemas.openxmlformats.org/officeDocument/2006/relationships/oleObject" Target="../embeddings/oleObject81.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7.xml"/><Relationship Id="rId2" Type="http://schemas.openxmlformats.org/officeDocument/2006/relationships/image" Target="../media/image85.wmf"/><Relationship Id="rId1" Type="http://schemas.openxmlformats.org/officeDocument/2006/relationships/oleObject" Target="../embeddings/oleObject82.bin"/></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51.vml"/><Relationship Id="rId5" Type="http://schemas.openxmlformats.org/officeDocument/2006/relationships/slideLayout" Target="../slideLayouts/slideLayout7.xml"/><Relationship Id="rId4" Type="http://schemas.openxmlformats.org/officeDocument/2006/relationships/image" Target="../media/image87.wmf"/><Relationship Id="rId3" Type="http://schemas.openxmlformats.org/officeDocument/2006/relationships/oleObject" Target="../embeddings/oleObject84.bin"/><Relationship Id="rId2" Type="http://schemas.openxmlformats.org/officeDocument/2006/relationships/image" Target="../media/image86.wmf"/><Relationship Id="rId1" Type="http://schemas.openxmlformats.org/officeDocument/2006/relationships/oleObject" Target="../embeddings/oleObject83.bin"/></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52.vml"/><Relationship Id="rId3" Type="http://schemas.openxmlformats.org/officeDocument/2006/relationships/slideLayout" Target="../slideLayouts/slideLayout7.xml"/><Relationship Id="rId2" Type="http://schemas.openxmlformats.org/officeDocument/2006/relationships/image" Target="../media/image88.wmf"/><Relationship Id="rId1" Type="http://schemas.openxmlformats.org/officeDocument/2006/relationships/oleObject" Target="../embeddings/oleObject85.bin"/></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53.vml"/><Relationship Id="rId5" Type="http://schemas.openxmlformats.org/officeDocument/2006/relationships/slideLayout" Target="../slideLayouts/slideLayout7.xml"/><Relationship Id="rId4" Type="http://schemas.openxmlformats.org/officeDocument/2006/relationships/image" Target="../media/image90.wmf"/><Relationship Id="rId3" Type="http://schemas.openxmlformats.org/officeDocument/2006/relationships/oleObject" Target="../embeddings/oleObject87.bin"/><Relationship Id="rId2" Type="http://schemas.openxmlformats.org/officeDocument/2006/relationships/image" Target="../media/image89.wmf"/><Relationship Id="rId1" Type="http://schemas.openxmlformats.org/officeDocument/2006/relationships/oleObject" Target="../embeddings/oleObject86.bin"/></Relationships>
</file>

<file path=ppt/slides/_rels/slide66.xml.rels><?xml version="1.0" encoding="UTF-8" standalone="yes"?>
<Relationships xmlns="http://schemas.openxmlformats.org/package/2006/relationships"><Relationship Id="rId8" Type="http://schemas.openxmlformats.org/officeDocument/2006/relationships/vmlDrawing" Target="../drawings/vmlDrawing54.vml"/><Relationship Id="rId7" Type="http://schemas.openxmlformats.org/officeDocument/2006/relationships/slideLayout" Target="../slideLayouts/slideLayout7.xml"/><Relationship Id="rId6" Type="http://schemas.openxmlformats.org/officeDocument/2006/relationships/image" Target="../media/image93.wmf"/><Relationship Id="rId5" Type="http://schemas.openxmlformats.org/officeDocument/2006/relationships/oleObject" Target="../embeddings/oleObject90.bin"/><Relationship Id="rId4" Type="http://schemas.openxmlformats.org/officeDocument/2006/relationships/image" Target="../media/image92.wmf"/><Relationship Id="rId3" Type="http://schemas.openxmlformats.org/officeDocument/2006/relationships/oleObject" Target="../embeddings/oleObject89.bin"/><Relationship Id="rId2" Type="http://schemas.openxmlformats.org/officeDocument/2006/relationships/image" Target="../media/image91.wmf"/><Relationship Id="rId1" Type="http://schemas.openxmlformats.org/officeDocument/2006/relationships/oleObject" Target="../embeddings/oleObject88.bin"/></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55.vml"/><Relationship Id="rId5" Type="http://schemas.openxmlformats.org/officeDocument/2006/relationships/slideLayout" Target="../slideLayouts/slideLayout7.xml"/><Relationship Id="rId4" Type="http://schemas.openxmlformats.org/officeDocument/2006/relationships/image" Target="../media/image94.wmf"/><Relationship Id="rId3" Type="http://schemas.openxmlformats.org/officeDocument/2006/relationships/oleObject" Target="../embeddings/oleObject92.bin"/><Relationship Id="rId2" Type="http://schemas.openxmlformats.org/officeDocument/2006/relationships/image" Target="../media/image78.wmf"/><Relationship Id="rId1" Type="http://schemas.openxmlformats.org/officeDocument/2006/relationships/oleObject" Target="../embeddings/oleObject91.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7.xml"/><Relationship Id="rId2" Type="http://schemas.openxmlformats.org/officeDocument/2006/relationships/image" Target="../media/image95.wmf"/><Relationship Id="rId1" Type="http://schemas.openxmlformats.org/officeDocument/2006/relationships/oleObject" Target="../embeddings/oleObject93.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57.vml"/><Relationship Id="rId3" Type="http://schemas.openxmlformats.org/officeDocument/2006/relationships/slideLayout" Target="../slideLayouts/slideLayout7.xml"/><Relationship Id="rId2" Type="http://schemas.openxmlformats.org/officeDocument/2006/relationships/image" Target="../media/image96.wmf"/><Relationship Id="rId1" Type="http://schemas.openxmlformats.org/officeDocument/2006/relationships/oleObject" Target="../embeddings/oleObject9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6" Type="http://schemas.openxmlformats.org/officeDocument/2006/relationships/vmlDrawing" Target="../drawings/vmlDrawing58.vml"/><Relationship Id="rId5" Type="http://schemas.openxmlformats.org/officeDocument/2006/relationships/slideLayout" Target="../slideLayouts/slideLayout7.xml"/><Relationship Id="rId4" Type="http://schemas.openxmlformats.org/officeDocument/2006/relationships/image" Target="../media/image98.wmf"/><Relationship Id="rId3" Type="http://schemas.openxmlformats.org/officeDocument/2006/relationships/oleObject" Target="../embeddings/oleObject96.bin"/><Relationship Id="rId2" Type="http://schemas.openxmlformats.org/officeDocument/2006/relationships/image" Target="../media/image97.wmf"/><Relationship Id="rId1" Type="http://schemas.openxmlformats.org/officeDocument/2006/relationships/oleObject" Target="../embeddings/oleObject95.bin"/></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59.vml"/><Relationship Id="rId3" Type="http://schemas.openxmlformats.org/officeDocument/2006/relationships/slideLayout" Target="../slideLayouts/slideLayout7.xml"/><Relationship Id="rId2" Type="http://schemas.openxmlformats.org/officeDocument/2006/relationships/image" Target="../media/image99.wmf"/><Relationship Id="rId1" Type="http://schemas.openxmlformats.org/officeDocument/2006/relationships/oleObject" Target="../embeddings/oleObject97.bin"/></Relationships>
</file>

<file path=ppt/slides/_rels/slide72.xml.rels><?xml version="1.0" encoding="UTF-8" standalone="yes"?>
<Relationships xmlns="http://schemas.openxmlformats.org/package/2006/relationships"><Relationship Id="rId4" Type="http://schemas.openxmlformats.org/officeDocument/2006/relationships/vmlDrawing" Target="../drawings/vmlDrawing60.vml"/><Relationship Id="rId3" Type="http://schemas.openxmlformats.org/officeDocument/2006/relationships/slideLayout" Target="../slideLayouts/slideLayout7.xml"/><Relationship Id="rId2" Type="http://schemas.openxmlformats.org/officeDocument/2006/relationships/image" Target="../media/image100.wmf"/><Relationship Id="rId1" Type="http://schemas.openxmlformats.org/officeDocument/2006/relationships/oleObject" Target="../embeddings/oleObject98.bin"/></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61.vml"/><Relationship Id="rId3" Type="http://schemas.openxmlformats.org/officeDocument/2006/relationships/slideLayout" Target="../slideLayouts/slideLayout7.xml"/><Relationship Id="rId2" Type="http://schemas.openxmlformats.org/officeDocument/2006/relationships/image" Target="../media/image101.wmf"/><Relationship Id="rId1" Type="http://schemas.openxmlformats.org/officeDocument/2006/relationships/oleObject" Target="../embeddings/oleObject9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70"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有约束</a:t>
            </a:r>
            <a:r>
              <a:rPr lang="en-US" altLang="zh-CN" sz="3600" dirty="0">
                <a:solidFill>
                  <a:srgbClr val="FF9900"/>
                </a:solidFill>
                <a:ea typeface="楷体_GB2312" pitchFamily="49" charset="-122"/>
                <a:sym typeface="Wingdings" panose="05000000000000000000" pitchFamily="2" charset="2"/>
              </a:rPr>
              <a:t>1</a:t>
            </a:r>
            <a:endParaRPr lang="en-US" altLang="zh-CN" sz="3600" dirty="0">
              <a:solidFill>
                <a:srgbClr val="FF9900"/>
              </a:solidFill>
              <a:ea typeface="楷体_GB2312" pitchFamily="49" charset="-122"/>
              <a:sym typeface="Wingdings" panose="05000000000000000000" pitchFamily="2" charset="2"/>
            </a:endParaRPr>
          </a:p>
        </p:txBody>
      </p:sp>
      <p:sp>
        <p:nvSpPr>
          <p:cNvPr id="391171"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391172" name="Text Box 5"/>
          <p:cNvSpPr txBox="1"/>
          <p:nvPr/>
        </p:nvSpPr>
        <p:spPr>
          <a:xfrm>
            <a:off x="1919288" y="1052513"/>
            <a:ext cx="6324600" cy="565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en-US" altLang="zh-CN" sz="2800" b="1" dirty="0">
                <a:ea typeface="楷体_GB2312" pitchFamily="49" charset="-122"/>
              </a:rPr>
              <a:t>7.2</a:t>
            </a:r>
            <a:r>
              <a:rPr lang="zh-CN" altLang="en-US" sz="2800" b="1" dirty="0">
                <a:ea typeface="楷体_GB2312" pitchFamily="49" charset="-122"/>
              </a:rPr>
              <a:t>约束极值问题的最优性条件 </a:t>
            </a:r>
            <a:endParaRPr lang="zh-CN" altLang="en-US" sz="2800" dirty="0">
              <a:ea typeface="楷体_GB2312" pitchFamily="49" charset="-122"/>
            </a:endParaRPr>
          </a:p>
        </p:txBody>
      </p:sp>
      <p:sp>
        <p:nvSpPr>
          <p:cNvPr id="391173" name="Rectangle 7"/>
          <p:cNvSpPr/>
          <p:nvPr/>
        </p:nvSpPr>
        <p:spPr>
          <a:xfrm>
            <a:off x="2135188" y="1557338"/>
            <a:ext cx="3889375"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ea typeface="楷体_GB2312" pitchFamily="49" charset="-122"/>
              </a:rPr>
              <a:t>1</a:t>
            </a:r>
            <a:r>
              <a:rPr lang="zh-CN" altLang="en-US" sz="2800" b="1" dirty="0">
                <a:ea typeface="楷体_GB2312" pitchFamily="49" charset="-122"/>
              </a:rPr>
              <a:t>，约束极值问题</a:t>
            </a:r>
            <a:endParaRPr lang="zh-CN" altLang="en-US" sz="2800" b="1" dirty="0">
              <a:ea typeface="楷体_GB2312" pitchFamily="49" charset="-122"/>
            </a:endParaRPr>
          </a:p>
        </p:txBody>
      </p:sp>
      <p:graphicFrame>
        <p:nvGraphicFramePr>
          <p:cNvPr id="5122" name="Object 8"/>
          <p:cNvGraphicFramePr>
            <a:graphicFrameLocks noChangeAspect="1"/>
          </p:cNvGraphicFramePr>
          <p:nvPr/>
        </p:nvGraphicFramePr>
        <p:xfrm>
          <a:off x="2135188" y="2133600"/>
          <a:ext cx="7162800" cy="3911600"/>
        </p:xfrm>
        <a:graphic>
          <a:graphicData uri="http://schemas.openxmlformats.org/presentationml/2006/ole">
            <mc:AlternateContent xmlns:mc="http://schemas.openxmlformats.org/markup-compatibility/2006">
              <mc:Choice xmlns:v="urn:schemas-microsoft-com:vml" Requires="v">
                <p:oleObj spid="_x0000_s3837" name="" r:id="rId1" imgW="3581400" imgH="1955800" progId="Equation.DSMT4">
                  <p:embed/>
                </p:oleObj>
              </mc:Choice>
              <mc:Fallback>
                <p:oleObj name="" r:id="rId1" imgW="3581400" imgH="1955800" progId="Equation.DSMT4">
                  <p:embed/>
                  <p:pic>
                    <p:nvPicPr>
                      <p:cNvPr id="0" name="图片 3836"/>
                      <p:cNvPicPr/>
                      <p:nvPr/>
                    </p:nvPicPr>
                    <p:blipFill>
                      <a:blip r:embed="rId2"/>
                      <a:stretch>
                        <a:fillRect/>
                      </a:stretch>
                    </p:blipFill>
                    <p:spPr>
                      <a:xfrm>
                        <a:off x="2135188" y="2133600"/>
                        <a:ext cx="7162800" cy="3911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6" name="灯片编号占位符 5"/>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400387"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6</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00388"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00389" name="Text Box 5"/>
          <p:cNvSpPr txBox="1"/>
          <p:nvPr/>
        </p:nvSpPr>
        <p:spPr>
          <a:xfrm>
            <a:off x="1676400" y="1143000"/>
            <a:ext cx="8496300" cy="2120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b="1" dirty="0"/>
              <a:t>证明</a:t>
            </a:r>
            <a:r>
              <a:rPr lang="en-US" altLang="zh-CN" sz="2400" b="1" dirty="0"/>
              <a:t>. </a:t>
            </a:r>
            <a:r>
              <a:rPr lang="zh-CN" altLang="en-US" sz="2400" b="1" dirty="0"/>
              <a:t>由</a:t>
            </a:r>
            <a:r>
              <a:rPr lang="en-US" altLang="zh-CN" sz="2400" b="1" dirty="0"/>
              <a:t>Th7.2.2, </a:t>
            </a:r>
            <a:r>
              <a:rPr lang="zh-CN" altLang="en-US" sz="2400" b="1" dirty="0"/>
              <a:t>不存在向量 </a:t>
            </a:r>
            <a:r>
              <a:rPr lang="en-US" altLang="zh-CN" sz="2400" b="1" i="1" dirty="0">
                <a:solidFill>
                  <a:schemeClr val="accent2"/>
                </a:solidFill>
              </a:rPr>
              <a:t>d</a:t>
            </a:r>
            <a:r>
              <a:rPr lang="en-US" altLang="zh-CN" sz="2400" b="1" dirty="0"/>
              <a:t> </a:t>
            </a:r>
            <a:r>
              <a:rPr lang="zh-CN" altLang="en-US" sz="2400" b="1" dirty="0"/>
              <a:t>同时满足 </a:t>
            </a:r>
            <a:r>
              <a:rPr lang="zh-CN" altLang="en-US" sz="2400" b="1" dirty="0">
                <a:solidFill>
                  <a:schemeClr val="accent2"/>
                </a:solidFill>
                <a:sym typeface="Symbol" panose="05050102010706020507" pitchFamily="18" charset="2"/>
              </a:rPr>
              <a:t></a:t>
            </a:r>
            <a:r>
              <a:rPr lang="en-US" altLang="zh-CN" sz="2400" b="1" i="1" dirty="0">
                <a:solidFill>
                  <a:schemeClr val="accent2"/>
                </a:solidFill>
              </a:rPr>
              <a:t>f</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i="1" dirty="0">
                <a:solidFill>
                  <a:schemeClr val="accent2"/>
                </a:solidFill>
              </a:rPr>
              <a:t>d</a:t>
            </a:r>
            <a:r>
              <a:rPr lang="en-US" altLang="zh-CN" sz="2400" b="1" dirty="0">
                <a:solidFill>
                  <a:schemeClr val="accent2"/>
                </a:solidFill>
              </a:rPr>
              <a:t>&lt;0 </a:t>
            </a:r>
            <a:r>
              <a:rPr lang="zh-CN" altLang="en-US" sz="2400" b="1" dirty="0">
                <a:sym typeface="Symbol" panose="05050102010706020507" pitchFamily="18" charset="2"/>
              </a:rPr>
              <a:t>和 </a:t>
            </a:r>
            <a:r>
              <a:rPr lang="zh-CN" altLang="en-US" sz="2400" b="1" dirty="0">
                <a:sym typeface="Euclid Symbol" panose="05050102010706020507" pitchFamily="18" charset="2"/>
              </a:rPr>
              <a:t></a:t>
            </a:r>
            <a:r>
              <a:rPr lang="zh-CN" altLang="en-US" sz="2400" b="1" dirty="0">
                <a:solidFill>
                  <a:schemeClr val="accent2"/>
                </a:solidFill>
                <a:sym typeface="Symbol" panose="05050102010706020507" pitchFamily="18" charset="2"/>
              </a:rPr>
              <a:t></a:t>
            </a:r>
            <a:r>
              <a:rPr lang="en-US" altLang="zh-CN" sz="2400" b="1" i="1" dirty="0">
                <a:solidFill>
                  <a:schemeClr val="accent2"/>
                </a:solidFill>
              </a:rPr>
              <a:t>g</a:t>
            </a:r>
            <a:r>
              <a:rPr lang="en-US" altLang="zh-CN" sz="1600" b="1" i="1"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i="1" dirty="0">
                <a:solidFill>
                  <a:schemeClr val="accent2"/>
                </a:solidFill>
              </a:rPr>
              <a:t>d</a:t>
            </a:r>
            <a:r>
              <a:rPr lang="en-US" altLang="zh-CN" sz="2400" b="1" dirty="0">
                <a:solidFill>
                  <a:schemeClr val="accent2"/>
                </a:solidFill>
              </a:rPr>
              <a:t>&lt;0 </a:t>
            </a:r>
            <a:r>
              <a:rPr lang="zh-CN" altLang="en-US" sz="2400" b="1" dirty="0">
                <a:solidFill>
                  <a:schemeClr val="accent2"/>
                </a:solidFill>
              </a:rPr>
              <a:t>，</a:t>
            </a:r>
            <a:r>
              <a:rPr lang="en-US" altLang="zh-CN" sz="2400" b="1" dirty="0">
                <a:solidFill>
                  <a:schemeClr val="accent2"/>
                </a:solidFill>
              </a:rPr>
              <a:t>(</a:t>
            </a:r>
            <a:r>
              <a:rPr lang="en-US" altLang="zh-CN" sz="2400" b="1" dirty="0">
                <a:sym typeface="Euclid Symbol" panose="05050102010706020507" pitchFamily="18" charset="2"/>
              </a:rPr>
              <a:t></a:t>
            </a:r>
            <a:r>
              <a:rPr lang="en-US" altLang="zh-CN" sz="2400" b="1" dirty="0">
                <a:solidFill>
                  <a:schemeClr val="accent2"/>
                </a:solidFill>
              </a:rPr>
              <a:t> </a:t>
            </a:r>
            <a:r>
              <a:rPr lang="en-US" altLang="zh-CN" sz="2400" b="1" i="1" dirty="0">
                <a:solidFill>
                  <a:schemeClr val="accent2"/>
                </a:solidFill>
              </a:rPr>
              <a:t>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en-US" altLang="zh-CN" sz="2400" b="1" dirty="0">
                <a:solidFill>
                  <a:schemeClr val="accent2"/>
                </a:solidFill>
              </a:rPr>
              <a:t>)</a:t>
            </a:r>
            <a:r>
              <a:rPr lang="en-US" altLang="zh-CN" sz="2400" b="1" dirty="0">
                <a:solidFill>
                  <a:schemeClr val="accent2"/>
                </a:solidFill>
                <a:sym typeface="Symbol" panose="05050102010706020507" pitchFamily="18" charset="2"/>
              </a:rPr>
              <a:t>. </a:t>
            </a:r>
            <a:r>
              <a:rPr lang="zh-CN" altLang="en-US" sz="2400" b="1" dirty="0">
                <a:sym typeface="Symbol" panose="05050102010706020507" pitchFamily="18" charset="2"/>
              </a:rPr>
              <a:t>设</a:t>
            </a:r>
            <a:r>
              <a:rPr lang="zh-CN" altLang="en-US" sz="2400" b="1" dirty="0">
                <a:solidFill>
                  <a:schemeClr val="accent2"/>
                </a:solidFill>
                <a:sym typeface="Symbol" panose="05050102010706020507" pitchFamily="18" charset="2"/>
              </a:rPr>
              <a:t> </a:t>
            </a:r>
            <a:r>
              <a:rPr lang="en-US" altLang="zh-CN" sz="2400" b="1" i="1" dirty="0">
                <a:solidFill>
                  <a:schemeClr val="accent2"/>
                </a:solidFill>
                <a:sym typeface="Symbol" panose="05050102010706020507" pitchFamily="18" charset="2"/>
              </a:rPr>
              <a:t>A</a:t>
            </a:r>
            <a:r>
              <a:rPr lang="en-US" altLang="zh-CN" sz="2400" b="1" dirty="0">
                <a:solidFill>
                  <a:schemeClr val="accent2"/>
                </a:solidFill>
                <a:sym typeface="Symbol" panose="05050102010706020507" pitchFamily="18" charset="2"/>
              </a:rPr>
              <a:t> </a:t>
            </a:r>
            <a:r>
              <a:rPr lang="zh-CN" altLang="en-US" sz="2400" b="1" dirty="0">
                <a:sym typeface="Symbol" panose="05050102010706020507" pitchFamily="18" charset="2"/>
              </a:rPr>
              <a:t>是其行由</a:t>
            </a:r>
            <a:r>
              <a:rPr lang="zh-CN" altLang="en-US" sz="2400" b="1" dirty="0">
                <a:solidFill>
                  <a:schemeClr val="accent2"/>
                </a:solidFill>
                <a:sym typeface="Symbol" panose="05050102010706020507" pitchFamily="18" charset="2"/>
              </a:rPr>
              <a:t> </a:t>
            </a:r>
            <a:r>
              <a:rPr lang="zh-CN" altLang="en-US" sz="2400" b="1" i="1" dirty="0">
                <a:solidFill>
                  <a:schemeClr val="accent2"/>
                </a:solidFill>
                <a:sym typeface="Symbol" panose="05050102010706020507" pitchFamily="18" charset="2"/>
              </a:rPr>
              <a:t></a:t>
            </a:r>
            <a:r>
              <a:rPr lang="en-US" altLang="zh-CN" sz="2400" b="1" i="1" dirty="0">
                <a:solidFill>
                  <a:schemeClr val="accent2"/>
                </a:solidFill>
              </a:rPr>
              <a:t>f</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 </a:t>
            </a:r>
            <a:r>
              <a:rPr lang="zh-CN" altLang="en-US" sz="2400" b="1" dirty="0">
                <a:sym typeface="Symbol" panose="05050102010706020507" pitchFamily="18" charset="2"/>
              </a:rPr>
              <a:t>和 </a:t>
            </a:r>
            <a:r>
              <a:rPr lang="zh-CN" altLang="en-US" sz="2400" b="1" dirty="0">
                <a:sym typeface="Euclid Symbol" panose="05050102010706020507" pitchFamily="18" charset="2"/>
              </a:rPr>
              <a:t></a:t>
            </a:r>
            <a:r>
              <a:rPr lang="zh-CN" altLang="en-US" sz="2400" b="1" dirty="0">
                <a:solidFill>
                  <a:schemeClr val="accent2"/>
                </a:solidFill>
                <a:sym typeface="Symbol" panose="05050102010706020507" pitchFamily="18" charset="2"/>
              </a:rPr>
              <a:t></a:t>
            </a:r>
            <a:r>
              <a:rPr lang="en-US" altLang="zh-CN" sz="2400" b="1" i="1" dirty="0">
                <a:solidFill>
                  <a:schemeClr val="accent2"/>
                </a:solidFill>
              </a:rPr>
              <a:t>g</a:t>
            </a:r>
            <a:r>
              <a:rPr lang="en-US" altLang="zh-CN" sz="1800" b="1" i="1"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i="1" dirty="0">
                <a:solidFill>
                  <a:schemeClr val="accent2"/>
                </a:solidFill>
              </a:rPr>
              <a:t>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en-US" altLang="zh-CN" sz="2400" b="1" dirty="0">
                <a:solidFill>
                  <a:schemeClr val="accent2"/>
                </a:solidFill>
              </a:rPr>
              <a:t>)</a:t>
            </a:r>
            <a:r>
              <a:rPr lang="zh-CN" altLang="en-US" sz="2400" b="1" dirty="0"/>
              <a:t>组成的矩阵</a:t>
            </a:r>
            <a:r>
              <a:rPr lang="en-US" altLang="zh-CN" sz="2400" b="1" dirty="0"/>
              <a:t>. </a:t>
            </a:r>
            <a:r>
              <a:rPr lang="zh-CN" altLang="en-US" sz="2400" b="1" dirty="0"/>
              <a:t>则</a:t>
            </a:r>
            <a:r>
              <a:rPr lang="zh-CN" altLang="en-US" sz="2400" b="1" dirty="0">
                <a:solidFill>
                  <a:schemeClr val="accent2"/>
                </a:solidFill>
              </a:rPr>
              <a:t> </a:t>
            </a:r>
            <a:r>
              <a:rPr lang="en-US" altLang="zh-CN" sz="2400" b="1" i="1" dirty="0">
                <a:solidFill>
                  <a:schemeClr val="accent2"/>
                </a:solidFill>
              </a:rPr>
              <a:t>Ad</a:t>
            </a:r>
            <a:r>
              <a:rPr lang="en-US" altLang="zh-CN" sz="2400" b="1" dirty="0">
                <a:solidFill>
                  <a:schemeClr val="accent2"/>
                </a:solidFill>
              </a:rPr>
              <a:t>&lt;0 </a:t>
            </a:r>
            <a:r>
              <a:rPr lang="zh-CN" altLang="en-US" sz="2400" b="1" dirty="0"/>
              <a:t>无解</a:t>
            </a:r>
            <a:r>
              <a:rPr lang="en-US" altLang="zh-CN" sz="2400" b="1" dirty="0"/>
              <a:t>. </a:t>
            </a:r>
            <a:r>
              <a:rPr lang="zh-CN" altLang="en-US" sz="2400" b="1" dirty="0"/>
              <a:t>由</a:t>
            </a:r>
            <a:r>
              <a:rPr lang="en-US" altLang="zh-CN" sz="2400" b="1" dirty="0">
                <a:solidFill>
                  <a:schemeClr val="accent2"/>
                </a:solidFill>
              </a:rPr>
              <a:t>Godan</a:t>
            </a:r>
            <a:r>
              <a:rPr lang="zh-CN" altLang="en-US" sz="2400" b="1" dirty="0"/>
              <a:t>定理</a:t>
            </a:r>
            <a:r>
              <a:rPr lang="en-US" altLang="zh-CN" sz="2400" b="1" dirty="0"/>
              <a:t>, </a:t>
            </a:r>
            <a:r>
              <a:rPr lang="zh-CN" altLang="en-US" sz="2400" b="1" dirty="0"/>
              <a:t>必存在非零向量 </a:t>
            </a:r>
            <a:r>
              <a:rPr lang="en-US" altLang="zh-CN" sz="2400" b="1" i="1" dirty="0">
                <a:solidFill>
                  <a:schemeClr val="accent2"/>
                </a:solidFill>
              </a:rPr>
              <a:t>p</a:t>
            </a:r>
            <a:r>
              <a:rPr lang="en-US" altLang="zh-CN" sz="2400" b="1" dirty="0">
                <a:solidFill>
                  <a:schemeClr val="accent2"/>
                </a:solidFill>
                <a:sym typeface="Symbol" panose="05050102010706020507" pitchFamily="18" charset="2"/>
              </a:rPr>
              <a:t>0</a:t>
            </a:r>
            <a:r>
              <a:rPr lang="en-US" altLang="zh-CN" sz="2400" b="1" dirty="0">
                <a:sym typeface="Symbol" panose="05050102010706020507" pitchFamily="18" charset="2"/>
              </a:rPr>
              <a:t> </a:t>
            </a:r>
            <a:r>
              <a:rPr lang="zh-CN" altLang="en-US" sz="2400" b="1" dirty="0">
                <a:sym typeface="Symbol" panose="05050102010706020507" pitchFamily="18" charset="2"/>
              </a:rPr>
              <a:t>使得 </a:t>
            </a:r>
            <a:r>
              <a:rPr lang="en-US" altLang="zh-CN" sz="2400" b="1" i="1" dirty="0">
                <a:solidFill>
                  <a:schemeClr val="accent2"/>
                </a:solidFill>
                <a:sym typeface="Symbol" panose="05050102010706020507" pitchFamily="18" charset="2"/>
              </a:rPr>
              <a:t>Ap</a:t>
            </a:r>
            <a:r>
              <a:rPr lang="en-US" altLang="zh-CN" sz="2400" b="1" dirty="0">
                <a:solidFill>
                  <a:schemeClr val="accent2"/>
                </a:solidFill>
                <a:sym typeface="Symbol" panose="05050102010706020507" pitchFamily="18" charset="2"/>
              </a:rPr>
              <a:t>=0</a:t>
            </a:r>
            <a:r>
              <a:rPr lang="en-US" altLang="zh-CN" sz="2400" b="1" dirty="0">
                <a:sym typeface="Symbol" panose="05050102010706020507" pitchFamily="18" charset="2"/>
              </a:rPr>
              <a:t>. </a:t>
            </a:r>
            <a:r>
              <a:rPr lang="zh-CN" altLang="en-US" sz="2400" b="1" dirty="0">
                <a:sym typeface="Symbol" panose="05050102010706020507" pitchFamily="18" charset="2"/>
              </a:rPr>
              <a:t>记</a:t>
            </a:r>
            <a:r>
              <a:rPr lang="zh-CN" altLang="en-US" sz="2400" b="1" i="1" dirty="0">
                <a:solidFill>
                  <a:schemeClr val="accent2"/>
                </a:solidFill>
                <a:sym typeface="Symbol" panose="05050102010706020507" pitchFamily="18" charset="2"/>
              </a:rPr>
              <a:t> </a:t>
            </a:r>
            <a:r>
              <a:rPr lang="en-US" altLang="zh-CN" sz="2400" b="1" i="1" dirty="0">
                <a:solidFill>
                  <a:schemeClr val="accent2"/>
                </a:solidFill>
                <a:sym typeface="Symbol" panose="05050102010706020507" pitchFamily="18" charset="2"/>
              </a:rPr>
              <a:t>p</a:t>
            </a:r>
            <a:r>
              <a:rPr lang="en-US" altLang="zh-CN" sz="2400" b="1" dirty="0">
                <a:sym typeface="Symbol" panose="05050102010706020507" pitchFamily="18" charset="2"/>
              </a:rPr>
              <a:t> </a:t>
            </a:r>
            <a:r>
              <a:rPr lang="zh-CN" altLang="en-US" sz="2400" b="1" dirty="0">
                <a:sym typeface="Symbol" panose="05050102010706020507" pitchFamily="18" charset="2"/>
              </a:rPr>
              <a:t>的分量为 </a:t>
            </a:r>
            <a:r>
              <a:rPr lang="en-US" altLang="zh-CN" sz="2400" b="1" i="1" dirty="0">
                <a:solidFill>
                  <a:schemeClr val="accent2"/>
                </a:solidFill>
              </a:rPr>
              <a:t>u</a:t>
            </a:r>
            <a:r>
              <a:rPr lang="en-US" altLang="zh-CN" sz="1600" b="1" i="1" baseline="-25000" dirty="0">
                <a:solidFill>
                  <a:schemeClr val="accent2"/>
                </a:solidFill>
              </a:rPr>
              <a:t>0</a:t>
            </a:r>
            <a:r>
              <a:rPr lang="en-US" altLang="zh-CN" sz="2400" b="1" dirty="0">
                <a:solidFill>
                  <a:schemeClr val="accent2"/>
                </a:solidFill>
              </a:rPr>
              <a:t> </a:t>
            </a:r>
            <a:r>
              <a:rPr lang="zh-CN" altLang="en-US" sz="2400" b="1" dirty="0"/>
              <a:t>和</a:t>
            </a:r>
            <a:r>
              <a:rPr lang="zh-CN" altLang="en-US" sz="2400" b="1" i="1" dirty="0">
                <a:solidFill>
                  <a:schemeClr val="accent2"/>
                </a:solidFill>
              </a:rPr>
              <a:t> </a:t>
            </a:r>
            <a:r>
              <a:rPr lang="en-US" altLang="zh-CN" sz="2400" b="1" i="1" dirty="0">
                <a:solidFill>
                  <a:schemeClr val="accent2"/>
                </a:solidFill>
              </a:rPr>
              <a:t>u</a:t>
            </a:r>
            <a:r>
              <a:rPr lang="en-US" altLang="zh-CN" sz="2400" b="1" i="1" baseline="-25000" dirty="0">
                <a:solidFill>
                  <a:schemeClr val="accent2"/>
                </a:solidFill>
              </a:rPr>
              <a:t>i </a:t>
            </a:r>
            <a:r>
              <a:rPr lang="en-US" altLang="zh-CN" sz="2400" b="1" dirty="0"/>
              <a:t>(</a:t>
            </a:r>
            <a:r>
              <a:rPr lang="en-US" altLang="zh-CN" sz="2400" b="1" i="1" dirty="0">
                <a:solidFill>
                  <a:schemeClr val="accent2"/>
                </a:solidFill>
              </a:rPr>
              <a:t> 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en-US" altLang="zh-CN" sz="2400" b="1" dirty="0"/>
              <a:t> ), </a:t>
            </a:r>
            <a:r>
              <a:rPr lang="zh-CN" altLang="en-US" sz="2400" b="1" dirty="0"/>
              <a:t>则定理第一部分得证。 第二部分让 </a:t>
            </a:r>
            <a:r>
              <a:rPr lang="en-US" altLang="zh-CN" sz="2400" b="1" i="1" dirty="0">
                <a:solidFill>
                  <a:schemeClr val="accent2"/>
                </a:solidFill>
              </a:rPr>
              <a:t>u</a:t>
            </a:r>
            <a:r>
              <a:rPr lang="en-US" altLang="zh-CN" sz="1600" b="1" i="1" dirty="0">
                <a:solidFill>
                  <a:schemeClr val="accent2"/>
                </a:solidFill>
              </a:rPr>
              <a:t>i</a:t>
            </a:r>
            <a:r>
              <a:rPr lang="en-US" altLang="zh-CN" sz="2400" b="1" dirty="0">
                <a:solidFill>
                  <a:schemeClr val="accent2"/>
                </a:solidFill>
              </a:rPr>
              <a:t> =0 </a:t>
            </a:r>
            <a:r>
              <a:rPr lang="zh-CN" altLang="en-US" sz="2400" b="1" dirty="0">
                <a:solidFill>
                  <a:schemeClr val="tx2"/>
                </a:solidFill>
              </a:rPr>
              <a:t>（</a:t>
            </a:r>
            <a:r>
              <a:rPr lang="zh-CN" altLang="en-US" sz="2400" b="1" dirty="0">
                <a:solidFill>
                  <a:schemeClr val="accent2"/>
                </a:solidFill>
              </a:rPr>
              <a:t> </a:t>
            </a:r>
            <a:r>
              <a:rPr lang="en-US" altLang="zh-CN" sz="2400" b="1" i="1" dirty="0">
                <a:solidFill>
                  <a:schemeClr val="accent2"/>
                </a:solidFill>
              </a:rPr>
              <a:t>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zh-CN" altLang="en-US" sz="2400" b="1" dirty="0">
                <a:solidFill>
                  <a:schemeClr val="accent2"/>
                </a:solidFill>
              </a:rPr>
              <a:t>）</a:t>
            </a:r>
            <a:r>
              <a:rPr lang="zh-CN" altLang="en-US" sz="2400" b="1" dirty="0"/>
              <a:t>立明</a:t>
            </a:r>
            <a:r>
              <a:rPr lang="en-US" altLang="zh-CN" sz="2400" b="1" dirty="0">
                <a:solidFill>
                  <a:schemeClr val="tx2"/>
                </a:solidFill>
              </a:rPr>
              <a:t>.</a:t>
            </a:r>
            <a:endParaRPr lang="en-US" altLang="en-US" sz="2400" b="1" dirty="0">
              <a:solidFill>
                <a:schemeClr val="tx2"/>
              </a:solidFill>
            </a:endParaRPr>
          </a:p>
        </p:txBody>
      </p:sp>
      <p:sp>
        <p:nvSpPr>
          <p:cNvPr id="12294" name="Text Box 6"/>
          <p:cNvSpPr txBox="1"/>
          <p:nvPr/>
        </p:nvSpPr>
        <p:spPr>
          <a:xfrm>
            <a:off x="1774825" y="3500438"/>
            <a:ext cx="8424863" cy="13087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b="1" dirty="0">
                <a:ea typeface="楷体_GB2312" pitchFamily="49" charset="-122"/>
              </a:rPr>
              <a:t>在</a:t>
            </a:r>
            <a:r>
              <a:rPr lang="zh-CN" altLang="en-US" sz="2400" dirty="0">
                <a:ea typeface="楷体_GB2312" pitchFamily="49" charset="-122"/>
              </a:rPr>
              <a:t> </a:t>
            </a:r>
            <a:r>
              <a:rPr lang="en-US" altLang="zh-CN" sz="2400" b="1" dirty="0">
                <a:solidFill>
                  <a:schemeClr val="accent2"/>
                </a:solidFill>
                <a:ea typeface="楷体_GB2312" pitchFamily="49" charset="-122"/>
              </a:rPr>
              <a:t>Fritz John </a:t>
            </a:r>
            <a:r>
              <a:rPr lang="zh-CN" altLang="en-US" sz="2400" b="1" dirty="0">
                <a:ea typeface="楷体_GB2312" pitchFamily="49" charset="-122"/>
              </a:rPr>
              <a:t>条件中</a:t>
            </a:r>
            <a:r>
              <a:rPr lang="en-US" altLang="zh-CN" sz="2400" dirty="0">
                <a:ea typeface="楷体_GB2312" pitchFamily="49" charset="-122"/>
              </a:rPr>
              <a:t>,  </a:t>
            </a:r>
            <a:r>
              <a:rPr lang="en-US" altLang="zh-CN" sz="2400" b="1" i="1" dirty="0">
                <a:solidFill>
                  <a:schemeClr val="accent2"/>
                </a:solidFill>
                <a:ea typeface="楷体_GB2312" pitchFamily="49" charset="-122"/>
              </a:rPr>
              <a:t>u</a:t>
            </a:r>
            <a:r>
              <a:rPr lang="en-US" altLang="zh-CN" sz="2400" b="1" i="1" baseline="-25000" dirty="0">
                <a:solidFill>
                  <a:schemeClr val="accent2"/>
                </a:solidFill>
                <a:ea typeface="楷体_GB2312" pitchFamily="49" charset="-122"/>
              </a:rPr>
              <a:t>0</a:t>
            </a:r>
            <a:r>
              <a:rPr lang="en-US" altLang="zh-CN" sz="2400" b="1" dirty="0">
                <a:ea typeface="楷体_GB2312" pitchFamily="49" charset="-122"/>
              </a:rPr>
              <a:t>, </a:t>
            </a:r>
            <a:r>
              <a:rPr lang="en-US" altLang="zh-CN" sz="2400" b="1" i="1" dirty="0">
                <a:solidFill>
                  <a:schemeClr val="accent2"/>
                </a:solidFill>
                <a:ea typeface="楷体_GB2312" pitchFamily="49" charset="-122"/>
              </a:rPr>
              <a:t>u</a:t>
            </a:r>
            <a:r>
              <a:rPr lang="en-US" altLang="zh-CN" sz="2400" b="1" i="1" baseline="-25000" dirty="0">
                <a:solidFill>
                  <a:schemeClr val="accent2"/>
                </a:solidFill>
                <a:ea typeface="楷体_GB2312" pitchFamily="49" charset="-122"/>
              </a:rPr>
              <a:t>i</a:t>
            </a:r>
            <a:r>
              <a:rPr lang="en-US" altLang="zh-CN" sz="1600" b="1" i="1" dirty="0">
                <a:solidFill>
                  <a:schemeClr val="accent2"/>
                </a:solidFill>
                <a:ea typeface="楷体_GB2312" pitchFamily="49" charset="-122"/>
              </a:rPr>
              <a:t> </a:t>
            </a:r>
            <a:r>
              <a:rPr lang="zh-CN" altLang="en-US" sz="2400" b="1" dirty="0">
                <a:ea typeface="楷体_GB2312" pitchFamily="49" charset="-122"/>
              </a:rPr>
              <a:t>称为 </a:t>
            </a:r>
            <a:r>
              <a:rPr lang="en-US" altLang="zh-CN" sz="2400" b="1" i="1" dirty="0">
                <a:solidFill>
                  <a:schemeClr val="accent2"/>
                </a:solidFill>
                <a:ea typeface="楷体_GB2312" pitchFamily="49" charset="-122"/>
              </a:rPr>
              <a:t>Lagrangian </a:t>
            </a:r>
            <a:r>
              <a:rPr lang="zh-CN" altLang="en-US" sz="2400" b="1" dirty="0">
                <a:solidFill>
                  <a:schemeClr val="accent2"/>
                </a:solidFill>
                <a:ea typeface="楷体_GB2312" pitchFamily="49" charset="-122"/>
              </a:rPr>
              <a:t>乘子</a:t>
            </a:r>
            <a:r>
              <a:rPr lang="en-US" altLang="zh-CN" sz="2400" b="1" dirty="0">
                <a:ea typeface="楷体_GB2312" pitchFamily="49" charset="-122"/>
              </a:rPr>
              <a:t>. </a:t>
            </a:r>
            <a:r>
              <a:rPr lang="zh-CN" altLang="en-US" sz="2400" b="1" dirty="0">
                <a:ea typeface="楷体_GB2312" pitchFamily="49" charset="-122"/>
              </a:rPr>
              <a:t>而 条件 </a:t>
            </a:r>
            <a:r>
              <a:rPr lang="en-US" altLang="zh-CN" sz="2400" b="1" i="1" dirty="0">
                <a:solidFill>
                  <a:schemeClr val="accent2"/>
                </a:solidFill>
                <a:ea typeface="楷体_GB2312" pitchFamily="49" charset="-122"/>
              </a:rPr>
              <a:t>u</a:t>
            </a:r>
            <a:r>
              <a:rPr lang="en-US" altLang="zh-CN" sz="2400" b="1" i="1" baseline="-25000" dirty="0">
                <a:solidFill>
                  <a:schemeClr val="accent2"/>
                </a:solidFill>
                <a:ea typeface="楷体_GB2312" pitchFamily="49" charset="-122"/>
              </a:rPr>
              <a:t>i</a:t>
            </a:r>
            <a:r>
              <a:rPr lang="en-US" altLang="zh-CN" sz="2400" b="1" i="1" dirty="0">
                <a:solidFill>
                  <a:schemeClr val="accent2"/>
                </a:solidFill>
                <a:ea typeface="楷体_GB2312" pitchFamily="49" charset="-122"/>
              </a:rPr>
              <a:t>g</a:t>
            </a:r>
            <a:r>
              <a:rPr lang="en-US" altLang="zh-CN" sz="2400" b="1" i="1" baseline="-25000" dirty="0">
                <a:solidFill>
                  <a:schemeClr val="accent2"/>
                </a:solidFill>
                <a:ea typeface="楷体_GB2312" pitchFamily="49" charset="-122"/>
              </a:rPr>
              <a:t>i</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*)=0 </a:t>
            </a:r>
            <a:r>
              <a:rPr lang="zh-CN" altLang="en-US" sz="2400" b="1" dirty="0">
                <a:ea typeface="楷体_GB2312" pitchFamily="49" charset="-122"/>
              </a:rPr>
              <a:t>称为互补松弛条件</a:t>
            </a:r>
            <a:r>
              <a:rPr lang="en-US" altLang="zh-CN" sz="2400" b="1" dirty="0">
                <a:ea typeface="楷体_GB2312" pitchFamily="49" charset="-122"/>
              </a:rPr>
              <a:t>(</a:t>
            </a:r>
            <a:r>
              <a:rPr lang="en-US" altLang="zh-CN" sz="2400" b="1" dirty="0">
                <a:solidFill>
                  <a:schemeClr val="accent2"/>
                </a:solidFill>
                <a:ea typeface="楷体_GB2312" pitchFamily="49" charset="-122"/>
              </a:rPr>
              <a:t> </a:t>
            </a:r>
            <a:r>
              <a:rPr lang="en-US" altLang="zh-CN" sz="2400" b="1" i="1" dirty="0">
                <a:solidFill>
                  <a:schemeClr val="accent2"/>
                </a:solidFill>
                <a:ea typeface="楷体_GB2312" pitchFamily="49" charset="-122"/>
              </a:rPr>
              <a:t>complementary slackness condition)</a:t>
            </a:r>
            <a:r>
              <a:rPr lang="en-US" altLang="zh-CN" sz="2400" b="1" dirty="0">
                <a:solidFill>
                  <a:schemeClr val="accent2"/>
                </a:solidFill>
                <a:ea typeface="楷体_GB2312" pitchFamily="49" charset="-122"/>
              </a:rPr>
              <a:t>.</a:t>
            </a:r>
            <a:endParaRPr lang="en-US" altLang="zh-CN" sz="2400" b="1" dirty="0">
              <a:solidFill>
                <a:schemeClr val="accent2"/>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5"/>
          <p:cNvSpPr txBox="1">
            <a:spLocks noGrp="1"/>
          </p:cNvSpPr>
          <p:nvPr/>
        </p:nvSpPr>
        <p:spPr>
          <a:xfrm>
            <a:off x="4648200" y="6248400"/>
            <a:ext cx="2895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400" dirty="0"/>
              <a:t>TP SHUAI</a:t>
            </a:r>
            <a:endParaRPr lang="en-US" altLang="zh-CN" sz="1400" dirty="0"/>
          </a:p>
        </p:txBody>
      </p:sp>
      <p:sp>
        <p:nvSpPr>
          <p:cNvPr id="97283" name="Rectangle 6"/>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97284" name="Rectangle 3"/>
          <p:cNvSpPr>
            <a:spLocks noGrp="1"/>
          </p:cNvSpPr>
          <p:nvPr>
            <p:ph type="title"/>
          </p:nvPr>
        </p:nvSpPr>
        <p:spPr>
          <a:xfrm>
            <a:off x="1774825" y="117158"/>
            <a:ext cx="7200900" cy="647700"/>
          </a:xfrm>
        </p:spPr>
        <p:txBody>
          <a:bodyPr vert="horz" wrap="square" lIns="91440" tIns="45720" rIns="91440" bIns="45720" anchor="ctr" anchorCtr="0">
            <a:normAutofit fontScale="90000"/>
          </a:bodyPr>
          <a:p>
            <a:pPr algn="l" eaLnBrk="1" hangingPunct="1"/>
            <a:r>
              <a:rPr lang="en-US" altLang="zh-CN" sz="4000" b="1" dirty="0">
                <a:solidFill>
                  <a:srgbClr val="003366"/>
                </a:solidFill>
              </a:rPr>
              <a:t>2.</a:t>
            </a:r>
            <a:r>
              <a:rPr lang="en-US" altLang="zh-CN" sz="4000" dirty="0">
                <a:solidFill>
                  <a:srgbClr val="003366"/>
                </a:solidFill>
              </a:rPr>
              <a:t> </a:t>
            </a:r>
            <a:r>
              <a:rPr lang="zh-CN" altLang="en-US" sz="3600" dirty="0">
                <a:solidFill>
                  <a:srgbClr val="FF9900"/>
                </a:solidFill>
                <a:ea typeface="楷体_GB2312" pitchFamily="49" charset="-122"/>
              </a:rPr>
              <a:t>凸集与凸函数</a:t>
            </a:r>
            <a:endParaRPr lang="zh-CN" altLang="en-US" sz="3200" dirty="0">
              <a:solidFill>
                <a:schemeClr val="tx1"/>
              </a:solidFill>
            </a:endParaRPr>
          </a:p>
        </p:txBody>
      </p:sp>
      <p:sp>
        <p:nvSpPr>
          <p:cNvPr id="97286" name="Line 4"/>
          <p:cNvSpPr/>
          <p:nvPr/>
        </p:nvSpPr>
        <p:spPr>
          <a:xfrm>
            <a:off x="1774825" y="765175"/>
            <a:ext cx="8534400" cy="0"/>
          </a:xfrm>
          <a:prstGeom prst="line">
            <a:avLst/>
          </a:prstGeom>
          <a:ln w="57150" cap="flat" cmpd="thickThin">
            <a:solidFill>
              <a:srgbClr val="660066"/>
            </a:solidFill>
            <a:prstDash val="solid"/>
            <a:headEnd type="none" w="med" len="med"/>
            <a:tailEnd type="none" w="med" len="med"/>
          </a:ln>
        </p:spPr>
      </p:sp>
      <p:grpSp>
        <p:nvGrpSpPr>
          <p:cNvPr id="2" name="Group 12"/>
          <p:cNvGrpSpPr/>
          <p:nvPr/>
        </p:nvGrpSpPr>
        <p:grpSpPr>
          <a:xfrm>
            <a:off x="2010410" y="1836738"/>
            <a:ext cx="8097838" cy="1592262"/>
            <a:chOff x="204" y="2659"/>
            <a:chExt cx="5101" cy="1003"/>
          </a:xfrm>
        </p:grpSpPr>
        <p:graphicFrame>
          <p:nvGraphicFramePr>
            <p:cNvPr id="97289" name="Object 5"/>
            <p:cNvGraphicFramePr>
              <a:graphicFrameLocks noChangeAspect="1"/>
            </p:cNvGraphicFramePr>
            <p:nvPr/>
          </p:nvGraphicFramePr>
          <p:xfrm>
            <a:off x="385" y="2976"/>
            <a:ext cx="4920" cy="686"/>
          </p:xfrm>
          <a:graphic>
            <a:graphicData uri="http://schemas.openxmlformats.org/presentationml/2006/ole">
              <mc:AlternateContent xmlns:mc="http://schemas.openxmlformats.org/markup-compatibility/2006">
                <mc:Choice xmlns:v="urn:schemas-microsoft-com:vml" Requires="v">
                  <p:oleObj spid="_x0000_s3211" name="" r:id="rId1" imgW="7810500" imgH="990600" progId="Equation.DSMT4">
                    <p:embed/>
                  </p:oleObj>
                </mc:Choice>
                <mc:Fallback>
                  <p:oleObj name="" r:id="rId1" imgW="7810500" imgH="990600" progId="Equation.DSMT4">
                    <p:embed/>
                    <p:pic>
                      <p:nvPicPr>
                        <p:cNvPr id="0" name="图片 3210"/>
                        <p:cNvPicPr/>
                        <p:nvPr/>
                      </p:nvPicPr>
                      <p:blipFill>
                        <a:blip r:embed="rId2"/>
                        <a:stretch>
                          <a:fillRect/>
                        </a:stretch>
                      </p:blipFill>
                      <p:spPr>
                        <a:xfrm>
                          <a:off x="385" y="2976"/>
                          <a:ext cx="4920" cy="686"/>
                        </a:xfrm>
                        <a:prstGeom prst="rect">
                          <a:avLst/>
                        </a:prstGeom>
                        <a:noFill/>
                        <a:ln w="38100">
                          <a:noFill/>
                          <a:miter/>
                        </a:ln>
                      </p:spPr>
                    </p:pic>
                  </p:oleObj>
                </mc:Fallback>
              </mc:AlternateContent>
            </a:graphicData>
          </a:graphic>
        </p:graphicFrame>
        <p:graphicFrame>
          <p:nvGraphicFramePr>
            <p:cNvPr id="97290" name="Object 7"/>
            <p:cNvGraphicFramePr>
              <a:graphicFrameLocks noChangeAspect="1"/>
            </p:cNvGraphicFramePr>
            <p:nvPr/>
          </p:nvGraphicFramePr>
          <p:xfrm>
            <a:off x="204" y="2659"/>
            <a:ext cx="2296" cy="248"/>
          </p:xfrm>
          <a:graphic>
            <a:graphicData uri="http://schemas.openxmlformats.org/presentationml/2006/ole">
              <mc:AlternateContent xmlns:mc="http://schemas.openxmlformats.org/markup-compatibility/2006">
                <mc:Choice xmlns:v="urn:schemas-microsoft-com:vml" Requires="v">
                  <p:oleObj spid="_x0000_s3212" name="" r:id="rId3" imgW="3644900" imgH="393700" progId="Equation.DSMT4">
                    <p:embed/>
                  </p:oleObj>
                </mc:Choice>
                <mc:Fallback>
                  <p:oleObj name="" r:id="rId3" imgW="3644900" imgH="393700" progId="Equation.DSMT4">
                    <p:embed/>
                    <p:pic>
                      <p:nvPicPr>
                        <p:cNvPr id="0" name="图片 3211"/>
                        <p:cNvPicPr/>
                        <p:nvPr/>
                      </p:nvPicPr>
                      <p:blipFill>
                        <a:blip r:embed="rId4"/>
                        <a:stretch>
                          <a:fillRect/>
                        </a:stretch>
                      </p:blipFill>
                      <p:spPr>
                        <a:xfrm>
                          <a:off x="204" y="2659"/>
                          <a:ext cx="2296" cy="24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5"/>
          <p:cNvSpPr txBox="1">
            <a:spLocks noGrp="1"/>
          </p:cNvSpPr>
          <p:nvPr/>
        </p:nvSpPr>
        <p:spPr>
          <a:xfrm>
            <a:off x="4648200" y="6248400"/>
            <a:ext cx="2895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400" dirty="0"/>
              <a:t>TP SHUAI</a:t>
            </a:r>
            <a:endParaRPr lang="en-US" altLang="zh-CN" sz="1400" dirty="0"/>
          </a:p>
        </p:txBody>
      </p:sp>
      <p:sp>
        <p:nvSpPr>
          <p:cNvPr id="98307" name="Rectangle 6"/>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98308" name="Rectangle 3"/>
          <p:cNvSpPr>
            <a:spLocks noGrp="1"/>
          </p:cNvSpPr>
          <p:nvPr>
            <p:ph type="title"/>
          </p:nvPr>
        </p:nvSpPr>
        <p:spPr>
          <a:xfrm>
            <a:off x="1703388" y="0"/>
            <a:ext cx="7772400" cy="1143000"/>
          </a:xfrm>
        </p:spPr>
        <p:txBody>
          <a:bodyPr vert="horz" wrap="square" lIns="91440" tIns="45720" rIns="91440" bIns="45720" anchor="ctr" anchorCtr="0"/>
          <a:p>
            <a:pPr algn="l" eaLnBrk="1" hangingPunct="1"/>
            <a:r>
              <a:rPr lang="en-US" altLang="zh-CN" sz="4000" b="1" dirty="0">
                <a:solidFill>
                  <a:srgbClr val="003366"/>
                </a:solidFill>
              </a:rPr>
              <a:t>2.</a:t>
            </a:r>
            <a:r>
              <a:rPr lang="en-US" altLang="zh-CN" sz="4000" dirty="0">
                <a:solidFill>
                  <a:srgbClr val="003366"/>
                </a:solidFill>
              </a:rPr>
              <a:t> </a:t>
            </a:r>
            <a:r>
              <a:rPr lang="zh-CN" altLang="en-US" sz="3600" dirty="0">
                <a:solidFill>
                  <a:srgbClr val="FF9900"/>
                </a:solidFill>
                <a:ea typeface="楷体_GB2312" pitchFamily="49" charset="-122"/>
              </a:rPr>
              <a:t>凸集与凸函数</a:t>
            </a:r>
            <a:endParaRPr lang="zh-CN" altLang="en-US" sz="3200" dirty="0">
              <a:solidFill>
                <a:schemeClr val="tx1"/>
              </a:solidFill>
            </a:endParaRPr>
          </a:p>
        </p:txBody>
      </p:sp>
      <p:sp>
        <p:nvSpPr>
          <p:cNvPr id="98309" name="Line 4"/>
          <p:cNvSpPr/>
          <p:nvPr/>
        </p:nvSpPr>
        <p:spPr>
          <a:xfrm>
            <a:off x="1752600" y="941388"/>
            <a:ext cx="8534400" cy="0"/>
          </a:xfrm>
          <a:prstGeom prst="line">
            <a:avLst/>
          </a:prstGeom>
          <a:ln w="57150" cap="flat" cmpd="thickThin">
            <a:solidFill>
              <a:srgbClr val="660066"/>
            </a:solidFill>
            <a:prstDash val="solid"/>
            <a:headEnd type="none" w="med" len="med"/>
            <a:tailEnd type="none" w="med" len="med"/>
          </a:ln>
        </p:spPr>
      </p:sp>
      <p:graphicFrame>
        <p:nvGraphicFramePr>
          <p:cNvPr id="98310" name="Object 6"/>
          <p:cNvGraphicFramePr>
            <a:graphicFrameLocks noChangeAspect="1"/>
          </p:cNvGraphicFramePr>
          <p:nvPr/>
        </p:nvGraphicFramePr>
        <p:xfrm>
          <a:off x="2424113" y="1125538"/>
          <a:ext cx="6794500" cy="4914900"/>
        </p:xfrm>
        <a:graphic>
          <a:graphicData uri="http://schemas.openxmlformats.org/presentationml/2006/ole">
            <mc:AlternateContent xmlns:mc="http://schemas.openxmlformats.org/markup-compatibility/2006">
              <mc:Choice xmlns:v="urn:schemas-microsoft-com:vml" Requires="v">
                <p:oleObj spid="_x0000_s3214" name="" r:id="rId1" imgW="6794500" imgH="4914900" progId="Equation.DSMT4">
                  <p:embed/>
                </p:oleObj>
              </mc:Choice>
              <mc:Fallback>
                <p:oleObj name="" r:id="rId1" imgW="6794500" imgH="4914900" progId="Equation.DSMT4">
                  <p:embed/>
                  <p:pic>
                    <p:nvPicPr>
                      <p:cNvPr id="0" name="图片 3213"/>
                      <p:cNvPicPr/>
                      <p:nvPr/>
                    </p:nvPicPr>
                    <p:blipFill>
                      <a:blip r:embed="rId2"/>
                      <a:stretch>
                        <a:fillRect/>
                      </a:stretch>
                    </p:blipFill>
                    <p:spPr>
                      <a:xfrm>
                        <a:off x="2424113" y="1125538"/>
                        <a:ext cx="6794500" cy="4914900"/>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5"/>
          <p:cNvSpPr txBox="1">
            <a:spLocks noGrp="1"/>
          </p:cNvSpPr>
          <p:nvPr/>
        </p:nvSpPr>
        <p:spPr>
          <a:xfrm>
            <a:off x="4648200" y="6248400"/>
            <a:ext cx="2895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400" dirty="0"/>
              <a:t>TP SHUAI</a:t>
            </a:r>
            <a:endParaRPr lang="en-US" altLang="zh-CN" sz="1400" dirty="0"/>
          </a:p>
        </p:txBody>
      </p:sp>
      <p:sp>
        <p:nvSpPr>
          <p:cNvPr id="99331" name="Rectangle 6"/>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99332" name="Rectangle 3"/>
          <p:cNvSpPr>
            <a:spLocks noGrp="1"/>
          </p:cNvSpPr>
          <p:nvPr>
            <p:ph type="title"/>
          </p:nvPr>
        </p:nvSpPr>
        <p:spPr>
          <a:xfrm>
            <a:off x="1703388" y="0"/>
            <a:ext cx="7772400" cy="1143000"/>
          </a:xfrm>
        </p:spPr>
        <p:txBody>
          <a:bodyPr vert="horz" wrap="square" lIns="91440" tIns="45720" rIns="91440" bIns="45720" anchor="ctr" anchorCtr="0"/>
          <a:p>
            <a:pPr algn="l" eaLnBrk="1" hangingPunct="1"/>
            <a:r>
              <a:rPr lang="en-US" altLang="zh-CN" sz="4000" b="1" dirty="0">
                <a:solidFill>
                  <a:srgbClr val="003366"/>
                </a:solidFill>
              </a:rPr>
              <a:t>2.</a:t>
            </a:r>
            <a:r>
              <a:rPr lang="en-US" altLang="zh-CN" sz="4000" dirty="0">
                <a:solidFill>
                  <a:srgbClr val="003366"/>
                </a:solidFill>
              </a:rPr>
              <a:t> </a:t>
            </a:r>
            <a:r>
              <a:rPr lang="zh-CN" altLang="en-US" sz="3600" dirty="0">
                <a:solidFill>
                  <a:srgbClr val="FF9900"/>
                </a:solidFill>
                <a:ea typeface="楷体_GB2312" pitchFamily="49" charset="-122"/>
              </a:rPr>
              <a:t>凸集与凸函数</a:t>
            </a:r>
            <a:endParaRPr lang="zh-CN" altLang="en-US" sz="3200" dirty="0">
              <a:solidFill>
                <a:schemeClr val="tx1"/>
              </a:solidFill>
            </a:endParaRPr>
          </a:p>
        </p:txBody>
      </p:sp>
      <p:sp>
        <p:nvSpPr>
          <p:cNvPr id="99333" name="Line 4"/>
          <p:cNvSpPr/>
          <p:nvPr/>
        </p:nvSpPr>
        <p:spPr>
          <a:xfrm>
            <a:off x="1752600" y="941388"/>
            <a:ext cx="8534400" cy="0"/>
          </a:xfrm>
          <a:prstGeom prst="line">
            <a:avLst/>
          </a:prstGeom>
          <a:ln w="57150" cap="flat" cmpd="thickThin">
            <a:solidFill>
              <a:srgbClr val="660066"/>
            </a:solidFill>
            <a:prstDash val="solid"/>
            <a:headEnd type="none" w="med" len="med"/>
            <a:tailEnd type="none" w="med" len="med"/>
          </a:ln>
        </p:spPr>
      </p:sp>
      <p:graphicFrame>
        <p:nvGraphicFramePr>
          <p:cNvPr id="99334" name="Object 5"/>
          <p:cNvGraphicFramePr>
            <a:graphicFrameLocks noChangeAspect="1"/>
          </p:cNvGraphicFramePr>
          <p:nvPr/>
        </p:nvGraphicFramePr>
        <p:xfrm>
          <a:off x="2271713" y="1150938"/>
          <a:ext cx="7291387" cy="4454525"/>
        </p:xfrm>
        <a:graphic>
          <a:graphicData uri="http://schemas.openxmlformats.org/presentationml/2006/ole">
            <mc:AlternateContent xmlns:mc="http://schemas.openxmlformats.org/markup-compatibility/2006">
              <mc:Choice xmlns:v="urn:schemas-microsoft-com:vml" Requires="v">
                <p:oleObj spid="_x0000_s3215" name="" r:id="rId1" imgW="7442200" imgH="4546600" progId="Equation.DSMT4">
                  <p:embed/>
                </p:oleObj>
              </mc:Choice>
              <mc:Fallback>
                <p:oleObj name="" r:id="rId1" imgW="7442200" imgH="4546600" progId="Equation.DSMT4">
                  <p:embed/>
                  <p:pic>
                    <p:nvPicPr>
                      <p:cNvPr id="0" name="图片 3214"/>
                      <p:cNvPicPr/>
                      <p:nvPr/>
                    </p:nvPicPr>
                    <p:blipFill>
                      <a:blip r:embed="rId2"/>
                      <a:stretch>
                        <a:fillRect/>
                      </a:stretch>
                    </p:blipFill>
                    <p:spPr>
                      <a:xfrm>
                        <a:off x="2271713" y="1150938"/>
                        <a:ext cx="7291387" cy="4454525"/>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5"/>
          <p:cNvSpPr txBox="1">
            <a:spLocks noGrp="1"/>
          </p:cNvSpPr>
          <p:nvPr/>
        </p:nvSpPr>
        <p:spPr>
          <a:xfrm>
            <a:off x="4648200" y="6248400"/>
            <a:ext cx="2895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400" dirty="0"/>
              <a:t>TP SHUAI</a:t>
            </a:r>
            <a:endParaRPr lang="en-US" altLang="zh-CN" sz="1400" dirty="0"/>
          </a:p>
        </p:txBody>
      </p:sp>
      <p:sp>
        <p:nvSpPr>
          <p:cNvPr id="100355" name="Rectangle 6"/>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graphicFrame>
        <p:nvGraphicFramePr>
          <p:cNvPr id="100356" name="Object 2"/>
          <p:cNvGraphicFramePr>
            <a:graphicFrameLocks noChangeAspect="1"/>
          </p:cNvGraphicFramePr>
          <p:nvPr>
            <p:ph type="body"/>
          </p:nvPr>
        </p:nvGraphicFramePr>
        <p:xfrm>
          <a:off x="1858646" y="1329532"/>
          <a:ext cx="7611110" cy="4095750"/>
        </p:xfrm>
        <a:graphic>
          <a:graphicData uri="http://schemas.openxmlformats.org/presentationml/2006/ole">
            <mc:AlternateContent xmlns:mc="http://schemas.openxmlformats.org/markup-compatibility/2006">
              <mc:Choice xmlns:v="urn:schemas-microsoft-com:vml" Requires="v">
                <p:oleObj spid="_x0000_s3216" name="" r:id="rId1" imgW="7975600" imgH="4291965" progId="Equation.DSMT4">
                  <p:embed/>
                </p:oleObj>
              </mc:Choice>
              <mc:Fallback>
                <p:oleObj name="" r:id="rId1" imgW="7975600" imgH="4291965" progId="Equation.DSMT4">
                  <p:embed/>
                  <p:pic>
                    <p:nvPicPr>
                      <p:cNvPr id="0" name="图片 3215"/>
                      <p:cNvPicPr/>
                      <p:nvPr/>
                    </p:nvPicPr>
                    <p:blipFill>
                      <a:blip r:embed="rId2"/>
                      <a:srcRect/>
                      <a:stretch>
                        <a:fillRect/>
                      </a:stretch>
                    </p:blipFill>
                    <p:spPr>
                      <a:xfrm>
                        <a:off x="1858646" y="1329532"/>
                        <a:ext cx="7611110" cy="4095750"/>
                      </a:xfrm>
                      <a:prstGeom prst="rect">
                        <a:avLst/>
                      </a:prstGeom>
                      <a:noFill/>
                      <a:ln w="38100">
                        <a:miter/>
                      </a:ln>
                    </p:spPr>
                  </p:pic>
                </p:oleObj>
              </mc:Fallback>
            </mc:AlternateContent>
          </a:graphicData>
        </a:graphic>
      </p:graphicFrame>
      <p:sp>
        <p:nvSpPr>
          <p:cNvPr id="100357" name="Rectangle 3"/>
          <p:cNvSpPr>
            <a:spLocks noGrp="1"/>
          </p:cNvSpPr>
          <p:nvPr>
            <p:ph type="title"/>
          </p:nvPr>
        </p:nvSpPr>
        <p:spPr>
          <a:xfrm>
            <a:off x="1703388" y="0"/>
            <a:ext cx="7772400" cy="1143000"/>
          </a:xfrm>
        </p:spPr>
        <p:txBody>
          <a:bodyPr vert="horz" wrap="square" lIns="91440" tIns="45720" rIns="91440" bIns="45720" anchor="ctr" anchorCtr="0"/>
          <a:p>
            <a:pPr algn="l" eaLnBrk="1" hangingPunct="1"/>
            <a:r>
              <a:rPr lang="en-US" altLang="zh-CN" sz="4000" b="1" dirty="0">
                <a:solidFill>
                  <a:srgbClr val="003366"/>
                </a:solidFill>
              </a:rPr>
              <a:t>2.</a:t>
            </a:r>
            <a:r>
              <a:rPr lang="en-US" altLang="zh-CN" sz="4000" dirty="0">
                <a:solidFill>
                  <a:srgbClr val="003366"/>
                </a:solidFill>
              </a:rPr>
              <a:t> </a:t>
            </a:r>
            <a:r>
              <a:rPr lang="zh-CN" altLang="en-US" sz="3600" dirty="0">
                <a:solidFill>
                  <a:srgbClr val="FF9900"/>
                </a:solidFill>
                <a:ea typeface="楷体_GB2312" pitchFamily="49" charset="-122"/>
              </a:rPr>
              <a:t>凸集与凸函数</a:t>
            </a:r>
            <a:endParaRPr lang="zh-CN" altLang="en-US" sz="3200" dirty="0">
              <a:solidFill>
                <a:schemeClr val="tx1"/>
              </a:solidFill>
            </a:endParaRPr>
          </a:p>
        </p:txBody>
      </p:sp>
      <p:sp>
        <p:nvSpPr>
          <p:cNvPr id="100358" name="Line 4"/>
          <p:cNvSpPr/>
          <p:nvPr/>
        </p:nvSpPr>
        <p:spPr>
          <a:xfrm>
            <a:off x="1752600" y="941388"/>
            <a:ext cx="8534400" cy="0"/>
          </a:xfrm>
          <a:prstGeom prst="line">
            <a:avLst/>
          </a:prstGeom>
          <a:ln w="57150" cap="flat" cmpd="thickThin">
            <a:solidFill>
              <a:srgbClr val="660066"/>
            </a:solidFill>
            <a:prstDash val="solid"/>
            <a:headEnd type="none" w="med" len="med"/>
            <a:tailEnd type="non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5"/>
          <p:cNvSpPr txBox="1">
            <a:spLocks noGrp="1"/>
          </p:cNvSpPr>
          <p:nvPr/>
        </p:nvSpPr>
        <p:spPr>
          <a:xfrm>
            <a:off x="4648200" y="6248400"/>
            <a:ext cx="2895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400" dirty="0"/>
              <a:t>TP SHUAI</a:t>
            </a:r>
            <a:endParaRPr lang="en-US" altLang="zh-CN" sz="1400" dirty="0"/>
          </a:p>
        </p:txBody>
      </p:sp>
      <p:sp>
        <p:nvSpPr>
          <p:cNvPr id="101379" name="Rectangle 6"/>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graphicFrame>
        <p:nvGraphicFramePr>
          <p:cNvPr id="101380" name="Object 2"/>
          <p:cNvGraphicFramePr>
            <a:graphicFrameLocks noChangeAspect="1"/>
          </p:cNvGraphicFramePr>
          <p:nvPr>
            <p:ph type="body"/>
          </p:nvPr>
        </p:nvGraphicFramePr>
        <p:xfrm>
          <a:off x="2279650" y="1557338"/>
          <a:ext cx="7010400" cy="3278187"/>
        </p:xfrm>
        <a:graphic>
          <a:graphicData uri="http://schemas.openxmlformats.org/presentationml/2006/ole">
            <mc:AlternateContent xmlns:mc="http://schemas.openxmlformats.org/markup-compatibility/2006">
              <mc:Choice xmlns:v="urn:schemas-microsoft-com:vml" Requires="v">
                <p:oleObj spid="_x0000_s3217" name="" r:id="rId1" imgW="6502400" imgH="3403600" progId="Equation.DSMT4">
                  <p:embed/>
                </p:oleObj>
              </mc:Choice>
              <mc:Fallback>
                <p:oleObj name="" r:id="rId1" imgW="6502400" imgH="3403600" progId="Equation.DSMT4">
                  <p:embed/>
                  <p:pic>
                    <p:nvPicPr>
                      <p:cNvPr id="0" name="图片 3216"/>
                      <p:cNvPicPr/>
                      <p:nvPr/>
                    </p:nvPicPr>
                    <p:blipFill>
                      <a:blip r:embed="rId2"/>
                      <a:srcRect/>
                      <a:stretch>
                        <a:fillRect/>
                      </a:stretch>
                    </p:blipFill>
                    <p:spPr>
                      <a:xfrm>
                        <a:off x="2279650" y="1557338"/>
                        <a:ext cx="7010400" cy="3278187"/>
                      </a:xfrm>
                      <a:prstGeom prst="rect">
                        <a:avLst/>
                      </a:prstGeom>
                      <a:noFill/>
                      <a:ln w="38100">
                        <a:miter/>
                      </a:ln>
                    </p:spPr>
                  </p:pic>
                </p:oleObj>
              </mc:Fallback>
            </mc:AlternateContent>
          </a:graphicData>
        </a:graphic>
      </p:graphicFrame>
      <p:sp>
        <p:nvSpPr>
          <p:cNvPr id="101381" name="Rectangle 3"/>
          <p:cNvSpPr>
            <a:spLocks noGrp="1"/>
          </p:cNvSpPr>
          <p:nvPr>
            <p:ph type="title"/>
          </p:nvPr>
        </p:nvSpPr>
        <p:spPr>
          <a:xfrm>
            <a:off x="1703388" y="0"/>
            <a:ext cx="7772400" cy="1143000"/>
          </a:xfrm>
        </p:spPr>
        <p:txBody>
          <a:bodyPr vert="horz" wrap="square" lIns="91440" tIns="45720" rIns="91440" bIns="45720" anchor="ctr" anchorCtr="0"/>
          <a:p>
            <a:pPr algn="l" eaLnBrk="1" hangingPunct="1"/>
            <a:r>
              <a:rPr lang="en-US" altLang="zh-CN" sz="4000" b="1" dirty="0">
                <a:solidFill>
                  <a:srgbClr val="003366"/>
                </a:solidFill>
              </a:rPr>
              <a:t>2.</a:t>
            </a:r>
            <a:r>
              <a:rPr lang="en-US" altLang="zh-CN" sz="4000" dirty="0">
                <a:solidFill>
                  <a:srgbClr val="003366"/>
                </a:solidFill>
              </a:rPr>
              <a:t> </a:t>
            </a:r>
            <a:r>
              <a:rPr lang="zh-CN" altLang="en-US" sz="3600" dirty="0">
                <a:solidFill>
                  <a:srgbClr val="FF9900"/>
                </a:solidFill>
                <a:ea typeface="楷体_GB2312" pitchFamily="49" charset="-122"/>
              </a:rPr>
              <a:t>凸集与凸函数</a:t>
            </a:r>
            <a:endParaRPr lang="zh-CN" altLang="en-US" sz="3200" dirty="0">
              <a:solidFill>
                <a:schemeClr val="tx1"/>
              </a:solidFill>
            </a:endParaRPr>
          </a:p>
        </p:txBody>
      </p:sp>
      <p:sp>
        <p:nvSpPr>
          <p:cNvPr id="101382" name="Line 4"/>
          <p:cNvSpPr/>
          <p:nvPr/>
        </p:nvSpPr>
        <p:spPr>
          <a:xfrm>
            <a:off x="1752600" y="941388"/>
            <a:ext cx="8534400" cy="0"/>
          </a:xfrm>
          <a:prstGeom prst="line">
            <a:avLst/>
          </a:prstGeom>
          <a:ln w="57150" cap="flat" cmpd="thickThin">
            <a:solidFill>
              <a:srgbClr val="660066"/>
            </a:solidFill>
            <a:prstDash val="solid"/>
            <a:headEnd type="none" w="med" len="med"/>
            <a:tailEnd type="none" w="med" len="me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10" name="灯片编号占位符 5"/>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401411"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rgbClr val="FF9900"/>
                </a:solidFill>
                <a:ea typeface="楷体_GB2312" pitchFamily="49" charset="-122"/>
                <a:sym typeface="Wingdings" panose="05000000000000000000" pitchFamily="2" charset="2"/>
              </a:rPr>
              <a:t>7</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01412"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01413" name="Object 7"/>
          <p:cNvGraphicFramePr>
            <a:graphicFrameLocks noChangeAspect="1"/>
          </p:cNvGraphicFramePr>
          <p:nvPr/>
        </p:nvGraphicFramePr>
        <p:xfrm>
          <a:off x="2286000" y="1219200"/>
          <a:ext cx="6400800" cy="3290888"/>
        </p:xfrm>
        <a:graphic>
          <a:graphicData uri="http://schemas.openxmlformats.org/presentationml/2006/ole">
            <mc:AlternateContent xmlns:mc="http://schemas.openxmlformats.org/markup-compatibility/2006">
              <mc:Choice xmlns:v="urn:schemas-microsoft-com:vml" Requires="v">
                <p:oleObj spid="_x0000_s3841" name="" r:id="rId1" imgW="2717800" imgH="1397000" progId="Equation.DSMT4">
                  <p:embed/>
                </p:oleObj>
              </mc:Choice>
              <mc:Fallback>
                <p:oleObj name="" r:id="rId1" imgW="2717800" imgH="1397000" progId="Equation.DSMT4">
                  <p:embed/>
                  <p:pic>
                    <p:nvPicPr>
                      <p:cNvPr id="0" name="图片 3840"/>
                      <p:cNvPicPr/>
                      <p:nvPr/>
                    </p:nvPicPr>
                    <p:blipFill>
                      <a:blip r:embed="rId2"/>
                      <a:stretch>
                        <a:fillRect/>
                      </a:stretch>
                    </p:blipFill>
                    <p:spPr>
                      <a:xfrm>
                        <a:off x="2286000" y="1219200"/>
                        <a:ext cx="6400800" cy="3290888"/>
                      </a:xfrm>
                      <a:prstGeom prst="rect">
                        <a:avLst/>
                      </a:prstGeom>
                      <a:noFill/>
                      <a:ln w="38100">
                        <a:noFill/>
                        <a:miter/>
                      </a:ln>
                    </p:spPr>
                  </p:pic>
                </p:oleObj>
              </mc:Fallback>
            </mc:AlternateContent>
          </a:graphicData>
        </a:graphic>
      </p:graphicFrame>
      <p:grpSp>
        <p:nvGrpSpPr>
          <p:cNvPr id="401414" name="Group 33"/>
          <p:cNvGrpSpPr/>
          <p:nvPr/>
        </p:nvGrpSpPr>
        <p:grpSpPr>
          <a:xfrm>
            <a:off x="5375275" y="3500438"/>
            <a:ext cx="3886200" cy="2362200"/>
            <a:chOff x="2112" y="2592"/>
            <a:chExt cx="2448" cy="1488"/>
          </a:xfrm>
        </p:grpSpPr>
        <p:sp>
          <p:nvSpPr>
            <p:cNvPr id="401415" name="Line 9"/>
            <p:cNvSpPr/>
            <p:nvPr/>
          </p:nvSpPr>
          <p:spPr>
            <a:xfrm>
              <a:off x="2112" y="3648"/>
              <a:ext cx="2448" cy="0"/>
            </a:xfrm>
            <a:prstGeom prst="line">
              <a:avLst/>
            </a:prstGeom>
            <a:ln w="9525" cap="flat" cmpd="sng">
              <a:solidFill>
                <a:schemeClr val="tx1"/>
              </a:solidFill>
              <a:prstDash val="solid"/>
              <a:headEnd type="none" w="med" len="med"/>
              <a:tailEnd type="triangle" w="med" len="med"/>
            </a:ln>
          </p:spPr>
        </p:sp>
        <p:sp>
          <p:nvSpPr>
            <p:cNvPr id="401416" name="Line 10"/>
            <p:cNvSpPr/>
            <p:nvPr/>
          </p:nvSpPr>
          <p:spPr>
            <a:xfrm flipV="1">
              <a:off x="2832" y="2592"/>
              <a:ext cx="0" cy="1488"/>
            </a:xfrm>
            <a:prstGeom prst="line">
              <a:avLst/>
            </a:prstGeom>
            <a:ln w="9525" cap="flat" cmpd="sng">
              <a:solidFill>
                <a:schemeClr val="tx1"/>
              </a:solidFill>
              <a:prstDash val="solid"/>
              <a:headEnd type="none" w="med" len="med"/>
              <a:tailEnd type="triangle" w="med" len="med"/>
            </a:ln>
          </p:spPr>
        </p:sp>
        <p:sp>
          <p:nvSpPr>
            <p:cNvPr id="401417" name="Oval 12"/>
            <p:cNvSpPr/>
            <p:nvPr/>
          </p:nvSpPr>
          <p:spPr>
            <a:xfrm>
              <a:off x="2448" y="3264"/>
              <a:ext cx="816" cy="76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01418" name="Line 13"/>
            <p:cNvSpPr/>
            <p:nvPr/>
          </p:nvSpPr>
          <p:spPr>
            <a:xfrm flipV="1">
              <a:off x="2448" y="3312"/>
              <a:ext cx="384" cy="288"/>
            </a:xfrm>
            <a:prstGeom prst="line">
              <a:avLst/>
            </a:prstGeom>
            <a:ln w="9525" cap="flat" cmpd="sng">
              <a:solidFill>
                <a:schemeClr val="tx1"/>
              </a:solidFill>
              <a:prstDash val="solid"/>
              <a:headEnd type="none" w="med" len="med"/>
              <a:tailEnd type="none" w="med" len="med"/>
            </a:ln>
          </p:spPr>
        </p:sp>
        <p:sp>
          <p:nvSpPr>
            <p:cNvPr id="401419" name="Line 14"/>
            <p:cNvSpPr/>
            <p:nvPr/>
          </p:nvSpPr>
          <p:spPr>
            <a:xfrm flipV="1">
              <a:off x="2592" y="3312"/>
              <a:ext cx="384" cy="336"/>
            </a:xfrm>
            <a:prstGeom prst="line">
              <a:avLst/>
            </a:prstGeom>
            <a:ln w="9525" cap="flat" cmpd="sng">
              <a:solidFill>
                <a:schemeClr val="tx1"/>
              </a:solidFill>
              <a:prstDash val="solid"/>
              <a:headEnd type="none" w="med" len="med"/>
              <a:tailEnd type="none" w="med" len="med"/>
            </a:ln>
          </p:spPr>
        </p:sp>
        <p:sp>
          <p:nvSpPr>
            <p:cNvPr id="401420" name="Line 15"/>
            <p:cNvSpPr/>
            <p:nvPr/>
          </p:nvSpPr>
          <p:spPr>
            <a:xfrm flipV="1">
              <a:off x="2784" y="3360"/>
              <a:ext cx="336" cy="288"/>
            </a:xfrm>
            <a:prstGeom prst="line">
              <a:avLst/>
            </a:prstGeom>
            <a:ln w="9525" cap="flat" cmpd="sng">
              <a:solidFill>
                <a:schemeClr val="tx1"/>
              </a:solidFill>
              <a:prstDash val="solid"/>
              <a:headEnd type="none" w="med" len="med"/>
              <a:tailEnd type="none" w="med" len="med"/>
            </a:ln>
          </p:spPr>
        </p:sp>
        <p:sp>
          <p:nvSpPr>
            <p:cNvPr id="401421" name="Line 16"/>
            <p:cNvSpPr/>
            <p:nvPr/>
          </p:nvSpPr>
          <p:spPr>
            <a:xfrm flipV="1">
              <a:off x="2976" y="3456"/>
              <a:ext cx="240" cy="192"/>
            </a:xfrm>
            <a:prstGeom prst="line">
              <a:avLst/>
            </a:prstGeom>
            <a:ln w="9525" cap="flat" cmpd="sng">
              <a:solidFill>
                <a:schemeClr val="tx1"/>
              </a:solidFill>
              <a:prstDash val="solid"/>
              <a:headEnd type="none" w="med" len="med"/>
              <a:tailEnd type="none" w="med" len="med"/>
            </a:ln>
          </p:spPr>
        </p:sp>
        <p:sp>
          <p:nvSpPr>
            <p:cNvPr id="401422" name="Line 17"/>
            <p:cNvSpPr/>
            <p:nvPr/>
          </p:nvSpPr>
          <p:spPr>
            <a:xfrm>
              <a:off x="2688" y="2976"/>
              <a:ext cx="864" cy="864"/>
            </a:xfrm>
            <a:prstGeom prst="line">
              <a:avLst/>
            </a:prstGeom>
            <a:ln w="19050" cap="flat" cmpd="sng">
              <a:solidFill>
                <a:schemeClr val="tx1"/>
              </a:solidFill>
              <a:prstDash val="solid"/>
              <a:headEnd type="none" w="med" len="med"/>
              <a:tailEnd type="none" w="med" len="med"/>
            </a:ln>
          </p:spPr>
        </p:sp>
        <p:sp>
          <p:nvSpPr>
            <p:cNvPr id="401423" name="Arc 20"/>
            <p:cNvSpPr/>
            <p:nvPr/>
          </p:nvSpPr>
          <p:spPr>
            <a:xfrm flipH="1" flipV="1">
              <a:off x="3120" y="2736"/>
              <a:ext cx="336" cy="105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alpha val="100000"/>
                </a:schemeClr>
              </a:solidFill>
              <a:prstDash val="dashDot"/>
              <a:round/>
              <a:headEnd type="none" w="med" len="med"/>
              <a:tailEnd type="none" w="med" len="med"/>
            </a:ln>
          </p:spPr>
          <p:txBody>
            <a:bodyPr/>
            <a:p>
              <a:endParaRPr lang="zh-CN" altLang="en-US"/>
            </a:p>
          </p:txBody>
        </p:sp>
        <p:sp>
          <p:nvSpPr>
            <p:cNvPr id="401424" name="Arc 21"/>
            <p:cNvSpPr/>
            <p:nvPr/>
          </p:nvSpPr>
          <p:spPr>
            <a:xfrm flipH="1" flipV="1">
              <a:off x="3360" y="2736"/>
              <a:ext cx="288" cy="105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401425" name="Arc 22"/>
            <p:cNvSpPr/>
            <p:nvPr/>
          </p:nvSpPr>
          <p:spPr>
            <a:xfrm flipH="1" flipV="1">
              <a:off x="3552" y="2736"/>
              <a:ext cx="288" cy="1056"/>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401426" name="Arc 23"/>
            <p:cNvSpPr/>
            <p:nvPr/>
          </p:nvSpPr>
          <p:spPr>
            <a:xfrm flipH="1" flipV="1">
              <a:off x="3744" y="2832"/>
              <a:ext cx="144" cy="720"/>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401427" name="Line 24"/>
            <p:cNvSpPr/>
            <p:nvPr/>
          </p:nvSpPr>
          <p:spPr>
            <a:xfrm flipH="1">
              <a:off x="2880" y="3504"/>
              <a:ext cx="336" cy="240"/>
            </a:xfrm>
            <a:prstGeom prst="line">
              <a:avLst/>
            </a:prstGeom>
            <a:ln w="9525" cap="flat" cmpd="sng">
              <a:solidFill>
                <a:schemeClr val="tx1"/>
              </a:solidFill>
              <a:prstDash val="solid"/>
              <a:headEnd type="none" w="med" len="med"/>
              <a:tailEnd type="triangle" w="med" len="med"/>
            </a:ln>
          </p:spPr>
        </p:sp>
        <p:sp>
          <p:nvSpPr>
            <p:cNvPr id="401428" name="Line 25"/>
            <p:cNvSpPr/>
            <p:nvPr/>
          </p:nvSpPr>
          <p:spPr>
            <a:xfrm flipH="1">
              <a:off x="3072" y="3504"/>
              <a:ext cx="144" cy="192"/>
            </a:xfrm>
            <a:prstGeom prst="line">
              <a:avLst/>
            </a:prstGeom>
            <a:ln w="9525" cap="flat" cmpd="sng">
              <a:solidFill>
                <a:schemeClr val="tx1"/>
              </a:solidFill>
              <a:prstDash val="solid"/>
              <a:headEnd type="none" w="med" len="med"/>
              <a:tailEnd type="triangle" w="med" len="med"/>
            </a:ln>
          </p:spPr>
        </p:sp>
        <p:sp>
          <p:nvSpPr>
            <p:cNvPr id="401429" name="Line 26"/>
            <p:cNvSpPr/>
            <p:nvPr/>
          </p:nvSpPr>
          <p:spPr>
            <a:xfrm flipH="1">
              <a:off x="2928" y="3504"/>
              <a:ext cx="288" cy="48"/>
            </a:xfrm>
            <a:prstGeom prst="line">
              <a:avLst/>
            </a:prstGeom>
            <a:ln w="9525" cap="flat" cmpd="sng">
              <a:solidFill>
                <a:schemeClr val="tx1"/>
              </a:solidFill>
              <a:prstDash val="solid"/>
              <a:headEnd type="none" w="med" len="med"/>
              <a:tailEnd type="triangle" w="med" len="med"/>
            </a:ln>
          </p:spPr>
        </p:sp>
        <p:grpSp>
          <p:nvGrpSpPr>
            <p:cNvPr id="401430" name="Group 29"/>
            <p:cNvGrpSpPr/>
            <p:nvPr/>
          </p:nvGrpSpPr>
          <p:grpSpPr>
            <a:xfrm>
              <a:off x="3168" y="3264"/>
              <a:ext cx="240" cy="329"/>
              <a:chOff x="4217" y="2727"/>
              <a:chExt cx="240" cy="329"/>
            </a:xfrm>
          </p:grpSpPr>
          <p:sp>
            <p:nvSpPr>
              <p:cNvPr id="401434" name="Rectangle 27"/>
              <p:cNvSpPr/>
              <p:nvPr/>
            </p:nvSpPr>
            <p:spPr>
              <a:xfrm>
                <a:off x="4217" y="2727"/>
                <a:ext cx="240" cy="3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i="1" dirty="0">
                    <a:solidFill>
                      <a:srgbClr val="CC0000"/>
                    </a:solidFill>
                    <a:ea typeface="楷体_GB2312" pitchFamily="49" charset="-122"/>
                    <a:sym typeface="Wingdings" panose="05000000000000000000" pitchFamily="2" charset="2"/>
                  </a:rPr>
                  <a:t>x</a:t>
                </a:r>
                <a:endParaRPr lang="en-US" altLang="zh-CN" sz="2800" b="1" i="1" dirty="0">
                  <a:solidFill>
                    <a:srgbClr val="CC0000"/>
                  </a:solidFill>
                  <a:ea typeface="楷体_GB2312" pitchFamily="49" charset="-122"/>
                  <a:sym typeface="Wingdings" panose="05000000000000000000" pitchFamily="2" charset="2"/>
                </a:endParaRPr>
              </a:p>
            </p:txBody>
          </p:sp>
          <p:sp>
            <p:nvSpPr>
              <p:cNvPr id="401435" name="Line 28"/>
              <p:cNvSpPr/>
              <p:nvPr/>
            </p:nvSpPr>
            <p:spPr>
              <a:xfrm flipV="1">
                <a:off x="4272" y="2832"/>
                <a:ext cx="144" cy="0"/>
              </a:xfrm>
              <a:prstGeom prst="line">
                <a:avLst/>
              </a:prstGeom>
              <a:ln w="38100" cap="flat" cmpd="sng">
                <a:solidFill>
                  <a:srgbClr val="CC0000"/>
                </a:solidFill>
                <a:prstDash val="solid"/>
                <a:headEnd type="none" w="med" len="med"/>
                <a:tailEnd type="none" w="med" len="med"/>
              </a:ln>
            </p:spPr>
          </p:sp>
        </p:grpSp>
        <p:graphicFrame>
          <p:nvGraphicFramePr>
            <p:cNvPr id="401431" name="Object 30"/>
            <p:cNvGraphicFramePr>
              <a:graphicFrameLocks noChangeAspect="1"/>
            </p:cNvGraphicFramePr>
            <p:nvPr/>
          </p:nvGraphicFramePr>
          <p:xfrm>
            <a:off x="2544" y="3744"/>
            <a:ext cx="528" cy="248"/>
          </p:xfrm>
          <a:graphic>
            <a:graphicData uri="http://schemas.openxmlformats.org/presentationml/2006/ole">
              <mc:AlternateContent xmlns:mc="http://schemas.openxmlformats.org/markup-compatibility/2006">
                <mc:Choice xmlns:v="urn:schemas-microsoft-com:vml" Requires="v">
                  <p:oleObj spid="_x0000_s3842" name="" r:id="rId3" imgW="431800" imgH="203200" progId="Equation.DSMT4">
                    <p:embed/>
                  </p:oleObj>
                </mc:Choice>
                <mc:Fallback>
                  <p:oleObj name="" r:id="rId3" imgW="431800" imgH="203200" progId="Equation.DSMT4">
                    <p:embed/>
                    <p:pic>
                      <p:nvPicPr>
                        <p:cNvPr id="0" name="图片 3841"/>
                        <p:cNvPicPr/>
                        <p:nvPr/>
                      </p:nvPicPr>
                      <p:blipFill>
                        <a:blip r:embed="rId4"/>
                        <a:stretch>
                          <a:fillRect/>
                        </a:stretch>
                      </p:blipFill>
                      <p:spPr>
                        <a:xfrm>
                          <a:off x="2544" y="3744"/>
                          <a:ext cx="528" cy="248"/>
                        </a:xfrm>
                        <a:prstGeom prst="rect">
                          <a:avLst/>
                        </a:prstGeom>
                        <a:noFill/>
                        <a:ln w="38100">
                          <a:noFill/>
                          <a:miter/>
                        </a:ln>
                      </p:spPr>
                    </p:pic>
                  </p:oleObj>
                </mc:Fallback>
              </mc:AlternateContent>
            </a:graphicData>
          </a:graphic>
        </p:graphicFrame>
        <p:graphicFrame>
          <p:nvGraphicFramePr>
            <p:cNvPr id="401432" name="Object 31"/>
            <p:cNvGraphicFramePr>
              <a:graphicFrameLocks noChangeAspect="1"/>
            </p:cNvGraphicFramePr>
            <p:nvPr/>
          </p:nvGraphicFramePr>
          <p:xfrm>
            <a:off x="3072" y="3696"/>
            <a:ext cx="480" cy="221"/>
          </p:xfrm>
          <a:graphic>
            <a:graphicData uri="http://schemas.openxmlformats.org/presentationml/2006/ole">
              <mc:AlternateContent xmlns:mc="http://schemas.openxmlformats.org/markup-compatibility/2006">
                <mc:Choice xmlns:v="urn:schemas-microsoft-com:vml" Requires="v">
                  <p:oleObj spid="_x0000_s3843" name="" r:id="rId5" imgW="495300" imgH="228600" progId="Equation.DSMT4">
                    <p:embed/>
                  </p:oleObj>
                </mc:Choice>
                <mc:Fallback>
                  <p:oleObj name="" r:id="rId5" imgW="495300" imgH="228600" progId="Equation.DSMT4">
                    <p:embed/>
                    <p:pic>
                      <p:nvPicPr>
                        <p:cNvPr id="0" name="图片 3842"/>
                        <p:cNvPicPr/>
                        <p:nvPr/>
                      </p:nvPicPr>
                      <p:blipFill>
                        <a:blip r:embed="rId6"/>
                        <a:stretch>
                          <a:fillRect/>
                        </a:stretch>
                      </p:blipFill>
                      <p:spPr>
                        <a:xfrm>
                          <a:off x="3072" y="3696"/>
                          <a:ext cx="480" cy="221"/>
                        </a:xfrm>
                        <a:prstGeom prst="rect">
                          <a:avLst/>
                        </a:prstGeom>
                        <a:noFill/>
                        <a:ln w="38100">
                          <a:noFill/>
                          <a:miter/>
                        </a:ln>
                      </p:spPr>
                    </p:pic>
                  </p:oleObj>
                </mc:Fallback>
              </mc:AlternateContent>
            </a:graphicData>
          </a:graphic>
        </p:graphicFrame>
        <p:graphicFrame>
          <p:nvGraphicFramePr>
            <p:cNvPr id="401433" name="Object 32"/>
            <p:cNvGraphicFramePr>
              <a:graphicFrameLocks noChangeAspect="1"/>
            </p:cNvGraphicFramePr>
            <p:nvPr/>
          </p:nvGraphicFramePr>
          <p:xfrm>
            <a:off x="2544" y="3264"/>
            <a:ext cx="584" cy="277"/>
          </p:xfrm>
          <a:graphic>
            <a:graphicData uri="http://schemas.openxmlformats.org/presentationml/2006/ole">
              <mc:AlternateContent xmlns:mc="http://schemas.openxmlformats.org/markup-compatibility/2006">
                <mc:Choice xmlns:v="urn:schemas-microsoft-com:vml" Requires="v">
                  <p:oleObj spid="_x0000_s3844" name="" r:id="rId7" imgW="482600" imgH="228600" progId="Equation.DSMT4">
                    <p:embed/>
                  </p:oleObj>
                </mc:Choice>
                <mc:Fallback>
                  <p:oleObj name="" r:id="rId7" imgW="482600" imgH="228600" progId="Equation.DSMT4">
                    <p:embed/>
                    <p:pic>
                      <p:nvPicPr>
                        <p:cNvPr id="0" name="图片 3843"/>
                        <p:cNvPicPr/>
                        <p:nvPr/>
                      </p:nvPicPr>
                      <p:blipFill>
                        <a:blip r:embed="rId8"/>
                        <a:stretch>
                          <a:fillRect/>
                        </a:stretch>
                      </p:blipFill>
                      <p:spPr>
                        <a:xfrm>
                          <a:off x="2544" y="3264"/>
                          <a:ext cx="584" cy="277"/>
                        </a:xfrm>
                        <a:prstGeom prst="rect">
                          <a:avLst/>
                        </a:prstGeom>
                        <a:noFill/>
                        <a:ln w="38100">
                          <a:noFill/>
                          <a:miter/>
                        </a:ln>
                      </p:spPr>
                    </p:pic>
                  </p:oleObj>
                </mc:Fallback>
              </mc:AlternateContent>
            </a:graphicData>
          </a:graphic>
        </p:graphicFrame>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2434" name="灯片编号占位符 5"/>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402435"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8</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02436"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02437" name="Object 5"/>
          <p:cNvGraphicFramePr>
            <a:graphicFrameLocks noChangeAspect="1"/>
          </p:cNvGraphicFramePr>
          <p:nvPr/>
        </p:nvGraphicFramePr>
        <p:xfrm>
          <a:off x="2286000" y="1219200"/>
          <a:ext cx="7099300" cy="4521200"/>
        </p:xfrm>
        <a:graphic>
          <a:graphicData uri="http://schemas.openxmlformats.org/presentationml/2006/ole">
            <mc:AlternateContent xmlns:mc="http://schemas.openxmlformats.org/markup-compatibility/2006">
              <mc:Choice xmlns:v="urn:schemas-microsoft-com:vml" Requires="v">
                <p:oleObj spid="_x0000_s3845" name="" r:id="rId1" imgW="7099300" imgH="4521200" progId="Equation.DSMT4">
                  <p:embed/>
                </p:oleObj>
              </mc:Choice>
              <mc:Fallback>
                <p:oleObj name="" r:id="rId1" imgW="7099300" imgH="4521200" progId="Equation.DSMT4">
                  <p:embed/>
                  <p:pic>
                    <p:nvPicPr>
                      <p:cNvPr id="0" name="图片 3844"/>
                      <p:cNvPicPr/>
                      <p:nvPr/>
                    </p:nvPicPr>
                    <p:blipFill>
                      <a:blip r:embed="rId2"/>
                      <a:stretch>
                        <a:fillRect/>
                      </a:stretch>
                    </p:blipFill>
                    <p:spPr>
                      <a:xfrm>
                        <a:off x="2286000" y="1219200"/>
                        <a:ext cx="7099300" cy="4521200"/>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3458" name="灯片编号占位符 5"/>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403459"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9</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03460"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03461" name="Object 5"/>
          <p:cNvGraphicFramePr>
            <a:graphicFrameLocks noChangeAspect="1"/>
          </p:cNvGraphicFramePr>
          <p:nvPr/>
        </p:nvGraphicFramePr>
        <p:xfrm>
          <a:off x="2438400" y="1295400"/>
          <a:ext cx="6553200" cy="3914775"/>
        </p:xfrm>
        <a:graphic>
          <a:graphicData uri="http://schemas.openxmlformats.org/presentationml/2006/ole">
            <mc:AlternateContent xmlns:mc="http://schemas.openxmlformats.org/markup-compatibility/2006">
              <mc:Choice xmlns:v="urn:schemas-microsoft-com:vml" Requires="v">
                <p:oleObj spid="_x0000_s3846" name="" r:id="rId1" imgW="5803900" imgH="3467100" progId="Equation.DSMT4">
                  <p:embed/>
                </p:oleObj>
              </mc:Choice>
              <mc:Fallback>
                <p:oleObj name="" r:id="rId1" imgW="5803900" imgH="3467100" progId="Equation.DSMT4">
                  <p:embed/>
                  <p:pic>
                    <p:nvPicPr>
                      <p:cNvPr id="0" name="图片 3845"/>
                      <p:cNvPicPr/>
                      <p:nvPr/>
                    </p:nvPicPr>
                    <p:blipFill>
                      <a:blip r:embed="rId2"/>
                      <a:stretch>
                        <a:fillRect/>
                      </a:stretch>
                    </p:blipFill>
                    <p:spPr>
                      <a:xfrm>
                        <a:off x="2438400" y="1295400"/>
                        <a:ext cx="6553200" cy="3914775"/>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4482" name="灯片编号占位符 5"/>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404483"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10</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04484"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04485" name="Object 7"/>
          <p:cNvGraphicFramePr>
            <a:graphicFrameLocks noChangeAspect="1"/>
          </p:cNvGraphicFramePr>
          <p:nvPr/>
        </p:nvGraphicFramePr>
        <p:xfrm>
          <a:off x="2743200" y="1524000"/>
          <a:ext cx="6197600" cy="2984500"/>
        </p:xfrm>
        <a:graphic>
          <a:graphicData uri="http://schemas.openxmlformats.org/presentationml/2006/ole">
            <mc:AlternateContent xmlns:mc="http://schemas.openxmlformats.org/markup-compatibility/2006">
              <mc:Choice xmlns:v="urn:schemas-microsoft-com:vml" Requires="v">
                <p:oleObj spid="_x0000_s3847" name="" r:id="rId1" imgW="6197600" imgH="2984500" progId="Equation.DSMT4">
                  <p:embed/>
                </p:oleObj>
              </mc:Choice>
              <mc:Fallback>
                <p:oleObj name="" r:id="rId1" imgW="6197600" imgH="2984500" progId="Equation.DSMT4">
                  <p:embed/>
                  <p:pic>
                    <p:nvPicPr>
                      <p:cNvPr id="0" name="图片 3846"/>
                      <p:cNvPicPr/>
                      <p:nvPr/>
                    </p:nvPicPr>
                    <p:blipFill>
                      <a:blip r:embed="rId2"/>
                      <a:stretch>
                        <a:fillRect/>
                      </a:stretch>
                    </p:blipFill>
                    <p:spPr>
                      <a:xfrm>
                        <a:off x="2743200" y="1524000"/>
                        <a:ext cx="6197600" cy="2984500"/>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4" name="Rectangle 3"/>
          <p:cNvSpPr>
            <a:spLocks noGrp="1"/>
          </p:cNvSpPr>
          <p:nvPr>
            <p:ph type="title"/>
          </p:nvPr>
        </p:nvSpPr>
        <p:spPr>
          <a:xfrm>
            <a:off x="1847850" y="260350"/>
            <a:ext cx="6840538" cy="719138"/>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有约束</a:t>
            </a:r>
            <a:r>
              <a:rPr lang="en-US" altLang="zh-CN" sz="3600" dirty="0">
                <a:solidFill>
                  <a:srgbClr val="FF9900"/>
                </a:solidFill>
                <a:ea typeface="楷体_GB2312" pitchFamily="49" charset="-122"/>
                <a:sym typeface="Wingdings" panose="05000000000000000000" pitchFamily="2" charset="2"/>
              </a:rPr>
              <a:t>2</a:t>
            </a:r>
            <a:endParaRPr lang="en-US" altLang="zh-CN" sz="3600" dirty="0">
              <a:solidFill>
                <a:srgbClr val="FF9900"/>
              </a:solidFill>
              <a:ea typeface="楷体_GB2312" pitchFamily="49" charset="-122"/>
              <a:sym typeface="Wingdings" panose="05000000000000000000" pitchFamily="2" charset="2"/>
            </a:endParaRPr>
          </a:p>
        </p:txBody>
      </p:sp>
      <p:sp>
        <p:nvSpPr>
          <p:cNvPr id="392195"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392196" name="Rectangle 7"/>
          <p:cNvSpPr/>
          <p:nvPr/>
        </p:nvSpPr>
        <p:spPr>
          <a:xfrm>
            <a:off x="1847850" y="981075"/>
            <a:ext cx="44196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b="1" dirty="0">
                <a:ea typeface="楷体_GB2312" pitchFamily="49" charset="-122"/>
              </a:rPr>
              <a:t>2</a:t>
            </a:r>
            <a:r>
              <a:rPr lang="zh-CN" altLang="en-US" sz="2800" b="1" dirty="0">
                <a:ea typeface="楷体_GB2312" pitchFamily="49" charset="-122"/>
              </a:rPr>
              <a:t>，可行方向和下降方向</a:t>
            </a:r>
            <a:endParaRPr lang="zh-CN" altLang="en-US" sz="2800" b="1" dirty="0">
              <a:ea typeface="楷体_GB2312" pitchFamily="49" charset="-122"/>
            </a:endParaRPr>
          </a:p>
        </p:txBody>
      </p:sp>
      <p:sp>
        <p:nvSpPr>
          <p:cNvPr id="6151" name="Rectangle 8"/>
          <p:cNvSpPr/>
          <p:nvPr/>
        </p:nvSpPr>
        <p:spPr>
          <a:xfrm>
            <a:off x="2063750" y="1557338"/>
            <a:ext cx="8229600" cy="13087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en-US" altLang="zh-CN" sz="2400" b="1" dirty="0"/>
              <a:t>Def7. 2.1</a:t>
            </a:r>
            <a:r>
              <a:rPr lang="en-US" altLang="zh-CN" sz="2400" dirty="0"/>
              <a:t>. </a:t>
            </a:r>
            <a:r>
              <a:rPr lang="zh-CN" altLang="en-US" sz="2400" dirty="0"/>
              <a:t>设 </a:t>
            </a:r>
            <a:r>
              <a:rPr lang="en-US" altLang="zh-CN" sz="2400" i="1" dirty="0">
                <a:solidFill>
                  <a:schemeClr val="accent2"/>
                </a:solidFill>
              </a:rPr>
              <a:t>f</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dirty="0"/>
              <a:t> </a:t>
            </a:r>
            <a:r>
              <a:rPr lang="zh-CN" altLang="en-US" sz="2400" dirty="0"/>
              <a:t>定义在</a:t>
            </a:r>
            <a:r>
              <a:rPr lang="en-US" altLang="zh-CN" sz="2400" i="1" dirty="0">
                <a:solidFill>
                  <a:schemeClr val="accent2"/>
                </a:solidFill>
              </a:rPr>
              <a:t>R</a:t>
            </a:r>
            <a:r>
              <a:rPr lang="en-US" altLang="zh-CN" i="1" baseline="30000" dirty="0">
                <a:solidFill>
                  <a:schemeClr val="accent2"/>
                </a:solidFill>
              </a:rPr>
              <a:t>n</a:t>
            </a:r>
            <a:r>
              <a:rPr lang="zh-CN" altLang="en-US" sz="2400" dirty="0"/>
              <a:t>上的实值函数</a:t>
            </a:r>
            <a:r>
              <a:rPr lang="en-US" altLang="zh-CN" sz="2400" dirty="0"/>
              <a:t>. </a:t>
            </a:r>
            <a:r>
              <a:rPr lang="en-US" altLang="zh-CN" sz="2400" b="1" i="1" dirty="0">
                <a:solidFill>
                  <a:schemeClr val="accent2"/>
                </a:solidFill>
              </a:rPr>
              <a:t>x</a:t>
            </a:r>
            <a:r>
              <a:rPr lang="en-US" altLang="zh-CN" sz="2400" dirty="0">
                <a:solidFill>
                  <a:schemeClr val="accent2"/>
                </a:solidFill>
              </a:rPr>
              <a:t>* </a:t>
            </a:r>
            <a:r>
              <a:rPr lang="en-US" altLang="zh-CN" sz="2400" dirty="0">
                <a:solidFill>
                  <a:schemeClr val="accent2"/>
                </a:solidFill>
                <a:sym typeface="Symbol" panose="05050102010706020507" pitchFamily="18" charset="2"/>
              </a:rPr>
              <a:t></a:t>
            </a:r>
            <a:r>
              <a:rPr lang="en-US" altLang="zh-CN" sz="2400" i="1" dirty="0">
                <a:solidFill>
                  <a:schemeClr val="accent2"/>
                </a:solidFill>
                <a:sym typeface="Symbol" panose="05050102010706020507" pitchFamily="18" charset="2"/>
              </a:rPr>
              <a:t>R</a:t>
            </a:r>
            <a:r>
              <a:rPr lang="en-US" altLang="zh-CN" i="1" baseline="30000" dirty="0">
                <a:solidFill>
                  <a:schemeClr val="accent2"/>
                </a:solidFill>
                <a:sym typeface="Symbol" panose="05050102010706020507" pitchFamily="18" charset="2"/>
              </a:rPr>
              <a:t>n</a:t>
            </a:r>
            <a:r>
              <a:rPr lang="en-US" altLang="zh-CN" sz="2400" dirty="0"/>
              <a:t>, </a:t>
            </a:r>
            <a:r>
              <a:rPr lang="en-US" altLang="zh-CN" sz="2400" b="1" i="1" dirty="0">
                <a:solidFill>
                  <a:schemeClr val="accent2"/>
                </a:solidFill>
              </a:rPr>
              <a:t>d</a:t>
            </a:r>
            <a:r>
              <a:rPr lang="en-US" altLang="zh-CN" sz="2400" b="1" i="1" dirty="0">
                <a:solidFill>
                  <a:schemeClr val="accent2"/>
                </a:solidFill>
                <a:sym typeface="Symbol" panose="05050102010706020507" pitchFamily="18" charset="2"/>
              </a:rPr>
              <a:t>0,</a:t>
            </a:r>
            <a:r>
              <a:rPr lang="en-US" altLang="zh-CN" sz="2400" dirty="0"/>
              <a:t>  </a:t>
            </a:r>
            <a:r>
              <a:rPr lang="zh-CN" altLang="en-US" sz="2400" dirty="0"/>
              <a:t>若存在 </a:t>
            </a:r>
            <a:r>
              <a:rPr lang="zh-CN" altLang="en-US" sz="2400" i="1" dirty="0">
                <a:solidFill>
                  <a:schemeClr val="accent2"/>
                </a:solidFill>
                <a:sym typeface="Symbol" panose="05050102010706020507" pitchFamily="18" charset="2"/>
              </a:rPr>
              <a:t> </a:t>
            </a:r>
            <a:r>
              <a:rPr lang="en-US" altLang="zh-CN" sz="2400" dirty="0">
                <a:solidFill>
                  <a:schemeClr val="accent2"/>
                </a:solidFill>
                <a:sym typeface="Symbol" panose="05050102010706020507" pitchFamily="18" charset="2"/>
              </a:rPr>
              <a:t>&gt; 0</a:t>
            </a:r>
            <a:r>
              <a:rPr lang="en-US" altLang="zh-CN" sz="2400" dirty="0">
                <a:sym typeface="Symbol" panose="05050102010706020507" pitchFamily="18" charset="2"/>
              </a:rPr>
              <a:t> </a:t>
            </a:r>
            <a:r>
              <a:rPr lang="zh-CN" altLang="en-US" sz="2400" dirty="0">
                <a:sym typeface="Symbol" panose="05050102010706020507" pitchFamily="18" charset="2"/>
              </a:rPr>
              <a:t>使得 </a:t>
            </a:r>
            <a:r>
              <a:rPr lang="en-US" altLang="zh-CN" sz="2400" i="1" dirty="0">
                <a:solidFill>
                  <a:schemeClr val="accent2"/>
                </a:solidFill>
              </a:rPr>
              <a:t>f</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i="1" dirty="0">
                <a:solidFill>
                  <a:schemeClr val="accent2"/>
                </a:solidFill>
                <a:sym typeface="Symbol" panose="05050102010706020507" pitchFamily="18" charset="2"/>
              </a:rPr>
              <a:t></a:t>
            </a:r>
            <a:r>
              <a:rPr lang="en-US" altLang="zh-CN" sz="2400" b="1" i="1" dirty="0">
                <a:solidFill>
                  <a:schemeClr val="accent2"/>
                </a:solidFill>
              </a:rPr>
              <a:t>d</a:t>
            </a:r>
            <a:r>
              <a:rPr lang="en-US" altLang="zh-CN" sz="2400" dirty="0">
                <a:solidFill>
                  <a:schemeClr val="accent2"/>
                </a:solidFill>
              </a:rPr>
              <a:t>)</a:t>
            </a:r>
            <a:r>
              <a:rPr lang="en-US" altLang="zh-CN" sz="2400" dirty="0">
                <a:solidFill>
                  <a:schemeClr val="accent2"/>
                </a:solidFill>
                <a:sym typeface="Symbol" panose="05050102010706020507" pitchFamily="18" charset="2"/>
              </a:rPr>
              <a:t>&lt;</a:t>
            </a:r>
            <a:r>
              <a:rPr lang="en-US" altLang="zh-CN" sz="2400" i="1" dirty="0">
                <a:solidFill>
                  <a:schemeClr val="accent2"/>
                </a:solidFill>
              </a:rPr>
              <a:t>f</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zh-CN" altLang="en-US" sz="2400" dirty="0">
                <a:solidFill>
                  <a:schemeClr val="accent2"/>
                </a:solidFill>
              </a:rPr>
              <a:t>（</a:t>
            </a:r>
            <a:r>
              <a:rPr lang="zh-CN" altLang="en-US" sz="2400" b="1" dirty="0">
                <a:solidFill>
                  <a:schemeClr val="accent2"/>
                </a:solidFill>
              </a:rPr>
              <a:t> </a:t>
            </a:r>
            <a:r>
              <a:rPr lang="zh-CN" altLang="en-US" sz="2400" b="1" dirty="0">
                <a:solidFill>
                  <a:schemeClr val="accent2"/>
                </a:solidFill>
                <a:sym typeface="Euclid Symbol" panose="05050102010706020507" pitchFamily="18" charset="2"/>
              </a:rPr>
              <a:t></a:t>
            </a:r>
            <a:r>
              <a:rPr lang="zh-CN" altLang="en-US" sz="2400" dirty="0"/>
              <a:t> </a:t>
            </a:r>
            <a:r>
              <a:rPr lang="zh-CN" altLang="en-US" sz="2400" i="1" dirty="0">
                <a:solidFill>
                  <a:schemeClr val="accent2"/>
                </a:solidFill>
                <a:sym typeface="Symbol" panose="05050102010706020507" pitchFamily="18" charset="2"/>
              </a:rPr>
              <a:t></a:t>
            </a:r>
            <a:r>
              <a:rPr lang="zh-CN" altLang="en-US" sz="2400" dirty="0">
                <a:solidFill>
                  <a:schemeClr val="accent2"/>
                </a:solidFill>
                <a:sym typeface="Symbol" panose="05050102010706020507" pitchFamily="18" charset="2"/>
              </a:rPr>
              <a:t></a:t>
            </a:r>
            <a:r>
              <a:rPr lang="en-US" altLang="zh-CN" sz="2400" dirty="0">
                <a:solidFill>
                  <a:schemeClr val="accent2"/>
                </a:solidFill>
              </a:rPr>
              <a:t>(0</a:t>
            </a:r>
            <a:r>
              <a:rPr lang="en-US" altLang="zh-CN" sz="2400" b="1" i="1" dirty="0">
                <a:solidFill>
                  <a:schemeClr val="accent2"/>
                </a:solidFill>
              </a:rPr>
              <a:t>, </a:t>
            </a:r>
            <a:r>
              <a:rPr lang="en-US" altLang="zh-CN" sz="2400" i="1" dirty="0">
                <a:solidFill>
                  <a:schemeClr val="accent2"/>
                </a:solidFill>
                <a:sym typeface="Symbol" panose="05050102010706020507" pitchFamily="18" charset="2"/>
              </a:rPr>
              <a:t></a:t>
            </a:r>
            <a:r>
              <a:rPr lang="en-US" altLang="zh-CN" sz="2400" dirty="0">
                <a:solidFill>
                  <a:schemeClr val="accent2"/>
                </a:solidFill>
              </a:rPr>
              <a:t>)</a:t>
            </a:r>
            <a:r>
              <a:rPr lang="zh-CN" altLang="en-US" sz="2400" dirty="0">
                <a:solidFill>
                  <a:schemeClr val="accent2"/>
                </a:solidFill>
              </a:rPr>
              <a:t>）</a:t>
            </a:r>
            <a:r>
              <a:rPr lang="en-US" altLang="zh-CN" sz="2400" dirty="0"/>
              <a:t>,</a:t>
            </a:r>
            <a:r>
              <a:rPr lang="zh-CN" altLang="en-US" sz="2400" dirty="0"/>
              <a:t>则 </a:t>
            </a:r>
            <a:r>
              <a:rPr lang="en-US" altLang="zh-CN" sz="2400" b="1" i="1" dirty="0">
                <a:solidFill>
                  <a:schemeClr val="accent2"/>
                </a:solidFill>
              </a:rPr>
              <a:t>d</a:t>
            </a:r>
            <a:r>
              <a:rPr lang="en-US" altLang="zh-CN" sz="2400" dirty="0"/>
              <a:t> </a:t>
            </a:r>
            <a:r>
              <a:rPr lang="zh-CN" altLang="en-US" sz="2400" dirty="0"/>
              <a:t>称为 </a:t>
            </a:r>
            <a:r>
              <a:rPr lang="en-US" altLang="zh-CN" sz="2400" i="1" dirty="0">
                <a:solidFill>
                  <a:schemeClr val="accent2"/>
                </a:solidFill>
              </a:rPr>
              <a:t>f</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dirty="0"/>
              <a:t> </a:t>
            </a:r>
            <a:r>
              <a:rPr lang="zh-CN" altLang="en-US" sz="2400" dirty="0"/>
              <a:t>在</a:t>
            </a:r>
            <a:r>
              <a:rPr lang="zh-CN" altLang="en-US" sz="2400" i="1" dirty="0"/>
              <a:t> </a:t>
            </a:r>
            <a:r>
              <a:rPr lang="en-US" altLang="zh-CN" sz="2400" b="1" i="1" dirty="0">
                <a:solidFill>
                  <a:schemeClr val="accent2"/>
                </a:solidFill>
              </a:rPr>
              <a:t>x*</a:t>
            </a:r>
            <a:r>
              <a:rPr lang="zh-CN" altLang="en-US" sz="2400" dirty="0"/>
              <a:t>的下降方向</a:t>
            </a:r>
            <a:r>
              <a:rPr lang="en-US" altLang="zh-CN" sz="2400" dirty="0"/>
              <a:t>(</a:t>
            </a:r>
            <a:r>
              <a:rPr lang="en-US" altLang="zh-CN" sz="2400" i="1" dirty="0">
                <a:solidFill>
                  <a:schemeClr val="accent2"/>
                </a:solidFill>
              </a:rPr>
              <a:t>decedent direction)</a:t>
            </a:r>
            <a:endParaRPr lang="en-US" altLang="zh-CN" sz="2400" dirty="0"/>
          </a:p>
        </p:txBody>
      </p:sp>
      <p:grpSp>
        <p:nvGrpSpPr>
          <p:cNvPr id="2" name="Group 12"/>
          <p:cNvGrpSpPr/>
          <p:nvPr/>
        </p:nvGrpSpPr>
        <p:grpSpPr>
          <a:xfrm>
            <a:off x="1992313" y="2924175"/>
            <a:ext cx="8229600" cy="1395413"/>
            <a:chOff x="192" y="2304"/>
            <a:chExt cx="5184" cy="879"/>
          </a:xfrm>
        </p:grpSpPr>
        <p:sp>
          <p:nvSpPr>
            <p:cNvPr id="392200" name="Rectangle 9"/>
            <p:cNvSpPr/>
            <p:nvPr/>
          </p:nvSpPr>
          <p:spPr>
            <a:xfrm>
              <a:off x="192" y="2304"/>
              <a:ext cx="5184" cy="82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dirty="0"/>
                <a:t>设 </a:t>
              </a:r>
              <a:r>
                <a:rPr lang="en-US" altLang="zh-CN" sz="2400" i="1" dirty="0">
                  <a:solidFill>
                    <a:schemeClr val="accent2"/>
                  </a:solidFill>
                </a:rPr>
                <a:t>f</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dirty="0"/>
                <a:t> </a:t>
              </a:r>
              <a:r>
                <a:rPr lang="zh-CN" altLang="en-US" sz="2400" dirty="0"/>
                <a:t>在 </a:t>
              </a:r>
              <a:r>
                <a:rPr lang="en-US" altLang="zh-CN" sz="2400" b="1" i="1" dirty="0">
                  <a:solidFill>
                    <a:schemeClr val="accent2"/>
                  </a:solidFill>
                </a:rPr>
                <a:t>x</a:t>
              </a:r>
              <a:r>
                <a:rPr lang="en-US" altLang="zh-CN" sz="2400" dirty="0">
                  <a:solidFill>
                    <a:schemeClr val="accent2"/>
                  </a:solidFill>
                </a:rPr>
                <a:t>*</a:t>
              </a:r>
              <a:r>
                <a:rPr lang="zh-CN" altLang="en-US" sz="2400" dirty="0"/>
                <a:t>可微</a:t>
              </a:r>
              <a:r>
                <a:rPr lang="en-US" altLang="zh-CN" sz="2400" dirty="0"/>
                <a:t>. </a:t>
              </a:r>
              <a:r>
                <a:rPr lang="zh-CN" altLang="en-US" sz="2400" dirty="0"/>
                <a:t>若存在向量 </a:t>
              </a:r>
              <a:r>
                <a:rPr lang="en-US" altLang="zh-CN" sz="2400" b="1" i="1" dirty="0">
                  <a:solidFill>
                    <a:schemeClr val="accent2"/>
                  </a:solidFill>
                </a:rPr>
                <a:t>d</a:t>
              </a:r>
              <a:r>
                <a:rPr lang="en-US" altLang="zh-CN" sz="2400" dirty="0"/>
                <a:t> </a:t>
              </a:r>
              <a:r>
                <a:rPr lang="zh-CN" altLang="en-US" sz="2400" dirty="0"/>
                <a:t>满足 </a:t>
              </a:r>
              <a:r>
                <a:rPr lang="zh-CN" altLang="en-US" sz="2400" dirty="0">
                  <a:solidFill>
                    <a:schemeClr val="accent2"/>
                  </a:solidFill>
                  <a:sym typeface="Symbol" panose="05050102010706020507" pitchFamily="18" charset="2"/>
                </a:rPr>
                <a:t></a:t>
              </a:r>
              <a:r>
                <a:rPr lang="en-US" altLang="zh-CN" sz="2400" i="1" dirty="0">
                  <a:solidFill>
                    <a:schemeClr val="accent2"/>
                  </a:solidFill>
                </a:rPr>
                <a:t>f</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b="1" i="1" dirty="0">
                  <a:solidFill>
                    <a:schemeClr val="accent2"/>
                  </a:solidFill>
                </a:rPr>
                <a:t>d</a:t>
              </a:r>
              <a:r>
                <a:rPr lang="en-US" altLang="zh-CN" sz="2400" dirty="0">
                  <a:solidFill>
                    <a:schemeClr val="accent2"/>
                  </a:solidFill>
                </a:rPr>
                <a:t>&lt;0</a:t>
              </a:r>
              <a:r>
                <a:rPr lang="en-US" altLang="zh-CN" sz="2400" dirty="0"/>
                <a:t>, </a:t>
              </a:r>
              <a:r>
                <a:rPr lang="zh-CN" altLang="en-US" sz="2400" dirty="0"/>
                <a:t>则 由</a:t>
              </a:r>
              <a:r>
                <a:rPr lang="en-US" altLang="zh-CN" sz="2400" dirty="0"/>
                <a:t>Th7.1.1, </a:t>
              </a:r>
              <a:r>
                <a:rPr lang="en-US" altLang="zh-CN" sz="2400" b="1" i="1" dirty="0">
                  <a:solidFill>
                    <a:schemeClr val="accent2"/>
                  </a:solidFill>
                </a:rPr>
                <a:t>d</a:t>
              </a:r>
              <a:r>
                <a:rPr lang="en-US" altLang="zh-CN" sz="2400" dirty="0"/>
                <a:t> </a:t>
              </a:r>
              <a:r>
                <a:rPr lang="zh-CN" altLang="en-US" sz="2400" dirty="0"/>
                <a:t>是 </a:t>
              </a:r>
              <a:r>
                <a:rPr lang="en-US" altLang="zh-CN" sz="2400" i="1" dirty="0">
                  <a:solidFill>
                    <a:schemeClr val="accent2"/>
                  </a:solidFill>
                </a:rPr>
                <a:t>f</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dirty="0"/>
                <a:t> </a:t>
              </a:r>
              <a:r>
                <a:rPr lang="zh-CN" altLang="en-US" sz="2400" dirty="0"/>
                <a:t>在</a:t>
              </a:r>
              <a:r>
                <a:rPr lang="zh-CN" altLang="en-US" sz="2400" i="1" dirty="0"/>
                <a:t> </a:t>
              </a:r>
              <a:r>
                <a:rPr lang="en-US" altLang="zh-CN" sz="2400" b="1" i="1" dirty="0">
                  <a:solidFill>
                    <a:schemeClr val="accent2"/>
                  </a:solidFill>
                </a:rPr>
                <a:t>x*</a:t>
              </a:r>
              <a:r>
                <a:rPr lang="en-US" altLang="zh-CN" sz="2400" dirty="0"/>
                <a:t>.</a:t>
              </a:r>
              <a:r>
                <a:rPr lang="zh-CN" altLang="en-US" sz="2400" dirty="0"/>
                <a:t>的下降方向。记所有这样的向量集合为</a:t>
              </a:r>
              <a:endParaRPr lang="zh-CN" altLang="en-US" sz="2400" dirty="0"/>
            </a:p>
          </p:txBody>
        </p:sp>
        <p:graphicFrame>
          <p:nvGraphicFramePr>
            <p:cNvPr id="392201" name="Object 10"/>
            <p:cNvGraphicFramePr>
              <a:graphicFrameLocks noChangeAspect="1"/>
            </p:cNvGraphicFramePr>
            <p:nvPr/>
          </p:nvGraphicFramePr>
          <p:xfrm>
            <a:off x="1632" y="2880"/>
            <a:ext cx="1680" cy="303"/>
          </p:xfrm>
          <a:graphic>
            <a:graphicData uri="http://schemas.openxmlformats.org/presentationml/2006/ole">
              <mc:AlternateContent xmlns:mc="http://schemas.openxmlformats.org/markup-compatibility/2006">
                <mc:Choice xmlns:v="urn:schemas-microsoft-com:vml" Requires="v">
                  <p:oleObj spid="_x0000_s3838" name="" r:id="rId1" imgW="1879600" imgH="342900" progId="Equation.DSMT4">
                    <p:embed/>
                  </p:oleObj>
                </mc:Choice>
                <mc:Fallback>
                  <p:oleObj name="" r:id="rId1" imgW="1879600" imgH="342900" progId="Equation.DSMT4">
                    <p:embed/>
                    <p:pic>
                      <p:nvPicPr>
                        <p:cNvPr id="0" name="图片 3837"/>
                        <p:cNvPicPr/>
                        <p:nvPr/>
                      </p:nvPicPr>
                      <p:blipFill>
                        <a:blip r:embed="rId2">
                          <a:clrChange>
                            <a:clrFrom>
                              <a:srgbClr val="000000"/>
                            </a:clrFrom>
                            <a:clrTo>
                              <a:srgbClr val="3333CC"/>
                            </a:clrTo>
                          </a:clrChange>
                        </a:blip>
                        <a:stretch>
                          <a:fillRect/>
                        </a:stretch>
                      </p:blipFill>
                      <p:spPr>
                        <a:xfrm>
                          <a:off x="1632" y="2880"/>
                          <a:ext cx="1680" cy="303"/>
                        </a:xfrm>
                        <a:prstGeom prst="rect">
                          <a:avLst/>
                        </a:prstGeom>
                        <a:noFill/>
                        <a:ln w="38100">
                          <a:noFill/>
                          <a:miter/>
                        </a:ln>
                      </p:spPr>
                    </p:pic>
                  </p:oleObj>
                </mc:Fallback>
              </mc:AlternateContent>
            </a:graphicData>
          </a:graphic>
        </p:graphicFrame>
      </p:grpSp>
      <p:graphicFrame>
        <p:nvGraphicFramePr>
          <p:cNvPr id="36880" name="Object 16"/>
          <p:cNvGraphicFramePr>
            <a:graphicFrameLocks noChangeAspect="1"/>
          </p:cNvGraphicFramePr>
          <p:nvPr>
            <p:ph idx="1"/>
          </p:nvPr>
        </p:nvGraphicFramePr>
        <p:xfrm>
          <a:off x="1919288" y="4292600"/>
          <a:ext cx="8064500" cy="1941513"/>
        </p:xfrm>
        <a:graphic>
          <a:graphicData uri="http://schemas.openxmlformats.org/presentationml/2006/ole">
            <mc:AlternateContent xmlns:mc="http://schemas.openxmlformats.org/markup-compatibility/2006">
              <mc:Choice xmlns:v="urn:schemas-microsoft-com:vml" Requires="v">
                <p:oleObj spid="_x0000_s3839" name="" r:id="rId3" imgW="4114800" imgH="990600" progId="Equation.DSMT4">
                  <p:embed/>
                </p:oleObj>
              </mc:Choice>
              <mc:Fallback>
                <p:oleObj name="" r:id="rId3" imgW="4114800" imgH="990600" progId="Equation.DSMT4">
                  <p:embed/>
                  <p:pic>
                    <p:nvPicPr>
                      <p:cNvPr id="0" name="图片 3838"/>
                      <p:cNvPicPr/>
                      <p:nvPr/>
                    </p:nvPicPr>
                    <p:blipFill>
                      <a:blip r:embed="rId4"/>
                      <a:srcRect/>
                      <a:stretch>
                        <a:fillRect/>
                      </a:stretch>
                    </p:blipFill>
                    <p:spPr>
                      <a:xfrm>
                        <a:off x="1919288" y="4292600"/>
                        <a:ext cx="8064500" cy="1941513"/>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 calcmode="lin" valueType="num">
                                      <p:cBhvr additive="base">
                                        <p:cTn id="7" dur="500" fill="hold"/>
                                        <p:tgtEl>
                                          <p:spTgt spid="6151"/>
                                        </p:tgtEl>
                                        <p:attrNameLst>
                                          <p:attrName>ppt_x</p:attrName>
                                        </p:attrNameLst>
                                      </p:cBhvr>
                                      <p:tavLst>
                                        <p:tav tm="0">
                                          <p:val>
                                            <p:strVal val="#ppt_x"/>
                                          </p:val>
                                        </p:tav>
                                        <p:tav tm="100000">
                                          <p:val>
                                            <p:strVal val="#ppt_x"/>
                                          </p:val>
                                        </p:tav>
                                      </p:tavLst>
                                    </p:anim>
                                    <p:anim calcmode="lin" valueType="num">
                                      <p:cBhvr additive="base">
                                        <p:cTn id="8"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80"/>
                                        </p:tgtEl>
                                        <p:attrNameLst>
                                          <p:attrName>style.visibility</p:attrName>
                                        </p:attrNameLst>
                                      </p:cBhvr>
                                      <p:to>
                                        <p:strVal val="visible"/>
                                      </p:to>
                                    </p:set>
                                    <p:anim calcmode="lin" valueType="num">
                                      <p:cBhvr additive="base">
                                        <p:cTn id="19" dur="500" fill="hold"/>
                                        <p:tgtEl>
                                          <p:spTgt spid="36880"/>
                                        </p:tgtEl>
                                        <p:attrNameLst>
                                          <p:attrName>ppt_x</p:attrName>
                                        </p:attrNameLst>
                                      </p:cBhvr>
                                      <p:tavLst>
                                        <p:tav tm="0">
                                          <p:val>
                                            <p:strVal val="#ppt_x"/>
                                          </p:val>
                                        </p:tav>
                                        <p:tav tm="100000">
                                          <p:val>
                                            <p:strVal val="#ppt_x"/>
                                          </p:val>
                                        </p:tav>
                                      </p:tavLst>
                                    </p:anim>
                                    <p:anim calcmode="lin" valueType="num">
                                      <p:cBhvr additive="base">
                                        <p:cTn id="20" dur="500" fill="hold"/>
                                        <p:tgtEl>
                                          <p:spTgt spid="368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5506"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11</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05507"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05508" name="Text Box 5"/>
          <p:cNvSpPr txBox="1"/>
          <p:nvPr/>
        </p:nvSpPr>
        <p:spPr>
          <a:xfrm>
            <a:off x="1774825" y="1196975"/>
            <a:ext cx="8424863" cy="1714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dirty="0">
                <a:ea typeface="楷体_GB2312" pitchFamily="49" charset="-122"/>
              </a:rPr>
              <a:t>若 </a:t>
            </a:r>
            <a:r>
              <a:rPr lang="en-US" altLang="zh-CN" sz="2400" b="1" dirty="0">
                <a:solidFill>
                  <a:schemeClr val="accent2"/>
                </a:solidFill>
                <a:ea typeface="楷体_GB2312" pitchFamily="49" charset="-122"/>
              </a:rPr>
              <a:t>Lagrangian </a:t>
            </a:r>
            <a:r>
              <a:rPr lang="zh-CN" altLang="en-US" sz="2400" b="1" dirty="0">
                <a:solidFill>
                  <a:schemeClr val="accent2"/>
                </a:solidFill>
                <a:ea typeface="楷体_GB2312" pitchFamily="49" charset="-122"/>
              </a:rPr>
              <a:t>乘子</a:t>
            </a:r>
            <a:r>
              <a:rPr lang="zh-CN" altLang="en-US" sz="2400" dirty="0">
                <a:ea typeface="楷体_GB2312" pitchFamily="49" charset="-122"/>
              </a:rPr>
              <a:t> </a:t>
            </a:r>
            <a:r>
              <a:rPr lang="en-US" altLang="zh-CN" sz="2400" i="1" dirty="0">
                <a:solidFill>
                  <a:schemeClr val="accent2"/>
                </a:solidFill>
                <a:ea typeface="楷体_GB2312" pitchFamily="49" charset="-122"/>
              </a:rPr>
              <a:t>u</a:t>
            </a:r>
            <a:r>
              <a:rPr lang="en-US" altLang="zh-CN" sz="2400" baseline="-25000" dirty="0">
                <a:solidFill>
                  <a:schemeClr val="accent2"/>
                </a:solidFill>
                <a:ea typeface="楷体_GB2312" pitchFamily="49" charset="-122"/>
              </a:rPr>
              <a:t>0</a:t>
            </a:r>
            <a:r>
              <a:rPr lang="en-US" altLang="zh-CN" sz="2400" dirty="0">
                <a:ea typeface="楷体_GB2312" pitchFamily="49" charset="-122"/>
              </a:rPr>
              <a:t> =0, </a:t>
            </a:r>
            <a:r>
              <a:rPr lang="zh-CN" altLang="en-US" sz="2400" dirty="0">
                <a:ea typeface="楷体_GB2312" pitchFamily="49" charset="-122"/>
              </a:rPr>
              <a:t>则 </a:t>
            </a:r>
            <a:r>
              <a:rPr lang="en-US" altLang="zh-CN" sz="2400" b="1" dirty="0">
                <a:solidFill>
                  <a:schemeClr val="accent2"/>
                </a:solidFill>
                <a:ea typeface="楷体_GB2312" pitchFamily="49" charset="-122"/>
              </a:rPr>
              <a:t>Fritz John </a:t>
            </a:r>
            <a:r>
              <a:rPr lang="zh-CN" altLang="en-US" sz="2400" b="1" dirty="0">
                <a:solidFill>
                  <a:schemeClr val="accent2"/>
                </a:solidFill>
                <a:ea typeface="楷体_GB2312" pitchFamily="49" charset="-122"/>
              </a:rPr>
              <a:t>条件</a:t>
            </a:r>
            <a:r>
              <a:rPr lang="zh-CN" altLang="en-US" sz="2400" dirty="0">
                <a:ea typeface="楷体_GB2312" pitchFamily="49" charset="-122"/>
              </a:rPr>
              <a:t> 不包含 </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zh-CN" altLang="en-US" sz="2400" dirty="0">
                <a:ea typeface="楷体_GB2312" pitchFamily="49" charset="-122"/>
              </a:rPr>
              <a:t>的任何信息，它仅仅是表明可以把起作用约束的梯度作一个非负的非平凡的线性组合而成为零向量。从而对我们的最优解没有多少实用价值。</a:t>
            </a:r>
            <a:endParaRPr lang="zh-CN" altLang="en-US" sz="2400" dirty="0">
              <a:ea typeface="楷体_GB2312" pitchFamily="49" charset="-122"/>
            </a:endParaRPr>
          </a:p>
        </p:txBody>
      </p:sp>
      <p:sp>
        <p:nvSpPr>
          <p:cNvPr id="13318" name="Text Box 6"/>
          <p:cNvSpPr txBox="1"/>
          <p:nvPr/>
        </p:nvSpPr>
        <p:spPr>
          <a:xfrm>
            <a:off x="1847850" y="3213100"/>
            <a:ext cx="8424863" cy="2120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dirty="0">
                <a:ea typeface="楷体_GB2312" pitchFamily="49" charset="-122"/>
              </a:rPr>
              <a:t>为保证</a:t>
            </a:r>
            <a:r>
              <a:rPr lang="en-US" altLang="zh-CN" sz="2400" i="1" dirty="0">
                <a:solidFill>
                  <a:schemeClr val="accent2"/>
                </a:solidFill>
                <a:ea typeface="楷体_GB2312" pitchFamily="49" charset="-122"/>
              </a:rPr>
              <a:t>u</a:t>
            </a:r>
            <a:r>
              <a:rPr lang="en-US" altLang="zh-CN" sz="2400" baseline="-25000" dirty="0">
                <a:solidFill>
                  <a:schemeClr val="accent2"/>
                </a:solidFill>
                <a:ea typeface="楷体_GB2312" pitchFamily="49" charset="-122"/>
              </a:rPr>
              <a:t>0</a:t>
            </a:r>
            <a:r>
              <a:rPr lang="en-US" altLang="zh-CN" sz="2400" i="1" dirty="0">
                <a:solidFill>
                  <a:schemeClr val="accent2"/>
                </a:solidFill>
                <a:ea typeface="楷体_GB2312" pitchFamily="49" charset="-122"/>
              </a:rPr>
              <a:t>&gt;</a:t>
            </a:r>
            <a:r>
              <a:rPr lang="en-US" altLang="zh-CN" sz="2400" dirty="0">
                <a:solidFill>
                  <a:schemeClr val="accent2"/>
                </a:solidFill>
                <a:ea typeface="楷体_GB2312" pitchFamily="49" charset="-122"/>
              </a:rPr>
              <a:t>0</a:t>
            </a:r>
            <a:r>
              <a:rPr lang="en-US" altLang="zh-CN" sz="2400" dirty="0">
                <a:ea typeface="楷体_GB2312" pitchFamily="49" charset="-122"/>
              </a:rPr>
              <a:t>,</a:t>
            </a:r>
            <a:r>
              <a:rPr lang="zh-CN" altLang="en-US" sz="2400" dirty="0">
                <a:ea typeface="楷体_GB2312" pitchFamily="49" charset="-122"/>
              </a:rPr>
              <a:t>可以对约束强加某种限制，这种限制条件叫做约束规格或约束品性</a:t>
            </a:r>
            <a:r>
              <a:rPr lang="en-US" altLang="zh-CN" sz="2400" dirty="0">
                <a:ea typeface="楷体_GB2312" pitchFamily="49" charset="-122"/>
              </a:rPr>
              <a:t>( </a:t>
            </a:r>
            <a:r>
              <a:rPr lang="en-US" altLang="zh-CN" sz="2400" b="1" dirty="0">
                <a:ea typeface="楷体_GB2312" pitchFamily="49" charset="-122"/>
              </a:rPr>
              <a:t>constraint qualifications)</a:t>
            </a:r>
            <a:r>
              <a:rPr lang="en-US" altLang="zh-CN" sz="2400" dirty="0">
                <a:ea typeface="楷体_GB2312" pitchFamily="49" charset="-122"/>
              </a:rPr>
              <a:t>.</a:t>
            </a:r>
            <a:r>
              <a:rPr lang="zh-CN" altLang="en-US" sz="2400" dirty="0">
                <a:ea typeface="楷体_GB2312" pitchFamily="49" charset="-122"/>
              </a:rPr>
              <a:t>已有很多的约束规格，特别的</a:t>
            </a:r>
            <a:r>
              <a:rPr lang="en-US" altLang="zh-CN" sz="2400" dirty="0">
                <a:ea typeface="楷体_GB2312" pitchFamily="49" charset="-122"/>
              </a:rPr>
              <a:t>, </a:t>
            </a:r>
            <a:r>
              <a:rPr lang="en-US" altLang="zh-CN" sz="2400" b="1" dirty="0">
                <a:solidFill>
                  <a:schemeClr val="accent2"/>
                </a:solidFill>
                <a:ea typeface="楷体_GB2312" pitchFamily="49" charset="-122"/>
              </a:rPr>
              <a:t>Karush </a:t>
            </a:r>
            <a:r>
              <a:rPr lang="en-US" altLang="zh-CN" sz="2400" dirty="0">
                <a:ea typeface="楷体_GB2312" pitchFamily="49" charset="-122"/>
              </a:rPr>
              <a:t>[1939, MS Thesis, Dept of Math, Univ of Chicago] , </a:t>
            </a:r>
            <a:r>
              <a:rPr lang="en-US" altLang="zh-CN" sz="2400" b="1" dirty="0">
                <a:solidFill>
                  <a:schemeClr val="accent2"/>
                </a:solidFill>
                <a:ea typeface="楷体_GB2312" pitchFamily="49" charset="-122"/>
              </a:rPr>
              <a:t>Kuhn </a:t>
            </a:r>
            <a:r>
              <a:rPr lang="zh-CN" altLang="en-US" sz="2400" dirty="0">
                <a:ea typeface="楷体_GB2312" pitchFamily="49" charset="-122"/>
              </a:rPr>
              <a:t>和 </a:t>
            </a:r>
            <a:r>
              <a:rPr lang="en-US" altLang="zh-CN" sz="2400" b="1" dirty="0">
                <a:solidFill>
                  <a:schemeClr val="accent2"/>
                </a:solidFill>
                <a:ea typeface="楷体_GB2312" pitchFamily="49" charset="-122"/>
              </a:rPr>
              <a:t>Tucker </a:t>
            </a:r>
            <a:r>
              <a:rPr lang="en-US" altLang="zh-CN" sz="2400" dirty="0">
                <a:ea typeface="楷体_GB2312" pitchFamily="49" charset="-122"/>
              </a:rPr>
              <a:t>[1951] </a:t>
            </a:r>
            <a:r>
              <a:rPr lang="zh-CN" altLang="en-US" sz="2400" dirty="0">
                <a:ea typeface="楷体_GB2312" pitchFamily="49" charset="-122"/>
              </a:rPr>
              <a:t>独立给出的最优性必要条件恰是 </a:t>
            </a:r>
            <a:r>
              <a:rPr lang="en-US" altLang="zh-CN" sz="2400" b="1" dirty="0">
                <a:solidFill>
                  <a:schemeClr val="accent2"/>
                </a:solidFill>
                <a:ea typeface="楷体_GB2312" pitchFamily="49" charset="-122"/>
              </a:rPr>
              <a:t>Fritz John </a:t>
            </a:r>
            <a:r>
              <a:rPr lang="zh-CN" altLang="en-US" sz="2400" b="1" dirty="0">
                <a:solidFill>
                  <a:schemeClr val="accent2"/>
                </a:solidFill>
                <a:ea typeface="楷体_GB2312" pitchFamily="49" charset="-122"/>
              </a:rPr>
              <a:t>条件</a:t>
            </a:r>
            <a:r>
              <a:rPr lang="zh-CN" altLang="en-US" sz="2400" b="1" dirty="0">
                <a:ea typeface="楷体_GB2312" pitchFamily="49" charset="-122"/>
              </a:rPr>
              <a:t>加上</a:t>
            </a:r>
            <a:r>
              <a:rPr lang="zh-CN" altLang="en-US" sz="2400" dirty="0">
                <a:ea typeface="楷体_GB2312" pitchFamily="49" charset="-122"/>
              </a:rPr>
              <a:t> </a:t>
            </a:r>
            <a:r>
              <a:rPr lang="en-US" altLang="zh-CN" sz="2400" i="1" dirty="0">
                <a:solidFill>
                  <a:schemeClr val="accent2"/>
                </a:solidFill>
                <a:ea typeface="楷体_GB2312" pitchFamily="49" charset="-122"/>
              </a:rPr>
              <a:t>u</a:t>
            </a:r>
            <a:r>
              <a:rPr lang="en-US" altLang="zh-CN" sz="2400" baseline="-25000" dirty="0">
                <a:solidFill>
                  <a:schemeClr val="accent2"/>
                </a:solidFill>
                <a:ea typeface="楷体_GB2312" pitchFamily="49" charset="-122"/>
              </a:rPr>
              <a:t>0</a:t>
            </a:r>
            <a:r>
              <a:rPr lang="en-US" altLang="zh-CN" sz="2400" i="1" dirty="0">
                <a:solidFill>
                  <a:schemeClr val="accent2"/>
                </a:solidFill>
                <a:ea typeface="楷体_GB2312" pitchFamily="49" charset="-122"/>
              </a:rPr>
              <a:t>&gt;</a:t>
            </a:r>
            <a:r>
              <a:rPr lang="en-US" altLang="zh-CN" sz="2400" dirty="0">
                <a:solidFill>
                  <a:schemeClr val="accent2"/>
                </a:solidFill>
                <a:ea typeface="楷体_GB2312" pitchFamily="49" charset="-122"/>
              </a:rPr>
              <a:t>0</a:t>
            </a:r>
            <a:r>
              <a:rPr lang="en-US" altLang="zh-CN" sz="2400" dirty="0">
                <a:ea typeface="楷体_GB2312" pitchFamily="49" charset="-122"/>
              </a:rPr>
              <a:t>.</a:t>
            </a:r>
            <a:endParaRPr lang="en-US" altLang="zh-CN" sz="240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6530"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12</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06531"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pSp>
        <p:nvGrpSpPr>
          <p:cNvPr id="406532" name="Group 12"/>
          <p:cNvGrpSpPr/>
          <p:nvPr/>
        </p:nvGrpSpPr>
        <p:grpSpPr>
          <a:xfrm>
            <a:off x="1774825" y="1052513"/>
            <a:ext cx="8496300" cy="2811462"/>
            <a:chOff x="158" y="663"/>
            <a:chExt cx="5352" cy="1771"/>
          </a:xfrm>
        </p:grpSpPr>
        <p:sp>
          <p:nvSpPr>
            <p:cNvPr id="406537" name="Text Box 6"/>
            <p:cNvSpPr txBox="1"/>
            <p:nvPr/>
          </p:nvSpPr>
          <p:spPr>
            <a:xfrm>
              <a:off x="158" y="663"/>
              <a:ext cx="5352" cy="1771"/>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ea typeface="楷体_GB2312" pitchFamily="49" charset="-122"/>
                </a:rPr>
                <a:t>Th7.2.4</a:t>
              </a:r>
              <a:r>
                <a:rPr lang="en-US" altLang="zh-CN" sz="2400" dirty="0">
                  <a:ea typeface="楷体_GB2312" pitchFamily="49" charset="-122"/>
                </a:rPr>
                <a:t>. (</a:t>
              </a:r>
              <a:r>
                <a:rPr lang="en-US" altLang="zh-CN" sz="2400" b="1" dirty="0">
                  <a:solidFill>
                    <a:schemeClr val="accent2"/>
                  </a:solidFill>
                  <a:ea typeface="楷体_GB2312" pitchFamily="49" charset="-122"/>
                </a:rPr>
                <a:t>Karush-Kuhn-Tucker </a:t>
              </a:r>
              <a:r>
                <a:rPr lang="zh-CN" altLang="en-US" sz="2400" b="1" dirty="0">
                  <a:solidFill>
                    <a:schemeClr val="accent2"/>
                  </a:solidFill>
                  <a:ea typeface="楷体_GB2312" pitchFamily="49" charset="-122"/>
                </a:rPr>
                <a:t>必要条件</a:t>
              </a:r>
              <a:r>
                <a:rPr lang="en-US" altLang="zh-CN" sz="2400" dirty="0">
                  <a:ea typeface="楷体_GB2312" pitchFamily="49" charset="-122"/>
                </a:rPr>
                <a:t>)</a:t>
              </a:r>
              <a:r>
                <a:rPr lang="zh-CN" altLang="en-US" sz="2400" b="1" dirty="0"/>
                <a:t>考虑极小化问题</a:t>
              </a:r>
              <a:endParaRPr lang="zh-CN" altLang="en-US" sz="2400" b="1" dirty="0"/>
            </a:p>
            <a:p>
              <a:pPr marL="0" lvl="0" indent="0" eaLnBrk="1" hangingPunct="1">
                <a:spcBef>
                  <a:spcPct val="0"/>
                </a:spcBef>
                <a:buNone/>
              </a:pPr>
              <a:r>
                <a:rPr lang="zh-CN" altLang="en-US" sz="2400" b="1" dirty="0"/>
                <a:t>               </a:t>
              </a:r>
              <a:r>
                <a:rPr lang="en-US" altLang="zh-CN" sz="2400" b="1" dirty="0"/>
                <a:t>min  </a:t>
              </a:r>
              <a:r>
                <a:rPr lang="en-US" altLang="zh-CN" sz="2400" b="1" i="1" dirty="0">
                  <a:solidFill>
                    <a:schemeClr val="accent2"/>
                  </a:solidFill>
                </a:rPr>
                <a:t>f</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t> subject to </a:t>
              </a:r>
              <a:r>
                <a:rPr lang="en-US" altLang="zh-CN" sz="2400" b="1" i="1" dirty="0">
                  <a:solidFill>
                    <a:schemeClr val="accent2"/>
                  </a:solidFill>
                </a:rPr>
                <a:t>g</a:t>
              </a:r>
              <a:r>
                <a:rPr lang="en-US" altLang="zh-CN" sz="2400" b="1" i="1" baseline="-25000"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solidFill>
                    <a:schemeClr val="accent2"/>
                  </a:solidFill>
                  <a:sym typeface="Euclid Symbol" panose="05050102010706020507" pitchFamily="18" charset="2"/>
                </a:rPr>
                <a:t></a:t>
              </a:r>
              <a:r>
                <a:rPr lang="en-US" altLang="zh-CN" sz="2400" b="1" dirty="0">
                  <a:solidFill>
                    <a:schemeClr val="accent2"/>
                  </a:solidFill>
                  <a:sym typeface="Symbol" panose="05050102010706020507" pitchFamily="18" charset="2"/>
                </a:rPr>
                <a:t>0</a:t>
              </a:r>
              <a:r>
                <a:rPr lang="zh-CN" altLang="en-US" sz="2400" b="1" dirty="0">
                  <a:sym typeface="Symbol" panose="05050102010706020507" pitchFamily="18" charset="2"/>
                </a:rPr>
                <a:t>， </a:t>
              </a:r>
              <a:r>
                <a:rPr lang="en-US" altLang="zh-CN" sz="2400" b="1" i="1" dirty="0">
                  <a:solidFill>
                    <a:schemeClr val="accent2"/>
                  </a:solidFill>
                  <a:sym typeface="Symbol" panose="05050102010706020507" pitchFamily="18" charset="2"/>
                </a:rPr>
                <a:t>i</a:t>
              </a:r>
              <a:r>
                <a:rPr lang="en-US" altLang="zh-CN" sz="2400" b="1" dirty="0">
                  <a:solidFill>
                    <a:schemeClr val="accent2"/>
                  </a:solidFill>
                  <a:sym typeface="Symbol" panose="05050102010706020507" pitchFamily="18" charset="2"/>
                </a:rPr>
                <a:t>=1,…, </a:t>
              </a:r>
              <a:r>
                <a:rPr lang="en-US" altLang="zh-CN" sz="2400" b="1" i="1" dirty="0">
                  <a:solidFill>
                    <a:schemeClr val="accent2"/>
                  </a:solidFill>
                  <a:sym typeface="Symbol" panose="05050102010706020507" pitchFamily="18" charset="2"/>
                </a:rPr>
                <a:t>m</a:t>
              </a:r>
              <a:r>
                <a:rPr lang="en-US" altLang="zh-CN" sz="2400" b="1" dirty="0">
                  <a:sym typeface="Symbol" panose="05050102010706020507" pitchFamily="18" charset="2"/>
                </a:rPr>
                <a:t> </a:t>
              </a:r>
              <a:r>
                <a:rPr lang="zh-CN" altLang="en-US" sz="2400" b="1" dirty="0">
                  <a:sym typeface="Symbol" panose="05050102010706020507" pitchFamily="18" charset="2"/>
                </a:rPr>
                <a:t>，</a:t>
              </a:r>
              <a:r>
                <a:rPr lang="en-US" altLang="zh-CN" sz="2400" b="1" i="1" dirty="0">
                  <a:solidFill>
                    <a:schemeClr val="accent2"/>
                  </a:solidFill>
                  <a:sym typeface="Symbol" panose="05050102010706020507" pitchFamily="18" charset="2"/>
                </a:rPr>
                <a:t>x</a:t>
              </a:r>
              <a:r>
                <a:rPr lang="en-US" altLang="zh-CN" sz="2400" b="1" dirty="0">
                  <a:solidFill>
                    <a:schemeClr val="accent2"/>
                  </a:solidFill>
                  <a:sym typeface="Symbol" panose="05050102010706020507" pitchFamily="18" charset="2"/>
                </a:rPr>
                <a:t></a:t>
              </a:r>
              <a:r>
                <a:rPr lang="en-US" altLang="zh-CN" sz="2400" b="1" i="1" dirty="0">
                  <a:solidFill>
                    <a:schemeClr val="accent2"/>
                  </a:solidFill>
                  <a:sym typeface="Symbol" panose="05050102010706020507" pitchFamily="18" charset="2"/>
                </a:rPr>
                <a:t>S</a:t>
              </a:r>
              <a:r>
                <a:rPr lang="en-US" altLang="zh-CN" sz="2400" b="1" dirty="0">
                  <a:sym typeface="Symbol" panose="05050102010706020507" pitchFamily="18" charset="2"/>
                </a:rPr>
                <a:t>, </a:t>
              </a:r>
              <a:endParaRPr lang="en-US" altLang="zh-CN" sz="2400" b="1" dirty="0">
                <a:sym typeface="Symbol" panose="05050102010706020507" pitchFamily="18" charset="2"/>
              </a:endParaRPr>
            </a:p>
            <a:p>
              <a:pPr marL="0" lvl="0" indent="0" eaLnBrk="1" hangingPunct="1">
                <a:spcBef>
                  <a:spcPct val="0"/>
                </a:spcBef>
                <a:buNone/>
              </a:pPr>
              <a:r>
                <a:rPr lang="zh-CN" altLang="en-US" sz="2400" b="1" dirty="0">
                  <a:sym typeface="Symbol" panose="05050102010706020507" pitchFamily="18" charset="2"/>
                </a:rPr>
                <a:t>其中 </a:t>
              </a:r>
              <a:r>
                <a:rPr lang="en-US" altLang="zh-CN" sz="2400" b="1" i="1" dirty="0">
                  <a:solidFill>
                    <a:schemeClr val="accent2"/>
                  </a:solidFill>
                  <a:sym typeface="Symbol" panose="05050102010706020507" pitchFamily="18" charset="2"/>
                </a:rPr>
                <a:t>S</a:t>
              </a:r>
              <a:r>
                <a:rPr lang="en-US" altLang="zh-CN" sz="2400" b="1" dirty="0">
                  <a:sym typeface="Symbol" panose="05050102010706020507" pitchFamily="18" charset="2"/>
                </a:rPr>
                <a:t> </a:t>
              </a:r>
              <a:r>
                <a:rPr lang="zh-CN" altLang="en-US" sz="2400" b="1" dirty="0">
                  <a:sym typeface="Symbol" panose="05050102010706020507" pitchFamily="18" charset="2"/>
                </a:rPr>
                <a:t>是 </a:t>
              </a:r>
              <a:r>
                <a:rPr lang="en-US" altLang="zh-CN" sz="2400" b="1" i="1" dirty="0">
                  <a:solidFill>
                    <a:schemeClr val="accent2"/>
                  </a:solidFill>
                  <a:sym typeface="Symbol" panose="05050102010706020507" pitchFamily="18" charset="2"/>
                </a:rPr>
                <a:t>E</a:t>
              </a:r>
              <a:r>
                <a:rPr lang="en-US" altLang="zh-CN" sz="2400" b="1" i="1" baseline="30000" dirty="0">
                  <a:solidFill>
                    <a:schemeClr val="accent2"/>
                  </a:solidFill>
                  <a:sym typeface="Symbol" panose="05050102010706020507" pitchFamily="18" charset="2"/>
                </a:rPr>
                <a:t>n</a:t>
              </a:r>
              <a:r>
                <a:rPr lang="en-US" altLang="zh-CN" sz="2400" b="1" dirty="0">
                  <a:sym typeface="Symbol" panose="05050102010706020507" pitchFamily="18" charset="2"/>
                </a:rPr>
                <a:t>.</a:t>
              </a:r>
              <a:r>
                <a:rPr lang="zh-CN" altLang="en-US" sz="2400" b="1" dirty="0">
                  <a:sym typeface="Symbol" panose="05050102010706020507" pitchFamily="18" charset="2"/>
                </a:rPr>
                <a:t>中非空开集</a:t>
              </a:r>
              <a:r>
                <a:rPr lang="en-US" altLang="zh-CN" sz="2400" b="1" dirty="0">
                  <a:sym typeface="Symbol" panose="05050102010706020507" pitchFamily="18" charset="2"/>
                </a:rPr>
                <a:t>. </a:t>
              </a:r>
              <a:r>
                <a:rPr lang="zh-CN" altLang="en-US" sz="2400" b="1" dirty="0">
                  <a:sym typeface="Symbol" panose="05050102010706020507" pitchFamily="18" charset="2"/>
                </a:rPr>
                <a:t>设 </a:t>
              </a:r>
              <a:r>
                <a:rPr lang="en-US" altLang="zh-CN" sz="2400" b="1" i="1" dirty="0">
                  <a:solidFill>
                    <a:schemeClr val="accent2"/>
                  </a:solidFill>
                </a:rPr>
                <a:t>x</a:t>
              </a:r>
              <a:r>
                <a:rPr lang="en-US" altLang="zh-CN" sz="2400" b="1" dirty="0">
                  <a:solidFill>
                    <a:schemeClr val="accent2"/>
                  </a:solidFill>
                </a:rPr>
                <a:t>*</a:t>
              </a:r>
              <a:r>
                <a:rPr lang="en-US" altLang="zh-CN" sz="2400" b="1" dirty="0">
                  <a:sym typeface="Symbol" panose="05050102010706020507" pitchFamily="18" charset="2"/>
                </a:rPr>
                <a:t> </a:t>
              </a:r>
              <a:r>
                <a:rPr lang="zh-CN" altLang="en-US" sz="2400" b="1" dirty="0">
                  <a:sym typeface="Symbol" panose="05050102010706020507" pitchFamily="18" charset="2"/>
                </a:rPr>
                <a:t>为可行点</a:t>
              </a:r>
              <a:r>
                <a:rPr lang="en-US" altLang="zh-CN" sz="2400" b="1" dirty="0">
                  <a:sym typeface="Symbol" panose="05050102010706020507" pitchFamily="18" charset="2"/>
                </a:rPr>
                <a:t>, </a:t>
              </a:r>
              <a:r>
                <a:rPr lang="en-US" altLang="zh-CN" sz="2400" b="1" i="1" dirty="0">
                  <a:solidFill>
                    <a:schemeClr val="accent2"/>
                  </a:solidFill>
                  <a:sym typeface="Symbol" panose="05050102010706020507" pitchFamily="18" charset="2"/>
                </a:rPr>
                <a:t>I</a:t>
              </a:r>
              <a:r>
                <a:rPr lang="en-US" altLang="zh-CN" sz="2400" b="1" dirty="0">
                  <a:solidFill>
                    <a:schemeClr val="accent2"/>
                  </a:solidFill>
                  <a:sym typeface="Symbol" panose="05050102010706020507" pitchFamily="18" charset="2"/>
                </a:rPr>
                <a:t>=</a:t>
              </a:r>
              <a:r>
                <a:rPr lang="en-US" altLang="zh-CN" sz="2400" b="1" dirty="0">
                  <a:solidFill>
                    <a:schemeClr val="accent2"/>
                  </a:solidFill>
                </a:rPr>
                <a:t> {</a:t>
              </a:r>
              <a:r>
                <a:rPr lang="en-US" altLang="zh-CN" sz="2400" b="1" i="1" dirty="0">
                  <a:solidFill>
                    <a:schemeClr val="accent2"/>
                  </a:solidFill>
                </a:rPr>
                <a:t>i</a:t>
              </a:r>
              <a:r>
                <a:rPr lang="en-US" altLang="zh-CN" sz="2400" b="1" dirty="0">
                  <a:solidFill>
                    <a:schemeClr val="accent2"/>
                  </a:solidFill>
                </a:rPr>
                <a:t>| </a:t>
              </a:r>
              <a:r>
                <a:rPr lang="en-US" altLang="zh-CN" sz="2400" b="1" i="1" dirty="0">
                  <a:solidFill>
                    <a:schemeClr val="accent2"/>
                  </a:solidFill>
                </a:rPr>
                <a:t>g</a:t>
              </a:r>
              <a:r>
                <a:rPr lang="en-US" altLang="zh-CN" sz="2400" b="1" i="1" baseline="-25000"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solidFill>
                    <a:schemeClr val="accent2"/>
                  </a:solidFill>
                  <a:sym typeface="Symbol" panose="05050102010706020507" pitchFamily="18" charset="2"/>
                </a:rPr>
                <a:t>=0</a:t>
              </a:r>
              <a:r>
                <a:rPr lang="en-US" altLang="zh-CN" sz="2400" b="1" dirty="0">
                  <a:solidFill>
                    <a:schemeClr val="accent2"/>
                  </a:solidFill>
                </a:rPr>
                <a:t>}</a:t>
              </a:r>
              <a:r>
                <a:rPr lang="en-US" altLang="zh-CN" sz="2400" b="1" dirty="0"/>
                <a:t>. </a:t>
              </a:r>
              <a:r>
                <a:rPr lang="zh-CN" altLang="en-US" sz="2400" b="1" dirty="0"/>
                <a:t>进一步假设 </a:t>
              </a:r>
              <a:r>
                <a:rPr lang="en-US" altLang="zh-CN" sz="2400" b="1" i="1" dirty="0">
                  <a:solidFill>
                    <a:schemeClr val="accent2"/>
                  </a:solidFill>
                </a:rPr>
                <a:t>f</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t> </a:t>
              </a:r>
              <a:r>
                <a:rPr lang="zh-CN" altLang="en-US" sz="2400" b="1" dirty="0"/>
                <a:t>和 </a:t>
              </a:r>
              <a:r>
                <a:rPr lang="en-US" altLang="zh-CN" sz="2400" b="1" i="1" dirty="0">
                  <a:solidFill>
                    <a:schemeClr val="accent2"/>
                  </a:solidFill>
                </a:rPr>
                <a:t>g</a:t>
              </a:r>
              <a:r>
                <a:rPr lang="en-US" altLang="zh-CN" sz="2400" b="1" i="1" baseline="-25000"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t> </a:t>
              </a:r>
              <a:r>
                <a:rPr lang="en-US" altLang="zh-CN" sz="2400" b="1" i="1" dirty="0">
                  <a:solidFill>
                    <a:schemeClr val="accent2"/>
                  </a:solidFill>
                </a:rPr>
                <a:t>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en-US" altLang="zh-CN" sz="2400" b="1" dirty="0"/>
                <a:t> )</a:t>
              </a:r>
              <a:r>
                <a:rPr lang="zh-CN" altLang="en-US" sz="2400" b="1" dirty="0"/>
                <a:t>在 </a:t>
              </a:r>
              <a:r>
                <a:rPr lang="en-US" altLang="zh-CN" sz="2400" b="1" i="1" dirty="0">
                  <a:solidFill>
                    <a:schemeClr val="accent2"/>
                  </a:solidFill>
                </a:rPr>
                <a:t>x</a:t>
              </a:r>
              <a:r>
                <a:rPr lang="en-US" altLang="zh-CN" sz="2400" b="1" dirty="0">
                  <a:solidFill>
                    <a:schemeClr val="accent2"/>
                  </a:solidFill>
                </a:rPr>
                <a:t>* </a:t>
              </a:r>
              <a:r>
                <a:rPr lang="zh-CN" altLang="en-US" sz="2400" b="1" dirty="0"/>
                <a:t>可微</a:t>
              </a:r>
              <a:r>
                <a:rPr lang="en-US" altLang="zh-CN" sz="2400" b="1" dirty="0">
                  <a:solidFill>
                    <a:schemeClr val="accent2"/>
                  </a:solidFill>
                </a:rPr>
                <a:t>, </a:t>
              </a:r>
              <a:r>
                <a:rPr lang="en-US" altLang="zh-CN" sz="2400" b="1" i="1" dirty="0">
                  <a:solidFill>
                    <a:schemeClr val="accent2"/>
                  </a:solidFill>
                </a:rPr>
                <a:t>g</a:t>
              </a:r>
              <a:r>
                <a:rPr lang="en-US" altLang="zh-CN" sz="2400" b="1" i="1" baseline="-25000" dirty="0">
                  <a:solidFill>
                    <a:schemeClr val="accent2"/>
                  </a:solidFill>
                </a:rPr>
                <a:t>i</a:t>
              </a:r>
              <a:r>
                <a:rPr lang="en-US" altLang="zh-CN" sz="2400" b="1" dirty="0">
                  <a:solidFill>
                    <a:schemeClr val="accent2"/>
                  </a:solidFill>
                </a:rPr>
                <a:t> </a:t>
              </a:r>
              <a:r>
                <a:rPr lang="en-US" altLang="zh-CN" sz="2400" b="1" dirty="0">
                  <a:solidFill>
                    <a:schemeClr val="tx2"/>
                  </a:solidFill>
                </a:rPr>
                <a:t>(</a:t>
              </a:r>
              <a:r>
                <a:rPr lang="en-US" altLang="zh-CN" sz="2400" b="1" dirty="0">
                  <a:solidFill>
                    <a:schemeClr val="accent2"/>
                  </a:solidFill>
                </a:rPr>
                <a:t> </a:t>
              </a:r>
              <a:r>
                <a:rPr lang="en-US" altLang="zh-CN" sz="2400" b="1" i="1" dirty="0">
                  <a:solidFill>
                    <a:schemeClr val="accent2"/>
                  </a:solidFill>
                </a:rPr>
                <a:t>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en-US" altLang="zh-CN" sz="2400" b="1" dirty="0">
                  <a:solidFill>
                    <a:schemeClr val="accent2"/>
                  </a:solidFill>
                </a:rPr>
                <a:t>) </a:t>
              </a:r>
              <a:r>
                <a:rPr lang="zh-CN" altLang="en-US" sz="2400" b="1" dirty="0">
                  <a:solidFill>
                    <a:schemeClr val="tx2"/>
                  </a:solidFill>
                </a:rPr>
                <a:t>在 </a:t>
              </a:r>
              <a:r>
                <a:rPr lang="en-US" altLang="zh-CN" sz="2400" b="1" i="1" dirty="0">
                  <a:solidFill>
                    <a:schemeClr val="accent2"/>
                  </a:solidFill>
                </a:rPr>
                <a:t>x</a:t>
              </a:r>
              <a:r>
                <a:rPr lang="en-US" altLang="zh-CN" sz="2400" b="1" dirty="0">
                  <a:solidFill>
                    <a:schemeClr val="accent2"/>
                  </a:solidFill>
                </a:rPr>
                <a:t>*</a:t>
              </a:r>
              <a:r>
                <a:rPr lang="zh-CN" altLang="en-US" sz="2400" b="1" dirty="0">
                  <a:solidFill>
                    <a:schemeClr val="tx2"/>
                  </a:solidFill>
                </a:rPr>
                <a:t>连续</a:t>
              </a:r>
              <a:r>
                <a:rPr lang="en-US" altLang="zh-CN" sz="2400" b="1" dirty="0">
                  <a:solidFill>
                    <a:schemeClr val="tx2"/>
                  </a:solidFill>
                </a:rPr>
                <a:t>. </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g</a:t>
              </a:r>
              <a:r>
                <a:rPr lang="en-US" altLang="zh-CN" sz="2800" i="1" baseline="-25000" dirty="0">
                  <a:solidFill>
                    <a:schemeClr val="accent2"/>
                  </a:solidFill>
                  <a:ea typeface="楷体_GB2312" pitchFamily="49" charset="-122"/>
                </a:rPr>
                <a:t>i</a:t>
              </a:r>
              <a:r>
                <a:rPr lang="en-US" altLang="zh-CN" sz="2400" dirty="0">
                  <a:solidFill>
                    <a:schemeClr val="accent2"/>
                  </a:solidFill>
                  <a:ea typeface="楷体_GB2312" pitchFamily="49" charset="-122"/>
                </a:rPr>
                <a:t> </a:t>
              </a:r>
              <a:r>
                <a:rPr lang="en-US" altLang="zh-CN" sz="2400" dirty="0">
                  <a:solidFill>
                    <a:schemeClr val="tx2"/>
                  </a:solidFill>
                  <a:ea typeface="楷体_GB2312" pitchFamily="49" charset="-122"/>
                </a:rPr>
                <a:t>for</a:t>
              </a:r>
              <a:r>
                <a:rPr lang="en-US" altLang="zh-CN" sz="2400" dirty="0">
                  <a:solidFill>
                    <a:schemeClr val="accent2"/>
                  </a:solidFill>
                  <a:ea typeface="楷体_GB2312" pitchFamily="49" charset="-122"/>
                </a:rPr>
                <a:t> </a:t>
              </a:r>
              <a:r>
                <a:rPr lang="en-US" altLang="zh-CN" sz="2400" i="1" dirty="0">
                  <a:solidFill>
                    <a:schemeClr val="accent2"/>
                  </a:solidFill>
                  <a:ea typeface="楷体_GB2312" pitchFamily="49" charset="-122"/>
                </a:rPr>
                <a:t>i</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en-US" altLang="zh-CN" sz="2400" dirty="0">
                  <a:ea typeface="楷体_GB2312" pitchFamily="49" charset="-122"/>
                </a:rPr>
                <a:t> </a:t>
              </a:r>
              <a:r>
                <a:rPr lang="zh-CN" altLang="en-US" sz="2400" b="1" dirty="0"/>
                <a:t>线性独立</a:t>
              </a:r>
              <a:r>
                <a:rPr lang="en-US" altLang="zh-CN" sz="2400" dirty="0">
                  <a:ea typeface="楷体_GB2312" pitchFamily="49" charset="-122"/>
                </a:rPr>
                <a:t>.</a:t>
              </a:r>
              <a:r>
                <a:rPr lang="zh-CN" altLang="en-US" sz="2400" b="1" dirty="0">
                  <a:solidFill>
                    <a:schemeClr val="tx2"/>
                  </a:solidFill>
                </a:rPr>
                <a:t>若</a:t>
              </a:r>
              <a:r>
                <a:rPr lang="zh-CN" altLang="en-US" sz="2400" b="1" dirty="0">
                  <a:solidFill>
                    <a:schemeClr val="accent2"/>
                  </a:solidFill>
                </a:rPr>
                <a:t> </a:t>
              </a:r>
              <a:r>
                <a:rPr lang="en-US" altLang="zh-CN" sz="2400" b="1" i="1" dirty="0">
                  <a:solidFill>
                    <a:schemeClr val="accent2"/>
                  </a:solidFill>
                </a:rPr>
                <a:t>x</a:t>
              </a:r>
              <a:r>
                <a:rPr lang="en-US" altLang="zh-CN" sz="2400" b="1" dirty="0">
                  <a:solidFill>
                    <a:schemeClr val="accent2"/>
                  </a:solidFill>
                </a:rPr>
                <a:t>*</a:t>
              </a:r>
              <a:r>
                <a:rPr lang="en-US" altLang="zh-CN" sz="2400" b="1" dirty="0"/>
                <a:t> </a:t>
              </a:r>
              <a:r>
                <a:rPr lang="zh-CN" altLang="en-US" sz="2400" b="1" dirty="0"/>
                <a:t>是局部最优解</a:t>
              </a:r>
              <a:r>
                <a:rPr lang="en-US" altLang="zh-CN" sz="2400" b="1" dirty="0"/>
                <a:t>.</a:t>
              </a:r>
              <a:r>
                <a:rPr lang="zh-CN" altLang="en-US" sz="2400" b="1" dirty="0"/>
                <a:t>则</a:t>
              </a:r>
              <a:r>
                <a:rPr lang="zh-CN" altLang="en-US" sz="2400" b="1" dirty="0">
                  <a:solidFill>
                    <a:schemeClr val="tx2"/>
                  </a:solidFill>
                </a:rPr>
                <a:t>存在一组非负数</a:t>
              </a:r>
              <a:r>
                <a:rPr lang="en-US" altLang="zh-CN" sz="2400" i="1" dirty="0">
                  <a:solidFill>
                    <a:schemeClr val="accent2"/>
                  </a:solidFill>
                </a:rPr>
                <a:t>u</a:t>
              </a:r>
              <a:r>
                <a:rPr lang="en-US" altLang="zh-CN" sz="2400" i="1" baseline="-25000" dirty="0">
                  <a:solidFill>
                    <a:schemeClr val="accent2"/>
                  </a:solidFill>
                </a:rPr>
                <a:t>i</a:t>
              </a:r>
              <a:r>
                <a:rPr lang="en-US" altLang="zh-CN" sz="2400" dirty="0">
                  <a:solidFill>
                    <a:schemeClr val="accent2"/>
                  </a:solidFill>
                </a:rPr>
                <a:t>(</a:t>
              </a:r>
              <a:r>
                <a:rPr lang="en-US" altLang="zh-CN" sz="2400" i="1" dirty="0">
                  <a:solidFill>
                    <a:schemeClr val="accent2"/>
                  </a:solidFill>
                </a:rPr>
                <a:t> i</a:t>
              </a:r>
              <a:r>
                <a:rPr lang="en-US" altLang="zh-CN" sz="2400" dirty="0">
                  <a:solidFill>
                    <a:schemeClr val="accent2"/>
                  </a:solidFill>
                  <a:sym typeface="Symbol" panose="05050102010706020507" pitchFamily="18" charset="2"/>
                </a:rPr>
                <a:t></a:t>
              </a:r>
              <a:r>
                <a:rPr lang="en-US" altLang="zh-CN" sz="2400" b="1" i="1" dirty="0">
                  <a:solidFill>
                    <a:schemeClr val="accent2"/>
                  </a:solidFill>
                </a:rPr>
                <a:t>I</a:t>
              </a:r>
              <a:r>
                <a:rPr lang="en-US" altLang="zh-CN" sz="2400" dirty="0"/>
                <a:t> )</a:t>
              </a:r>
              <a:r>
                <a:rPr lang="zh-CN" altLang="en-US" sz="2400" b="1" dirty="0"/>
                <a:t>使得</a:t>
              </a:r>
              <a:r>
                <a:rPr lang="zh-CN" altLang="en-US" sz="2400" i="1" dirty="0">
                  <a:solidFill>
                    <a:schemeClr val="accent2"/>
                  </a:solidFill>
                  <a:ea typeface="楷体_GB2312" pitchFamily="49" charset="-122"/>
                  <a:sym typeface="Symbol" panose="05050102010706020507" pitchFamily="18" charset="2"/>
                </a:rPr>
                <a:t>     </a:t>
              </a:r>
              <a:endParaRPr lang="zh-CN" altLang="en-US" sz="2400" i="1" dirty="0">
                <a:solidFill>
                  <a:schemeClr val="accent2"/>
                </a:solidFill>
                <a:ea typeface="楷体_GB2312" pitchFamily="49" charset="-122"/>
                <a:sym typeface="Symbol" panose="05050102010706020507" pitchFamily="18" charset="2"/>
              </a:endParaRPr>
            </a:p>
            <a:p>
              <a:pPr marL="0" lvl="0" indent="0" eaLnBrk="1" hangingPunct="1">
                <a:spcBef>
                  <a:spcPct val="0"/>
                </a:spcBef>
                <a:buNone/>
              </a:pPr>
              <a:r>
                <a:rPr lang="zh-CN" altLang="en-US" sz="2400" i="1" dirty="0">
                  <a:solidFill>
                    <a:schemeClr val="accent2"/>
                  </a:solidFill>
                  <a:ea typeface="楷体_GB2312" pitchFamily="49" charset="-122"/>
                  <a:sym typeface="Symbol" panose="05050102010706020507" pitchFamily="18" charset="2"/>
                </a:rPr>
                <a:t>        </a:t>
              </a:r>
              <a:r>
                <a:rPr lang="zh-CN" altLang="en-US"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Euclid Symbol" panose="05050102010706020507" pitchFamily="18" charset="2"/>
                </a:rPr>
                <a:t></a:t>
              </a:r>
              <a:r>
                <a:rPr lang="en-US" altLang="zh-CN" sz="2400" dirty="0">
                  <a:solidFill>
                    <a:schemeClr val="accent2"/>
                  </a:solidFill>
                  <a:ea typeface="楷体_GB2312" pitchFamily="49" charset="-122"/>
                  <a:sym typeface="Symbol" panose="05050102010706020507" pitchFamily="18" charset="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gi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b="1" dirty="0">
                  <a:solidFill>
                    <a:schemeClr val="accent2"/>
                  </a:solidFill>
                  <a:ea typeface="楷体_GB2312" pitchFamily="49" charset="-122"/>
                </a:rPr>
                <a:t>0</a:t>
              </a:r>
              <a:r>
                <a:rPr lang="en-US" altLang="zh-CN" sz="2400" dirty="0">
                  <a:solidFill>
                    <a:schemeClr val="accent2"/>
                  </a:solidFill>
                  <a:ea typeface="楷体_GB2312" pitchFamily="49" charset="-12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i </a:t>
              </a:r>
              <a:r>
                <a:rPr lang="en-US" altLang="zh-CN" sz="2400" dirty="0">
                  <a:solidFill>
                    <a:schemeClr val="accent2"/>
                  </a:solidFill>
                  <a:ea typeface="楷体_GB2312" pitchFamily="49" charset="-122"/>
                  <a:sym typeface="Symbol" panose="05050102010706020507" pitchFamily="18" charset="2"/>
                </a:rPr>
                <a:t>0</a:t>
              </a:r>
              <a:r>
                <a:rPr lang="en-US" altLang="zh-CN" sz="1600" i="1" dirty="0">
                  <a:solidFill>
                    <a:schemeClr val="accent2"/>
                  </a:solidFill>
                  <a:ea typeface="楷体_GB2312" pitchFamily="49" charset="-122"/>
                  <a:sym typeface="Symbol" panose="05050102010706020507" pitchFamily="18" charset="2"/>
                </a:rPr>
                <a:t> </a:t>
              </a:r>
              <a:r>
                <a:rPr lang="en-US" altLang="zh-CN" sz="2400" dirty="0">
                  <a:ea typeface="楷体_GB2312" pitchFamily="49" charset="-122"/>
                </a:rPr>
                <a:t>(</a:t>
              </a:r>
              <a:r>
                <a:rPr lang="en-US" altLang="zh-CN" sz="2400" i="1" dirty="0">
                  <a:solidFill>
                    <a:schemeClr val="accent2"/>
                  </a:solidFill>
                  <a:ea typeface="楷体_GB2312" pitchFamily="49" charset="-122"/>
                </a:rPr>
                <a:t> i</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 </a:t>
              </a:r>
              <a:r>
                <a:rPr lang="en-US" altLang="zh-CN" sz="2400" b="1" dirty="0">
                  <a:solidFill>
                    <a:schemeClr val="accent2"/>
                  </a:solidFill>
                  <a:ea typeface="楷体_GB2312" pitchFamily="49" charset="-122"/>
                </a:rPr>
                <a:t>)</a:t>
              </a:r>
              <a:r>
                <a:rPr lang="en-US" altLang="zh-CN" sz="2400" dirty="0">
                  <a:ea typeface="楷体_GB2312" pitchFamily="49" charset="-122"/>
                  <a:sym typeface="Symbol" panose="05050102010706020507" pitchFamily="18" charset="2"/>
                </a:rPr>
                <a:t>.</a:t>
              </a:r>
              <a:endParaRPr lang="en-US" altLang="zh-CN" sz="2400" dirty="0">
                <a:ea typeface="楷体_GB2312" pitchFamily="49" charset="-122"/>
                <a:sym typeface="Symbol" panose="05050102010706020507" pitchFamily="18" charset="2"/>
              </a:endParaRPr>
            </a:p>
            <a:p>
              <a:pPr marL="0" lvl="0" indent="0" eaLnBrk="1" hangingPunct="1">
                <a:lnSpc>
                  <a:spcPct val="110000"/>
                </a:lnSpc>
                <a:spcBef>
                  <a:spcPct val="0"/>
                </a:spcBef>
                <a:buNone/>
              </a:pPr>
              <a:endParaRPr lang="en-US" altLang="zh-CN" sz="800" dirty="0">
                <a:ea typeface="楷体_GB2312" pitchFamily="49" charset="-122"/>
                <a:sym typeface="Symbol" panose="05050102010706020507" pitchFamily="18" charset="2"/>
              </a:endParaRPr>
            </a:p>
          </p:txBody>
        </p:sp>
        <p:sp>
          <p:nvSpPr>
            <p:cNvPr id="406538" name="Rectangle 7"/>
            <p:cNvSpPr/>
            <p:nvPr/>
          </p:nvSpPr>
          <p:spPr>
            <a:xfrm rot="-10800000" flipV="1">
              <a:off x="1156" y="2160"/>
              <a:ext cx="293"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i</a:t>
              </a:r>
              <a:r>
                <a:rPr lang="en-US" altLang="zh-CN" sz="1600" dirty="0">
                  <a:solidFill>
                    <a:schemeClr val="accent2"/>
                  </a:solidFill>
                  <a:ea typeface="楷体_GB2312" pitchFamily="49" charset="-122"/>
                  <a:sym typeface="Symbol" panose="05050102010706020507" pitchFamily="18" charset="2"/>
                </a:rPr>
                <a:t></a:t>
              </a:r>
              <a:r>
                <a:rPr lang="en-US" altLang="zh-CN" sz="1600" b="1" i="1" dirty="0">
                  <a:solidFill>
                    <a:schemeClr val="accent2"/>
                  </a:solidFill>
                  <a:ea typeface="楷体_GB2312" pitchFamily="49" charset="-122"/>
                </a:rPr>
                <a:t>I</a:t>
              </a:r>
              <a:endParaRPr lang="en-US" altLang="zh-CN" sz="1600" b="1" i="1" dirty="0">
                <a:solidFill>
                  <a:schemeClr val="accent2"/>
                </a:solidFill>
                <a:ea typeface="楷体_GB2312" pitchFamily="49" charset="-122"/>
              </a:endParaRPr>
            </a:p>
          </p:txBody>
        </p:sp>
      </p:grpSp>
      <p:grpSp>
        <p:nvGrpSpPr>
          <p:cNvPr id="3" name="Group 8"/>
          <p:cNvGrpSpPr/>
          <p:nvPr/>
        </p:nvGrpSpPr>
        <p:grpSpPr>
          <a:xfrm>
            <a:off x="1774825" y="4005263"/>
            <a:ext cx="8496300" cy="1677987"/>
            <a:chOff x="158" y="2704"/>
            <a:chExt cx="5352" cy="1057"/>
          </a:xfrm>
        </p:grpSpPr>
        <p:sp>
          <p:nvSpPr>
            <p:cNvPr id="406534" name="Text Box 9"/>
            <p:cNvSpPr txBox="1"/>
            <p:nvPr/>
          </p:nvSpPr>
          <p:spPr>
            <a:xfrm>
              <a:off x="158" y="2704"/>
              <a:ext cx="5352" cy="1057"/>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b="1" dirty="0"/>
                <a:t>若还有 </a:t>
              </a:r>
              <a:r>
                <a:rPr lang="en-US" altLang="zh-CN" sz="2400" b="1" i="1" dirty="0">
                  <a:solidFill>
                    <a:schemeClr val="accent2"/>
                  </a:solidFill>
                </a:rPr>
                <a:t>g</a:t>
              </a:r>
              <a:r>
                <a:rPr lang="en-US" altLang="zh-CN" sz="1600" b="1" i="1" dirty="0">
                  <a:solidFill>
                    <a:schemeClr val="accent2"/>
                  </a:solidFill>
                </a:rPr>
                <a:t>i</a:t>
              </a:r>
              <a:r>
                <a:rPr lang="en-US" altLang="zh-CN" sz="2400" b="1" i="1" dirty="0">
                  <a:solidFill>
                    <a:schemeClr val="accent2"/>
                  </a:solidFill>
                </a:rPr>
                <a:t> </a:t>
              </a:r>
              <a:r>
                <a:rPr lang="en-US" altLang="zh-CN" sz="2400" b="1" dirty="0"/>
                <a:t>(</a:t>
              </a:r>
              <a:r>
                <a:rPr lang="en-US" altLang="zh-CN" sz="2400" b="1" i="1" dirty="0">
                  <a:solidFill>
                    <a:schemeClr val="accent2"/>
                  </a:solidFill>
                </a:rPr>
                <a:t> 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 </a:t>
              </a:r>
              <a:r>
                <a:rPr lang="en-US" altLang="zh-CN" sz="2400" b="1" dirty="0">
                  <a:solidFill>
                    <a:schemeClr val="accent2"/>
                  </a:solidFill>
                </a:rPr>
                <a:t>)</a:t>
              </a:r>
              <a:r>
                <a:rPr lang="zh-CN" altLang="en-US" sz="2400" b="1" dirty="0"/>
                <a:t>在</a:t>
              </a:r>
              <a:r>
                <a:rPr lang="zh-CN" altLang="en-US" sz="2400" b="1" i="1" dirty="0">
                  <a:solidFill>
                    <a:schemeClr val="accent2"/>
                  </a:solidFill>
                </a:rPr>
                <a:t> </a:t>
              </a:r>
              <a:r>
                <a:rPr lang="en-US" altLang="zh-CN" sz="2400" b="1" i="1" dirty="0">
                  <a:solidFill>
                    <a:schemeClr val="accent2"/>
                  </a:solidFill>
                </a:rPr>
                <a:t>x</a:t>
              </a:r>
              <a:r>
                <a:rPr lang="en-US" altLang="zh-CN" sz="2400" b="1" dirty="0">
                  <a:solidFill>
                    <a:schemeClr val="accent2"/>
                  </a:solidFill>
                </a:rPr>
                <a:t>*</a:t>
              </a:r>
              <a:r>
                <a:rPr lang="zh-CN" altLang="en-US" sz="2400" b="1" dirty="0"/>
                <a:t>可微</a:t>
              </a:r>
              <a:r>
                <a:rPr lang="en-US" altLang="zh-CN" sz="2400" b="1" dirty="0"/>
                <a:t>, </a:t>
              </a:r>
              <a:r>
                <a:rPr lang="zh-CN" altLang="en-US" sz="2400" b="1" dirty="0"/>
                <a:t>则</a:t>
              </a:r>
              <a:endParaRPr lang="zh-CN" altLang="en-US" sz="2400" b="1" i="1" dirty="0">
                <a:solidFill>
                  <a:schemeClr val="accent2"/>
                </a:solidFill>
              </a:endParaRPr>
            </a:p>
            <a:p>
              <a:pPr marL="0" lvl="0" indent="0" eaLnBrk="1" hangingPunct="1">
                <a:lnSpc>
                  <a:spcPct val="110000"/>
                </a:lnSpc>
                <a:spcBef>
                  <a:spcPct val="50000"/>
                </a:spcBef>
                <a:buNone/>
              </a:pPr>
              <a:r>
                <a:rPr lang="zh-CN" altLang="en-US" sz="2400" i="1" dirty="0">
                  <a:solidFill>
                    <a:schemeClr val="accent2"/>
                  </a:solidFill>
                  <a:ea typeface="楷体_GB2312" pitchFamily="49" charset="-122"/>
                  <a:sym typeface="Symbol" panose="05050102010706020507" pitchFamily="18" charset="2"/>
                </a:rPr>
                <a:t>     </a:t>
              </a:r>
              <a:r>
                <a:rPr lang="zh-CN" altLang="en-US"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Euclid Symbol" panose="05050102010706020507" pitchFamily="18" charset="2"/>
                </a:rPr>
                <a:t></a:t>
              </a:r>
              <a:r>
                <a:rPr lang="en-US" altLang="zh-CN" sz="2400" dirty="0">
                  <a:solidFill>
                    <a:schemeClr val="accent2"/>
                  </a:solidFill>
                  <a:ea typeface="楷体_GB2312" pitchFamily="49" charset="-122"/>
                  <a:sym typeface="Symbol" panose="05050102010706020507" pitchFamily="18" charset="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g</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b="1" dirty="0">
                  <a:solidFill>
                    <a:schemeClr val="accent2"/>
                  </a:solidFill>
                  <a:ea typeface="楷体_GB2312" pitchFamily="49" charset="-122"/>
                </a:rPr>
                <a:t>0</a:t>
              </a:r>
              <a:r>
                <a:rPr lang="en-US" altLang="zh-CN" sz="2400" dirty="0">
                  <a:ea typeface="楷体_GB2312" pitchFamily="49" charset="-122"/>
                </a:rPr>
                <a:t>, </a:t>
              </a:r>
              <a:endParaRPr lang="en-US" altLang="zh-CN" sz="2400" dirty="0">
                <a:ea typeface="楷体_GB2312" pitchFamily="49" charset="-122"/>
              </a:endParaRPr>
            </a:p>
            <a:p>
              <a:pPr marL="0" lvl="0" indent="0" eaLnBrk="1" hangingPunct="1">
                <a:lnSpc>
                  <a:spcPct val="110000"/>
                </a:lnSpc>
                <a:spcBef>
                  <a:spcPct val="50000"/>
                </a:spcBef>
                <a:buNone/>
              </a:pPr>
              <a:r>
                <a:rPr lang="en-US" altLang="zh-CN" sz="2400" dirty="0">
                  <a:ea typeface="楷体_GB2312" pitchFamily="49" charset="-12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i</a:t>
              </a:r>
              <a:r>
                <a:rPr lang="en-US" altLang="zh-CN" sz="2400" i="1" dirty="0">
                  <a:solidFill>
                    <a:schemeClr val="accent2"/>
                  </a:solidFill>
                  <a:ea typeface="楷体_GB2312" pitchFamily="49" charset="-122"/>
                </a:rPr>
                <a:t>g</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*)=0</a:t>
              </a:r>
              <a:r>
                <a:rPr lang="en-US" altLang="zh-CN" sz="2400" dirty="0">
                  <a:ea typeface="楷体_GB2312" pitchFamily="49" charset="-12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sym typeface="Symbol" panose="05050102010706020507" pitchFamily="18" charset="2"/>
                </a:rPr>
                <a:t>0</a:t>
              </a:r>
              <a:r>
                <a:rPr lang="en-US" altLang="zh-CN" sz="2400" i="1" dirty="0">
                  <a:solidFill>
                    <a:schemeClr val="accent2"/>
                  </a:solidFill>
                  <a:ea typeface="楷体_GB2312" pitchFamily="49" charset="-122"/>
                </a:rPr>
                <a:t> </a:t>
              </a:r>
              <a:r>
                <a:rPr lang="zh-CN" altLang="en-US" sz="2400" dirty="0">
                  <a:ea typeface="楷体_GB2312" pitchFamily="49" charset="-122"/>
                </a:rPr>
                <a:t>，</a:t>
              </a:r>
              <a:r>
                <a:rPr lang="zh-CN" altLang="en-US" sz="2400" i="1" dirty="0">
                  <a:solidFill>
                    <a:schemeClr val="accent2"/>
                  </a:solidFill>
                  <a:ea typeface="楷体_GB2312" pitchFamily="49" charset="-122"/>
                </a:rPr>
                <a:t> </a:t>
              </a:r>
              <a:r>
                <a:rPr lang="en-US" altLang="zh-CN" sz="2400" i="1" dirty="0">
                  <a:solidFill>
                    <a:schemeClr val="accent2"/>
                  </a:solidFill>
                  <a:ea typeface="楷体_GB2312" pitchFamily="49" charset="-122"/>
                  <a:sym typeface="Symbol" panose="05050102010706020507" pitchFamily="18" charset="2"/>
                </a:rPr>
                <a:t>i</a:t>
              </a:r>
              <a:r>
                <a:rPr lang="en-US" altLang="zh-CN" sz="2400" dirty="0">
                  <a:solidFill>
                    <a:schemeClr val="accent2"/>
                  </a:solidFill>
                  <a:ea typeface="楷体_GB2312" pitchFamily="49" charset="-122"/>
                  <a:sym typeface="Symbol" panose="05050102010706020507" pitchFamily="18" charset="2"/>
                </a:rPr>
                <a:t>=1,…, </a:t>
              </a:r>
              <a:r>
                <a:rPr lang="en-US" altLang="zh-CN" sz="2400" i="1" dirty="0">
                  <a:solidFill>
                    <a:schemeClr val="accent2"/>
                  </a:solidFill>
                  <a:ea typeface="楷体_GB2312" pitchFamily="49" charset="-122"/>
                  <a:sym typeface="Symbol" panose="05050102010706020507" pitchFamily="18" charset="2"/>
                </a:rPr>
                <a:t>m</a:t>
              </a:r>
              <a:r>
                <a:rPr lang="en-US" altLang="zh-CN" sz="2400" dirty="0">
                  <a:ea typeface="楷体_GB2312" pitchFamily="49" charset="-122"/>
                  <a:sym typeface="Symbol" panose="05050102010706020507" pitchFamily="18" charset="2"/>
                </a:rPr>
                <a:t>.</a:t>
              </a:r>
              <a:endParaRPr lang="en-US" altLang="zh-CN" sz="2400" dirty="0">
                <a:ea typeface="楷体_GB2312" pitchFamily="49" charset="-122"/>
                <a:sym typeface="Symbol" panose="05050102010706020507" pitchFamily="18" charset="2"/>
              </a:endParaRPr>
            </a:p>
          </p:txBody>
        </p:sp>
        <p:sp>
          <p:nvSpPr>
            <p:cNvPr id="406535" name="Rectangle 10"/>
            <p:cNvSpPr/>
            <p:nvPr/>
          </p:nvSpPr>
          <p:spPr>
            <a:xfrm>
              <a:off x="1016" y="3249"/>
              <a:ext cx="290" cy="2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i</a:t>
              </a:r>
              <a:r>
                <a:rPr lang="en-US" altLang="zh-CN" sz="1600" dirty="0">
                  <a:solidFill>
                    <a:schemeClr val="accent2"/>
                  </a:solidFill>
                  <a:ea typeface="楷体_GB2312" pitchFamily="49" charset="-122"/>
                  <a:sym typeface="Symbol" panose="05050102010706020507" pitchFamily="18" charset="2"/>
                </a:rPr>
                <a:t>=1</a:t>
              </a:r>
              <a:endParaRPr lang="en-US" altLang="zh-CN" sz="1600" b="1" i="1" dirty="0">
                <a:solidFill>
                  <a:schemeClr val="accent2"/>
                </a:solidFill>
                <a:ea typeface="楷体_GB2312" pitchFamily="49" charset="-122"/>
              </a:endParaRPr>
            </a:p>
          </p:txBody>
        </p:sp>
        <p:sp>
          <p:nvSpPr>
            <p:cNvPr id="406536" name="Rectangle 11"/>
            <p:cNvSpPr/>
            <p:nvPr/>
          </p:nvSpPr>
          <p:spPr>
            <a:xfrm>
              <a:off x="1029" y="2976"/>
              <a:ext cx="325" cy="2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i</a:t>
              </a:r>
              <a:r>
                <a:rPr lang="en-US" altLang="zh-CN" sz="1600" dirty="0">
                  <a:solidFill>
                    <a:schemeClr val="accent2"/>
                  </a:solidFill>
                  <a:ea typeface="楷体_GB2312" pitchFamily="49" charset="-122"/>
                  <a:sym typeface="Symbol" panose="05050102010706020507" pitchFamily="18" charset="2"/>
                </a:rPr>
                <a:t>=</a:t>
              </a:r>
              <a:r>
                <a:rPr lang="en-US" altLang="zh-CN" sz="1600" i="1" dirty="0">
                  <a:solidFill>
                    <a:schemeClr val="accent2"/>
                  </a:solidFill>
                  <a:ea typeface="楷体_GB2312" pitchFamily="49" charset="-122"/>
                  <a:sym typeface="Symbol" panose="05050102010706020507" pitchFamily="18" charset="2"/>
                </a:rPr>
                <a:t>m</a:t>
              </a:r>
              <a:endParaRPr lang="en-US" altLang="zh-CN" sz="1600" b="1" i="1" dirty="0">
                <a:solidFill>
                  <a:schemeClr val="accent2"/>
                </a:solidFill>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7554" name="Rectangle 2"/>
          <p:cNvSpPr>
            <a:spLocks noGrp="1"/>
          </p:cNvSpPr>
          <p:nvPr>
            <p:ph type="title"/>
          </p:nvPr>
        </p:nvSpPr>
        <p:spPr>
          <a:xfrm>
            <a:off x="1847850" y="188913"/>
            <a:ext cx="7777163" cy="719137"/>
          </a:xfrm>
        </p:spPr>
        <p:txBody>
          <a:bodyPr vert="horz" wrap="square" lIns="91440" tIns="45720" rIns="91440" bIns="45720" anchor="ctr" anchorCtr="0"/>
          <a:p>
            <a:pPr eaLnBrk="1" hangingPunct="1"/>
            <a:r>
              <a:rPr lang="en-US" altLang="zh-CN" sz="4000" dirty="0">
                <a:solidFill>
                  <a:srgbClr val="003366"/>
                </a:solidFill>
              </a:rPr>
              <a:t>7</a:t>
            </a:r>
            <a:r>
              <a:rPr lang="en-US" altLang="zh-CN" sz="4000" b="1" dirty="0">
                <a:solidFill>
                  <a:srgbClr val="003366"/>
                </a:solidFill>
              </a:rPr>
              <a:t>. </a:t>
            </a:r>
            <a:r>
              <a:rPr lang="zh-CN" altLang="en-US" sz="3600" dirty="0">
                <a:solidFill>
                  <a:srgbClr val="003366"/>
                </a:solidFill>
              </a:rPr>
              <a:t>最优性条件</a:t>
            </a:r>
            <a:r>
              <a:rPr lang="en-US" altLang="zh-CN" sz="3600" dirty="0">
                <a:solidFill>
                  <a:srgbClr val="006699"/>
                </a:solidFill>
              </a:rPr>
              <a:t>-</a:t>
            </a:r>
            <a:r>
              <a:rPr lang="zh-CN" altLang="en-US" sz="3200" dirty="0">
                <a:solidFill>
                  <a:srgbClr val="FF9900"/>
                </a:solidFill>
                <a:ea typeface="楷体_GB2312" pitchFamily="49" charset="-122"/>
                <a:sym typeface="Wingdings" panose="05000000000000000000" pitchFamily="2" charset="2"/>
              </a:rPr>
              <a:t>不等式约束</a:t>
            </a:r>
            <a:r>
              <a:rPr lang="en-US" altLang="zh-CN" sz="3200" dirty="0">
                <a:solidFill>
                  <a:schemeClr val="tx1"/>
                </a:solidFill>
                <a:latin typeface="宋体" panose="02010600030101010101" pitchFamily="2" charset="-122"/>
                <a:sym typeface="Wingdings" panose="05000000000000000000" pitchFamily="2" charset="2"/>
              </a:rPr>
              <a:t>13</a:t>
            </a:r>
            <a:endParaRPr lang="en-US" altLang="zh-CN" sz="3200" dirty="0">
              <a:solidFill>
                <a:schemeClr val="tx1"/>
              </a:solidFill>
              <a:latin typeface="宋体" panose="02010600030101010101" pitchFamily="2" charset="-122"/>
              <a:sym typeface="Wingdings" panose="05000000000000000000" pitchFamily="2" charset="2"/>
            </a:endParaRPr>
          </a:p>
        </p:txBody>
      </p:sp>
      <p:sp>
        <p:nvSpPr>
          <p:cNvPr id="407555" name="Rectangle 5"/>
          <p:cNvSpPr/>
          <p:nvPr/>
        </p:nvSpPr>
        <p:spPr>
          <a:xfrm>
            <a:off x="1992313" y="1052513"/>
            <a:ext cx="4032250" cy="1938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Karush-Kuhn-Tucker </a:t>
            </a:r>
            <a:endParaRPr lang="en-US" altLang="zh-CN" sz="2400" b="1" dirty="0"/>
          </a:p>
          <a:p>
            <a:pPr marL="0" lvl="0" indent="0" eaLnBrk="1" hangingPunct="1">
              <a:spcBef>
                <a:spcPct val="0"/>
              </a:spcBef>
              <a:buNone/>
            </a:pPr>
            <a:r>
              <a:rPr lang="zh-CN" altLang="en-US" sz="2400" b="1" dirty="0"/>
              <a:t>条件可写成向量形式</a:t>
            </a:r>
            <a:endParaRPr lang="zh-CN" altLang="en-US" sz="2400" dirty="0"/>
          </a:p>
          <a:p>
            <a:pPr marL="0" lvl="0" indent="0" eaLnBrk="1" hangingPunct="1">
              <a:spcBef>
                <a:spcPct val="0"/>
              </a:spcBef>
              <a:buNone/>
            </a:pPr>
            <a:r>
              <a:rPr lang="zh-CN" altLang="en-US" sz="2400" dirty="0"/>
              <a:t>∇</a:t>
            </a:r>
            <a:r>
              <a:rPr lang="en-US" altLang="zh-CN" sz="2400" i="1" dirty="0"/>
              <a:t>f</a:t>
            </a:r>
            <a:r>
              <a:rPr lang="en-US" altLang="zh-CN" sz="2400" dirty="0"/>
              <a:t>(</a:t>
            </a:r>
            <a:r>
              <a:rPr lang="en-US" altLang="zh-CN" sz="2400" b="1" i="1" dirty="0"/>
              <a:t>x</a:t>
            </a:r>
            <a:r>
              <a:rPr lang="en-US" altLang="zh-CN" sz="2400" dirty="0"/>
              <a:t>*)-</a:t>
            </a:r>
            <a:r>
              <a:rPr lang="en-US" altLang="zh-CN" sz="2400" b="1" i="1" dirty="0"/>
              <a:t>u</a:t>
            </a:r>
            <a:r>
              <a:rPr lang="en-US" altLang="zh-CN" sz="2400" dirty="0"/>
              <a:t>∇</a:t>
            </a:r>
            <a:r>
              <a:rPr lang="en-US" altLang="zh-CN" sz="2400" b="1" i="1" dirty="0"/>
              <a:t>g</a:t>
            </a:r>
            <a:r>
              <a:rPr lang="en-US" altLang="zh-CN" sz="2400" dirty="0"/>
              <a:t>(</a:t>
            </a:r>
            <a:r>
              <a:rPr lang="en-US" altLang="zh-CN" sz="2400" b="1" i="1" dirty="0"/>
              <a:t>x</a:t>
            </a:r>
            <a:r>
              <a:rPr lang="en-US" altLang="zh-CN" sz="2400" dirty="0"/>
              <a:t>*)=</a:t>
            </a:r>
            <a:r>
              <a:rPr lang="en-US" altLang="zh-CN" sz="2400" b="1" dirty="0"/>
              <a:t>0</a:t>
            </a:r>
            <a:r>
              <a:rPr lang="en-US" altLang="zh-CN" sz="2400" dirty="0"/>
              <a:t>, </a:t>
            </a:r>
            <a:endParaRPr lang="en-US" altLang="zh-CN" sz="2400" dirty="0"/>
          </a:p>
          <a:p>
            <a:pPr marL="0" lvl="0" indent="0" eaLnBrk="1" hangingPunct="1">
              <a:spcBef>
                <a:spcPct val="0"/>
              </a:spcBef>
              <a:buNone/>
            </a:pPr>
            <a:r>
              <a:rPr lang="en-US" altLang="zh-CN" sz="2400" b="1" i="1" dirty="0"/>
              <a:t>ug</a:t>
            </a:r>
            <a:r>
              <a:rPr lang="en-US" altLang="zh-CN" sz="2400" dirty="0"/>
              <a:t>(</a:t>
            </a:r>
            <a:r>
              <a:rPr lang="en-US" altLang="zh-CN" sz="2400" b="1" i="1" dirty="0"/>
              <a:t>x</a:t>
            </a:r>
            <a:r>
              <a:rPr lang="en-US" altLang="zh-CN" sz="2400" dirty="0"/>
              <a:t>*)=0, </a:t>
            </a:r>
            <a:endParaRPr lang="en-US" altLang="zh-CN" sz="2400" dirty="0"/>
          </a:p>
          <a:p>
            <a:pPr marL="0" lvl="0" indent="0" eaLnBrk="1" hangingPunct="1">
              <a:spcBef>
                <a:spcPct val="0"/>
              </a:spcBef>
              <a:buNone/>
            </a:pPr>
            <a:r>
              <a:rPr lang="en-US" altLang="zh-CN" sz="2400" b="1" i="1" dirty="0"/>
              <a:t>u</a:t>
            </a:r>
            <a:r>
              <a:rPr lang="en-US" altLang="zh-CN" sz="2400" dirty="0"/>
              <a:t>≥</a:t>
            </a:r>
            <a:r>
              <a:rPr lang="en-US" altLang="zh-CN" sz="2400" b="1" dirty="0"/>
              <a:t>0</a:t>
            </a:r>
            <a:r>
              <a:rPr lang="en-US" altLang="zh-CN" sz="2400" dirty="0"/>
              <a:t>.</a:t>
            </a:r>
            <a:endParaRPr lang="en-US" altLang="zh-CN" sz="2400" dirty="0"/>
          </a:p>
        </p:txBody>
      </p:sp>
      <p:sp>
        <p:nvSpPr>
          <p:cNvPr id="407556" name="Rectangle 6"/>
          <p:cNvSpPr/>
          <p:nvPr/>
        </p:nvSpPr>
        <p:spPr>
          <a:xfrm>
            <a:off x="1703388" y="-26987"/>
            <a:ext cx="77724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zh-CN" sz="3600" dirty="0">
              <a:latin typeface="宋体" panose="02010600030101010101" pitchFamily="2" charset="-122"/>
              <a:sym typeface="Wingdings" panose="05000000000000000000" pitchFamily="2" charset="2"/>
            </a:endParaRPr>
          </a:p>
        </p:txBody>
      </p:sp>
      <p:sp>
        <p:nvSpPr>
          <p:cNvPr id="407557" name="Line 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07558" name="Rectangle 8"/>
          <p:cNvSpPr/>
          <p:nvPr/>
        </p:nvSpPr>
        <p:spPr>
          <a:xfrm>
            <a:off x="2063750" y="3429000"/>
            <a:ext cx="3095625" cy="1568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dirty="0"/>
              <a:t>这表明 </a:t>
            </a:r>
            <a:r>
              <a:rPr lang="en-US" altLang="zh-CN" sz="2400" dirty="0"/>
              <a:t>∇</a:t>
            </a:r>
            <a:r>
              <a:rPr lang="en-US" altLang="zh-CN" sz="2400" i="1" dirty="0"/>
              <a:t>f</a:t>
            </a:r>
            <a:r>
              <a:rPr lang="en-US" altLang="zh-CN" sz="2400" dirty="0"/>
              <a:t>(</a:t>
            </a:r>
            <a:r>
              <a:rPr lang="en-US" altLang="zh-CN" sz="2400" b="1" i="1" dirty="0"/>
              <a:t>x</a:t>
            </a:r>
            <a:r>
              <a:rPr lang="en-US" altLang="zh-CN" sz="2400" dirty="0"/>
              <a:t>*) </a:t>
            </a:r>
            <a:r>
              <a:rPr lang="zh-CN" altLang="en-US" sz="2400" dirty="0"/>
              <a:t>属于</a:t>
            </a:r>
            <a:endParaRPr lang="zh-CN" altLang="en-US" sz="2400" dirty="0"/>
          </a:p>
          <a:p>
            <a:pPr marL="0" lvl="0" indent="0" eaLnBrk="1" hangingPunct="1">
              <a:spcBef>
                <a:spcPct val="0"/>
              </a:spcBef>
              <a:buNone/>
            </a:pPr>
            <a:r>
              <a:rPr lang="zh-CN" altLang="en-US" sz="2400" dirty="0"/>
              <a:t>起作用约束的这些约束的梯度所形成的锥中。</a:t>
            </a:r>
            <a:endParaRPr lang="zh-CN" altLang="en-US" sz="2400" dirty="0"/>
          </a:p>
        </p:txBody>
      </p:sp>
      <p:pic>
        <p:nvPicPr>
          <p:cNvPr id="407559" name="Picture 7"/>
          <p:cNvPicPr>
            <a:picLocks noChangeAspect="1"/>
          </p:cNvPicPr>
          <p:nvPr/>
        </p:nvPicPr>
        <p:blipFill>
          <a:blip r:embed="rId1"/>
          <a:stretch>
            <a:fillRect/>
          </a:stretch>
        </p:blipFill>
        <p:spPr>
          <a:xfrm>
            <a:off x="5375275" y="1125538"/>
            <a:ext cx="4968875" cy="4833937"/>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8"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rgbClr val="FF9900"/>
                </a:solidFill>
                <a:ea typeface="楷体_GB2312" pitchFamily="49" charset="-122"/>
                <a:sym typeface="Wingdings" panose="05000000000000000000" pitchFamily="2" charset="2"/>
              </a:rPr>
              <a:t>14</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08579"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08580" name="Object 36"/>
          <p:cNvGraphicFramePr>
            <a:graphicFrameLocks noChangeAspect="1"/>
          </p:cNvGraphicFramePr>
          <p:nvPr/>
        </p:nvGraphicFramePr>
        <p:xfrm>
          <a:off x="2590800" y="1295400"/>
          <a:ext cx="5410200" cy="4130675"/>
        </p:xfrm>
        <a:graphic>
          <a:graphicData uri="http://schemas.openxmlformats.org/presentationml/2006/ole">
            <mc:AlternateContent xmlns:mc="http://schemas.openxmlformats.org/markup-compatibility/2006">
              <mc:Choice xmlns:v="urn:schemas-microsoft-com:vml" Requires="v">
                <p:oleObj spid="_x0000_s3848" name="" r:id="rId1" imgW="4673600" imgH="3568700" progId="Equation.DSMT4">
                  <p:embed/>
                </p:oleObj>
              </mc:Choice>
              <mc:Fallback>
                <p:oleObj name="" r:id="rId1" imgW="4673600" imgH="3568700" progId="Equation.DSMT4">
                  <p:embed/>
                  <p:pic>
                    <p:nvPicPr>
                      <p:cNvPr id="0" name="图片 3847"/>
                      <p:cNvPicPr/>
                      <p:nvPr/>
                    </p:nvPicPr>
                    <p:blipFill>
                      <a:blip r:embed="rId2"/>
                      <a:stretch>
                        <a:fillRect/>
                      </a:stretch>
                    </p:blipFill>
                    <p:spPr>
                      <a:xfrm>
                        <a:off x="2590800" y="1295400"/>
                        <a:ext cx="5410200" cy="4130675"/>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02" name="Rectangle 1026"/>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rgbClr val="FF9900"/>
                </a:solidFill>
                <a:ea typeface="楷体_GB2312" pitchFamily="49" charset="-122"/>
                <a:sym typeface="Wingdings" panose="05000000000000000000" pitchFamily="2" charset="2"/>
              </a:rPr>
              <a:t>15</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09603" name="Line 102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09604" name="Object 1028"/>
          <p:cNvGraphicFramePr>
            <a:graphicFrameLocks noChangeAspect="1"/>
          </p:cNvGraphicFramePr>
          <p:nvPr/>
        </p:nvGraphicFramePr>
        <p:xfrm>
          <a:off x="2057400" y="1066800"/>
          <a:ext cx="8216900" cy="5168900"/>
        </p:xfrm>
        <a:graphic>
          <a:graphicData uri="http://schemas.openxmlformats.org/presentationml/2006/ole">
            <mc:AlternateContent xmlns:mc="http://schemas.openxmlformats.org/markup-compatibility/2006">
              <mc:Choice xmlns:v="urn:schemas-microsoft-com:vml" Requires="v">
                <p:oleObj spid="_x0000_s3849" name="" r:id="rId1" imgW="8216900" imgH="5168900" progId="Equation.DSMT4">
                  <p:embed/>
                </p:oleObj>
              </mc:Choice>
              <mc:Fallback>
                <p:oleObj name="" r:id="rId1" imgW="8216900" imgH="5168900" progId="Equation.DSMT4">
                  <p:embed/>
                  <p:pic>
                    <p:nvPicPr>
                      <p:cNvPr id="0" name="图片 3848"/>
                      <p:cNvPicPr/>
                      <p:nvPr/>
                    </p:nvPicPr>
                    <p:blipFill>
                      <a:blip r:embed="rId2"/>
                      <a:stretch>
                        <a:fillRect/>
                      </a:stretch>
                    </p:blipFill>
                    <p:spPr>
                      <a:xfrm>
                        <a:off x="2057400" y="1066800"/>
                        <a:ext cx="8216900" cy="5168900"/>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626" name="Rectangle 2"/>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rgbClr val="FF9900"/>
                </a:solidFill>
                <a:ea typeface="楷体_GB2312" pitchFamily="49" charset="-122"/>
                <a:sym typeface="Wingdings" panose="05000000000000000000" pitchFamily="2" charset="2"/>
              </a:rPr>
              <a:t>16</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10627"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10628" name="Object 0"/>
          <p:cNvGraphicFramePr>
            <a:graphicFrameLocks noChangeAspect="1"/>
          </p:cNvGraphicFramePr>
          <p:nvPr/>
        </p:nvGraphicFramePr>
        <p:xfrm>
          <a:off x="2286000" y="1371600"/>
          <a:ext cx="4927600" cy="1981200"/>
        </p:xfrm>
        <a:graphic>
          <a:graphicData uri="http://schemas.openxmlformats.org/presentationml/2006/ole">
            <mc:AlternateContent xmlns:mc="http://schemas.openxmlformats.org/markup-compatibility/2006">
              <mc:Choice xmlns:v="urn:schemas-microsoft-com:vml" Requires="v">
                <p:oleObj spid="_x0000_s3850" name="" r:id="rId1" imgW="4927600" imgH="1981200" progId="Equation.DSMT4">
                  <p:embed/>
                </p:oleObj>
              </mc:Choice>
              <mc:Fallback>
                <p:oleObj name="" r:id="rId1" imgW="4927600" imgH="1981200" progId="Equation.DSMT4">
                  <p:embed/>
                  <p:pic>
                    <p:nvPicPr>
                      <p:cNvPr id="0" name="图片 3849"/>
                      <p:cNvPicPr/>
                      <p:nvPr/>
                    </p:nvPicPr>
                    <p:blipFill>
                      <a:blip r:embed="rId2"/>
                      <a:stretch>
                        <a:fillRect/>
                      </a:stretch>
                    </p:blipFill>
                    <p:spPr>
                      <a:xfrm>
                        <a:off x="2286000" y="1371600"/>
                        <a:ext cx="4927600" cy="1981200"/>
                      </a:xfrm>
                      <a:prstGeom prst="rect">
                        <a:avLst/>
                      </a:prstGeom>
                      <a:noFill/>
                      <a:ln w="38100">
                        <a:noFill/>
                        <a:miter/>
                      </a:ln>
                    </p:spPr>
                  </p:pic>
                </p:oleObj>
              </mc:Fallback>
            </mc:AlternateContent>
          </a:graphicData>
        </a:graphic>
      </p:graphicFrame>
      <p:graphicFrame>
        <p:nvGraphicFramePr>
          <p:cNvPr id="410629" name="Object 1"/>
          <p:cNvGraphicFramePr>
            <a:graphicFrameLocks noChangeAspect="1"/>
          </p:cNvGraphicFramePr>
          <p:nvPr/>
        </p:nvGraphicFramePr>
        <p:xfrm>
          <a:off x="2133600" y="3657600"/>
          <a:ext cx="8369300" cy="927100"/>
        </p:xfrm>
        <a:graphic>
          <a:graphicData uri="http://schemas.openxmlformats.org/presentationml/2006/ole">
            <mc:AlternateContent xmlns:mc="http://schemas.openxmlformats.org/markup-compatibility/2006">
              <mc:Choice xmlns:v="urn:schemas-microsoft-com:vml" Requires="v">
                <p:oleObj spid="_x0000_s3851" name="" r:id="rId3" imgW="8369300" imgH="927100" progId="Equation.DSMT4">
                  <p:embed/>
                </p:oleObj>
              </mc:Choice>
              <mc:Fallback>
                <p:oleObj name="" r:id="rId3" imgW="8369300" imgH="927100" progId="Equation.DSMT4">
                  <p:embed/>
                  <p:pic>
                    <p:nvPicPr>
                      <p:cNvPr id="0" name="图片 3850"/>
                      <p:cNvPicPr/>
                      <p:nvPr/>
                    </p:nvPicPr>
                    <p:blipFill>
                      <a:blip r:embed="rId4"/>
                      <a:stretch>
                        <a:fillRect/>
                      </a:stretch>
                    </p:blipFill>
                    <p:spPr>
                      <a:xfrm>
                        <a:off x="2133600" y="3657600"/>
                        <a:ext cx="8369300" cy="927100"/>
                      </a:xfrm>
                      <a:prstGeom prst="rect">
                        <a:avLst/>
                      </a:prstGeom>
                      <a:noFill/>
                      <a:ln w="38100">
                        <a:noFill/>
                        <a:miter/>
                      </a:ln>
                    </p:spPr>
                  </p:pic>
                </p:oleObj>
              </mc:Fallback>
            </mc:AlternateContent>
          </a:graphicData>
        </a:graphic>
      </p:graphicFrame>
      <p:graphicFrame>
        <p:nvGraphicFramePr>
          <p:cNvPr id="410630" name="Object 2"/>
          <p:cNvGraphicFramePr>
            <a:graphicFrameLocks noChangeAspect="1"/>
          </p:cNvGraphicFramePr>
          <p:nvPr/>
        </p:nvGraphicFramePr>
        <p:xfrm>
          <a:off x="2286000" y="4800600"/>
          <a:ext cx="7277100" cy="952500"/>
        </p:xfrm>
        <a:graphic>
          <a:graphicData uri="http://schemas.openxmlformats.org/presentationml/2006/ole">
            <mc:AlternateContent xmlns:mc="http://schemas.openxmlformats.org/markup-compatibility/2006">
              <mc:Choice xmlns:v="urn:schemas-microsoft-com:vml" Requires="v">
                <p:oleObj spid="_x0000_s3852" name="" r:id="rId5" imgW="7277100" imgH="952500" progId="Equation.DSMT4">
                  <p:embed/>
                </p:oleObj>
              </mc:Choice>
              <mc:Fallback>
                <p:oleObj name="" r:id="rId5" imgW="7277100" imgH="952500" progId="Equation.DSMT4">
                  <p:embed/>
                  <p:pic>
                    <p:nvPicPr>
                      <p:cNvPr id="0" name="图片 3851"/>
                      <p:cNvPicPr/>
                      <p:nvPr/>
                    </p:nvPicPr>
                    <p:blipFill>
                      <a:blip r:embed="rId6"/>
                      <a:stretch>
                        <a:fillRect/>
                      </a:stretch>
                    </p:blipFill>
                    <p:spPr>
                      <a:xfrm>
                        <a:off x="2286000" y="4800600"/>
                        <a:ext cx="7277100" cy="952500"/>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1650" name="Rectangle 2"/>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rgbClr val="FF9900"/>
                </a:solidFill>
                <a:ea typeface="楷体_GB2312" pitchFamily="49" charset="-122"/>
                <a:sym typeface="Wingdings" panose="05000000000000000000" pitchFamily="2" charset="2"/>
              </a:rPr>
              <a:t>17</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11651"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11652" name="Object 1024"/>
          <p:cNvGraphicFramePr>
            <a:graphicFrameLocks noChangeAspect="1"/>
          </p:cNvGraphicFramePr>
          <p:nvPr/>
        </p:nvGraphicFramePr>
        <p:xfrm>
          <a:off x="2895600" y="1524000"/>
          <a:ext cx="5054600" cy="1930400"/>
        </p:xfrm>
        <a:graphic>
          <a:graphicData uri="http://schemas.openxmlformats.org/presentationml/2006/ole">
            <mc:AlternateContent xmlns:mc="http://schemas.openxmlformats.org/markup-compatibility/2006">
              <mc:Choice xmlns:v="urn:schemas-microsoft-com:vml" Requires="v">
                <p:oleObj spid="_x0000_s3853" name="" r:id="rId1" imgW="5054600" imgH="1930400" progId="Equation.DSMT4">
                  <p:embed/>
                </p:oleObj>
              </mc:Choice>
              <mc:Fallback>
                <p:oleObj name="" r:id="rId1" imgW="5054600" imgH="1930400" progId="Equation.DSMT4">
                  <p:embed/>
                  <p:pic>
                    <p:nvPicPr>
                      <p:cNvPr id="0" name="图片 3852"/>
                      <p:cNvPicPr/>
                      <p:nvPr/>
                    </p:nvPicPr>
                    <p:blipFill>
                      <a:blip r:embed="rId2"/>
                      <a:stretch>
                        <a:fillRect/>
                      </a:stretch>
                    </p:blipFill>
                    <p:spPr>
                      <a:xfrm>
                        <a:off x="2895600" y="1524000"/>
                        <a:ext cx="5054600" cy="1930400"/>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2674" name="灯片编号占位符 5"/>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412675"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18</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12676"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12677" name="Text Box 5"/>
          <p:cNvSpPr txBox="1"/>
          <p:nvPr/>
        </p:nvSpPr>
        <p:spPr>
          <a:xfrm>
            <a:off x="1774825" y="1173163"/>
            <a:ext cx="8496300" cy="2306955"/>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ea typeface="楷体_GB2312" pitchFamily="49" charset="-122"/>
              </a:rPr>
              <a:t>Th7.2.5</a:t>
            </a:r>
            <a:r>
              <a:rPr lang="en-US" altLang="zh-CN" sz="2400" dirty="0">
                <a:ea typeface="楷体_GB2312" pitchFamily="49" charset="-122"/>
              </a:rPr>
              <a:t>. (</a:t>
            </a:r>
            <a:r>
              <a:rPr lang="en-US" altLang="zh-CN" sz="2400" b="1" dirty="0">
                <a:solidFill>
                  <a:schemeClr val="accent2"/>
                </a:solidFill>
                <a:ea typeface="楷体_GB2312" pitchFamily="49" charset="-122"/>
              </a:rPr>
              <a:t>Karush-Kuhn-Tucker </a:t>
            </a:r>
            <a:r>
              <a:rPr lang="zh-CN" altLang="en-US" sz="2400" b="1" dirty="0">
                <a:solidFill>
                  <a:schemeClr val="accent2"/>
                </a:solidFill>
                <a:ea typeface="楷体_GB2312" pitchFamily="49" charset="-122"/>
              </a:rPr>
              <a:t>充分条件</a:t>
            </a:r>
            <a:r>
              <a:rPr lang="en-US" altLang="zh-CN" sz="2400" dirty="0">
                <a:ea typeface="楷体_GB2312" pitchFamily="49" charset="-122"/>
              </a:rPr>
              <a:t>)</a:t>
            </a:r>
            <a:r>
              <a:rPr lang="zh-CN" altLang="en-US" sz="2400" b="1" dirty="0"/>
              <a:t>考虑极小化问题</a:t>
            </a:r>
            <a:endParaRPr lang="zh-CN" altLang="en-US" sz="2400" b="1" dirty="0"/>
          </a:p>
          <a:p>
            <a:pPr marL="0" lvl="0" indent="0" eaLnBrk="1" hangingPunct="1">
              <a:spcBef>
                <a:spcPct val="0"/>
              </a:spcBef>
              <a:buNone/>
            </a:pPr>
            <a:r>
              <a:rPr lang="zh-CN" altLang="en-US" sz="2400" b="1" dirty="0"/>
              <a:t>               </a:t>
            </a:r>
            <a:r>
              <a:rPr lang="en-US" altLang="zh-CN" sz="2400" b="1" dirty="0"/>
              <a:t>min  </a:t>
            </a:r>
            <a:r>
              <a:rPr lang="en-US" altLang="zh-CN" sz="2400" b="1" i="1" dirty="0">
                <a:solidFill>
                  <a:schemeClr val="accent2"/>
                </a:solidFill>
              </a:rPr>
              <a:t>f</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t> subject to </a:t>
            </a:r>
            <a:r>
              <a:rPr lang="en-US" altLang="zh-CN" sz="2400" b="1" i="1" dirty="0">
                <a:solidFill>
                  <a:schemeClr val="accent2"/>
                </a:solidFill>
              </a:rPr>
              <a:t>g</a:t>
            </a:r>
            <a:r>
              <a:rPr lang="en-US" altLang="zh-CN" sz="2400" b="1" i="1" baseline="-25000"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solidFill>
                  <a:schemeClr val="accent2"/>
                </a:solidFill>
                <a:sym typeface="Euclid Symbol" panose="05050102010706020507" pitchFamily="18" charset="2"/>
              </a:rPr>
              <a:t></a:t>
            </a:r>
            <a:r>
              <a:rPr lang="en-US" altLang="zh-CN" sz="2400" b="1" dirty="0">
                <a:solidFill>
                  <a:schemeClr val="accent2"/>
                </a:solidFill>
                <a:sym typeface="Symbol" panose="05050102010706020507" pitchFamily="18" charset="2"/>
              </a:rPr>
              <a:t>0</a:t>
            </a:r>
            <a:r>
              <a:rPr lang="zh-CN" altLang="en-US" sz="2400" b="1" dirty="0">
                <a:sym typeface="Symbol" panose="05050102010706020507" pitchFamily="18" charset="2"/>
              </a:rPr>
              <a:t>， </a:t>
            </a:r>
            <a:r>
              <a:rPr lang="en-US" altLang="zh-CN" sz="2400" b="1" i="1" dirty="0">
                <a:solidFill>
                  <a:schemeClr val="accent2"/>
                </a:solidFill>
                <a:sym typeface="Symbol" panose="05050102010706020507" pitchFamily="18" charset="2"/>
              </a:rPr>
              <a:t>i</a:t>
            </a:r>
            <a:r>
              <a:rPr lang="en-US" altLang="zh-CN" sz="2400" b="1" dirty="0">
                <a:solidFill>
                  <a:schemeClr val="accent2"/>
                </a:solidFill>
                <a:sym typeface="Symbol" panose="05050102010706020507" pitchFamily="18" charset="2"/>
              </a:rPr>
              <a:t>=1,…, </a:t>
            </a:r>
            <a:r>
              <a:rPr lang="en-US" altLang="zh-CN" sz="2400" b="1" i="1" dirty="0">
                <a:solidFill>
                  <a:schemeClr val="accent2"/>
                </a:solidFill>
                <a:sym typeface="Symbol" panose="05050102010706020507" pitchFamily="18" charset="2"/>
              </a:rPr>
              <a:t>m</a:t>
            </a:r>
            <a:r>
              <a:rPr lang="en-US" altLang="zh-CN" sz="2400" b="1" dirty="0">
                <a:sym typeface="Symbol" panose="05050102010706020507" pitchFamily="18" charset="2"/>
              </a:rPr>
              <a:t> </a:t>
            </a:r>
            <a:r>
              <a:rPr lang="zh-CN" altLang="en-US" sz="2400" b="1" dirty="0">
                <a:sym typeface="Symbol" panose="05050102010706020507" pitchFamily="18" charset="2"/>
              </a:rPr>
              <a:t>，</a:t>
            </a:r>
            <a:r>
              <a:rPr lang="en-US" altLang="zh-CN" sz="2400" b="1" i="1" dirty="0">
                <a:solidFill>
                  <a:schemeClr val="accent2"/>
                </a:solidFill>
                <a:sym typeface="Symbol" panose="05050102010706020507" pitchFamily="18" charset="2"/>
              </a:rPr>
              <a:t>x</a:t>
            </a:r>
            <a:r>
              <a:rPr lang="en-US" altLang="zh-CN" sz="2400" b="1" dirty="0">
                <a:solidFill>
                  <a:schemeClr val="accent2"/>
                </a:solidFill>
                <a:sym typeface="Symbol" panose="05050102010706020507" pitchFamily="18" charset="2"/>
              </a:rPr>
              <a:t></a:t>
            </a:r>
            <a:r>
              <a:rPr lang="en-US" altLang="zh-CN" sz="2400" b="1" i="1" dirty="0">
                <a:solidFill>
                  <a:schemeClr val="accent2"/>
                </a:solidFill>
                <a:sym typeface="Symbol" panose="05050102010706020507" pitchFamily="18" charset="2"/>
              </a:rPr>
              <a:t>S</a:t>
            </a:r>
            <a:r>
              <a:rPr lang="en-US" altLang="zh-CN" sz="2400" b="1" dirty="0">
                <a:sym typeface="Symbol" panose="05050102010706020507" pitchFamily="18" charset="2"/>
              </a:rPr>
              <a:t>, </a:t>
            </a:r>
            <a:endParaRPr lang="en-US" altLang="zh-CN" sz="2400" b="1" dirty="0">
              <a:sym typeface="Symbol" panose="05050102010706020507" pitchFamily="18" charset="2"/>
            </a:endParaRPr>
          </a:p>
          <a:p>
            <a:pPr marL="0" lvl="0" indent="0" eaLnBrk="1" hangingPunct="1">
              <a:spcBef>
                <a:spcPct val="0"/>
              </a:spcBef>
              <a:buNone/>
            </a:pPr>
            <a:r>
              <a:rPr lang="zh-CN" altLang="en-US" sz="2400" b="1" dirty="0">
                <a:sym typeface="Symbol" panose="05050102010706020507" pitchFamily="18" charset="2"/>
              </a:rPr>
              <a:t>其中 </a:t>
            </a:r>
            <a:r>
              <a:rPr lang="en-US" altLang="zh-CN" sz="2400" b="1" i="1" dirty="0">
                <a:solidFill>
                  <a:schemeClr val="accent2"/>
                </a:solidFill>
                <a:sym typeface="Symbol" panose="05050102010706020507" pitchFamily="18" charset="2"/>
              </a:rPr>
              <a:t>S</a:t>
            </a:r>
            <a:r>
              <a:rPr lang="en-US" altLang="zh-CN" sz="2400" b="1" dirty="0">
                <a:sym typeface="Symbol" panose="05050102010706020507" pitchFamily="18" charset="2"/>
              </a:rPr>
              <a:t> </a:t>
            </a:r>
            <a:r>
              <a:rPr lang="zh-CN" altLang="en-US" sz="2400" b="1" dirty="0">
                <a:sym typeface="Symbol" panose="05050102010706020507" pitchFamily="18" charset="2"/>
              </a:rPr>
              <a:t>是 </a:t>
            </a:r>
            <a:r>
              <a:rPr lang="en-US" altLang="zh-CN" sz="2400" b="1" i="1" dirty="0">
                <a:solidFill>
                  <a:schemeClr val="accent2"/>
                </a:solidFill>
                <a:sym typeface="Symbol" panose="05050102010706020507" pitchFamily="18" charset="2"/>
              </a:rPr>
              <a:t>E</a:t>
            </a:r>
            <a:r>
              <a:rPr lang="en-US" altLang="zh-CN" sz="2400" b="1" i="1" baseline="30000" dirty="0">
                <a:solidFill>
                  <a:schemeClr val="accent2"/>
                </a:solidFill>
                <a:sym typeface="Symbol" panose="05050102010706020507" pitchFamily="18" charset="2"/>
              </a:rPr>
              <a:t>n</a:t>
            </a:r>
            <a:r>
              <a:rPr lang="en-US" altLang="zh-CN" sz="2400" b="1" dirty="0">
                <a:sym typeface="Symbol" panose="05050102010706020507" pitchFamily="18" charset="2"/>
              </a:rPr>
              <a:t>.</a:t>
            </a:r>
            <a:r>
              <a:rPr lang="zh-CN" altLang="en-US" sz="2400" b="1" dirty="0">
                <a:sym typeface="Symbol" panose="05050102010706020507" pitchFamily="18" charset="2"/>
              </a:rPr>
              <a:t>中非空开集</a:t>
            </a:r>
            <a:r>
              <a:rPr lang="en-US" altLang="zh-CN" sz="2400" b="1" dirty="0">
                <a:sym typeface="Symbol" panose="05050102010706020507" pitchFamily="18" charset="2"/>
              </a:rPr>
              <a:t>. </a:t>
            </a:r>
            <a:r>
              <a:rPr lang="zh-CN" altLang="en-US" sz="2400" b="1" dirty="0">
                <a:sym typeface="Symbol" panose="05050102010706020507" pitchFamily="18" charset="2"/>
              </a:rPr>
              <a:t>设 </a:t>
            </a:r>
            <a:r>
              <a:rPr lang="en-US" altLang="zh-CN" sz="2400" b="1" i="1" dirty="0">
                <a:solidFill>
                  <a:schemeClr val="accent2"/>
                </a:solidFill>
              </a:rPr>
              <a:t>x</a:t>
            </a:r>
            <a:r>
              <a:rPr lang="en-US" altLang="zh-CN" sz="2400" b="1" dirty="0">
                <a:solidFill>
                  <a:schemeClr val="accent2"/>
                </a:solidFill>
              </a:rPr>
              <a:t>*</a:t>
            </a:r>
            <a:r>
              <a:rPr lang="en-US" altLang="zh-CN" sz="2400" b="1" dirty="0">
                <a:sym typeface="Symbol" panose="05050102010706020507" pitchFamily="18" charset="2"/>
              </a:rPr>
              <a:t> </a:t>
            </a:r>
            <a:r>
              <a:rPr lang="zh-CN" altLang="en-US" sz="2400" b="1" dirty="0">
                <a:sym typeface="Symbol" panose="05050102010706020507" pitchFamily="18" charset="2"/>
              </a:rPr>
              <a:t>为可行点</a:t>
            </a:r>
            <a:r>
              <a:rPr lang="en-US" altLang="zh-CN" sz="2400" b="1" dirty="0">
                <a:sym typeface="Symbol" panose="05050102010706020507" pitchFamily="18" charset="2"/>
              </a:rPr>
              <a:t>, </a:t>
            </a:r>
            <a:r>
              <a:rPr lang="en-US" altLang="zh-CN" sz="2400" b="1" i="1" dirty="0">
                <a:solidFill>
                  <a:schemeClr val="accent2"/>
                </a:solidFill>
                <a:sym typeface="Symbol" panose="05050102010706020507" pitchFamily="18" charset="2"/>
              </a:rPr>
              <a:t>I</a:t>
            </a:r>
            <a:r>
              <a:rPr lang="en-US" altLang="zh-CN" sz="2400" b="1" dirty="0">
                <a:solidFill>
                  <a:schemeClr val="accent2"/>
                </a:solidFill>
                <a:sym typeface="Symbol" panose="05050102010706020507" pitchFamily="18" charset="2"/>
              </a:rPr>
              <a:t>=</a:t>
            </a:r>
            <a:r>
              <a:rPr lang="en-US" altLang="zh-CN" sz="2400" b="1" dirty="0">
                <a:solidFill>
                  <a:schemeClr val="accent2"/>
                </a:solidFill>
              </a:rPr>
              <a:t> {</a:t>
            </a:r>
            <a:r>
              <a:rPr lang="en-US" altLang="zh-CN" sz="2400" b="1" i="1" dirty="0">
                <a:solidFill>
                  <a:schemeClr val="accent2"/>
                </a:solidFill>
              </a:rPr>
              <a:t>i</a:t>
            </a:r>
            <a:r>
              <a:rPr lang="en-US" altLang="zh-CN" sz="2400" b="1" dirty="0">
                <a:solidFill>
                  <a:schemeClr val="accent2"/>
                </a:solidFill>
              </a:rPr>
              <a:t>| </a:t>
            </a:r>
            <a:r>
              <a:rPr lang="en-US" altLang="zh-CN" sz="2400" b="1" i="1" dirty="0">
                <a:solidFill>
                  <a:schemeClr val="accent2"/>
                </a:solidFill>
              </a:rPr>
              <a:t>g</a:t>
            </a:r>
            <a:r>
              <a:rPr lang="en-US" altLang="zh-CN" sz="2800" b="1" i="1" baseline="-25000"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solidFill>
                  <a:schemeClr val="accent2"/>
                </a:solidFill>
                <a:sym typeface="Symbol" panose="05050102010706020507" pitchFamily="18" charset="2"/>
              </a:rPr>
              <a:t>=0</a:t>
            </a:r>
            <a:r>
              <a:rPr lang="en-US" altLang="zh-CN" sz="2400" b="1" dirty="0">
                <a:solidFill>
                  <a:schemeClr val="accent2"/>
                </a:solidFill>
              </a:rPr>
              <a:t>}</a:t>
            </a:r>
            <a:r>
              <a:rPr lang="en-US" altLang="zh-CN" sz="2400" b="1" dirty="0"/>
              <a:t>. </a:t>
            </a:r>
            <a:r>
              <a:rPr lang="zh-CN" altLang="en-US" sz="2400" b="1" dirty="0"/>
              <a:t>设</a:t>
            </a:r>
            <a:endParaRPr lang="zh-CN" altLang="en-US" sz="2400" b="1" dirty="0"/>
          </a:p>
          <a:p>
            <a:pPr marL="0" lvl="0" indent="0" eaLnBrk="1" hangingPunct="1">
              <a:spcBef>
                <a:spcPct val="0"/>
              </a:spcBef>
              <a:buNone/>
            </a:pP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zh-CN" altLang="en-US" sz="2400" b="1" dirty="0"/>
              <a:t>和诸</a:t>
            </a:r>
            <a:r>
              <a:rPr lang="zh-CN" altLang="en-US" sz="2400" b="1" dirty="0">
                <a:solidFill>
                  <a:schemeClr val="accent2"/>
                </a:solidFill>
                <a:sym typeface="Euclid Symbol" panose="05050102010706020507" pitchFamily="18" charset="2"/>
              </a:rPr>
              <a:t></a:t>
            </a:r>
            <a:r>
              <a:rPr lang="zh-CN" altLang="en-US" sz="2400" i="1" dirty="0">
                <a:solidFill>
                  <a:schemeClr val="accent2"/>
                </a:solidFill>
                <a:ea typeface="楷体_GB2312" pitchFamily="49" charset="-122"/>
              </a:rPr>
              <a:t> </a:t>
            </a:r>
            <a:r>
              <a:rPr lang="en-US" altLang="zh-CN" sz="2400" i="1" dirty="0">
                <a:solidFill>
                  <a:schemeClr val="accent2"/>
                </a:solidFill>
                <a:ea typeface="楷体_GB2312" pitchFamily="49" charset="-122"/>
              </a:rPr>
              <a:t>g</a:t>
            </a:r>
            <a:r>
              <a:rPr lang="en-US" altLang="zh-CN" sz="2800" i="1" baseline="-25000" dirty="0">
                <a:solidFill>
                  <a:schemeClr val="accent2"/>
                </a:solidFill>
                <a:ea typeface="楷体_GB2312" pitchFamily="49" charset="-122"/>
              </a:rPr>
              <a:t>i</a:t>
            </a:r>
            <a:r>
              <a:rPr lang="en-US" altLang="zh-CN" sz="2400" i="1" dirty="0">
                <a:solidFill>
                  <a:schemeClr val="accent2"/>
                </a:solidFill>
                <a:ea typeface="楷体_GB2312" pitchFamily="49" charset="-122"/>
              </a:rPr>
              <a:t> </a:t>
            </a:r>
            <a:r>
              <a:rPr lang="zh-CN" altLang="en-US" sz="2400" b="1" dirty="0"/>
              <a:t>是凸的， 进一步假设 </a:t>
            </a:r>
            <a:r>
              <a:rPr lang="en-US" altLang="zh-CN" sz="2400" b="1" i="1" dirty="0">
                <a:solidFill>
                  <a:schemeClr val="accent2"/>
                </a:solidFill>
              </a:rPr>
              <a:t>f</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t> </a:t>
            </a:r>
            <a:r>
              <a:rPr lang="zh-CN" altLang="en-US" sz="2400" b="1" dirty="0"/>
              <a:t>和 </a:t>
            </a:r>
            <a:r>
              <a:rPr lang="en-US" altLang="zh-CN" sz="2400" b="1" i="1" dirty="0">
                <a:solidFill>
                  <a:schemeClr val="accent2"/>
                </a:solidFill>
              </a:rPr>
              <a:t>g</a:t>
            </a:r>
            <a:r>
              <a:rPr lang="en-US" altLang="zh-CN" sz="2400" b="1" i="1" baseline="-25000"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t> </a:t>
            </a:r>
            <a:r>
              <a:rPr lang="en-US" altLang="zh-CN" sz="2400" b="1" i="1" dirty="0">
                <a:solidFill>
                  <a:schemeClr val="accent2"/>
                </a:solidFill>
              </a:rPr>
              <a:t>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en-US" altLang="zh-CN" sz="2400" b="1" dirty="0"/>
              <a:t> )</a:t>
            </a:r>
            <a:r>
              <a:rPr lang="zh-CN" altLang="en-US" sz="2400" b="1" dirty="0"/>
              <a:t>在 </a:t>
            </a:r>
            <a:r>
              <a:rPr lang="en-US" altLang="zh-CN" sz="2400" b="1" i="1" dirty="0">
                <a:solidFill>
                  <a:schemeClr val="accent2"/>
                </a:solidFill>
              </a:rPr>
              <a:t>x</a:t>
            </a:r>
            <a:r>
              <a:rPr lang="en-US" altLang="zh-CN" sz="2400" b="1" dirty="0">
                <a:solidFill>
                  <a:schemeClr val="accent2"/>
                </a:solidFill>
              </a:rPr>
              <a:t>* </a:t>
            </a:r>
            <a:r>
              <a:rPr lang="zh-CN" altLang="en-US" sz="2400" b="1" dirty="0"/>
              <a:t>可微</a:t>
            </a:r>
            <a:r>
              <a:rPr lang="en-US" altLang="zh-CN" sz="2400" b="1" dirty="0">
                <a:solidFill>
                  <a:schemeClr val="accent2"/>
                </a:solidFill>
              </a:rPr>
              <a:t>, </a:t>
            </a:r>
            <a:r>
              <a:rPr lang="en-US" altLang="zh-CN" sz="2400" b="1" i="1" dirty="0">
                <a:solidFill>
                  <a:schemeClr val="accent2"/>
                </a:solidFill>
              </a:rPr>
              <a:t>g</a:t>
            </a:r>
            <a:r>
              <a:rPr lang="en-US" altLang="zh-CN" sz="2400" b="1" i="1" baseline="-25000" dirty="0">
                <a:solidFill>
                  <a:schemeClr val="accent2"/>
                </a:solidFill>
              </a:rPr>
              <a:t>i</a:t>
            </a:r>
            <a:r>
              <a:rPr lang="en-US" altLang="zh-CN" sz="2400" b="1" baseline="-25000" dirty="0">
                <a:solidFill>
                  <a:schemeClr val="accent2"/>
                </a:solidFill>
              </a:rPr>
              <a:t> </a:t>
            </a:r>
            <a:r>
              <a:rPr lang="en-US" altLang="zh-CN" sz="2400" b="1" dirty="0">
                <a:solidFill>
                  <a:schemeClr val="tx2"/>
                </a:solidFill>
              </a:rPr>
              <a:t>(</a:t>
            </a:r>
            <a:r>
              <a:rPr lang="en-US" altLang="zh-CN" sz="2400" b="1" dirty="0">
                <a:solidFill>
                  <a:schemeClr val="accent2"/>
                </a:solidFill>
              </a:rPr>
              <a:t> </a:t>
            </a:r>
            <a:r>
              <a:rPr lang="en-US" altLang="zh-CN" sz="2400" b="1" i="1" dirty="0">
                <a:solidFill>
                  <a:schemeClr val="accent2"/>
                </a:solidFill>
              </a:rPr>
              <a:t>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en-US" altLang="zh-CN" sz="2400" b="1" dirty="0">
                <a:solidFill>
                  <a:schemeClr val="accent2"/>
                </a:solidFill>
              </a:rPr>
              <a:t>) </a:t>
            </a:r>
            <a:r>
              <a:rPr lang="zh-CN" altLang="en-US" sz="2400" b="1" dirty="0">
                <a:solidFill>
                  <a:schemeClr val="tx2"/>
                </a:solidFill>
              </a:rPr>
              <a:t>在 </a:t>
            </a:r>
            <a:r>
              <a:rPr lang="en-US" altLang="zh-CN" sz="2400" b="1" i="1" dirty="0">
                <a:solidFill>
                  <a:schemeClr val="accent2"/>
                </a:solidFill>
              </a:rPr>
              <a:t>x</a:t>
            </a:r>
            <a:r>
              <a:rPr lang="en-US" altLang="zh-CN" sz="2400" b="1" dirty="0">
                <a:solidFill>
                  <a:schemeClr val="accent2"/>
                </a:solidFill>
              </a:rPr>
              <a:t>*</a:t>
            </a:r>
            <a:r>
              <a:rPr lang="zh-CN" altLang="en-US" sz="2400" b="1" dirty="0">
                <a:solidFill>
                  <a:schemeClr val="tx2"/>
                </a:solidFill>
              </a:rPr>
              <a:t>连续</a:t>
            </a:r>
            <a:r>
              <a:rPr lang="en-US" altLang="zh-CN" sz="2400" b="1" dirty="0">
                <a:solidFill>
                  <a:schemeClr val="tx2"/>
                </a:solidFill>
              </a:rPr>
              <a:t>. </a:t>
            </a:r>
            <a:r>
              <a:rPr lang="zh-CN" altLang="en-US" sz="2400" b="1" dirty="0">
                <a:solidFill>
                  <a:schemeClr val="tx2"/>
                </a:solidFill>
              </a:rPr>
              <a:t>若</a:t>
            </a:r>
            <a:r>
              <a:rPr lang="zh-CN" altLang="en-US" sz="2400" b="1" dirty="0">
                <a:solidFill>
                  <a:schemeClr val="accent2"/>
                </a:solidFill>
              </a:rPr>
              <a:t> </a:t>
            </a:r>
            <a:r>
              <a:rPr lang="en-US" altLang="zh-CN" sz="2400" b="1" dirty="0">
                <a:solidFill>
                  <a:schemeClr val="accent2"/>
                </a:solidFill>
                <a:ea typeface="楷体_GB2312" pitchFamily="49" charset="-122"/>
              </a:rPr>
              <a:t>K-K-T</a:t>
            </a:r>
            <a:r>
              <a:rPr lang="zh-CN" altLang="en-US" sz="2400" b="1" dirty="0"/>
              <a:t>条件在</a:t>
            </a:r>
            <a:r>
              <a:rPr lang="zh-CN" altLang="en-US" sz="2400" b="1" dirty="0">
                <a:solidFill>
                  <a:schemeClr val="accent2"/>
                </a:solidFill>
              </a:rPr>
              <a:t> </a:t>
            </a:r>
            <a:r>
              <a:rPr lang="en-US" altLang="zh-CN" sz="2400" b="1" i="1" dirty="0">
                <a:solidFill>
                  <a:schemeClr val="accent2"/>
                </a:solidFill>
              </a:rPr>
              <a:t>x</a:t>
            </a:r>
            <a:r>
              <a:rPr lang="en-US" altLang="zh-CN" sz="2400" b="1" dirty="0">
                <a:solidFill>
                  <a:schemeClr val="accent2"/>
                </a:solidFill>
              </a:rPr>
              <a:t>*</a:t>
            </a:r>
            <a:r>
              <a:rPr lang="zh-CN" altLang="en-US" sz="2400" b="1" dirty="0"/>
              <a:t>成立，则</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zh-CN" altLang="en-US" sz="2400" b="1" dirty="0"/>
              <a:t>是全局最优解</a:t>
            </a:r>
            <a:r>
              <a:rPr lang="en-US" altLang="zh-CN" sz="2400" b="1" dirty="0"/>
              <a:t>.</a:t>
            </a:r>
            <a:endParaRPr lang="en-US" altLang="zh-CN" sz="2400" i="1" dirty="0">
              <a:solidFill>
                <a:schemeClr val="accent2"/>
              </a:solidFill>
              <a:ea typeface="楷体_GB2312" pitchFamily="49" charset="-122"/>
              <a:sym typeface="Symbol" panose="05050102010706020507" pitchFamily="18" charset="2"/>
            </a:endParaRPr>
          </a:p>
        </p:txBody>
      </p:sp>
      <p:sp>
        <p:nvSpPr>
          <p:cNvPr id="412678" name="Text Box 6"/>
          <p:cNvSpPr txBox="1"/>
          <p:nvPr/>
        </p:nvSpPr>
        <p:spPr>
          <a:xfrm>
            <a:off x="1881188" y="3643313"/>
            <a:ext cx="8496300" cy="49720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b="1" dirty="0">
                <a:ea typeface="楷体_GB2312" pitchFamily="49" charset="-122"/>
              </a:rPr>
              <a:t>证明略</a:t>
            </a:r>
            <a:endParaRPr lang="zh-CN" altLang="en-US" sz="2400" dirty="0">
              <a:ea typeface="楷体_GB2312" pitchFamily="49" charset="-122"/>
              <a:sym typeface="Symbol" panose="050501020107060205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8" name="Rectangle 2"/>
          <p:cNvSpPr>
            <a:spLocks noGrp="1"/>
          </p:cNvSpPr>
          <p:nvPr>
            <p:ph type="title"/>
          </p:nvPr>
        </p:nvSpPr>
        <p:spPr>
          <a:xfrm>
            <a:off x="2063750" y="260350"/>
            <a:ext cx="7416800" cy="6477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a:t>
            </a:r>
            <a:endParaRPr lang="en-US" altLang="zh-CN" sz="3600" dirty="0">
              <a:solidFill>
                <a:schemeClr val="tx1"/>
              </a:solidFill>
              <a:latin typeface="宋体" panose="02010600030101010101" pitchFamily="2" charset="-122"/>
              <a:sym typeface="Wingdings" panose="05000000000000000000" pitchFamily="2" charset="2"/>
            </a:endParaRPr>
          </a:p>
        </p:txBody>
      </p:sp>
      <p:graphicFrame>
        <p:nvGraphicFramePr>
          <p:cNvPr id="413699" name="Object 0"/>
          <p:cNvGraphicFramePr>
            <a:graphicFrameLocks noChangeAspect="1"/>
          </p:cNvGraphicFramePr>
          <p:nvPr>
            <p:ph sz="half" idx="1"/>
          </p:nvPr>
        </p:nvGraphicFramePr>
        <p:xfrm>
          <a:off x="2208213" y="3789363"/>
          <a:ext cx="3673475" cy="1754187"/>
        </p:xfrm>
        <a:graphic>
          <a:graphicData uri="http://schemas.openxmlformats.org/presentationml/2006/ole">
            <mc:AlternateContent xmlns:mc="http://schemas.openxmlformats.org/markup-compatibility/2006">
              <mc:Choice xmlns:v="urn:schemas-microsoft-com:vml" Requires="v">
                <p:oleObj spid="_x0000_s3854" name="" r:id="rId1" imgW="1968500" imgH="939800" progId="Equation.DSMT4">
                  <p:embed/>
                </p:oleObj>
              </mc:Choice>
              <mc:Fallback>
                <p:oleObj name="" r:id="rId1" imgW="1968500" imgH="939800" progId="Equation.DSMT4">
                  <p:embed/>
                  <p:pic>
                    <p:nvPicPr>
                      <p:cNvPr id="0" name="图片 3853"/>
                      <p:cNvPicPr/>
                      <p:nvPr/>
                    </p:nvPicPr>
                    <p:blipFill>
                      <a:blip r:embed="rId2"/>
                      <a:srcRect/>
                      <a:stretch>
                        <a:fillRect/>
                      </a:stretch>
                    </p:blipFill>
                    <p:spPr>
                      <a:xfrm>
                        <a:off x="2208213" y="3789363"/>
                        <a:ext cx="3673475" cy="1754187"/>
                      </a:xfrm>
                      <a:prstGeom prst="rect">
                        <a:avLst/>
                      </a:prstGeom>
                      <a:noFill/>
                      <a:ln w="38100">
                        <a:miter/>
                      </a:ln>
                    </p:spPr>
                  </p:pic>
                </p:oleObj>
              </mc:Fallback>
            </mc:AlternateContent>
          </a:graphicData>
        </a:graphic>
      </p:graphicFrame>
      <p:sp>
        <p:nvSpPr>
          <p:cNvPr id="413700"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13701" name="Rectangle 4"/>
          <p:cNvSpPr/>
          <p:nvPr/>
        </p:nvSpPr>
        <p:spPr>
          <a:xfrm>
            <a:off x="1828800" y="1066800"/>
            <a:ext cx="545782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ea typeface="楷体_GB2312" pitchFamily="49" charset="-122"/>
                <a:sym typeface="Wingdings" panose="05000000000000000000" pitchFamily="2" charset="2"/>
              </a:rPr>
              <a:t>4.</a:t>
            </a:r>
            <a:r>
              <a:rPr lang="zh-CN" altLang="en-US" sz="2800" dirty="0">
                <a:ea typeface="楷体_GB2312" pitchFamily="49" charset="-122"/>
                <a:sym typeface="Wingdings" panose="05000000000000000000" pitchFamily="2" charset="2"/>
              </a:rPr>
              <a:t>一般约束问题的一阶最优性条件</a:t>
            </a:r>
            <a:endParaRPr lang="zh-CN" altLang="en-US" sz="2800" dirty="0">
              <a:ea typeface="楷体_GB2312" pitchFamily="49" charset="-122"/>
              <a:sym typeface="Wingdings" panose="05000000000000000000" pitchFamily="2" charset="2"/>
            </a:endParaRPr>
          </a:p>
        </p:txBody>
      </p:sp>
      <p:graphicFrame>
        <p:nvGraphicFramePr>
          <p:cNvPr id="413702" name="Object 1"/>
          <p:cNvGraphicFramePr>
            <a:graphicFrameLocks noChangeAspect="1"/>
          </p:cNvGraphicFramePr>
          <p:nvPr/>
        </p:nvGraphicFramePr>
        <p:xfrm>
          <a:off x="2063750" y="1628775"/>
          <a:ext cx="6959600" cy="1930400"/>
        </p:xfrm>
        <a:graphic>
          <a:graphicData uri="http://schemas.openxmlformats.org/presentationml/2006/ole">
            <mc:AlternateContent xmlns:mc="http://schemas.openxmlformats.org/markup-compatibility/2006">
              <mc:Choice xmlns:v="urn:schemas-microsoft-com:vml" Requires="v">
                <p:oleObj spid="_x0000_s3855" name="" r:id="rId3" imgW="3479800" imgH="965200" progId="Equation.DSMT4">
                  <p:embed/>
                </p:oleObj>
              </mc:Choice>
              <mc:Fallback>
                <p:oleObj name="" r:id="rId3" imgW="3479800" imgH="965200" progId="Equation.DSMT4">
                  <p:embed/>
                  <p:pic>
                    <p:nvPicPr>
                      <p:cNvPr id="0" name="图片 3854"/>
                      <p:cNvPicPr/>
                      <p:nvPr/>
                    </p:nvPicPr>
                    <p:blipFill>
                      <a:blip r:embed="rId4"/>
                      <a:stretch>
                        <a:fillRect/>
                      </a:stretch>
                    </p:blipFill>
                    <p:spPr>
                      <a:xfrm>
                        <a:off x="2063750" y="1628775"/>
                        <a:ext cx="6959600" cy="1930400"/>
                      </a:xfrm>
                      <a:prstGeom prst="rect">
                        <a:avLst/>
                      </a:prstGeom>
                      <a:noFill/>
                      <a:ln w="38100">
                        <a:noFill/>
                        <a:miter/>
                      </a:ln>
                    </p:spPr>
                  </p:pic>
                </p:oleObj>
              </mc:Fallback>
            </mc:AlternateContent>
          </a:graphicData>
        </a:graphic>
      </p:graphicFrame>
      <p:sp>
        <p:nvSpPr>
          <p:cNvPr id="413703" name="Rectangle 10"/>
          <p:cNvSpPr/>
          <p:nvPr/>
        </p:nvSpPr>
        <p:spPr>
          <a:xfrm>
            <a:off x="1885950" y="3311525"/>
            <a:ext cx="4876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dirty="0">
                <a:sym typeface="Wingdings" panose="05000000000000000000" pitchFamily="2" charset="2"/>
              </a:rPr>
              <a:t>记</a:t>
            </a:r>
            <a:endParaRPr lang="zh-CN" altLang="en-US" sz="2400" dirty="0">
              <a:sym typeface="Wingdings" panose="05000000000000000000" pitchFamily="2" charset="2"/>
            </a:endParaRPr>
          </a:p>
        </p:txBody>
      </p:sp>
      <p:graphicFrame>
        <p:nvGraphicFramePr>
          <p:cNvPr id="413704" name="Object 2"/>
          <p:cNvGraphicFramePr>
            <a:graphicFrameLocks noChangeAspect="1"/>
          </p:cNvGraphicFramePr>
          <p:nvPr>
            <p:ph sz="half" idx="1"/>
          </p:nvPr>
        </p:nvGraphicFramePr>
        <p:xfrm>
          <a:off x="6311900" y="3860800"/>
          <a:ext cx="3671888" cy="1849438"/>
        </p:xfrm>
        <a:graphic>
          <a:graphicData uri="http://schemas.openxmlformats.org/presentationml/2006/ole">
            <mc:AlternateContent xmlns:mc="http://schemas.openxmlformats.org/markup-compatibility/2006">
              <mc:Choice xmlns:v="urn:schemas-microsoft-com:vml" Requires="v">
                <p:oleObj spid="_x0000_s3856" name="" r:id="rId5" imgW="1841500" imgH="927100" progId="Equation.DSMT4">
                  <p:embed/>
                </p:oleObj>
              </mc:Choice>
              <mc:Fallback>
                <p:oleObj name="" r:id="rId5" imgW="1841500" imgH="927100" progId="Equation.DSMT4">
                  <p:embed/>
                  <p:pic>
                    <p:nvPicPr>
                      <p:cNvPr id="0" name="图片 3855"/>
                      <p:cNvPicPr/>
                      <p:nvPr/>
                    </p:nvPicPr>
                    <p:blipFill>
                      <a:blip r:embed="rId6"/>
                      <a:srcRect/>
                      <a:stretch>
                        <a:fillRect/>
                      </a:stretch>
                    </p:blipFill>
                    <p:spPr>
                      <a:xfrm>
                        <a:off x="6311900" y="3860800"/>
                        <a:ext cx="3671888" cy="1849438"/>
                      </a:xfrm>
                      <a:prstGeom prst="rect">
                        <a:avLst/>
                      </a:prstGeom>
                      <a:noFill/>
                      <a:ln w="38100">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2" name="Rectangle 2"/>
          <p:cNvSpPr>
            <a:spLocks noGrp="1"/>
          </p:cNvSpPr>
          <p:nvPr>
            <p:ph type="title"/>
          </p:nvPr>
        </p:nvSpPr>
        <p:spPr>
          <a:xfrm>
            <a:off x="1919288" y="260350"/>
            <a:ext cx="7561262" cy="576263"/>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14723"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14724" name="Object 1024"/>
          <p:cNvGraphicFramePr>
            <a:graphicFrameLocks noChangeAspect="1"/>
          </p:cNvGraphicFramePr>
          <p:nvPr/>
        </p:nvGraphicFramePr>
        <p:xfrm>
          <a:off x="2122488" y="2571750"/>
          <a:ext cx="8116887" cy="1017588"/>
        </p:xfrm>
        <a:graphic>
          <a:graphicData uri="http://schemas.openxmlformats.org/presentationml/2006/ole">
            <mc:AlternateContent xmlns:mc="http://schemas.openxmlformats.org/markup-compatibility/2006">
              <mc:Choice xmlns:v="urn:schemas-microsoft-com:vml" Requires="v">
                <p:oleObj spid="_x0000_s3857" name="" r:id="rId1" imgW="3848100" imgH="482600" progId="Equation.DSMT4">
                  <p:embed/>
                </p:oleObj>
              </mc:Choice>
              <mc:Fallback>
                <p:oleObj name="" r:id="rId1" imgW="3848100" imgH="482600" progId="Equation.DSMT4">
                  <p:embed/>
                  <p:pic>
                    <p:nvPicPr>
                      <p:cNvPr id="0" name="图片 3856"/>
                      <p:cNvPicPr/>
                      <p:nvPr/>
                    </p:nvPicPr>
                    <p:blipFill>
                      <a:blip r:embed="rId2"/>
                      <a:stretch>
                        <a:fillRect/>
                      </a:stretch>
                    </p:blipFill>
                    <p:spPr>
                      <a:xfrm>
                        <a:off x="2122488" y="2571750"/>
                        <a:ext cx="8116887" cy="1017588"/>
                      </a:xfrm>
                      <a:prstGeom prst="rect">
                        <a:avLst/>
                      </a:prstGeom>
                      <a:noFill/>
                      <a:ln w="38100">
                        <a:noFill/>
                        <a:miter/>
                      </a:ln>
                    </p:spPr>
                  </p:pic>
                </p:oleObj>
              </mc:Fallback>
            </mc:AlternateContent>
          </a:graphicData>
        </a:graphic>
      </p:graphicFrame>
      <p:graphicFrame>
        <p:nvGraphicFramePr>
          <p:cNvPr id="414725" name="Object 1025"/>
          <p:cNvGraphicFramePr>
            <a:graphicFrameLocks noChangeAspect="1"/>
          </p:cNvGraphicFramePr>
          <p:nvPr>
            <p:ph idx="1"/>
          </p:nvPr>
        </p:nvGraphicFramePr>
        <p:xfrm>
          <a:off x="2135188" y="1052513"/>
          <a:ext cx="7848600" cy="1431925"/>
        </p:xfrm>
        <a:graphic>
          <a:graphicData uri="http://schemas.openxmlformats.org/presentationml/2006/ole">
            <mc:AlternateContent xmlns:mc="http://schemas.openxmlformats.org/markup-compatibility/2006">
              <mc:Choice xmlns:v="urn:schemas-microsoft-com:vml" Requires="v">
                <p:oleObj spid="_x0000_s3858" name="" r:id="rId3" imgW="3962400" imgH="723900" progId="Equation.DSMT4">
                  <p:embed/>
                </p:oleObj>
              </mc:Choice>
              <mc:Fallback>
                <p:oleObj name="" r:id="rId3" imgW="3962400" imgH="723900" progId="Equation.DSMT4">
                  <p:embed/>
                  <p:pic>
                    <p:nvPicPr>
                      <p:cNvPr id="0" name="图片 3857"/>
                      <p:cNvPicPr/>
                      <p:nvPr/>
                    </p:nvPicPr>
                    <p:blipFill>
                      <a:blip r:embed="rId4"/>
                      <a:srcRect/>
                      <a:stretch>
                        <a:fillRect/>
                      </a:stretch>
                    </p:blipFill>
                    <p:spPr>
                      <a:xfrm>
                        <a:off x="2135188" y="1052513"/>
                        <a:ext cx="7848600" cy="1431925"/>
                      </a:xfrm>
                      <a:prstGeom prst="rect">
                        <a:avLst/>
                      </a:prstGeom>
                      <a:noFill/>
                      <a:ln w="38100">
                        <a:miter/>
                      </a:ln>
                    </p:spPr>
                  </p:pic>
                </p:oleObj>
              </mc:Fallback>
            </mc:AlternateContent>
          </a:graphicData>
        </a:graphic>
      </p:graphicFrame>
      <p:graphicFrame>
        <p:nvGraphicFramePr>
          <p:cNvPr id="414726" name="Object 1026"/>
          <p:cNvGraphicFramePr>
            <a:graphicFrameLocks noChangeAspect="1"/>
          </p:cNvGraphicFramePr>
          <p:nvPr/>
        </p:nvGraphicFramePr>
        <p:xfrm>
          <a:off x="2166938" y="3786188"/>
          <a:ext cx="7972425" cy="2286000"/>
        </p:xfrm>
        <a:graphic>
          <a:graphicData uri="http://schemas.openxmlformats.org/presentationml/2006/ole">
            <mc:AlternateContent xmlns:mc="http://schemas.openxmlformats.org/markup-compatibility/2006">
              <mc:Choice xmlns:v="urn:schemas-microsoft-com:vml" Requires="v">
                <p:oleObj spid="_x0000_s3859" name="" r:id="rId5" imgW="3632200" imgH="1041400" progId="Equation.DSMT4">
                  <p:embed/>
                </p:oleObj>
              </mc:Choice>
              <mc:Fallback>
                <p:oleObj name="" r:id="rId5" imgW="3632200" imgH="1041400" progId="Equation.DSMT4">
                  <p:embed/>
                  <p:pic>
                    <p:nvPicPr>
                      <p:cNvPr id="0" name="图片 3858"/>
                      <p:cNvPicPr/>
                      <p:nvPr/>
                    </p:nvPicPr>
                    <p:blipFill>
                      <a:blip r:embed="rId6"/>
                      <a:stretch>
                        <a:fillRect/>
                      </a:stretch>
                    </p:blipFill>
                    <p:spPr>
                      <a:xfrm>
                        <a:off x="2166938" y="3786188"/>
                        <a:ext cx="7972425" cy="2286000"/>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8"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有约束</a:t>
            </a:r>
            <a:r>
              <a:rPr lang="en-US" altLang="zh-CN" sz="3600" dirty="0">
                <a:solidFill>
                  <a:srgbClr val="FF9900"/>
                </a:solidFill>
                <a:ea typeface="楷体_GB2312" pitchFamily="49" charset="-122"/>
                <a:sym typeface="Wingdings" panose="05000000000000000000" pitchFamily="2" charset="2"/>
              </a:rPr>
              <a:t>3</a:t>
            </a:r>
            <a:endParaRPr lang="en-US" altLang="zh-CN" sz="3600" dirty="0">
              <a:solidFill>
                <a:srgbClr val="FF9900"/>
              </a:solidFill>
              <a:ea typeface="楷体_GB2312" pitchFamily="49" charset="-122"/>
              <a:sym typeface="Wingdings" panose="05000000000000000000" pitchFamily="2" charset="2"/>
            </a:endParaRPr>
          </a:p>
        </p:txBody>
      </p:sp>
      <p:sp>
        <p:nvSpPr>
          <p:cNvPr id="393219"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37894" name="Text Box 6"/>
          <p:cNvSpPr txBox="1"/>
          <p:nvPr/>
        </p:nvSpPr>
        <p:spPr>
          <a:xfrm>
            <a:off x="1774825" y="1196975"/>
            <a:ext cx="8281988" cy="1714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dirty="0"/>
              <a:t>由</a:t>
            </a:r>
            <a:r>
              <a:rPr lang="zh-CN" altLang="en-US" sz="2400" b="1" dirty="0"/>
              <a:t>可行方向定义和下降方向知， </a:t>
            </a:r>
            <a:r>
              <a:rPr lang="zh-CN" altLang="en-US" sz="2400" dirty="0"/>
              <a:t> 从点 </a:t>
            </a:r>
            <a:r>
              <a:rPr lang="en-US" altLang="zh-CN" sz="2400" b="1" i="1" dirty="0">
                <a:solidFill>
                  <a:schemeClr val="accent2"/>
                </a:solidFill>
              </a:rPr>
              <a:t>x</a:t>
            </a:r>
            <a:r>
              <a:rPr lang="en-US" altLang="zh-CN" sz="2400" dirty="0">
                <a:solidFill>
                  <a:schemeClr val="accent2"/>
                </a:solidFill>
              </a:rPr>
              <a:t>*</a:t>
            </a:r>
            <a:r>
              <a:rPr lang="en-US" altLang="zh-CN" sz="2400" dirty="0"/>
              <a:t>, </a:t>
            </a:r>
            <a:r>
              <a:rPr lang="zh-CN" altLang="en-US" sz="2400" dirty="0"/>
              <a:t>沿可行方向 </a:t>
            </a:r>
            <a:r>
              <a:rPr lang="en-US" altLang="zh-CN" sz="2400" b="1" i="1" dirty="0">
                <a:solidFill>
                  <a:schemeClr val="accent2"/>
                </a:solidFill>
              </a:rPr>
              <a:t>d</a:t>
            </a:r>
            <a:r>
              <a:rPr lang="en-US" altLang="zh-CN" sz="2400" dirty="0">
                <a:solidFill>
                  <a:schemeClr val="accent2"/>
                </a:solidFill>
                <a:sym typeface="Symbol" panose="05050102010706020507" pitchFamily="18" charset="2"/>
              </a:rPr>
              <a:t></a:t>
            </a:r>
            <a:r>
              <a:rPr lang="en-US" altLang="zh-CN" sz="2400" b="1" i="1" dirty="0">
                <a:solidFill>
                  <a:schemeClr val="accent2"/>
                </a:solidFill>
              </a:rPr>
              <a:t>D</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dirty="0"/>
              <a:t> </a:t>
            </a:r>
            <a:r>
              <a:rPr lang="zh-CN" altLang="en-US" sz="2400" dirty="0"/>
              <a:t>作一个很小的移动还是可行点</a:t>
            </a:r>
            <a:r>
              <a:rPr lang="en-US" altLang="zh-CN" sz="2400" dirty="0"/>
              <a:t>. </a:t>
            </a:r>
            <a:r>
              <a:rPr lang="zh-CN" altLang="en-US" sz="2400" dirty="0"/>
              <a:t>进一步，由 </a:t>
            </a:r>
            <a:r>
              <a:rPr lang="en-US" altLang="zh-CN" sz="2400" b="1" dirty="0"/>
              <a:t>Th 7.1.1</a:t>
            </a:r>
            <a:r>
              <a:rPr lang="en-US" altLang="zh-CN" sz="2400" dirty="0"/>
              <a:t>, </a:t>
            </a:r>
            <a:r>
              <a:rPr lang="zh-CN" altLang="en-US" sz="2400" dirty="0"/>
              <a:t>若 </a:t>
            </a:r>
            <a:r>
              <a:rPr lang="zh-CN" altLang="en-US" sz="2400" dirty="0">
                <a:solidFill>
                  <a:schemeClr val="accent2"/>
                </a:solidFill>
                <a:sym typeface="Symbol" panose="05050102010706020507" pitchFamily="18" charset="2"/>
              </a:rPr>
              <a:t></a:t>
            </a:r>
            <a:r>
              <a:rPr lang="en-US" altLang="zh-CN" sz="2400" i="1" dirty="0">
                <a:solidFill>
                  <a:schemeClr val="accent2"/>
                </a:solidFill>
              </a:rPr>
              <a:t>f</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b="1" i="1" dirty="0">
                <a:solidFill>
                  <a:schemeClr val="accent2"/>
                </a:solidFill>
              </a:rPr>
              <a:t>d</a:t>
            </a:r>
            <a:r>
              <a:rPr lang="en-US" altLang="zh-CN" sz="2400" dirty="0">
                <a:solidFill>
                  <a:schemeClr val="accent2"/>
                </a:solidFill>
              </a:rPr>
              <a:t>&lt;0</a:t>
            </a:r>
            <a:r>
              <a:rPr lang="en-US" altLang="zh-CN" sz="2400" dirty="0"/>
              <a:t> </a:t>
            </a:r>
            <a:r>
              <a:rPr lang="zh-CN" altLang="en-US" sz="2400" dirty="0"/>
              <a:t>，则</a:t>
            </a:r>
            <a:r>
              <a:rPr lang="en-US" altLang="zh-CN" sz="2400" b="1" i="1" dirty="0">
                <a:solidFill>
                  <a:schemeClr val="accent2"/>
                </a:solidFill>
              </a:rPr>
              <a:t>d</a:t>
            </a:r>
            <a:r>
              <a:rPr lang="en-US" altLang="zh-CN" sz="2400" dirty="0"/>
              <a:t> </a:t>
            </a:r>
            <a:r>
              <a:rPr lang="zh-CN" altLang="en-US" sz="2400" dirty="0"/>
              <a:t>是</a:t>
            </a:r>
            <a:r>
              <a:rPr lang="en-US" altLang="zh-CN" sz="2400" dirty="0"/>
              <a:t>f</a:t>
            </a:r>
            <a:r>
              <a:rPr lang="zh-CN" altLang="en-US" sz="2400" dirty="0"/>
              <a:t>在 </a:t>
            </a:r>
            <a:r>
              <a:rPr lang="en-US" altLang="zh-CN" sz="2400" b="1" i="1" dirty="0">
                <a:solidFill>
                  <a:schemeClr val="accent2"/>
                </a:solidFill>
              </a:rPr>
              <a:t>x</a:t>
            </a:r>
            <a:r>
              <a:rPr lang="en-US" altLang="zh-CN" sz="2400" dirty="0">
                <a:solidFill>
                  <a:schemeClr val="accent2"/>
                </a:solidFill>
              </a:rPr>
              <a:t>*</a:t>
            </a:r>
            <a:r>
              <a:rPr lang="zh-CN" altLang="en-US" sz="2400" dirty="0"/>
              <a:t>的下降方向。下面定理将说明 若 </a:t>
            </a:r>
            <a:r>
              <a:rPr lang="en-US" altLang="zh-CN" sz="2400" b="1" i="1" dirty="0">
                <a:solidFill>
                  <a:schemeClr val="accent2"/>
                </a:solidFill>
              </a:rPr>
              <a:t>x</a:t>
            </a:r>
            <a:r>
              <a:rPr lang="en-US" altLang="zh-CN" sz="2400" dirty="0">
                <a:solidFill>
                  <a:schemeClr val="accent2"/>
                </a:solidFill>
              </a:rPr>
              <a:t>*</a:t>
            </a:r>
            <a:r>
              <a:rPr lang="en-US" altLang="zh-CN" sz="2400" dirty="0"/>
              <a:t> </a:t>
            </a:r>
            <a:r>
              <a:rPr lang="zh-CN" altLang="en-US" sz="2400" dirty="0"/>
              <a:t>是局部最优且 </a:t>
            </a:r>
            <a:r>
              <a:rPr lang="zh-CN" altLang="en-US" sz="2400" dirty="0">
                <a:solidFill>
                  <a:schemeClr val="accent2"/>
                </a:solidFill>
                <a:sym typeface="Symbol" panose="05050102010706020507" pitchFamily="18" charset="2"/>
              </a:rPr>
              <a:t></a:t>
            </a:r>
            <a:r>
              <a:rPr lang="en-US" altLang="zh-CN" sz="2400" i="1" dirty="0">
                <a:solidFill>
                  <a:schemeClr val="accent2"/>
                </a:solidFill>
              </a:rPr>
              <a:t>f</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b="1" i="1" dirty="0">
                <a:solidFill>
                  <a:schemeClr val="accent2"/>
                </a:solidFill>
              </a:rPr>
              <a:t>d</a:t>
            </a:r>
            <a:r>
              <a:rPr lang="en-US" altLang="zh-CN" sz="2400" dirty="0">
                <a:solidFill>
                  <a:schemeClr val="accent2"/>
                </a:solidFill>
              </a:rPr>
              <a:t>&lt;0</a:t>
            </a:r>
            <a:r>
              <a:rPr lang="en-US" altLang="zh-CN" sz="2400" dirty="0"/>
              <a:t>, </a:t>
            </a:r>
            <a:r>
              <a:rPr lang="zh-CN" altLang="en-US" sz="2400" dirty="0"/>
              <a:t>则 </a:t>
            </a:r>
            <a:r>
              <a:rPr lang="en-US" altLang="zh-CN" sz="2400" b="1" i="1" dirty="0">
                <a:solidFill>
                  <a:schemeClr val="accent2"/>
                </a:solidFill>
              </a:rPr>
              <a:t>d</a:t>
            </a:r>
            <a:r>
              <a:rPr lang="en-US" altLang="zh-CN" sz="2400" dirty="0">
                <a:solidFill>
                  <a:schemeClr val="accent2"/>
                </a:solidFill>
                <a:sym typeface="Symbol" panose="05050102010706020507" pitchFamily="18" charset="2"/>
              </a:rPr>
              <a:t></a:t>
            </a:r>
            <a:r>
              <a:rPr lang="en-US" altLang="zh-CN" sz="2400" b="1" i="1" dirty="0">
                <a:solidFill>
                  <a:schemeClr val="accent2"/>
                </a:solidFill>
              </a:rPr>
              <a:t>D</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dirty="0"/>
              <a:t>.</a:t>
            </a:r>
            <a:r>
              <a:rPr lang="zh-CN" altLang="en-US" sz="2400" dirty="0"/>
              <a:t>即不是可行方向。</a:t>
            </a:r>
            <a:endParaRPr lang="zh-CN" altLang="en-US" sz="2400" dirty="0"/>
          </a:p>
        </p:txBody>
      </p:sp>
      <p:sp>
        <p:nvSpPr>
          <p:cNvPr id="70661" name="Text Box 8"/>
          <p:cNvSpPr txBox="1"/>
          <p:nvPr/>
        </p:nvSpPr>
        <p:spPr>
          <a:xfrm>
            <a:off x="1847850" y="3068638"/>
            <a:ext cx="8496300" cy="2489835"/>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en-US" altLang="zh-CN" sz="2400" b="1" dirty="0">
                <a:ea typeface="楷体_GB2312" pitchFamily="49" charset="-122"/>
              </a:rPr>
              <a:t>Theorem 7.2.1</a:t>
            </a:r>
            <a:r>
              <a:rPr lang="en-US" altLang="zh-CN" sz="2400" dirty="0">
                <a:ea typeface="楷体_GB2312" pitchFamily="49" charset="-122"/>
              </a:rPr>
              <a:t>. (</a:t>
            </a:r>
            <a:r>
              <a:rPr lang="zh-CN" altLang="en-US" sz="2400" b="1" dirty="0">
                <a:solidFill>
                  <a:schemeClr val="accent2"/>
                </a:solidFill>
                <a:ea typeface="楷体_GB2312" pitchFamily="49" charset="-122"/>
              </a:rPr>
              <a:t>必要条件</a:t>
            </a:r>
            <a:r>
              <a:rPr lang="en-US" altLang="zh-CN" sz="2400" dirty="0">
                <a:ea typeface="楷体_GB2312" pitchFamily="49" charset="-122"/>
              </a:rPr>
              <a:t>) </a:t>
            </a:r>
            <a:r>
              <a:rPr lang="zh-CN" altLang="en-US" sz="2400" b="1" dirty="0">
                <a:ea typeface="楷体_GB2312" pitchFamily="49" charset="-122"/>
              </a:rPr>
              <a:t>考虑极小化问题</a:t>
            </a:r>
            <a:r>
              <a:rPr lang="zh-CN" altLang="en-US" sz="2400" dirty="0">
                <a:ea typeface="楷体_GB2312" pitchFamily="49" charset="-122"/>
              </a:rPr>
              <a:t>：</a:t>
            </a:r>
            <a:endParaRPr lang="zh-CN" altLang="en-US" sz="2400" dirty="0">
              <a:ea typeface="楷体_GB2312" pitchFamily="49" charset="-122"/>
            </a:endParaRPr>
          </a:p>
          <a:p>
            <a:pPr marL="0" lvl="0" indent="0" eaLnBrk="1" hangingPunct="1">
              <a:lnSpc>
                <a:spcPct val="110000"/>
              </a:lnSpc>
              <a:spcBef>
                <a:spcPct val="50000"/>
              </a:spcBef>
              <a:buNone/>
            </a:pPr>
            <a:r>
              <a:rPr lang="zh-CN" altLang="en-US" sz="2400" dirty="0">
                <a:ea typeface="楷体_GB2312" pitchFamily="49" charset="-122"/>
              </a:rPr>
              <a:t>              </a:t>
            </a:r>
            <a:r>
              <a:rPr lang="en-US" altLang="zh-CN" sz="2400" dirty="0">
                <a:ea typeface="楷体_GB2312" pitchFamily="49" charset="-122"/>
              </a:rPr>
              <a:t>min </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ea typeface="楷体_GB2312" pitchFamily="49" charset="-122"/>
              </a:rPr>
              <a:t> </a:t>
            </a:r>
            <a:r>
              <a:rPr lang="zh-CN" altLang="en-US" sz="2400" dirty="0">
                <a:ea typeface="楷体_GB2312" pitchFamily="49" charset="-122"/>
              </a:rPr>
              <a:t>，</a:t>
            </a:r>
            <a:r>
              <a:rPr lang="en-US" altLang="zh-CN" sz="2400" dirty="0">
                <a:ea typeface="楷体_GB2312" pitchFamily="49" charset="-122"/>
              </a:rPr>
              <a:t>subject to </a:t>
            </a:r>
            <a:r>
              <a:rPr lang="en-US" altLang="zh-CN" sz="2400" b="1" i="1" dirty="0">
                <a:solidFill>
                  <a:schemeClr val="accent2"/>
                </a:solidFill>
                <a:ea typeface="楷体_GB2312" pitchFamily="49" charset="-122"/>
                <a:sym typeface="Symbol" panose="05050102010706020507" pitchFamily="18" charset="2"/>
              </a:rPr>
              <a:t>x</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S</a:t>
            </a:r>
            <a:r>
              <a:rPr lang="en-US" altLang="zh-CN" sz="2400" dirty="0">
                <a:ea typeface="楷体_GB2312" pitchFamily="49" charset="-122"/>
                <a:sym typeface="Symbol" panose="05050102010706020507" pitchFamily="18" charset="2"/>
              </a:rPr>
              <a:t>,</a:t>
            </a:r>
            <a:endParaRPr lang="en-US" altLang="zh-CN" sz="2400" dirty="0">
              <a:ea typeface="楷体_GB2312" pitchFamily="49" charset="-122"/>
              <a:sym typeface="Symbol" panose="05050102010706020507" pitchFamily="18" charset="2"/>
            </a:endParaRPr>
          </a:p>
          <a:p>
            <a:pPr marL="0" lvl="0" indent="0" eaLnBrk="1" hangingPunct="1">
              <a:lnSpc>
                <a:spcPct val="110000"/>
              </a:lnSpc>
              <a:spcBef>
                <a:spcPct val="50000"/>
              </a:spcBef>
              <a:buNone/>
            </a:pPr>
            <a:r>
              <a:rPr lang="zh-CN" altLang="en-US" sz="2400" b="1" dirty="0">
                <a:ea typeface="楷体_GB2312" pitchFamily="49" charset="-122"/>
                <a:sym typeface="Symbol" panose="05050102010706020507" pitchFamily="18" charset="2"/>
              </a:rPr>
              <a:t>其中</a:t>
            </a:r>
            <a:r>
              <a:rPr lang="zh-CN" altLang="en-US" sz="2400" dirty="0">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sym typeface="Symbol" panose="05050102010706020507" pitchFamily="18" charset="2"/>
              </a:rPr>
              <a:t>S</a:t>
            </a:r>
            <a:r>
              <a:rPr lang="en-US" altLang="zh-CN" sz="2400" dirty="0">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是</a:t>
            </a:r>
            <a:r>
              <a:rPr lang="zh-CN" altLang="en-US" sz="2400" dirty="0">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sym typeface="Symbol" panose="05050102010706020507" pitchFamily="18" charset="2"/>
              </a:rPr>
              <a:t>R</a:t>
            </a:r>
            <a:r>
              <a:rPr lang="en-US" altLang="zh-CN" sz="2800" i="1" baseline="30000" dirty="0">
                <a:solidFill>
                  <a:schemeClr val="accent2"/>
                </a:solidFill>
                <a:ea typeface="楷体_GB2312" pitchFamily="49" charset="-122"/>
                <a:sym typeface="Symbol" panose="05050102010706020507" pitchFamily="18" charset="2"/>
              </a:rPr>
              <a:t>n</a:t>
            </a:r>
            <a:r>
              <a:rPr lang="en-US" altLang="zh-CN" sz="2400" dirty="0">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中非空集合</a:t>
            </a:r>
            <a:r>
              <a:rPr lang="zh-CN" altLang="en-US" sz="2400" dirty="0">
                <a:ea typeface="楷体_GB2312" pitchFamily="49" charset="-122"/>
              </a:rPr>
              <a:t>，</a:t>
            </a:r>
            <a:r>
              <a:rPr lang="zh-CN" altLang="en-US" sz="2400" b="1" dirty="0">
                <a:ea typeface="楷体_GB2312" pitchFamily="49" charset="-122"/>
              </a:rPr>
              <a:t>设</a:t>
            </a:r>
            <a:r>
              <a:rPr lang="zh-CN" altLang="en-US" sz="2400" dirty="0">
                <a:ea typeface="楷体_GB2312" pitchFamily="49" charset="-122"/>
              </a:rPr>
              <a:t> </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ea typeface="楷体_GB2312" pitchFamily="49" charset="-122"/>
              </a:rPr>
              <a:t> </a:t>
            </a:r>
            <a:r>
              <a:rPr lang="zh-CN" altLang="en-US" sz="2400" b="1" dirty="0">
                <a:ea typeface="楷体_GB2312" pitchFamily="49" charset="-122"/>
              </a:rPr>
              <a:t>在</a:t>
            </a:r>
            <a:r>
              <a:rPr lang="zh-CN" altLang="en-US" sz="2400" dirty="0">
                <a:ea typeface="楷体_GB2312" pitchFamily="49" charset="-122"/>
              </a:rPr>
              <a:t> </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zh-CN" altLang="en-US" sz="2400" b="1" dirty="0">
                <a:solidFill>
                  <a:schemeClr val="tx2"/>
                </a:solidFill>
                <a:ea typeface="楷体_GB2312" pitchFamily="49" charset="-122"/>
              </a:rPr>
              <a:t>可微。若</a:t>
            </a:r>
            <a:r>
              <a:rPr lang="zh-CN" altLang="en-US" sz="2400" dirty="0">
                <a:solidFill>
                  <a:schemeClr val="accent2"/>
                </a:solidFill>
                <a:ea typeface="楷体_GB2312" pitchFamily="49" charset="-122"/>
              </a:rPr>
              <a:t> </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ea typeface="楷体_GB2312" pitchFamily="49" charset="-122"/>
              </a:rPr>
              <a:t> </a:t>
            </a:r>
            <a:r>
              <a:rPr lang="zh-CN" altLang="en-US" sz="2400" b="1" dirty="0">
                <a:ea typeface="楷体_GB2312" pitchFamily="49" charset="-122"/>
              </a:rPr>
              <a:t>是局部极小点，则</a:t>
            </a:r>
            <a:r>
              <a:rPr lang="zh-CN" altLang="en-US" sz="2400" dirty="0">
                <a:ea typeface="楷体_GB2312" pitchFamily="49" charset="-122"/>
              </a:rPr>
              <a:t> </a:t>
            </a:r>
            <a:r>
              <a:rPr lang="en-US" altLang="zh-CN" sz="2400" b="1" i="1" dirty="0">
                <a:solidFill>
                  <a:schemeClr val="accent2"/>
                </a:solidFill>
                <a:ea typeface="楷体_GB2312" pitchFamily="49" charset="-122"/>
              </a:rPr>
              <a:t>F</a:t>
            </a:r>
            <a:r>
              <a:rPr lang="en-US" altLang="zh-CN" sz="2800" b="1" baseline="-25000" dirty="0">
                <a:solidFill>
                  <a:schemeClr val="accent2"/>
                </a:solidFill>
                <a:ea typeface="楷体_GB2312" pitchFamily="49" charset="-122"/>
              </a:rPr>
              <a:t>0</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D</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Symbol" panose="05050102010706020507" pitchFamily="18" charset="2"/>
              </a:rPr>
              <a:t></a:t>
            </a:r>
            <a:r>
              <a:rPr lang="en-US" altLang="zh-CN" sz="2400" dirty="0">
                <a:ea typeface="楷体_GB2312" pitchFamily="49" charset="-122"/>
                <a:sym typeface="Symbol" panose="05050102010706020507" pitchFamily="18" charset="2"/>
              </a:rPr>
              <a:t>,</a:t>
            </a:r>
            <a:r>
              <a:rPr lang="zh-CN" altLang="en-US" sz="2400" b="1" dirty="0">
                <a:ea typeface="楷体_GB2312" pitchFamily="49" charset="-122"/>
                <a:sym typeface="Symbol" panose="05050102010706020507" pitchFamily="18" charset="2"/>
              </a:rPr>
              <a:t>其中</a:t>
            </a:r>
            <a:r>
              <a:rPr lang="zh-CN" altLang="en-US" sz="2400" dirty="0">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rPr>
              <a:t>F</a:t>
            </a:r>
            <a:r>
              <a:rPr lang="en-US" altLang="zh-CN" sz="2800" b="1" baseline="-25000" dirty="0">
                <a:solidFill>
                  <a:schemeClr val="accent2"/>
                </a:solidFill>
                <a:ea typeface="楷体_GB2312" pitchFamily="49" charset="-122"/>
              </a:rPr>
              <a:t>0</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d </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d</a:t>
            </a:r>
            <a:r>
              <a:rPr lang="en-US" altLang="zh-CN" sz="2400" dirty="0">
                <a:solidFill>
                  <a:schemeClr val="accent2"/>
                </a:solidFill>
                <a:ea typeface="楷体_GB2312" pitchFamily="49" charset="-122"/>
              </a:rPr>
              <a:t>&lt;0 }</a:t>
            </a:r>
            <a:r>
              <a:rPr lang="en-US" altLang="zh-CN" sz="2400" dirty="0">
                <a:ea typeface="楷体_GB2312" pitchFamily="49" charset="-122"/>
                <a:sym typeface="Symbol" panose="05050102010706020507" pitchFamily="18" charset="2"/>
              </a:rPr>
              <a:t> </a:t>
            </a:r>
            <a:r>
              <a:rPr lang="zh-CN" altLang="en-US" sz="2400" dirty="0">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sym typeface="Symbol" panose="05050102010706020507" pitchFamily="18" charset="2"/>
              </a:rPr>
              <a:t>D</a:t>
            </a:r>
            <a:r>
              <a:rPr lang="en-US" altLang="zh-CN" sz="2400" dirty="0">
                <a:solidFill>
                  <a:schemeClr val="accent2"/>
                </a:solidFill>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是</a:t>
            </a:r>
            <a:r>
              <a:rPr lang="zh-CN" altLang="en-US" sz="2400" b="1" dirty="0">
                <a:solidFill>
                  <a:schemeClr val="accent2"/>
                </a:solidFill>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sym typeface="Symbol" panose="05050102010706020507" pitchFamily="18" charset="2"/>
              </a:rPr>
              <a:t>S</a:t>
            </a:r>
            <a:r>
              <a:rPr lang="en-US" altLang="zh-CN" sz="2400" b="1" dirty="0">
                <a:solidFill>
                  <a:schemeClr val="accent2"/>
                </a:solidFill>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在</a:t>
            </a:r>
            <a:r>
              <a:rPr lang="zh-CN" altLang="en-US" sz="2400" b="1" dirty="0">
                <a:solidFill>
                  <a:schemeClr val="accent2"/>
                </a:solidFill>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zh-CN" altLang="en-US" sz="2400" b="1" dirty="0">
                <a:ea typeface="楷体_GB2312" pitchFamily="49" charset="-122"/>
              </a:rPr>
              <a:t>的可行方向锥。</a:t>
            </a:r>
            <a:endParaRPr lang="zh-CN" altLang="en-US" sz="24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0661"/>
                                        </p:tgtEl>
                                        <p:attrNameLst>
                                          <p:attrName>style.visibility</p:attrName>
                                        </p:attrNameLst>
                                      </p:cBhvr>
                                      <p:to>
                                        <p:strVal val="visible"/>
                                      </p:to>
                                    </p:set>
                                    <p:anim calcmode="lin" valueType="num">
                                      <p:cBhvr additive="base">
                                        <p:cTn id="11" dur="500" fill="hold"/>
                                        <p:tgtEl>
                                          <p:spTgt spid="70661"/>
                                        </p:tgtEl>
                                        <p:attrNameLst>
                                          <p:attrName>ppt_x</p:attrName>
                                        </p:attrNameLst>
                                      </p:cBhvr>
                                      <p:tavLst>
                                        <p:tav tm="0">
                                          <p:val>
                                            <p:strVal val="#ppt_x"/>
                                          </p:val>
                                        </p:tav>
                                        <p:tav tm="100000">
                                          <p:val>
                                            <p:strVal val="#ppt_x"/>
                                          </p:val>
                                        </p:tav>
                                      </p:tavLst>
                                    </p:anim>
                                    <p:anim calcmode="lin" valueType="num">
                                      <p:cBhvr additive="base">
                                        <p:cTn id="12" dur="500" fill="hold"/>
                                        <p:tgtEl>
                                          <p:spTgt spid="70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70661"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6" name="Rectangle 2"/>
          <p:cNvSpPr>
            <a:spLocks noGrp="1"/>
          </p:cNvSpPr>
          <p:nvPr>
            <p:ph type="title"/>
          </p:nvPr>
        </p:nvSpPr>
        <p:spPr>
          <a:xfrm>
            <a:off x="1992313" y="260350"/>
            <a:ext cx="7559675" cy="6477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15747"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15748" name="Object 4"/>
          <p:cNvGraphicFramePr>
            <a:graphicFrameLocks noChangeAspect="1"/>
          </p:cNvGraphicFramePr>
          <p:nvPr/>
        </p:nvGraphicFramePr>
        <p:xfrm>
          <a:off x="2193925" y="2544763"/>
          <a:ext cx="6927850" cy="3573462"/>
        </p:xfrm>
        <a:graphic>
          <a:graphicData uri="http://schemas.openxmlformats.org/presentationml/2006/ole">
            <mc:AlternateContent xmlns:mc="http://schemas.openxmlformats.org/markup-compatibility/2006">
              <mc:Choice xmlns:v="urn:schemas-microsoft-com:vml" Requires="v">
                <p:oleObj spid="_x0000_s3860" name="" r:id="rId1" imgW="3200400" imgH="1651000" progId="Equation.DSMT4">
                  <p:embed/>
                </p:oleObj>
              </mc:Choice>
              <mc:Fallback>
                <p:oleObj name="" r:id="rId1" imgW="3200400" imgH="1651000" progId="Equation.DSMT4">
                  <p:embed/>
                  <p:pic>
                    <p:nvPicPr>
                      <p:cNvPr id="0" name="图片 3859"/>
                      <p:cNvPicPr/>
                      <p:nvPr/>
                    </p:nvPicPr>
                    <p:blipFill>
                      <a:blip r:embed="rId2"/>
                      <a:stretch>
                        <a:fillRect/>
                      </a:stretch>
                    </p:blipFill>
                    <p:spPr>
                      <a:xfrm>
                        <a:off x="2193925" y="2544763"/>
                        <a:ext cx="6927850" cy="3573462"/>
                      </a:xfrm>
                      <a:prstGeom prst="rect">
                        <a:avLst/>
                      </a:prstGeom>
                      <a:noFill/>
                      <a:ln w="38100">
                        <a:noFill/>
                        <a:miter/>
                      </a:ln>
                    </p:spPr>
                  </p:pic>
                </p:oleObj>
              </mc:Fallback>
            </mc:AlternateContent>
          </a:graphicData>
        </a:graphic>
      </p:graphicFrame>
      <p:graphicFrame>
        <p:nvGraphicFramePr>
          <p:cNvPr id="415749" name="Object 5"/>
          <p:cNvGraphicFramePr>
            <a:graphicFrameLocks noChangeAspect="1"/>
          </p:cNvGraphicFramePr>
          <p:nvPr>
            <p:ph idx="1"/>
          </p:nvPr>
        </p:nvGraphicFramePr>
        <p:xfrm>
          <a:off x="2170113" y="1143000"/>
          <a:ext cx="5465762" cy="1296988"/>
        </p:xfrm>
        <a:graphic>
          <a:graphicData uri="http://schemas.openxmlformats.org/presentationml/2006/ole">
            <mc:AlternateContent xmlns:mc="http://schemas.openxmlformats.org/markup-compatibility/2006">
              <mc:Choice xmlns:v="urn:schemas-microsoft-com:vml" Requires="v">
                <p:oleObj spid="_x0000_s3861" name="" r:id="rId3" imgW="2247900" imgH="533400" progId="Equation.DSMT4">
                  <p:embed/>
                </p:oleObj>
              </mc:Choice>
              <mc:Fallback>
                <p:oleObj name="" r:id="rId3" imgW="2247900" imgH="533400" progId="Equation.DSMT4">
                  <p:embed/>
                  <p:pic>
                    <p:nvPicPr>
                      <p:cNvPr id="0" name="图片 3860"/>
                      <p:cNvPicPr/>
                      <p:nvPr/>
                    </p:nvPicPr>
                    <p:blipFill>
                      <a:blip r:embed="rId4"/>
                      <a:srcRect/>
                      <a:stretch>
                        <a:fillRect/>
                      </a:stretch>
                    </p:blipFill>
                    <p:spPr>
                      <a:xfrm>
                        <a:off x="2170113" y="1143000"/>
                        <a:ext cx="5465762" cy="1296988"/>
                      </a:xfrm>
                      <a:prstGeom prst="rect">
                        <a:avLst/>
                      </a:prstGeom>
                      <a:noFill/>
                      <a:ln w="38100">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70" name="Rectangle 2"/>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4</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16771"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16772" name="Rectangle 5"/>
          <p:cNvSpPr/>
          <p:nvPr/>
        </p:nvSpPr>
        <p:spPr>
          <a:xfrm>
            <a:off x="1952625" y="2714625"/>
            <a:ext cx="5786438"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ea typeface="楷体_GB2312" pitchFamily="49" charset="-122"/>
                <a:sym typeface="Wingdings" panose="05000000000000000000" pitchFamily="2" charset="2"/>
              </a:rPr>
              <a:t>证明略</a:t>
            </a:r>
            <a:endParaRPr lang="en-US" altLang="zh-CN" sz="2800" dirty="0">
              <a:ea typeface="楷体_GB2312" pitchFamily="49" charset="-122"/>
              <a:sym typeface="Wingdings" panose="05000000000000000000" pitchFamily="2" charset="2"/>
            </a:endParaRPr>
          </a:p>
        </p:txBody>
      </p:sp>
      <p:graphicFrame>
        <p:nvGraphicFramePr>
          <p:cNvPr id="416773" name="Object 0"/>
          <p:cNvGraphicFramePr>
            <a:graphicFrameLocks noChangeAspect="1"/>
          </p:cNvGraphicFramePr>
          <p:nvPr/>
        </p:nvGraphicFramePr>
        <p:xfrm>
          <a:off x="2095500" y="1071563"/>
          <a:ext cx="7715250" cy="1636712"/>
        </p:xfrm>
        <a:graphic>
          <a:graphicData uri="http://schemas.openxmlformats.org/presentationml/2006/ole">
            <mc:AlternateContent xmlns:mc="http://schemas.openxmlformats.org/markup-compatibility/2006">
              <mc:Choice xmlns:v="urn:schemas-microsoft-com:vml" Requires="v">
                <p:oleObj spid="_x0000_s3862" name="" r:id="rId1" imgW="3352800" imgH="711200" progId="Equation.DSMT4">
                  <p:embed/>
                </p:oleObj>
              </mc:Choice>
              <mc:Fallback>
                <p:oleObj name="" r:id="rId1" imgW="3352800" imgH="711200" progId="Equation.DSMT4">
                  <p:embed/>
                  <p:pic>
                    <p:nvPicPr>
                      <p:cNvPr id="0" name="图片 3861"/>
                      <p:cNvPicPr/>
                      <p:nvPr/>
                    </p:nvPicPr>
                    <p:blipFill>
                      <a:blip r:embed="rId2"/>
                      <a:stretch>
                        <a:fillRect/>
                      </a:stretch>
                    </p:blipFill>
                    <p:spPr>
                      <a:xfrm>
                        <a:off x="2095500" y="1071563"/>
                        <a:ext cx="7715250" cy="1636712"/>
                      </a:xfrm>
                      <a:prstGeom prst="rect">
                        <a:avLst/>
                      </a:prstGeom>
                      <a:noFill/>
                      <a:ln w="38100">
                        <a:noFill/>
                        <a:miter/>
                      </a:ln>
                    </p:spPr>
                  </p:pic>
                </p:oleObj>
              </mc:Fallback>
            </mc:AlternateContent>
          </a:graphicData>
        </a:graphic>
      </p:graphicFrame>
      <p:graphicFrame>
        <p:nvGraphicFramePr>
          <p:cNvPr id="416774" name="Object 1"/>
          <p:cNvGraphicFramePr>
            <a:graphicFrameLocks noChangeAspect="1"/>
          </p:cNvGraphicFramePr>
          <p:nvPr/>
        </p:nvGraphicFramePr>
        <p:xfrm>
          <a:off x="2095500" y="3286125"/>
          <a:ext cx="7858125" cy="2714625"/>
        </p:xfrm>
        <a:graphic>
          <a:graphicData uri="http://schemas.openxmlformats.org/presentationml/2006/ole">
            <mc:AlternateContent xmlns:mc="http://schemas.openxmlformats.org/markup-compatibility/2006">
              <mc:Choice xmlns:v="urn:schemas-microsoft-com:vml" Requires="v">
                <p:oleObj spid="_x0000_s3863" name="" r:id="rId3" imgW="3124200" imgH="1206500" progId="Equation.DSMT4">
                  <p:embed/>
                </p:oleObj>
              </mc:Choice>
              <mc:Fallback>
                <p:oleObj name="" r:id="rId3" imgW="3124200" imgH="1206500" progId="Equation.DSMT4">
                  <p:embed/>
                  <p:pic>
                    <p:nvPicPr>
                      <p:cNvPr id="0" name="图片 3862"/>
                      <p:cNvPicPr/>
                      <p:nvPr/>
                    </p:nvPicPr>
                    <p:blipFill>
                      <a:blip r:embed="rId4"/>
                      <a:stretch>
                        <a:fillRect/>
                      </a:stretch>
                    </p:blipFill>
                    <p:spPr>
                      <a:xfrm>
                        <a:off x="2095500" y="3286125"/>
                        <a:ext cx="7858125" cy="2714625"/>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7794" name="Rectangle 2"/>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5</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17795"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17796" name="Object 6"/>
          <p:cNvGraphicFramePr>
            <a:graphicFrameLocks noChangeAspect="1"/>
          </p:cNvGraphicFramePr>
          <p:nvPr/>
        </p:nvGraphicFramePr>
        <p:xfrm>
          <a:off x="2238375" y="1000125"/>
          <a:ext cx="5830888" cy="2003425"/>
        </p:xfrm>
        <a:graphic>
          <a:graphicData uri="http://schemas.openxmlformats.org/presentationml/2006/ole">
            <mc:AlternateContent xmlns:mc="http://schemas.openxmlformats.org/markup-compatibility/2006">
              <mc:Choice xmlns:v="urn:schemas-microsoft-com:vml" Requires="v">
                <p:oleObj spid="_x0000_s3864" name="" r:id="rId1" imgW="2882900" imgH="990600" progId="Equation.DSMT4">
                  <p:embed/>
                </p:oleObj>
              </mc:Choice>
              <mc:Fallback>
                <p:oleObj name="" r:id="rId1" imgW="2882900" imgH="990600" progId="Equation.DSMT4">
                  <p:embed/>
                  <p:pic>
                    <p:nvPicPr>
                      <p:cNvPr id="0" name="图片 3863"/>
                      <p:cNvPicPr/>
                      <p:nvPr/>
                    </p:nvPicPr>
                    <p:blipFill>
                      <a:blip r:embed="rId2"/>
                      <a:stretch>
                        <a:fillRect/>
                      </a:stretch>
                    </p:blipFill>
                    <p:spPr>
                      <a:xfrm>
                        <a:off x="2238375" y="1000125"/>
                        <a:ext cx="5830888" cy="2003425"/>
                      </a:xfrm>
                      <a:prstGeom prst="rect">
                        <a:avLst/>
                      </a:prstGeom>
                      <a:noFill/>
                      <a:ln w="38100">
                        <a:noFill/>
                        <a:miter/>
                      </a:ln>
                    </p:spPr>
                  </p:pic>
                </p:oleObj>
              </mc:Fallback>
            </mc:AlternateContent>
          </a:graphicData>
        </a:graphic>
      </p:graphicFrame>
      <p:graphicFrame>
        <p:nvGraphicFramePr>
          <p:cNvPr id="20483" name="Object 7"/>
          <p:cNvGraphicFramePr>
            <a:graphicFrameLocks noChangeAspect="1"/>
          </p:cNvGraphicFramePr>
          <p:nvPr/>
        </p:nvGraphicFramePr>
        <p:xfrm>
          <a:off x="2452688" y="3071813"/>
          <a:ext cx="7415212" cy="2868612"/>
        </p:xfrm>
        <a:graphic>
          <a:graphicData uri="http://schemas.openxmlformats.org/presentationml/2006/ole">
            <mc:AlternateContent xmlns:mc="http://schemas.openxmlformats.org/markup-compatibility/2006">
              <mc:Choice xmlns:v="urn:schemas-microsoft-com:vml" Requires="v">
                <p:oleObj spid="_x0000_s3865" name="" r:id="rId3" imgW="3187700" imgH="1231900" progId="Equation.DSMT4">
                  <p:embed/>
                </p:oleObj>
              </mc:Choice>
              <mc:Fallback>
                <p:oleObj name="" r:id="rId3" imgW="3187700" imgH="1231900" progId="Equation.DSMT4">
                  <p:embed/>
                  <p:pic>
                    <p:nvPicPr>
                      <p:cNvPr id="0" name="图片 3864"/>
                      <p:cNvPicPr/>
                      <p:nvPr/>
                    </p:nvPicPr>
                    <p:blipFill>
                      <a:blip r:embed="rId4"/>
                      <a:stretch>
                        <a:fillRect/>
                      </a:stretch>
                    </p:blipFill>
                    <p:spPr>
                      <a:xfrm>
                        <a:off x="2452688" y="3071813"/>
                        <a:ext cx="7415212" cy="28686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8818" name="Rectangle 2"/>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6</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18819"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18820" name="Object 1024"/>
          <p:cNvGraphicFramePr>
            <a:graphicFrameLocks noChangeAspect="1"/>
          </p:cNvGraphicFramePr>
          <p:nvPr/>
        </p:nvGraphicFramePr>
        <p:xfrm>
          <a:off x="2060575" y="1042988"/>
          <a:ext cx="7910513" cy="4264025"/>
        </p:xfrm>
        <a:graphic>
          <a:graphicData uri="http://schemas.openxmlformats.org/presentationml/2006/ole">
            <mc:AlternateContent xmlns:mc="http://schemas.openxmlformats.org/markup-compatibility/2006">
              <mc:Choice xmlns:v="urn:schemas-microsoft-com:vml" Requires="v">
                <p:oleObj spid="_x0000_s3866" name="" r:id="rId1" imgW="3911600" imgH="2108200" progId="Equation.DSMT4">
                  <p:embed/>
                </p:oleObj>
              </mc:Choice>
              <mc:Fallback>
                <p:oleObj name="" r:id="rId1" imgW="3911600" imgH="2108200" progId="Equation.DSMT4">
                  <p:embed/>
                  <p:pic>
                    <p:nvPicPr>
                      <p:cNvPr id="0" name="图片 3865"/>
                      <p:cNvPicPr/>
                      <p:nvPr/>
                    </p:nvPicPr>
                    <p:blipFill>
                      <a:blip r:embed="rId2"/>
                      <a:stretch>
                        <a:fillRect/>
                      </a:stretch>
                    </p:blipFill>
                    <p:spPr>
                      <a:xfrm>
                        <a:off x="2060575" y="1042988"/>
                        <a:ext cx="7910513" cy="4264025"/>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Rectangle 2"/>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7</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19843"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19844" name="Object 1024"/>
          <p:cNvGraphicFramePr>
            <a:graphicFrameLocks noChangeAspect="1"/>
          </p:cNvGraphicFramePr>
          <p:nvPr/>
        </p:nvGraphicFramePr>
        <p:xfrm>
          <a:off x="2024063" y="1071563"/>
          <a:ext cx="7858125" cy="4459287"/>
        </p:xfrm>
        <a:graphic>
          <a:graphicData uri="http://schemas.openxmlformats.org/presentationml/2006/ole">
            <mc:AlternateContent xmlns:mc="http://schemas.openxmlformats.org/markup-compatibility/2006">
              <mc:Choice xmlns:v="urn:schemas-microsoft-com:vml" Requires="v">
                <p:oleObj spid="_x0000_s3867" name="" r:id="rId1" imgW="3289300" imgH="1866900" progId="Equation.DSMT4">
                  <p:embed/>
                </p:oleObj>
              </mc:Choice>
              <mc:Fallback>
                <p:oleObj name="" r:id="rId1" imgW="3289300" imgH="1866900" progId="Equation.DSMT4">
                  <p:embed/>
                  <p:pic>
                    <p:nvPicPr>
                      <p:cNvPr id="0" name="图片 3866"/>
                      <p:cNvPicPr/>
                      <p:nvPr/>
                    </p:nvPicPr>
                    <p:blipFill>
                      <a:blip r:embed="rId2"/>
                      <a:stretch>
                        <a:fillRect/>
                      </a:stretch>
                    </p:blipFill>
                    <p:spPr>
                      <a:xfrm>
                        <a:off x="2024063" y="1071563"/>
                        <a:ext cx="7858125" cy="4459287"/>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0866" name="Rectangle 2"/>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8</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20867"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20868" name="Object 11"/>
          <p:cNvGraphicFramePr>
            <a:graphicFrameLocks noChangeAspect="1"/>
          </p:cNvGraphicFramePr>
          <p:nvPr/>
        </p:nvGraphicFramePr>
        <p:xfrm>
          <a:off x="1952625" y="1071563"/>
          <a:ext cx="8072438" cy="3581400"/>
        </p:xfrm>
        <a:graphic>
          <a:graphicData uri="http://schemas.openxmlformats.org/presentationml/2006/ole">
            <mc:AlternateContent xmlns:mc="http://schemas.openxmlformats.org/markup-compatibility/2006">
              <mc:Choice xmlns:v="urn:schemas-microsoft-com:vml" Requires="v">
                <p:oleObj spid="_x0000_s3868" name="" r:id="rId1" imgW="8102600" imgH="3594100" progId="Equation.DSMT4">
                  <p:embed/>
                </p:oleObj>
              </mc:Choice>
              <mc:Fallback>
                <p:oleObj name="" r:id="rId1" imgW="8102600" imgH="3594100" progId="Equation.DSMT4">
                  <p:embed/>
                  <p:pic>
                    <p:nvPicPr>
                      <p:cNvPr id="0" name="图片 3867"/>
                      <p:cNvPicPr/>
                      <p:nvPr/>
                    </p:nvPicPr>
                    <p:blipFill>
                      <a:blip r:embed="rId2"/>
                      <a:stretch>
                        <a:fillRect/>
                      </a:stretch>
                    </p:blipFill>
                    <p:spPr>
                      <a:xfrm>
                        <a:off x="1952625" y="1071563"/>
                        <a:ext cx="8072438" cy="3581400"/>
                      </a:xfrm>
                      <a:prstGeom prst="rect">
                        <a:avLst/>
                      </a:prstGeom>
                      <a:noFill/>
                      <a:ln w="38100">
                        <a:noFill/>
                        <a:miter/>
                      </a:ln>
                    </p:spPr>
                  </p:pic>
                </p:oleObj>
              </mc:Fallback>
            </mc:AlternateContent>
          </a:graphicData>
        </a:graphic>
      </p:graphicFrame>
      <p:graphicFrame>
        <p:nvGraphicFramePr>
          <p:cNvPr id="420869" name="Object 13"/>
          <p:cNvGraphicFramePr>
            <a:graphicFrameLocks noChangeAspect="1"/>
          </p:cNvGraphicFramePr>
          <p:nvPr/>
        </p:nvGraphicFramePr>
        <p:xfrm>
          <a:off x="2095500" y="4572000"/>
          <a:ext cx="7715250" cy="1947863"/>
        </p:xfrm>
        <a:graphic>
          <a:graphicData uri="http://schemas.openxmlformats.org/presentationml/2006/ole">
            <mc:AlternateContent xmlns:mc="http://schemas.openxmlformats.org/markup-compatibility/2006">
              <mc:Choice xmlns:v="urn:schemas-microsoft-com:vml" Requires="v">
                <p:oleObj spid="_x0000_s3869" name="" r:id="rId3" imgW="7899400" imgH="1993900" progId="Equation.DSMT4">
                  <p:embed/>
                </p:oleObj>
              </mc:Choice>
              <mc:Fallback>
                <p:oleObj name="" r:id="rId3" imgW="7899400" imgH="1993900" progId="Equation.DSMT4">
                  <p:embed/>
                  <p:pic>
                    <p:nvPicPr>
                      <p:cNvPr id="0" name="图片 3868"/>
                      <p:cNvPicPr/>
                      <p:nvPr/>
                    </p:nvPicPr>
                    <p:blipFill>
                      <a:blip r:embed="rId4"/>
                      <a:stretch>
                        <a:fillRect/>
                      </a:stretch>
                    </p:blipFill>
                    <p:spPr>
                      <a:xfrm>
                        <a:off x="2095500" y="4572000"/>
                        <a:ext cx="7715250" cy="1947863"/>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Rectangle 2"/>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9</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21891"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21892" name="Object 8"/>
          <p:cNvGraphicFramePr>
            <a:graphicFrameLocks noChangeAspect="1"/>
          </p:cNvGraphicFramePr>
          <p:nvPr/>
        </p:nvGraphicFramePr>
        <p:xfrm>
          <a:off x="1952625" y="1000125"/>
          <a:ext cx="7708900" cy="2654300"/>
        </p:xfrm>
        <a:graphic>
          <a:graphicData uri="http://schemas.openxmlformats.org/presentationml/2006/ole">
            <mc:AlternateContent xmlns:mc="http://schemas.openxmlformats.org/markup-compatibility/2006">
              <mc:Choice xmlns:v="urn:schemas-microsoft-com:vml" Requires="v">
                <p:oleObj spid="_x0000_s3870" name="" r:id="rId1" imgW="7708900" imgH="2654300" progId="Equation.DSMT4">
                  <p:embed/>
                </p:oleObj>
              </mc:Choice>
              <mc:Fallback>
                <p:oleObj name="" r:id="rId1" imgW="7708900" imgH="2654300" progId="Equation.DSMT4">
                  <p:embed/>
                  <p:pic>
                    <p:nvPicPr>
                      <p:cNvPr id="0" name="图片 3869"/>
                      <p:cNvPicPr/>
                      <p:nvPr/>
                    </p:nvPicPr>
                    <p:blipFill>
                      <a:blip r:embed="rId2"/>
                      <a:stretch>
                        <a:fillRect/>
                      </a:stretch>
                    </p:blipFill>
                    <p:spPr>
                      <a:xfrm>
                        <a:off x="1952625" y="1000125"/>
                        <a:ext cx="7708900" cy="2654300"/>
                      </a:xfrm>
                      <a:prstGeom prst="rect">
                        <a:avLst/>
                      </a:prstGeom>
                      <a:noFill/>
                      <a:ln w="38100">
                        <a:noFill/>
                        <a:miter/>
                      </a:ln>
                    </p:spPr>
                  </p:pic>
                </p:oleObj>
              </mc:Fallback>
            </mc:AlternateContent>
          </a:graphicData>
        </a:graphic>
      </p:graphicFrame>
      <p:graphicFrame>
        <p:nvGraphicFramePr>
          <p:cNvPr id="421893" name="Object 9"/>
          <p:cNvGraphicFramePr>
            <a:graphicFrameLocks noChangeAspect="1"/>
          </p:cNvGraphicFramePr>
          <p:nvPr/>
        </p:nvGraphicFramePr>
        <p:xfrm>
          <a:off x="2166938" y="3786188"/>
          <a:ext cx="7915275" cy="2071687"/>
        </p:xfrm>
        <a:graphic>
          <a:graphicData uri="http://schemas.openxmlformats.org/presentationml/2006/ole">
            <mc:AlternateContent xmlns:mc="http://schemas.openxmlformats.org/markup-compatibility/2006">
              <mc:Choice xmlns:v="urn:schemas-microsoft-com:vml" Requires="v">
                <p:oleObj spid="_x0000_s3871" name="" r:id="rId3" imgW="3784600" imgH="990600" progId="Equation.DSMT4">
                  <p:embed/>
                </p:oleObj>
              </mc:Choice>
              <mc:Fallback>
                <p:oleObj name="" r:id="rId3" imgW="3784600" imgH="990600" progId="Equation.DSMT4">
                  <p:embed/>
                  <p:pic>
                    <p:nvPicPr>
                      <p:cNvPr id="0" name="图片 3870"/>
                      <p:cNvPicPr/>
                      <p:nvPr/>
                    </p:nvPicPr>
                    <p:blipFill>
                      <a:blip r:embed="rId4"/>
                      <a:stretch>
                        <a:fillRect/>
                      </a:stretch>
                    </p:blipFill>
                    <p:spPr>
                      <a:xfrm>
                        <a:off x="2166938" y="3786188"/>
                        <a:ext cx="7915275" cy="2071687"/>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4"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10</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22915"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5" name="矩形 4"/>
          <p:cNvSpPr/>
          <p:nvPr/>
        </p:nvSpPr>
        <p:spPr>
          <a:xfrm>
            <a:off x="2024063" y="1071563"/>
            <a:ext cx="2011680" cy="4603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0" cap="none" spc="0" normalizeH="0" baseline="0" noProof="0" dirty="0">
                <a:ln>
                  <a:noFill/>
                </a:ln>
                <a:solidFill>
                  <a:schemeClr val="tx1"/>
                </a:solidFill>
                <a:effectLst/>
                <a:uLnTx/>
                <a:uFillTx/>
                <a:latin typeface="Times New Roman" panose="02020603050405020304"/>
                <a:ea typeface="楷体_GB2312" pitchFamily="49" charset="-122"/>
                <a:cs typeface="+mj-cs"/>
                <a:sym typeface="Wingdings" panose="05000000000000000000" pitchFamily="2" charset="2"/>
              </a:rPr>
              <a:t>现定义两集合</a:t>
            </a:r>
            <a:endPar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422917" name="Object 5"/>
          <p:cNvGraphicFramePr>
            <a:graphicFrameLocks noChangeAspect="1"/>
          </p:cNvGraphicFramePr>
          <p:nvPr/>
        </p:nvGraphicFramePr>
        <p:xfrm>
          <a:off x="4310063" y="1428750"/>
          <a:ext cx="4670425" cy="857250"/>
        </p:xfrm>
        <a:graphic>
          <a:graphicData uri="http://schemas.openxmlformats.org/presentationml/2006/ole">
            <mc:AlternateContent xmlns:mc="http://schemas.openxmlformats.org/markup-compatibility/2006">
              <mc:Choice xmlns:v="urn:schemas-microsoft-com:vml" Requires="v">
                <p:oleObj spid="_x0000_s3873" name="" r:id="rId1" imgW="2628900" imgH="482600" progId="Equation.DSMT4">
                  <p:embed/>
                </p:oleObj>
              </mc:Choice>
              <mc:Fallback>
                <p:oleObj name="" r:id="rId1" imgW="2628900" imgH="482600" progId="Equation.DSMT4">
                  <p:embed/>
                  <p:pic>
                    <p:nvPicPr>
                      <p:cNvPr id="0" name="图片 3872"/>
                      <p:cNvPicPr/>
                      <p:nvPr/>
                    </p:nvPicPr>
                    <p:blipFill>
                      <a:blip r:embed="rId2"/>
                      <a:stretch>
                        <a:fillRect/>
                      </a:stretch>
                    </p:blipFill>
                    <p:spPr>
                      <a:xfrm>
                        <a:off x="4310063" y="1428750"/>
                        <a:ext cx="4670425" cy="857250"/>
                      </a:xfrm>
                      <a:prstGeom prst="rect">
                        <a:avLst/>
                      </a:prstGeom>
                      <a:noFill/>
                      <a:ln w="38100">
                        <a:noFill/>
                        <a:miter/>
                      </a:ln>
                    </p:spPr>
                  </p:pic>
                </p:oleObj>
              </mc:Fallback>
            </mc:AlternateContent>
          </a:graphicData>
        </a:graphic>
      </p:graphicFrame>
      <p:graphicFrame>
        <p:nvGraphicFramePr>
          <p:cNvPr id="422918" name="Object 6"/>
          <p:cNvGraphicFramePr>
            <a:graphicFrameLocks noChangeAspect="1"/>
          </p:cNvGraphicFramePr>
          <p:nvPr/>
        </p:nvGraphicFramePr>
        <p:xfrm>
          <a:off x="2024063" y="2428875"/>
          <a:ext cx="8069262" cy="3500438"/>
        </p:xfrm>
        <a:graphic>
          <a:graphicData uri="http://schemas.openxmlformats.org/presentationml/2006/ole">
            <mc:AlternateContent xmlns:mc="http://schemas.openxmlformats.org/markup-compatibility/2006">
              <mc:Choice xmlns:v="urn:schemas-microsoft-com:vml" Requires="v">
                <p:oleObj spid="_x0000_s3872" name="" r:id="rId3" imgW="3924300" imgH="1701800" progId="Equation.DSMT4">
                  <p:embed/>
                </p:oleObj>
              </mc:Choice>
              <mc:Fallback>
                <p:oleObj name="" r:id="rId3" imgW="3924300" imgH="1701800" progId="Equation.DSMT4">
                  <p:embed/>
                  <p:pic>
                    <p:nvPicPr>
                      <p:cNvPr id="0" name="图片 3871"/>
                      <p:cNvPicPr/>
                      <p:nvPr/>
                    </p:nvPicPr>
                    <p:blipFill>
                      <a:blip r:embed="rId4"/>
                      <a:stretch>
                        <a:fillRect/>
                      </a:stretch>
                    </p:blipFill>
                    <p:spPr>
                      <a:xfrm>
                        <a:off x="2024063" y="2428875"/>
                        <a:ext cx="8069262" cy="3500438"/>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38"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11</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23939"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23940" name="Object 5"/>
          <p:cNvGraphicFramePr>
            <a:graphicFrameLocks noChangeAspect="1"/>
          </p:cNvGraphicFramePr>
          <p:nvPr/>
        </p:nvGraphicFramePr>
        <p:xfrm>
          <a:off x="2095500" y="1143000"/>
          <a:ext cx="6007100" cy="1857375"/>
        </p:xfrm>
        <a:graphic>
          <a:graphicData uri="http://schemas.openxmlformats.org/presentationml/2006/ole">
            <mc:AlternateContent xmlns:mc="http://schemas.openxmlformats.org/markup-compatibility/2006">
              <mc:Choice xmlns:v="urn:schemas-microsoft-com:vml" Requires="v">
                <p:oleObj spid="_x0000_s3874" name="" r:id="rId1" imgW="2628900" imgH="812800" progId="Equation.DSMT4">
                  <p:embed/>
                </p:oleObj>
              </mc:Choice>
              <mc:Fallback>
                <p:oleObj name="" r:id="rId1" imgW="2628900" imgH="812800" progId="Equation.DSMT4">
                  <p:embed/>
                  <p:pic>
                    <p:nvPicPr>
                      <p:cNvPr id="0" name="图片 3873"/>
                      <p:cNvPicPr/>
                      <p:nvPr/>
                    </p:nvPicPr>
                    <p:blipFill>
                      <a:blip r:embed="rId2"/>
                      <a:stretch>
                        <a:fillRect/>
                      </a:stretch>
                    </p:blipFill>
                    <p:spPr>
                      <a:xfrm>
                        <a:off x="2095500" y="1143000"/>
                        <a:ext cx="6007100" cy="1857375"/>
                      </a:xfrm>
                      <a:prstGeom prst="rect">
                        <a:avLst/>
                      </a:prstGeom>
                      <a:noFill/>
                      <a:ln w="38100">
                        <a:noFill/>
                        <a:miter/>
                      </a:ln>
                    </p:spPr>
                  </p:pic>
                </p:oleObj>
              </mc:Fallback>
            </mc:AlternateContent>
          </a:graphicData>
        </a:graphic>
      </p:graphicFrame>
      <p:graphicFrame>
        <p:nvGraphicFramePr>
          <p:cNvPr id="423941" name="Object 6"/>
          <p:cNvGraphicFramePr>
            <a:graphicFrameLocks noChangeAspect="1"/>
          </p:cNvGraphicFramePr>
          <p:nvPr/>
        </p:nvGraphicFramePr>
        <p:xfrm>
          <a:off x="2024063" y="3071813"/>
          <a:ext cx="8293100" cy="2552700"/>
        </p:xfrm>
        <a:graphic>
          <a:graphicData uri="http://schemas.openxmlformats.org/presentationml/2006/ole">
            <mc:AlternateContent xmlns:mc="http://schemas.openxmlformats.org/markup-compatibility/2006">
              <mc:Choice xmlns:v="urn:schemas-microsoft-com:vml" Requires="v">
                <p:oleObj spid="_x0000_s3875" name="" r:id="rId3" imgW="8293100" imgH="2552700" progId="Equation.DSMT4">
                  <p:embed/>
                </p:oleObj>
              </mc:Choice>
              <mc:Fallback>
                <p:oleObj name="" r:id="rId3" imgW="8293100" imgH="2552700" progId="Equation.DSMT4">
                  <p:embed/>
                  <p:pic>
                    <p:nvPicPr>
                      <p:cNvPr id="0" name="图片 3874"/>
                      <p:cNvPicPr/>
                      <p:nvPr/>
                    </p:nvPicPr>
                    <p:blipFill>
                      <a:blip r:embed="rId4"/>
                      <a:stretch>
                        <a:fillRect/>
                      </a:stretch>
                    </p:blipFill>
                    <p:spPr>
                      <a:xfrm>
                        <a:off x="2024063" y="3071813"/>
                        <a:ext cx="8293100" cy="2552700"/>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12</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24963"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pSp>
        <p:nvGrpSpPr>
          <p:cNvPr id="424964" name="组合 10"/>
          <p:cNvGrpSpPr/>
          <p:nvPr/>
        </p:nvGrpSpPr>
        <p:grpSpPr>
          <a:xfrm>
            <a:off x="6024563" y="857250"/>
            <a:ext cx="4292600" cy="3979863"/>
            <a:chOff x="4500562" y="857232"/>
            <a:chExt cx="4292608" cy="3979866"/>
          </a:xfrm>
        </p:grpSpPr>
        <p:sp>
          <p:nvSpPr>
            <p:cNvPr id="424966" name="Rectangle 6"/>
            <p:cNvSpPr/>
            <p:nvPr/>
          </p:nvSpPr>
          <p:spPr>
            <a:xfrm>
              <a:off x="4500562" y="857232"/>
              <a:ext cx="767081" cy="6451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ea typeface="楷体_GB2312" pitchFamily="49" charset="-122"/>
                  <a:sym typeface="Wingdings" panose="05000000000000000000" pitchFamily="2" charset="2"/>
                </a:rPr>
                <a:t>例</a:t>
              </a:r>
              <a:r>
                <a:rPr lang="en-US" altLang="zh-CN" sz="3600" dirty="0">
                  <a:ea typeface="楷体_GB2312" pitchFamily="49" charset="-122"/>
                  <a:sym typeface="Wingdings" panose="05000000000000000000" pitchFamily="2" charset="2"/>
                </a:rPr>
                <a:t>:</a:t>
              </a:r>
              <a:endParaRPr lang="zh-CN" altLang="en-US" sz="3600" dirty="0">
                <a:ea typeface="楷体_GB2312" pitchFamily="49" charset="-122"/>
                <a:sym typeface="Wingdings" panose="05000000000000000000" pitchFamily="2" charset="2"/>
              </a:endParaRPr>
            </a:p>
          </p:txBody>
        </p:sp>
        <p:graphicFrame>
          <p:nvGraphicFramePr>
            <p:cNvPr id="424967" name="Object 7"/>
            <p:cNvGraphicFramePr>
              <a:graphicFrameLocks noChangeAspect="1"/>
            </p:cNvGraphicFramePr>
            <p:nvPr/>
          </p:nvGraphicFramePr>
          <p:xfrm>
            <a:off x="5643570" y="1357298"/>
            <a:ext cx="3149600" cy="3479800"/>
          </p:xfrm>
          <a:graphic>
            <a:graphicData uri="http://schemas.openxmlformats.org/presentationml/2006/ole">
              <mc:AlternateContent xmlns:mc="http://schemas.openxmlformats.org/markup-compatibility/2006">
                <mc:Choice xmlns:v="urn:schemas-microsoft-com:vml" Requires="v">
                  <p:oleObj spid="_x0000_s3876" name="" r:id="rId1" imgW="3149600" imgH="3479800" progId="Equation.DSMT4">
                    <p:embed/>
                  </p:oleObj>
                </mc:Choice>
                <mc:Fallback>
                  <p:oleObj name="" r:id="rId1" imgW="3149600" imgH="3479800" progId="Equation.DSMT4">
                    <p:embed/>
                    <p:pic>
                      <p:nvPicPr>
                        <p:cNvPr id="0" name="图片 3875"/>
                        <p:cNvPicPr/>
                        <p:nvPr/>
                      </p:nvPicPr>
                      <p:blipFill>
                        <a:blip r:embed="rId2"/>
                        <a:stretch>
                          <a:fillRect/>
                        </a:stretch>
                      </p:blipFill>
                      <p:spPr>
                        <a:xfrm>
                          <a:off x="5643570" y="1357298"/>
                          <a:ext cx="3149600" cy="3479800"/>
                        </a:xfrm>
                        <a:prstGeom prst="rect">
                          <a:avLst/>
                        </a:prstGeom>
                        <a:solidFill>
                          <a:srgbClr val="CCFFFF"/>
                        </a:solidFill>
                        <a:ln w="38100">
                          <a:noFill/>
                          <a:miter/>
                        </a:ln>
                      </p:spPr>
                    </p:pic>
                  </p:oleObj>
                </mc:Fallback>
              </mc:AlternateContent>
            </a:graphicData>
          </a:graphic>
        </p:graphicFrame>
      </p:grpSp>
      <p:graphicFrame>
        <p:nvGraphicFramePr>
          <p:cNvPr id="424965" name="Object 8"/>
          <p:cNvGraphicFramePr>
            <a:graphicFrameLocks noChangeAspect="1"/>
          </p:cNvGraphicFramePr>
          <p:nvPr/>
        </p:nvGraphicFramePr>
        <p:xfrm>
          <a:off x="2024063" y="1214438"/>
          <a:ext cx="4071937" cy="4843462"/>
        </p:xfrm>
        <a:graphic>
          <a:graphicData uri="http://schemas.openxmlformats.org/presentationml/2006/ole">
            <mc:AlternateContent xmlns:mc="http://schemas.openxmlformats.org/markup-compatibility/2006">
              <mc:Choice xmlns:v="urn:schemas-microsoft-com:vml" Requires="v">
                <p:oleObj spid="_x0000_s3877" name="" r:id="rId3" imgW="4064000" imgH="4940300" progId="Equation.DSMT4">
                  <p:embed/>
                </p:oleObj>
              </mc:Choice>
              <mc:Fallback>
                <p:oleObj name="" r:id="rId3" imgW="4064000" imgH="4940300" progId="Equation.DSMT4">
                  <p:embed/>
                  <p:pic>
                    <p:nvPicPr>
                      <p:cNvPr id="0" name="图片 3876"/>
                      <p:cNvPicPr/>
                      <p:nvPr/>
                    </p:nvPicPr>
                    <p:blipFill>
                      <a:blip r:embed="rId4"/>
                      <a:stretch>
                        <a:fillRect/>
                      </a:stretch>
                    </p:blipFill>
                    <p:spPr>
                      <a:xfrm>
                        <a:off x="2024063" y="1214438"/>
                        <a:ext cx="4071937" cy="4843462"/>
                      </a:xfrm>
                      <a:prstGeom prst="rect">
                        <a:avLst/>
                      </a:prstGeom>
                      <a:solidFill>
                        <a:srgbClr val="FFFF99"/>
                      </a:solid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2"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有约束</a:t>
            </a:r>
            <a:r>
              <a:rPr lang="en-US" altLang="zh-CN" sz="3600" dirty="0">
                <a:solidFill>
                  <a:srgbClr val="FF9900"/>
                </a:solidFill>
                <a:ea typeface="楷体_GB2312" pitchFamily="49" charset="-122"/>
                <a:sym typeface="Wingdings" panose="05000000000000000000" pitchFamily="2" charset="2"/>
              </a:rPr>
              <a:t>4</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394243"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7174" name="Text Box 6"/>
          <p:cNvSpPr txBox="1"/>
          <p:nvPr/>
        </p:nvSpPr>
        <p:spPr>
          <a:xfrm>
            <a:off x="1992313" y="1341438"/>
            <a:ext cx="8497887" cy="285940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b="1" dirty="0">
                <a:ea typeface="楷体_GB2312" pitchFamily="49" charset="-122"/>
              </a:rPr>
              <a:t>证明：反证法，设存在向量</a:t>
            </a:r>
            <a:r>
              <a:rPr lang="zh-CN" altLang="en-US" sz="2400" dirty="0">
                <a:ea typeface="楷体_GB2312" pitchFamily="49" charset="-122"/>
              </a:rPr>
              <a:t> </a:t>
            </a:r>
            <a:r>
              <a:rPr lang="en-US" altLang="zh-CN" sz="2400" b="1" i="1" dirty="0">
                <a:solidFill>
                  <a:schemeClr val="accent2"/>
                </a:solidFill>
                <a:ea typeface="楷体_GB2312" pitchFamily="49" charset="-122"/>
              </a:rPr>
              <a:t>d</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F</a:t>
            </a:r>
            <a:r>
              <a:rPr lang="en-US" altLang="zh-CN" sz="2800" b="1" baseline="-25000" dirty="0">
                <a:solidFill>
                  <a:schemeClr val="accent2"/>
                </a:solidFill>
                <a:ea typeface="楷体_GB2312" pitchFamily="49" charset="-122"/>
              </a:rPr>
              <a:t>0</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D</a:t>
            </a:r>
            <a:r>
              <a:rPr lang="en-US" altLang="zh-CN" sz="2400" dirty="0">
                <a:ea typeface="楷体_GB2312" pitchFamily="49" charset="-122"/>
                <a:sym typeface="Symbol" panose="05050102010706020507" pitchFamily="18" charset="2"/>
              </a:rPr>
              <a:t>.</a:t>
            </a:r>
            <a:r>
              <a:rPr lang="zh-CN" altLang="en-US" sz="2400" b="1" dirty="0">
                <a:ea typeface="楷体_GB2312" pitchFamily="49" charset="-122"/>
                <a:sym typeface="Symbol" panose="05050102010706020507" pitchFamily="18" charset="2"/>
              </a:rPr>
              <a:t>由</a:t>
            </a:r>
            <a:r>
              <a:rPr lang="en-US" altLang="zh-CN" sz="2400" b="1" dirty="0">
                <a:ea typeface="楷体_GB2312" pitchFamily="49" charset="-122"/>
                <a:sym typeface="Symbol" panose="05050102010706020507" pitchFamily="18" charset="2"/>
              </a:rPr>
              <a:t>Th7.1.1</a:t>
            </a:r>
            <a:r>
              <a:rPr lang="zh-CN" altLang="en-US" sz="2400" b="1" dirty="0">
                <a:ea typeface="楷体_GB2312" pitchFamily="49" charset="-122"/>
                <a:sym typeface="Symbol" panose="05050102010706020507" pitchFamily="18" charset="2"/>
              </a:rPr>
              <a:t>知</a:t>
            </a:r>
            <a:endParaRPr lang="zh-CN" altLang="en-US" sz="2400" dirty="0">
              <a:ea typeface="楷体_GB2312" pitchFamily="49" charset="-122"/>
              <a:sym typeface="Symbol" panose="05050102010706020507" pitchFamily="18" charset="2"/>
            </a:endParaRPr>
          </a:p>
          <a:p>
            <a:pPr marL="0" lvl="0" indent="0" eaLnBrk="1" hangingPunct="1">
              <a:lnSpc>
                <a:spcPct val="110000"/>
              </a:lnSpc>
              <a:spcBef>
                <a:spcPct val="50000"/>
              </a:spcBef>
              <a:buNone/>
            </a:pPr>
            <a:r>
              <a:rPr lang="zh-CN" altLang="en-US" sz="2400" b="1" dirty="0">
                <a:ea typeface="楷体_GB2312" pitchFamily="49" charset="-122"/>
              </a:rPr>
              <a:t>（</a:t>
            </a:r>
            <a:r>
              <a:rPr lang="en-US" altLang="zh-CN" sz="2400" b="1" dirty="0">
                <a:ea typeface="楷体_GB2312" pitchFamily="49" charset="-122"/>
              </a:rPr>
              <a:t>1</a:t>
            </a:r>
            <a:r>
              <a:rPr lang="zh-CN" altLang="en-US" sz="2400" b="1" dirty="0">
                <a:ea typeface="楷体_GB2312" pitchFamily="49" charset="-122"/>
              </a:rPr>
              <a:t>）：存在 </a:t>
            </a:r>
            <a:r>
              <a:rPr lang="zh-CN" altLang="en-US" sz="2400" b="1" i="1" dirty="0">
                <a:solidFill>
                  <a:schemeClr val="accent2"/>
                </a:solidFill>
                <a:ea typeface="楷体_GB2312" pitchFamily="49" charset="-122"/>
                <a:sym typeface="Symbol" panose="05050102010706020507" pitchFamily="18" charset="2"/>
              </a:rPr>
              <a:t></a:t>
            </a:r>
            <a:r>
              <a:rPr lang="en-US" altLang="zh-CN" sz="2800" b="1" i="1" baseline="-25000" dirty="0">
                <a:solidFill>
                  <a:schemeClr val="accent2"/>
                </a:solidFill>
                <a:ea typeface="楷体_GB2312" pitchFamily="49" charset="-122"/>
              </a:rPr>
              <a:t>1</a:t>
            </a:r>
            <a:r>
              <a:rPr lang="en-US" altLang="zh-CN" sz="2400" b="1" dirty="0">
                <a:solidFill>
                  <a:schemeClr val="accent2"/>
                </a:solidFill>
                <a:ea typeface="楷体_GB2312" pitchFamily="49" charset="-122"/>
              </a:rPr>
              <a:t>&gt;0</a:t>
            </a:r>
            <a:r>
              <a:rPr lang="en-US" altLang="zh-CN" sz="2400" b="1" dirty="0">
                <a:ea typeface="楷体_GB2312" pitchFamily="49" charset="-122"/>
              </a:rPr>
              <a:t>,</a:t>
            </a:r>
            <a:r>
              <a:rPr lang="en-US" altLang="zh-CN" sz="2400" b="1" i="1" dirty="0">
                <a:solidFill>
                  <a:schemeClr val="accent2"/>
                </a:solidFill>
                <a:ea typeface="楷体_GB2312" pitchFamily="49" charset="-122"/>
              </a:rPr>
              <a:t>  f</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d</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&lt;</a:t>
            </a:r>
            <a:r>
              <a:rPr lang="en-US" altLang="zh-CN" sz="2400" b="1" i="1" dirty="0">
                <a:solidFill>
                  <a:schemeClr val="accent2"/>
                </a:solidFill>
                <a:ea typeface="楷体_GB2312" pitchFamily="49" charset="-122"/>
              </a:rPr>
              <a:t>f</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ea typeface="楷体_GB2312" pitchFamily="49" charset="-122"/>
              </a:rPr>
              <a:t> </a:t>
            </a:r>
            <a:r>
              <a:rPr lang="zh-CN" altLang="en-US" sz="2400" b="1" dirty="0">
                <a:ea typeface="楷体_GB2312" pitchFamily="49" charset="-122"/>
              </a:rPr>
              <a:t>，</a:t>
            </a:r>
            <a:r>
              <a:rPr lang="zh-CN" altLang="en-US" sz="2400" b="1" dirty="0">
                <a:solidFill>
                  <a:schemeClr val="accent2"/>
                </a:solidFill>
                <a:ea typeface="楷体_GB2312" pitchFamily="49" charset="-122"/>
                <a:sym typeface="Euclid Symbol" panose="05050102010706020507" pitchFamily="18" charset="2"/>
              </a:rPr>
              <a:t></a:t>
            </a:r>
            <a:r>
              <a:rPr lang="zh-CN" altLang="en-US" sz="2400" b="1" dirty="0">
                <a:ea typeface="楷体_GB2312" pitchFamily="49" charset="-122"/>
              </a:rPr>
              <a:t> </a:t>
            </a:r>
            <a:r>
              <a:rPr lang="zh-CN" altLang="en-US" sz="2400" b="1" i="1" dirty="0">
                <a:solidFill>
                  <a:schemeClr val="accent2"/>
                </a:solidFill>
                <a:ea typeface="楷体_GB2312" pitchFamily="49" charset="-122"/>
                <a:sym typeface="Symbol" panose="05050102010706020507" pitchFamily="18" charset="2"/>
              </a:rPr>
              <a:t></a:t>
            </a:r>
            <a:r>
              <a:rPr lang="zh-CN" altLang="en-US" sz="2400" b="1" dirty="0">
                <a:solidFill>
                  <a:schemeClr val="accent2"/>
                </a:solidFill>
                <a:ea typeface="楷体_GB2312" pitchFamily="49" charset="-122"/>
                <a:sym typeface="Symbol" panose="05050102010706020507" pitchFamily="18" charset="2"/>
              </a:rPr>
              <a:t></a:t>
            </a:r>
            <a:r>
              <a:rPr lang="en-US" altLang="zh-CN" sz="2400" b="1" dirty="0">
                <a:solidFill>
                  <a:schemeClr val="accent2"/>
                </a:solidFill>
                <a:ea typeface="楷体_GB2312" pitchFamily="49" charset="-122"/>
              </a:rPr>
              <a:t>(0, </a:t>
            </a:r>
            <a:r>
              <a:rPr lang="en-US" altLang="zh-CN" sz="2400" b="1" i="1" dirty="0">
                <a:solidFill>
                  <a:schemeClr val="accent2"/>
                </a:solidFill>
                <a:ea typeface="楷体_GB2312" pitchFamily="49" charset="-122"/>
                <a:sym typeface="Symbol" panose="05050102010706020507" pitchFamily="18" charset="2"/>
              </a:rPr>
              <a:t></a:t>
            </a:r>
            <a:r>
              <a:rPr lang="en-US" altLang="zh-CN" sz="2800" b="1" i="1" baseline="-25000" dirty="0">
                <a:solidFill>
                  <a:schemeClr val="accent2"/>
                </a:solidFill>
                <a:ea typeface="楷体_GB2312" pitchFamily="49" charset="-122"/>
                <a:sym typeface="Symbol" panose="05050102010706020507" pitchFamily="18" charset="2"/>
              </a:rPr>
              <a:t>1</a:t>
            </a:r>
            <a:r>
              <a:rPr lang="en-US" altLang="zh-CN" sz="2400" b="1" dirty="0">
                <a:solidFill>
                  <a:schemeClr val="accent2"/>
                </a:solidFill>
                <a:ea typeface="楷体_GB2312" pitchFamily="49" charset="-122"/>
              </a:rPr>
              <a:t>) </a:t>
            </a:r>
            <a:r>
              <a:rPr lang="zh-CN" altLang="en-US" sz="2400" b="1" dirty="0">
                <a:ea typeface="楷体_GB2312" pitchFamily="49" charset="-122"/>
              </a:rPr>
              <a:t>，</a:t>
            </a:r>
            <a:endParaRPr lang="zh-CN" altLang="en-US" sz="2400" b="1" dirty="0">
              <a:ea typeface="楷体_GB2312" pitchFamily="49" charset="-122"/>
            </a:endParaRPr>
          </a:p>
          <a:p>
            <a:pPr marL="0" lvl="0" indent="0" eaLnBrk="1" hangingPunct="1">
              <a:lnSpc>
                <a:spcPct val="110000"/>
              </a:lnSpc>
              <a:spcBef>
                <a:spcPct val="50000"/>
              </a:spcBef>
              <a:buNone/>
            </a:pPr>
            <a:r>
              <a:rPr lang="zh-CN" altLang="en-US" sz="2400" b="1" i="1" dirty="0">
                <a:solidFill>
                  <a:schemeClr val="accent2"/>
                </a:solidFill>
                <a:ea typeface="楷体_GB2312" pitchFamily="49" charset="-122"/>
              </a:rPr>
              <a:t>  </a:t>
            </a:r>
            <a:r>
              <a:rPr lang="zh-CN" altLang="en-US" sz="2400" b="1" dirty="0">
                <a:ea typeface="楷体_GB2312" pitchFamily="49" charset="-122"/>
              </a:rPr>
              <a:t>又由</a:t>
            </a:r>
            <a:r>
              <a:rPr lang="en-US" altLang="zh-CN" sz="2400" b="1" dirty="0">
                <a:ea typeface="楷体_GB2312" pitchFamily="49" charset="-122"/>
              </a:rPr>
              <a:t>D</a:t>
            </a:r>
            <a:r>
              <a:rPr lang="zh-CN" altLang="en-US" sz="2400" b="1" dirty="0">
                <a:ea typeface="楷体_GB2312" pitchFamily="49" charset="-122"/>
              </a:rPr>
              <a:t>的定义，</a:t>
            </a:r>
            <a:endParaRPr lang="zh-CN" altLang="en-US" sz="2400" b="1" dirty="0">
              <a:ea typeface="楷体_GB2312" pitchFamily="49" charset="-122"/>
            </a:endParaRPr>
          </a:p>
          <a:p>
            <a:pPr marL="0" lvl="0" indent="0" eaLnBrk="1" hangingPunct="1">
              <a:lnSpc>
                <a:spcPct val="110000"/>
              </a:lnSpc>
              <a:spcBef>
                <a:spcPct val="50000"/>
              </a:spcBef>
              <a:buNone/>
            </a:pPr>
            <a:r>
              <a:rPr lang="zh-CN" altLang="en-US" sz="2400" b="1" dirty="0">
                <a:ea typeface="楷体_GB2312" pitchFamily="49" charset="-122"/>
              </a:rPr>
              <a:t>（</a:t>
            </a:r>
            <a:r>
              <a:rPr lang="en-US" altLang="zh-CN" sz="2400" b="1" dirty="0">
                <a:ea typeface="楷体_GB2312" pitchFamily="49" charset="-122"/>
              </a:rPr>
              <a:t>2</a:t>
            </a:r>
            <a:r>
              <a:rPr lang="zh-CN" altLang="en-US" sz="2400" b="1" dirty="0">
                <a:ea typeface="楷体_GB2312" pitchFamily="49" charset="-122"/>
              </a:rPr>
              <a:t>）：存在 </a:t>
            </a:r>
            <a:r>
              <a:rPr lang="zh-CN" altLang="en-US" sz="2400" b="1" i="1" dirty="0">
                <a:solidFill>
                  <a:schemeClr val="accent2"/>
                </a:solidFill>
                <a:ea typeface="楷体_GB2312" pitchFamily="49" charset="-122"/>
                <a:sym typeface="Symbol" panose="05050102010706020507" pitchFamily="18" charset="2"/>
              </a:rPr>
              <a:t></a:t>
            </a:r>
            <a:r>
              <a:rPr lang="en-US" altLang="zh-CN" sz="2800" b="1" i="1" baseline="-25000" dirty="0">
                <a:solidFill>
                  <a:schemeClr val="accent2"/>
                </a:solidFill>
                <a:ea typeface="楷体_GB2312" pitchFamily="49" charset="-122"/>
              </a:rPr>
              <a:t>2</a:t>
            </a:r>
            <a:r>
              <a:rPr lang="en-US" altLang="zh-CN" sz="2400" b="1" dirty="0">
                <a:solidFill>
                  <a:schemeClr val="accent2"/>
                </a:solidFill>
                <a:ea typeface="楷体_GB2312" pitchFamily="49" charset="-122"/>
              </a:rPr>
              <a:t>&gt;0</a:t>
            </a:r>
            <a:r>
              <a:rPr lang="zh-CN" altLang="en-US" sz="2400" b="1" dirty="0">
                <a:ea typeface="楷体_GB2312" pitchFamily="49" charset="-122"/>
              </a:rPr>
              <a:t>， </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d</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S</a:t>
            </a:r>
            <a:r>
              <a:rPr lang="en-US" altLang="zh-CN" sz="2400" b="1" dirty="0">
                <a:solidFill>
                  <a:schemeClr val="accent2"/>
                </a:solidFill>
                <a:ea typeface="楷体_GB2312" pitchFamily="49" charset="-122"/>
                <a:sym typeface="Symbol" panose="05050102010706020507" pitchFamily="18" charset="2"/>
              </a:rPr>
              <a:t> </a:t>
            </a:r>
            <a:r>
              <a:rPr lang="zh-CN" altLang="en-US" sz="2400" b="1" dirty="0">
                <a:solidFill>
                  <a:schemeClr val="accent2"/>
                </a:solidFill>
                <a:ea typeface="楷体_GB2312" pitchFamily="49" charset="-122"/>
                <a:sym typeface="Symbol" panose="05050102010706020507" pitchFamily="18" charset="2"/>
              </a:rPr>
              <a:t>，</a:t>
            </a:r>
            <a:r>
              <a:rPr lang="zh-CN" altLang="en-US" sz="2400" b="1" dirty="0">
                <a:solidFill>
                  <a:schemeClr val="accent2"/>
                </a:solidFill>
                <a:ea typeface="楷体_GB2312" pitchFamily="49" charset="-122"/>
                <a:sym typeface="Euclid Symbol" panose="05050102010706020507" pitchFamily="18" charset="2"/>
              </a:rPr>
              <a:t></a:t>
            </a:r>
            <a:r>
              <a:rPr lang="zh-CN" altLang="en-US" sz="2400" b="1" dirty="0">
                <a:solidFill>
                  <a:schemeClr val="accent2"/>
                </a:solidFill>
                <a:ea typeface="楷体_GB2312" pitchFamily="49" charset="-122"/>
                <a:sym typeface="Symbol" panose="05050102010706020507" pitchFamily="18" charset="2"/>
              </a:rPr>
              <a:t> </a:t>
            </a:r>
            <a:r>
              <a:rPr lang="zh-CN" altLang="en-US" sz="2400" b="1" i="1" dirty="0">
                <a:solidFill>
                  <a:schemeClr val="accent2"/>
                </a:solidFill>
                <a:ea typeface="楷体_GB2312" pitchFamily="49" charset="-122"/>
                <a:sym typeface="Symbol" panose="05050102010706020507" pitchFamily="18" charset="2"/>
              </a:rPr>
              <a:t> </a:t>
            </a:r>
            <a:r>
              <a:rPr lang="zh-CN" altLang="en-US" sz="2400" b="1" dirty="0">
                <a:solidFill>
                  <a:schemeClr val="accent2"/>
                </a:solidFill>
                <a:ea typeface="楷体_GB2312" pitchFamily="49" charset="-122"/>
                <a:sym typeface="Symbol" panose="05050102010706020507" pitchFamily="18" charset="2"/>
              </a:rPr>
              <a:t></a:t>
            </a:r>
            <a:r>
              <a:rPr lang="en-US" altLang="zh-CN" sz="2400" b="1" dirty="0">
                <a:solidFill>
                  <a:schemeClr val="accent2"/>
                </a:solidFill>
                <a:ea typeface="楷体_GB2312" pitchFamily="49" charset="-122"/>
                <a:sym typeface="Symbol" panose="05050102010706020507" pitchFamily="18" charset="2"/>
              </a:rPr>
              <a:t>(0, </a:t>
            </a:r>
            <a:r>
              <a:rPr lang="en-US" altLang="zh-CN" sz="2400" b="1" i="1" dirty="0">
                <a:solidFill>
                  <a:schemeClr val="accent2"/>
                </a:solidFill>
                <a:ea typeface="楷体_GB2312" pitchFamily="49" charset="-122"/>
                <a:sym typeface="Symbol" panose="05050102010706020507" pitchFamily="18" charset="2"/>
              </a:rPr>
              <a:t></a:t>
            </a:r>
            <a:r>
              <a:rPr lang="en-US" altLang="zh-CN" sz="2800" b="1" baseline="-25000" dirty="0">
                <a:solidFill>
                  <a:schemeClr val="accent2"/>
                </a:solidFill>
                <a:ea typeface="楷体_GB2312" pitchFamily="49" charset="-122"/>
                <a:sym typeface="Symbol" panose="05050102010706020507" pitchFamily="18" charset="2"/>
              </a:rPr>
              <a:t>2</a:t>
            </a:r>
            <a:r>
              <a:rPr lang="en-US" altLang="zh-CN" sz="2400" b="1" dirty="0">
                <a:solidFill>
                  <a:schemeClr val="accent2"/>
                </a:solidFill>
                <a:ea typeface="楷体_GB2312" pitchFamily="49" charset="-122"/>
              </a:rPr>
              <a:t>)</a:t>
            </a:r>
            <a:endParaRPr lang="en-US" altLang="zh-CN" sz="2400" b="1" dirty="0">
              <a:solidFill>
                <a:schemeClr val="accent2"/>
              </a:solidFill>
              <a:ea typeface="楷体_GB2312" pitchFamily="49" charset="-122"/>
            </a:endParaRPr>
          </a:p>
          <a:p>
            <a:pPr marL="0" lvl="0" indent="0" eaLnBrk="1" hangingPunct="1">
              <a:lnSpc>
                <a:spcPct val="110000"/>
              </a:lnSpc>
              <a:spcBef>
                <a:spcPct val="50000"/>
              </a:spcBef>
              <a:buNone/>
            </a:pPr>
            <a:r>
              <a:rPr lang="zh-CN" altLang="en-US" sz="2400" b="1" dirty="0">
                <a:ea typeface="楷体_GB2312" pitchFamily="49" charset="-122"/>
                <a:sym typeface="Symbol" panose="05050102010706020507" pitchFamily="18" charset="2"/>
              </a:rPr>
              <a:t>此与局部极小矛盾。</a:t>
            </a:r>
            <a:endParaRPr lang="zh-CN" altLang="en-US" sz="2400" b="1" dirty="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5986"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13</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25987"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25988" name="Rectangle 6"/>
          <p:cNvSpPr/>
          <p:nvPr/>
        </p:nvSpPr>
        <p:spPr>
          <a:xfrm>
            <a:off x="1981200" y="914400"/>
            <a:ext cx="5334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例</a:t>
            </a:r>
            <a:endParaRPr lang="zh-CN" altLang="en-US" sz="2800" dirty="0">
              <a:sym typeface="Wingdings" panose="05000000000000000000" pitchFamily="2" charset="2"/>
            </a:endParaRPr>
          </a:p>
        </p:txBody>
      </p:sp>
      <p:graphicFrame>
        <p:nvGraphicFramePr>
          <p:cNvPr id="425989" name="Object 10"/>
          <p:cNvGraphicFramePr>
            <a:graphicFrameLocks noChangeAspect="1"/>
          </p:cNvGraphicFramePr>
          <p:nvPr/>
        </p:nvGraphicFramePr>
        <p:xfrm>
          <a:off x="2595563" y="1571625"/>
          <a:ext cx="2387600" cy="1485900"/>
        </p:xfrm>
        <a:graphic>
          <a:graphicData uri="http://schemas.openxmlformats.org/presentationml/2006/ole">
            <mc:AlternateContent xmlns:mc="http://schemas.openxmlformats.org/markup-compatibility/2006">
              <mc:Choice xmlns:v="urn:schemas-microsoft-com:vml" Requires="v">
                <p:oleObj spid="_x0000_s3878" name="" r:id="rId1" imgW="2387600" imgH="1485900" progId="Equation.DSMT4">
                  <p:embed/>
                </p:oleObj>
              </mc:Choice>
              <mc:Fallback>
                <p:oleObj name="" r:id="rId1" imgW="2387600" imgH="1485900" progId="Equation.DSMT4">
                  <p:embed/>
                  <p:pic>
                    <p:nvPicPr>
                      <p:cNvPr id="0" name="图片 3877"/>
                      <p:cNvPicPr/>
                      <p:nvPr/>
                    </p:nvPicPr>
                    <p:blipFill>
                      <a:blip r:embed="rId2"/>
                      <a:stretch>
                        <a:fillRect/>
                      </a:stretch>
                    </p:blipFill>
                    <p:spPr>
                      <a:xfrm>
                        <a:off x="2595563" y="1571625"/>
                        <a:ext cx="2387600" cy="1485900"/>
                      </a:xfrm>
                      <a:prstGeom prst="rect">
                        <a:avLst/>
                      </a:prstGeom>
                      <a:noFill/>
                      <a:ln w="38100">
                        <a:noFill/>
                        <a:miter/>
                      </a:ln>
                    </p:spPr>
                  </p:pic>
                </p:oleObj>
              </mc:Fallback>
            </mc:AlternateContent>
          </a:graphicData>
        </a:graphic>
      </p:graphicFrame>
      <p:pic>
        <p:nvPicPr>
          <p:cNvPr id="425990" name="Picture 7"/>
          <p:cNvPicPr>
            <a:picLocks noChangeAspect="1"/>
          </p:cNvPicPr>
          <p:nvPr/>
        </p:nvPicPr>
        <p:blipFill>
          <a:blip r:embed="rId3"/>
          <a:stretch>
            <a:fillRect/>
          </a:stretch>
        </p:blipFill>
        <p:spPr>
          <a:xfrm>
            <a:off x="5524500" y="1357313"/>
            <a:ext cx="4759325" cy="4500562"/>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7010"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14</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27011"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27012" name="Object 5"/>
          <p:cNvGraphicFramePr>
            <a:graphicFrameLocks noChangeAspect="1"/>
          </p:cNvGraphicFramePr>
          <p:nvPr/>
        </p:nvGraphicFramePr>
        <p:xfrm>
          <a:off x="2381250" y="1643063"/>
          <a:ext cx="5584825" cy="4105275"/>
        </p:xfrm>
        <a:graphic>
          <a:graphicData uri="http://schemas.openxmlformats.org/presentationml/2006/ole">
            <mc:AlternateContent xmlns:mc="http://schemas.openxmlformats.org/markup-compatibility/2006">
              <mc:Choice xmlns:v="urn:schemas-microsoft-com:vml" Requires="v">
                <p:oleObj spid="_x0000_s3879" name="" r:id="rId1" imgW="5549900" imgH="4076700" progId="Equation.DSMT4">
                  <p:embed/>
                </p:oleObj>
              </mc:Choice>
              <mc:Fallback>
                <p:oleObj name="" r:id="rId1" imgW="5549900" imgH="4076700" progId="Equation.DSMT4">
                  <p:embed/>
                  <p:pic>
                    <p:nvPicPr>
                      <p:cNvPr id="0" name="图片 3878"/>
                      <p:cNvPicPr/>
                      <p:nvPr/>
                    </p:nvPicPr>
                    <p:blipFill>
                      <a:blip r:embed="rId2"/>
                      <a:stretch>
                        <a:fillRect/>
                      </a:stretch>
                    </p:blipFill>
                    <p:spPr>
                      <a:xfrm>
                        <a:off x="2381250" y="1643063"/>
                        <a:ext cx="5584825" cy="4105275"/>
                      </a:xfrm>
                      <a:prstGeom prst="rect">
                        <a:avLst/>
                      </a:prstGeom>
                      <a:noFill/>
                      <a:ln w="38100">
                        <a:noFill/>
                        <a:miter/>
                      </a:ln>
                    </p:spPr>
                  </p:pic>
                </p:oleObj>
              </mc:Fallback>
            </mc:AlternateContent>
          </a:graphicData>
        </a:graphic>
      </p:graphicFrame>
      <p:graphicFrame>
        <p:nvGraphicFramePr>
          <p:cNvPr id="427013" name="Object 6"/>
          <p:cNvGraphicFramePr>
            <a:graphicFrameLocks noChangeAspect="1"/>
          </p:cNvGraphicFramePr>
          <p:nvPr/>
        </p:nvGraphicFramePr>
        <p:xfrm>
          <a:off x="7596188" y="1214438"/>
          <a:ext cx="2387600" cy="1485900"/>
        </p:xfrm>
        <a:graphic>
          <a:graphicData uri="http://schemas.openxmlformats.org/presentationml/2006/ole">
            <mc:AlternateContent xmlns:mc="http://schemas.openxmlformats.org/markup-compatibility/2006">
              <mc:Choice xmlns:v="urn:schemas-microsoft-com:vml" Requires="v">
                <p:oleObj spid="_x0000_s3880" name="" r:id="rId3" imgW="2387600" imgH="1485900" progId="Equation.DSMT4">
                  <p:embed/>
                </p:oleObj>
              </mc:Choice>
              <mc:Fallback>
                <p:oleObj name="" r:id="rId3" imgW="2387600" imgH="1485900" progId="Equation.DSMT4">
                  <p:embed/>
                  <p:pic>
                    <p:nvPicPr>
                      <p:cNvPr id="0" name="图片 3879"/>
                      <p:cNvPicPr/>
                      <p:nvPr/>
                    </p:nvPicPr>
                    <p:blipFill>
                      <a:blip r:embed="rId4"/>
                      <a:stretch>
                        <a:fillRect/>
                      </a:stretch>
                    </p:blipFill>
                    <p:spPr>
                      <a:xfrm>
                        <a:off x="7596188" y="1214438"/>
                        <a:ext cx="2387600" cy="1485900"/>
                      </a:xfrm>
                      <a:prstGeom prst="rect">
                        <a:avLst/>
                      </a:prstGeom>
                      <a:solidFill>
                        <a:srgbClr val="CCFFFF"/>
                      </a:solidFill>
                      <a:ln w="9525" cap="flat" cmpd="sng">
                        <a:solidFill>
                          <a:schemeClr val="tx1"/>
                        </a:solidFill>
                        <a:prstDash val="solid"/>
                        <a:miter/>
                        <a:headEnd type="none" w="med" len="med"/>
                        <a:tailEnd type="none" w="med" len="med"/>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8034"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15</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28035"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28036" name="Object 7"/>
          <p:cNvGraphicFramePr>
            <a:graphicFrameLocks noChangeAspect="1"/>
          </p:cNvGraphicFramePr>
          <p:nvPr/>
        </p:nvGraphicFramePr>
        <p:xfrm>
          <a:off x="2024063" y="2428875"/>
          <a:ext cx="8234362" cy="3146425"/>
        </p:xfrm>
        <a:graphic>
          <a:graphicData uri="http://schemas.openxmlformats.org/presentationml/2006/ole">
            <mc:AlternateContent xmlns:mc="http://schemas.openxmlformats.org/markup-compatibility/2006">
              <mc:Choice xmlns:v="urn:schemas-microsoft-com:vml" Requires="v">
                <p:oleObj spid="_x0000_s3881" name="" r:id="rId1" imgW="4254500" imgH="1625600" progId="Equation.DSMT4">
                  <p:embed/>
                </p:oleObj>
              </mc:Choice>
              <mc:Fallback>
                <p:oleObj name="" r:id="rId1" imgW="4254500" imgH="1625600" progId="Equation.DSMT4">
                  <p:embed/>
                  <p:pic>
                    <p:nvPicPr>
                      <p:cNvPr id="0" name="图片 3880"/>
                      <p:cNvPicPr/>
                      <p:nvPr/>
                    </p:nvPicPr>
                    <p:blipFill>
                      <a:blip r:embed="rId2"/>
                      <a:stretch>
                        <a:fillRect/>
                      </a:stretch>
                    </p:blipFill>
                    <p:spPr>
                      <a:xfrm>
                        <a:off x="2024063" y="2428875"/>
                        <a:ext cx="8234362" cy="3146425"/>
                      </a:xfrm>
                      <a:prstGeom prst="rect">
                        <a:avLst/>
                      </a:prstGeom>
                      <a:noFill/>
                      <a:ln w="38100">
                        <a:noFill/>
                        <a:miter/>
                      </a:ln>
                    </p:spPr>
                  </p:pic>
                </p:oleObj>
              </mc:Fallback>
            </mc:AlternateContent>
          </a:graphicData>
        </a:graphic>
      </p:graphicFrame>
      <p:sp>
        <p:nvSpPr>
          <p:cNvPr id="428037" name="Rectangle 9"/>
          <p:cNvSpPr/>
          <p:nvPr/>
        </p:nvSpPr>
        <p:spPr>
          <a:xfrm>
            <a:off x="1952625" y="1428750"/>
            <a:ext cx="83058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ym typeface="Wingdings" panose="05000000000000000000" pitchFamily="2" charset="2"/>
              </a:rPr>
              <a:t>KKT</a:t>
            </a:r>
            <a:r>
              <a:rPr lang="zh-CN" altLang="en-US" sz="2400" dirty="0">
                <a:sym typeface="Wingdings" panose="05000000000000000000" pitchFamily="2" charset="2"/>
              </a:rPr>
              <a:t>最优性必要条件（</a:t>
            </a:r>
            <a:r>
              <a:rPr lang="en-US" altLang="zh-CN" sz="2400" dirty="0">
                <a:sym typeface="Wingdings" panose="05000000000000000000" pitchFamily="2" charset="2"/>
              </a:rPr>
              <a:t>Th2.4</a:t>
            </a:r>
            <a:r>
              <a:rPr lang="zh-CN" altLang="en-US" sz="2400" dirty="0">
                <a:sym typeface="Wingdings" panose="05000000000000000000" pitchFamily="2" charset="2"/>
              </a:rPr>
              <a:t>）加以推广。这是通过增加约束规格来实现的</a:t>
            </a:r>
            <a:r>
              <a:rPr lang="en-US" altLang="zh-CN" sz="2400" dirty="0">
                <a:sym typeface="Wingdings" panose="05000000000000000000" pitchFamily="2" charset="2"/>
              </a:rPr>
              <a:t>.</a:t>
            </a:r>
            <a:endParaRPr lang="zh-CN" altLang="en-US" sz="2400" dirty="0">
              <a:sym typeface="Wingdings" panose="05000000000000000000" pitchFamily="2" charset="2"/>
            </a:endParaRPr>
          </a:p>
        </p:txBody>
      </p:sp>
      <p:sp>
        <p:nvSpPr>
          <p:cNvPr id="428038" name="Rectangle 10"/>
          <p:cNvSpPr/>
          <p:nvPr/>
        </p:nvSpPr>
        <p:spPr>
          <a:xfrm>
            <a:off x="1966913" y="1000125"/>
            <a:ext cx="86410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dirty="0">
                <a:sym typeface="Wingdings" panose="05000000000000000000" pitchFamily="2" charset="2"/>
              </a:rPr>
              <a:t>前面</a:t>
            </a:r>
            <a:r>
              <a:rPr lang="en-US" altLang="zh-CN" sz="2400" dirty="0">
                <a:sym typeface="Wingdings" panose="05000000000000000000" pitchFamily="2" charset="2"/>
              </a:rPr>
              <a:t>FJ</a:t>
            </a:r>
            <a:r>
              <a:rPr lang="zh-CN" altLang="en-US" sz="2400" dirty="0">
                <a:sym typeface="Wingdings" panose="05000000000000000000" pitchFamily="2" charset="2"/>
              </a:rPr>
              <a:t>条件中</a:t>
            </a:r>
            <a:r>
              <a:rPr lang="en-US" altLang="zh-CN" sz="2400" dirty="0">
                <a:sym typeface="Wingdings" panose="05000000000000000000" pitchFamily="2" charset="2"/>
              </a:rPr>
              <a:t>w</a:t>
            </a:r>
            <a:r>
              <a:rPr lang="en-US" altLang="zh-CN" sz="2400" baseline="-25000" dirty="0">
                <a:sym typeface="Wingdings" panose="05000000000000000000" pitchFamily="2" charset="2"/>
              </a:rPr>
              <a:t>0</a:t>
            </a:r>
            <a:r>
              <a:rPr lang="zh-CN" altLang="en-US" sz="2400" dirty="0">
                <a:sym typeface="Wingdings" panose="05000000000000000000" pitchFamily="2" charset="2"/>
              </a:rPr>
              <a:t>不一定为正</a:t>
            </a:r>
            <a:r>
              <a:rPr lang="en-US" altLang="zh-CN" sz="2400" dirty="0">
                <a:sym typeface="Wingdings" panose="05000000000000000000" pitchFamily="2" charset="2"/>
              </a:rPr>
              <a:t>, </a:t>
            </a:r>
            <a:r>
              <a:rPr lang="zh-CN" altLang="en-US" sz="2400" dirty="0">
                <a:sym typeface="Wingdings" panose="05000000000000000000" pitchFamily="2" charset="2"/>
              </a:rPr>
              <a:t>在下面定理中。我们将前面提到的</a:t>
            </a:r>
            <a:endParaRPr lang="zh-CN" altLang="en-US" sz="2400" dirty="0">
              <a:sym typeface="Wingdings" panose="05000000000000000000" pitchFamily="2"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9058" name="Rectangle 3"/>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16</a:t>
            </a:r>
            <a:endParaRPr lang="en-US" altLang="zh-CN" sz="3200" dirty="0">
              <a:solidFill>
                <a:schemeClr val="tx1"/>
              </a:solidFill>
              <a:latin typeface="宋体" panose="02010600030101010101" pitchFamily="2" charset="-122"/>
              <a:sym typeface="Wingdings" panose="05000000000000000000" pitchFamily="2" charset="2"/>
            </a:endParaRPr>
          </a:p>
        </p:txBody>
      </p:sp>
      <p:sp>
        <p:nvSpPr>
          <p:cNvPr id="429059"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pSp>
        <p:nvGrpSpPr>
          <p:cNvPr id="2" name="Group 8"/>
          <p:cNvGrpSpPr/>
          <p:nvPr/>
        </p:nvGrpSpPr>
        <p:grpSpPr>
          <a:xfrm>
            <a:off x="1809750" y="1214438"/>
            <a:ext cx="8496300" cy="1566862"/>
            <a:chOff x="158" y="2704"/>
            <a:chExt cx="5352" cy="987"/>
          </a:xfrm>
        </p:grpSpPr>
        <p:sp>
          <p:nvSpPr>
            <p:cNvPr id="429068" name="Text Box 9"/>
            <p:cNvSpPr txBox="1"/>
            <p:nvPr/>
          </p:nvSpPr>
          <p:spPr>
            <a:xfrm>
              <a:off x="158" y="2704"/>
              <a:ext cx="5352" cy="987"/>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dirty="0">
                  <a:ea typeface="楷体_GB2312" pitchFamily="49" charset="-122"/>
                </a:rPr>
                <a:t>进一步假设</a:t>
              </a:r>
              <a:r>
                <a:rPr lang="en-US" altLang="zh-CN" sz="2400" dirty="0">
                  <a:ea typeface="楷体_GB2312" pitchFamily="49" charset="-122"/>
                </a:rPr>
                <a:t>,</a:t>
              </a:r>
              <a:r>
                <a:rPr lang="en-US" altLang="zh-CN" sz="2400" i="1" dirty="0">
                  <a:solidFill>
                    <a:schemeClr val="accent2"/>
                  </a:solidFill>
                  <a:ea typeface="楷体_GB2312" pitchFamily="49" charset="-122"/>
                </a:rPr>
                <a:t>g</a:t>
              </a:r>
              <a:r>
                <a:rPr lang="en-US" altLang="zh-CN" sz="1600" i="1" dirty="0">
                  <a:solidFill>
                    <a:schemeClr val="accent2"/>
                  </a:solidFill>
                  <a:ea typeface="楷体_GB2312" pitchFamily="49" charset="-122"/>
                </a:rPr>
                <a:t>i</a:t>
              </a:r>
              <a:r>
                <a:rPr lang="en-US" altLang="zh-CN" sz="2400" i="1" dirty="0">
                  <a:solidFill>
                    <a:schemeClr val="accent2"/>
                  </a:solidFill>
                  <a:ea typeface="楷体_GB2312" pitchFamily="49" charset="-122"/>
                </a:rPr>
                <a:t> </a:t>
              </a:r>
              <a:r>
                <a:rPr lang="en-US" altLang="zh-CN" sz="2400" dirty="0">
                  <a:ea typeface="楷体_GB2312" pitchFamily="49" charset="-122"/>
                </a:rPr>
                <a:t>(</a:t>
              </a:r>
              <a:r>
                <a:rPr lang="en-US" altLang="zh-CN" sz="2400" i="1" dirty="0">
                  <a:solidFill>
                    <a:schemeClr val="accent2"/>
                  </a:solidFill>
                  <a:ea typeface="楷体_GB2312" pitchFamily="49" charset="-122"/>
                </a:rPr>
                <a:t> i</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en-US" altLang="zh-CN" sz="2400" i="1" dirty="0">
                  <a:solidFill>
                    <a:schemeClr val="accent2"/>
                  </a:solidFill>
                  <a:ea typeface="楷体_GB2312" pitchFamily="49" charset="-122"/>
                </a:rPr>
                <a:t> )</a:t>
              </a:r>
              <a:r>
                <a:rPr lang="zh-CN" altLang="en-US" sz="2400" dirty="0">
                  <a:ea typeface="楷体_GB2312" pitchFamily="49" charset="-122"/>
                </a:rPr>
                <a:t>在</a:t>
              </a:r>
              <a:r>
                <a:rPr lang="en-US" altLang="zh-CN" sz="2400" i="1" dirty="0">
                  <a:solidFill>
                    <a:schemeClr val="accent2"/>
                  </a:solidFill>
                  <a:ea typeface="楷体_GB2312" pitchFamily="49" charset="-122"/>
                </a:rPr>
                <a:t> </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ea typeface="楷体_GB2312" pitchFamily="49" charset="-122"/>
                </a:rPr>
                <a:t>, </a:t>
              </a:r>
              <a:r>
                <a:rPr lang="zh-CN" altLang="en-US" sz="2400" dirty="0">
                  <a:ea typeface="楷体_GB2312" pitchFamily="49" charset="-122"/>
                </a:rPr>
                <a:t>连续可微</a:t>
              </a:r>
              <a:r>
                <a:rPr lang="en-US" altLang="zh-CN" sz="2400" dirty="0">
                  <a:ea typeface="楷体_GB2312" pitchFamily="49" charset="-122"/>
                </a:rPr>
                <a:t>,</a:t>
              </a:r>
              <a:r>
                <a:rPr lang="zh-CN" altLang="en-US" sz="2400" dirty="0">
                  <a:ea typeface="楷体_GB2312" pitchFamily="49" charset="-122"/>
                </a:rPr>
                <a:t>则</a:t>
              </a:r>
              <a:endParaRPr lang="en-US" altLang="zh-CN" sz="2400" i="1" dirty="0">
                <a:solidFill>
                  <a:schemeClr val="accent2"/>
                </a:solidFill>
                <a:ea typeface="楷体_GB2312" pitchFamily="49" charset="-122"/>
              </a:endParaRPr>
            </a:p>
            <a:p>
              <a:pPr marL="0" lvl="0" indent="0" eaLnBrk="1" hangingPunct="1">
                <a:lnSpc>
                  <a:spcPct val="110000"/>
                </a:lnSpc>
                <a:spcBef>
                  <a:spcPct val="50000"/>
                </a:spcBef>
                <a:buNone/>
              </a:pPr>
              <a:r>
                <a:rPr lang="en-US" altLang="zh-CN" sz="2400" i="1" dirty="0">
                  <a:solidFill>
                    <a:schemeClr val="accent2"/>
                  </a:solidFill>
                  <a:ea typeface="楷体_GB2312" pitchFamily="49" charset="-122"/>
                  <a:sym typeface="Symbol" panose="05050102010706020507" pitchFamily="18" charset="2"/>
                </a:rPr>
                <a:t>     </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Symbol" panose="05050102010706020507" pitchFamily="18" charset="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g</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 </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v</a:t>
              </a:r>
              <a:r>
                <a:rPr lang="en-US" altLang="zh-CN" sz="1600" i="1" dirty="0">
                  <a:solidFill>
                    <a:schemeClr val="accent2"/>
                  </a:solidFill>
                  <a:ea typeface="楷体_GB2312" pitchFamily="49" charset="-122"/>
                </a:rPr>
                <a:t>j</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h</a:t>
              </a:r>
              <a:r>
                <a:rPr lang="en-US" altLang="zh-CN" sz="1600" i="1" dirty="0">
                  <a:solidFill>
                    <a:schemeClr val="accent2"/>
                  </a:solidFill>
                  <a:ea typeface="楷体_GB2312" pitchFamily="49" charset="-122"/>
                </a:rPr>
                <a:t>j</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ea typeface="楷体_GB2312" pitchFamily="49" charset="-122"/>
                </a:rPr>
                <a:t> </a:t>
              </a:r>
              <a:r>
                <a:rPr lang="en-US" altLang="zh-CN" sz="2400" dirty="0">
                  <a:solidFill>
                    <a:schemeClr val="accent2"/>
                  </a:solidFill>
                  <a:ea typeface="楷体_GB2312" pitchFamily="49" charset="-122"/>
                </a:rPr>
                <a:t>=</a:t>
              </a:r>
              <a:r>
                <a:rPr lang="en-US" altLang="zh-CN" sz="2400" b="1" dirty="0">
                  <a:solidFill>
                    <a:schemeClr val="accent2"/>
                  </a:solidFill>
                  <a:ea typeface="楷体_GB2312" pitchFamily="49" charset="-122"/>
                </a:rPr>
                <a:t>0</a:t>
              </a:r>
              <a:r>
                <a:rPr lang="en-US" altLang="zh-CN" sz="2400" dirty="0">
                  <a:ea typeface="楷体_GB2312" pitchFamily="49" charset="-122"/>
                </a:rPr>
                <a:t>, </a:t>
              </a:r>
              <a:endParaRPr lang="en-US" altLang="zh-CN" sz="2400" dirty="0">
                <a:ea typeface="楷体_GB2312" pitchFamily="49" charset="-122"/>
              </a:endParaRPr>
            </a:p>
            <a:p>
              <a:pPr marL="0" lvl="0" indent="0" eaLnBrk="1" hangingPunct="1">
                <a:lnSpc>
                  <a:spcPct val="110000"/>
                </a:lnSpc>
                <a:buNone/>
              </a:pPr>
              <a:r>
                <a:rPr lang="en-US" altLang="zh-CN" sz="2400" dirty="0">
                  <a:ea typeface="楷体_GB2312" pitchFamily="49" charset="-12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i</a:t>
              </a:r>
              <a:r>
                <a:rPr lang="en-US" altLang="zh-CN" sz="2400" i="1" dirty="0">
                  <a:solidFill>
                    <a:schemeClr val="accent2"/>
                  </a:solidFill>
                  <a:ea typeface="楷体_GB2312" pitchFamily="49" charset="-122"/>
                </a:rPr>
                <a:t>g</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*)=0</a:t>
              </a:r>
              <a:r>
                <a:rPr lang="en-US" altLang="zh-CN" sz="2400" dirty="0">
                  <a:ea typeface="楷体_GB2312" pitchFamily="49" charset="-12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sym typeface="Symbol" panose="05050102010706020507" pitchFamily="18" charset="2"/>
                </a:rPr>
                <a:t>i</a:t>
              </a:r>
              <a:r>
                <a:rPr lang="en-US" altLang="zh-CN" sz="2400" dirty="0">
                  <a:solidFill>
                    <a:schemeClr val="accent2"/>
                  </a:solidFill>
                  <a:ea typeface="楷体_GB2312" pitchFamily="49" charset="-122"/>
                  <a:sym typeface="Symbol" panose="05050102010706020507" pitchFamily="18" charset="2"/>
                </a:rPr>
                <a:t>=1,…, </a:t>
              </a:r>
              <a:r>
                <a:rPr lang="en-US" altLang="zh-CN" sz="2400" i="1" dirty="0">
                  <a:solidFill>
                    <a:schemeClr val="accent2"/>
                  </a:solidFill>
                  <a:ea typeface="楷体_GB2312" pitchFamily="49" charset="-122"/>
                  <a:sym typeface="Symbol" panose="05050102010706020507" pitchFamily="18" charset="2"/>
                </a:rPr>
                <a:t>m</a:t>
              </a:r>
              <a:r>
                <a:rPr lang="en-US" altLang="zh-CN" sz="2400" dirty="0">
                  <a:ea typeface="楷体_GB2312" pitchFamily="49" charset="-122"/>
                  <a:sym typeface="Symbol" panose="05050102010706020507" pitchFamily="18" charset="2"/>
                </a:rPr>
                <a:t>.)</a:t>
              </a:r>
              <a:endParaRPr lang="en-US" altLang="zh-CN" sz="2400" dirty="0">
                <a:ea typeface="楷体_GB2312" pitchFamily="49" charset="-122"/>
                <a:sym typeface="Symbol" panose="05050102010706020507" pitchFamily="18" charset="2"/>
              </a:endParaRPr>
            </a:p>
          </p:txBody>
        </p:sp>
        <p:sp>
          <p:nvSpPr>
            <p:cNvPr id="429069" name="Rectangle 10"/>
            <p:cNvSpPr/>
            <p:nvPr/>
          </p:nvSpPr>
          <p:spPr>
            <a:xfrm>
              <a:off x="974" y="3249"/>
              <a:ext cx="290" cy="2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i</a:t>
              </a:r>
              <a:r>
                <a:rPr lang="en-US" altLang="zh-CN" sz="1600" dirty="0">
                  <a:solidFill>
                    <a:schemeClr val="accent2"/>
                  </a:solidFill>
                  <a:ea typeface="楷体_GB2312" pitchFamily="49" charset="-122"/>
                  <a:sym typeface="Symbol" panose="05050102010706020507" pitchFamily="18" charset="2"/>
                </a:rPr>
                <a:t>=1</a:t>
              </a:r>
              <a:endParaRPr lang="en-US" altLang="zh-CN" sz="1600" b="1" i="1" dirty="0">
                <a:solidFill>
                  <a:schemeClr val="accent2"/>
                </a:solidFill>
                <a:ea typeface="楷体_GB2312" pitchFamily="49" charset="-122"/>
              </a:endParaRPr>
            </a:p>
          </p:txBody>
        </p:sp>
        <p:sp>
          <p:nvSpPr>
            <p:cNvPr id="429070" name="Rectangle 11"/>
            <p:cNvSpPr/>
            <p:nvPr/>
          </p:nvSpPr>
          <p:spPr>
            <a:xfrm>
              <a:off x="973" y="2976"/>
              <a:ext cx="325" cy="2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i</a:t>
              </a:r>
              <a:r>
                <a:rPr lang="en-US" altLang="zh-CN" sz="1600" dirty="0">
                  <a:solidFill>
                    <a:schemeClr val="accent2"/>
                  </a:solidFill>
                  <a:ea typeface="楷体_GB2312" pitchFamily="49" charset="-122"/>
                  <a:sym typeface="Symbol" panose="05050102010706020507" pitchFamily="18" charset="2"/>
                </a:rPr>
                <a:t>=</a:t>
              </a:r>
              <a:r>
                <a:rPr lang="en-US" altLang="zh-CN" sz="1600" i="1" dirty="0">
                  <a:solidFill>
                    <a:schemeClr val="accent2"/>
                  </a:solidFill>
                  <a:ea typeface="楷体_GB2312" pitchFamily="49" charset="-122"/>
                  <a:sym typeface="Symbol" panose="05050102010706020507" pitchFamily="18" charset="2"/>
                </a:rPr>
                <a:t>m</a:t>
              </a:r>
              <a:endParaRPr lang="en-US" altLang="zh-CN" sz="1600" b="1" i="1" dirty="0">
                <a:solidFill>
                  <a:schemeClr val="accent2"/>
                </a:solidFill>
                <a:ea typeface="楷体_GB2312" pitchFamily="49" charset="-122"/>
              </a:endParaRPr>
            </a:p>
          </p:txBody>
        </p:sp>
      </p:grpSp>
      <p:sp>
        <p:nvSpPr>
          <p:cNvPr id="31751" name="Rectangle 12"/>
          <p:cNvSpPr/>
          <p:nvPr/>
        </p:nvSpPr>
        <p:spPr>
          <a:xfrm>
            <a:off x="1952625" y="3214688"/>
            <a:ext cx="769175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accent2"/>
              </a:buClr>
              <a:buFont typeface="Wingdings" panose="05000000000000000000" pitchFamily="2" charset="2"/>
              <a:buChar char="o"/>
            </a:pPr>
            <a:r>
              <a:rPr lang="zh-CN" altLang="en-US" sz="2800" dirty="0"/>
              <a:t>若采用矩阵和向量记号</a:t>
            </a:r>
            <a:r>
              <a:rPr lang="en-US" altLang="zh-CN" sz="2800" dirty="0"/>
              <a:t>,</a:t>
            </a:r>
            <a:r>
              <a:rPr lang="zh-CN" altLang="en-US" sz="2800" dirty="0"/>
              <a:t>则</a:t>
            </a:r>
            <a:r>
              <a:rPr lang="en-US" altLang="zh-CN" sz="2800" dirty="0"/>
              <a:t>KKT</a:t>
            </a:r>
            <a:r>
              <a:rPr lang="zh-CN" altLang="en-US" sz="2800" dirty="0"/>
              <a:t>可如下简洁表示</a:t>
            </a:r>
            <a:endParaRPr lang="zh-CN" altLang="en-US" sz="2800" dirty="0"/>
          </a:p>
        </p:txBody>
      </p:sp>
      <p:grpSp>
        <p:nvGrpSpPr>
          <p:cNvPr id="3" name="Group 17"/>
          <p:cNvGrpSpPr/>
          <p:nvPr/>
        </p:nvGrpSpPr>
        <p:grpSpPr>
          <a:xfrm>
            <a:off x="2309813" y="3857625"/>
            <a:ext cx="7002462" cy="1600200"/>
            <a:chOff x="476" y="1088"/>
            <a:chExt cx="4411" cy="1008"/>
          </a:xfrm>
        </p:grpSpPr>
        <p:graphicFrame>
          <p:nvGraphicFramePr>
            <p:cNvPr id="429063" name="Object 12"/>
            <p:cNvGraphicFramePr>
              <a:graphicFrameLocks noChangeAspect="1"/>
            </p:cNvGraphicFramePr>
            <p:nvPr/>
          </p:nvGraphicFramePr>
          <p:xfrm>
            <a:off x="521" y="1752"/>
            <a:ext cx="3946" cy="344"/>
          </p:xfrm>
          <a:graphic>
            <a:graphicData uri="http://schemas.openxmlformats.org/presentationml/2006/ole">
              <mc:AlternateContent xmlns:mc="http://schemas.openxmlformats.org/markup-compatibility/2006">
                <mc:Choice xmlns:v="urn:schemas-microsoft-com:vml" Requires="v">
                  <p:oleObj spid="_x0000_s3882" name="" r:id="rId1" imgW="2768600" imgH="241300" progId="Equation.DSMT4">
                    <p:embed/>
                  </p:oleObj>
                </mc:Choice>
                <mc:Fallback>
                  <p:oleObj name="" r:id="rId1" imgW="2768600" imgH="241300" progId="Equation.DSMT4">
                    <p:embed/>
                    <p:pic>
                      <p:nvPicPr>
                        <p:cNvPr id="0" name="图片 3881"/>
                        <p:cNvPicPr/>
                        <p:nvPr/>
                      </p:nvPicPr>
                      <p:blipFill>
                        <a:blip r:embed="rId2"/>
                        <a:stretch>
                          <a:fillRect/>
                        </a:stretch>
                      </p:blipFill>
                      <p:spPr>
                        <a:xfrm>
                          <a:off x="521" y="1752"/>
                          <a:ext cx="3946" cy="344"/>
                        </a:xfrm>
                        <a:prstGeom prst="rect">
                          <a:avLst/>
                        </a:prstGeom>
                        <a:noFill/>
                        <a:ln w="38100">
                          <a:noFill/>
                          <a:miter/>
                        </a:ln>
                      </p:spPr>
                    </p:pic>
                  </p:oleObj>
                </mc:Fallback>
              </mc:AlternateContent>
            </a:graphicData>
          </a:graphic>
        </p:graphicFrame>
        <p:sp>
          <p:nvSpPr>
            <p:cNvPr id="429064" name="Rectangle 11"/>
            <p:cNvSpPr/>
            <p:nvPr/>
          </p:nvSpPr>
          <p:spPr>
            <a:xfrm>
              <a:off x="476" y="1088"/>
              <a:ext cx="2243" cy="3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t>定义</a:t>
              </a:r>
              <a:r>
                <a:rPr lang="en-US" altLang="zh-CN" sz="2800" b="1" dirty="0"/>
                <a:t>Lagrange</a:t>
              </a:r>
              <a:r>
                <a:rPr lang="zh-CN" altLang="en-US" sz="2800" b="1" dirty="0"/>
                <a:t>函数为</a:t>
              </a:r>
              <a:endParaRPr lang="zh-CN" altLang="en-US" sz="2800" b="1" dirty="0"/>
            </a:p>
          </p:txBody>
        </p:sp>
        <p:grpSp>
          <p:nvGrpSpPr>
            <p:cNvPr id="429065" name="Group 16"/>
            <p:cNvGrpSpPr/>
            <p:nvPr/>
          </p:nvGrpSpPr>
          <p:grpSpPr>
            <a:xfrm>
              <a:off x="703" y="1389"/>
              <a:ext cx="4184" cy="341"/>
              <a:chOff x="703" y="1389"/>
              <a:chExt cx="4184" cy="341"/>
            </a:xfrm>
          </p:grpSpPr>
          <p:sp>
            <p:nvSpPr>
              <p:cNvPr id="429066" name="Rectangle 6"/>
              <p:cNvSpPr/>
              <p:nvPr/>
            </p:nvSpPr>
            <p:spPr>
              <a:xfrm>
                <a:off x="3606" y="1418"/>
                <a:ext cx="1281" cy="2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(7.2.48)</a:t>
                </a:r>
                <a:endParaRPr lang="en-US" altLang="zh-CN" sz="2400" dirty="0"/>
              </a:p>
            </p:txBody>
          </p:sp>
          <p:graphicFrame>
            <p:nvGraphicFramePr>
              <p:cNvPr id="429067" name="Object 13"/>
              <p:cNvGraphicFramePr>
                <a:graphicFrameLocks noChangeAspect="1"/>
              </p:cNvGraphicFramePr>
              <p:nvPr/>
            </p:nvGraphicFramePr>
            <p:xfrm>
              <a:off x="703" y="1389"/>
              <a:ext cx="2767" cy="341"/>
            </p:xfrm>
            <a:graphic>
              <a:graphicData uri="http://schemas.openxmlformats.org/presentationml/2006/ole">
                <mc:AlternateContent xmlns:mc="http://schemas.openxmlformats.org/markup-compatibility/2006">
                  <mc:Choice xmlns:v="urn:schemas-microsoft-com:vml" Requires="v">
                    <p:oleObj spid="_x0000_s3883" name="" r:id="rId3" imgW="1854200" imgH="228600" progId="Equation.DSMT4">
                      <p:embed/>
                    </p:oleObj>
                  </mc:Choice>
                  <mc:Fallback>
                    <p:oleObj name="" r:id="rId3" imgW="1854200" imgH="228600" progId="Equation.DSMT4">
                      <p:embed/>
                      <p:pic>
                        <p:nvPicPr>
                          <p:cNvPr id="0" name="图片 3882"/>
                          <p:cNvPicPr/>
                          <p:nvPr/>
                        </p:nvPicPr>
                        <p:blipFill>
                          <a:blip r:embed="rId4"/>
                          <a:stretch>
                            <a:fillRect/>
                          </a:stretch>
                        </p:blipFill>
                        <p:spPr>
                          <a:xfrm>
                            <a:off x="703" y="1389"/>
                            <a:ext cx="2767" cy="341"/>
                          </a:xfrm>
                          <a:prstGeom prst="rect">
                            <a:avLst/>
                          </a:prstGeom>
                          <a:noFill/>
                          <a:ln w="38100">
                            <a:noFill/>
                            <a:miter/>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751"/>
                                        </p:tgtEl>
                                        <p:attrNameLst>
                                          <p:attrName>style.visibility</p:attrName>
                                        </p:attrNameLst>
                                      </p:cBhvr>
                                      <p:to>
                                        <p:strVal val="visible"/>
                                      </p:to>
                                    </p:set>
                                    <p:anim calcmode="lin" valueType="num">
                                      <p:cBhvr additive="base">
                                        <p:cTn id="15" dur="500" fill="hold"/>
                                        <p:tgtEl>
                                          <p:spTgt spid="31751"/>
                                        </p:tgtEl>
                                        <p:attrNameLst>
                                          <p:attrName>ppt_x</p:attrName>
                                        </p:attrNameLst>
                                      </p:cBhvr>
                                      <p:tavLst>
                                        <p:tav tm="0">
                                          <p:val>
                                            <p:strVal val="#ppt_x"/>
                                          </p:val>
                                        </p:tav>
                                        <p:tav tm="100000">
                                          <p:val>
                                            <p:strVal val="#ppt_x"/>
                                          </p:val>
                                        </p:tav>
                                      </p:tavLst>
                                    </p:anim>
                                    <p:anim calcmode="lin" valueType="num">
                                      <p:cBhvr additive="base">
                                        <p:cTn id="16" dur="500" fill="hold"/>
                                        <p:tgtEl>
                                          <p:spTgt spid="31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82" name="Rectangle 3"/>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17</a:t>
            </a:r>
            <a:endParaRPr lang="en-US" altLang="zh-CN" sz="3200" dirty="0">
              <a:solidFill>
                <a:schemeClr val="tx1"/>
              </a:solidFill>
              <a:latin typeface="宋体" panose="02010600030101010101" pitchFamily="2" charset="-122"/>
              <a:sym typeface="Wingdings" panose="05000000000000000000" pitchFamily="2" charset="2"/>
            </a:endParaRPr>
          </a:p>
        </p:txBody>
      </p:sp>
      <p:sp>
        <p:nvSpPr>
          <p:cNvPr id="430083"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30084" name="Object 2"/>
          <p:cNvGraphicFramePr>
            <a:graphicFrameLocks noChangeAspect="1"/>
          </p:cNvGraphicFramePr>
          <p:nvPr/>
        </p:nvGraphicFramePr>
        <p:xfrm>
          <a:off x="2211388" y="1214438"/>
          <a:ext cx="7112000" cy="2381250"/>
        </p:xfrm>
        <a:graphic>
          <a:graphicData uri="http://schemas.openxmlformats.org/presentationml/2006/ole">
            <mc:AlternateContent xmlns:mc="http://schemas.openxmlformats.org/markup-compatibility/2006">
              <mc:Choice xmlns:v="urn:schemas-microsoft-com:vml" Requires="v">
                <p:oleObj spid="_x0000_s3884" name="" r:id="rId1" imgW="3035300" imgH="1016000" progId="Equation.DSMT4">
                  <p:embed/>
                </p:oleObj>
              </mc:Choice>
              <mc:Fallback>
                <p:oleObj name="" r:id="rId1" imgW="3035300" imgH="1016000" progId="Equation.DSMT4">
                  <p:embed/>
                  <p:pic>
                    <p:nvPicPr>
                      <p:cNvPr id="0" name="图片 3883"/>
                      <p:cNvPicPr/>
                      <p:nvPr/>
                    </p:nvPicPr>
                    <p:blipFill>
                      <a:blip r:embed="rId2"/>
                      <a:stretch>
                        <a:fillRect/>
                      </a:stretch>
                    </p:blipFill>
                    <p:spPr>
                      <a:xfrm>
                        <a:off x="2211388" y="1214438"/>
                        <a:ext cx="7112000" cy="2381250"/>
                      </a:xfrm>
                      <a:prstGeom prst="rect">
                        <a:avLst/>
                      </a:prstGeom>
                      <a:noFill/>
                      <a:ln w="38100">
                        <a:noFill/>
                        <a:miter/>
                      </a:ln>
                    </p:spPr>
                  </p:pic>
                </p:oleObj>
              </mc:Fallback>
            </mc:AlternateContent>
          </a:graphicData>
        </a:graphic>
      </p:graphicFrame>
      <p:graphicFrame>
        <p:nvGraphicFramePr>
          <p:cNvPr id="430085" name="Object 5"/>
          <p:cNvGraphicFramePr>
            <a:graphicFrameLocks noChangeAspect="1"/>
          </p:cNvGraphicFramePr>
          <p:nvPr/>
        </p:nvGraphicFramePr>
        <p:xfrm>
          <a:off x="2714625" y="4357688"/>
          <a:ext cx="6257925" cy="1500187"/>
        </p:xfrm>
        <a:graphic>
          <a:graphicData uri="http://schemas.openxmlformats.org/presentationml/2006/ole">
            <mc:AlternateContent xmlns:mc="http://schemas.openxmlformats.org/markup-compatibility/2006">
              <mc:Choice xmlns:v="urn:schemas-microsoft-com:vml" Requires="v">
                <p:oleObj spid="_x0000_s3885" name="" r:id="rId3" imgW="2806700" imgH="673100" progId="Equation.DSMT4">
                  <p:embed/>
                </p:oleObj>
              </mc:Choice>
              <mc:Fallback>
                <p:oleObj name="" r:id="rId3" imgW="2806700" imgH="673100" progId="Equation.DSMT4">
                  <p:embed/>
                  <p:pic>
                    <p:nvPicPr>
                      <p:cNvPr id="0" name="图片 3884"/>
                      <p:cNvPicPr/>
                      <p:nvPr/>
                    </p:nvPicPr>
                    <p:blipFill>
                      <a:blip r:embed="rId4"/>
                      <a:stretch>
                        <a:fillRect/>
                      </a:stretch>
                    </p:blipFill>
                    <p:spPr>
                      <a:xfrm>
                        <a:off x="2714625" y="4357688"/>
                        <a:ext cx="6257925" cy="1500187"/>
                      </a:xfrm>
                      <a:prstGeom prst="rect">
                        <a:avLst/>
                      </a:prstGeom>
                      <a:noFill/>
                      <a:ln w="38100">
                        <a:noFill/>
                        <a:miter/>
                      </a:ln>
                    </p:spPr>
                  </p:pic>
                </p:oleObj>
              </mc:Fallback>
            </mc:AlternateContent>
          </a:graphicData>
        </a:graphic>
      </p:graphicFrame>
      <p:sp>
        <p:nvSpPr>
          <p:cNvPr id="430086" name="Rectangle 4"/>
          <p:cNvSpPr/>
          <p:nvPr/>
        </p:nvSpPr>
        <p:spPr>
          <a:xfrm>
            <a:off x="2135188" y="3703638"/>
            <a:ext cx="300863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t>则</a:t>
            </a:r>
            <a:r>
              <a:rPr lang="en-US" altLang="zh-CN" sz="2800" dirty="0"/>
              <a:t>KKT</a:t>
            </a:r>
            <a:r>
              <a:rPr lang="zh-CN" altLang="en-US" sz="2800" dirty="0"/>
              <a:t>条件可表为</a:t>
            </a:r>
            <a:endParaRPr lang="zh-CN"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1106" name="Rectangle 3"/>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18</a:t>
            </a:r>
            <a:endParaRPr lang="en-US" altLang="zh-CN" sz="3200" dirty="0">
              <a:solidFill>
                <a:schemeClr val="tx1"/>
              </a:solidFill>
              <a:latin typeface="宋体" panose="02010600030101010101" pitchFamily="2" charset="-122"/>
              <a:sym typeface="Wingdings" panose="05000000000000000000" pitchFamily="2" charset="2"/>
            </a:endParaRPr>
          </a:p>
        </p:txBody>
      </p:sp>
      <p:sp>
        <p:nvSpPr>
          <p:cNvPr id="431107"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10" name="Object 5"/>
          <p:cNvGraphicFramePr>
            <a:graphicFrameLocks noChangeAspect="1"/>
          </p:cNvGraphicFramePr>
          <p:nvPr/>
        </p:nvGraphicFramePr>
        <p:xfrm>
          <a:off x="2206625" y="1155700"/>
          <a:ext cx="7983538" cy="1538288"/>
        </p:xfrm>
        <a:graphic>
          <a:graphicData uri="http://schemas.openxmlformats.org/presentationml/2006/ole">
            <mc:AlternateContent xmlns:mc="http://schemas.openxmlformats.org/markup-compatibility/2006">
              <mc:Choice xmlns:v="urn:schemas-microsoft-com:vml" Requires="v">
                <p:oleObj spid="_x0000_s3886" name="" r:id="rId1" imgW="3759200" imgH="723900" progId="Equation.DSMT4">
                  <p:embed/>
                </p:oleObj>
              </mc:Choice>
              <mc:Fallback>
                <p:oleObj name="" r:id="rId1" imgW="3759200" imgH="723900" progId="Equation.DSMT4">
                  <p:embed/>
                  <p:pic>
                    <p:nvPicPr>
                      <p:cNvPr id="0" name="图片 3885"/>
                      <p:cNvPicPr/>
                      <p:nvPr/>
                    </p:nvPicPr>
                    <p:blipFill>
                      <a:blip r:embed="rId2"/>
                      <a:stretch>
                        <a:fillRect/>
                      </a:stretch>
                    </p:blipFill>
                    <p:spPr>
                      <a:xfrm>
                        <a:off x="2206625" y="1155700"/>
                        <a:ext cx="7983538" cy="1538288"/>
                      </a:xfrm>
                      <a:prstGeom prst="rect">
                        <a:avLst/>
                      </a:prstGeom>
                      <a:noFill/>
                      <a:ln w="38100">
                        <a:noFill/>
                        <a:miter/>
                      </a:ln>
                    </p:spPr>
                  </p:pic>
                </p:oleObj>
              </mc:Fallback>
            </mc:AlternateContent>
          </a:graphicData>
        </a:graphic>
      </p:graphicFrame>
      <p:graphicFrame>
        <p:nvGraphicFramePr>
          <p:cNvPr id="34819" name="Object 5"/>
          <p:cNvGraphicFramePr>
            <a:graphicFrameLocks noChangeAspect="1"/>
          </p:cNvGraphicFramePr>
          <p:nvPr>
            <p:custDataLst>
              <p:tags r:id="rId3"/>
            </p:custDataLst>
          </p:nvPr>
        </p:nvGraphicFramePr>
        <p:xfrm>
          <a:off x="2238375" y="3214688"/>
          <a:ext cx="8002588" cy="1701800"/>
        </p:xfrm>
        <a:graphic>
          <a:graphicData uri="http://schemas.openxmlformats.org/presentationml/2006/ole">
            <mc:AlternateContent xmlns:mc="http://schemas.openxmlformats.org/markup-compatibility/2006">
              <mc:Choice xmlns:v="urn:schemas-microsoft-com:vml" Requires="v">
                <p:oleObj spid="_x0000_s3889" name="" r:id="rId4" imgW="4419600" imgH="939800" progId="Equation.DSMT4">
                  <p:embed/>
                </p:oleObj>
              </mc:Choice>
              <mc:Fallback>
                <p:oleObj name="" r:id="rId4" imgW="4419600" imgH="939800" progId="Equation.DSMT4">
                  <p:embed/>
                  <p:pic>
                    <p:nvPicPr>
                      <p:cNvPr id="0" name="图片 3888"/>
                      <p:cNvPicPr/>
                      <p:nvPr/>
                    </p:nvPicPr>
                    <p:blipFill>
                      <a:blip r:embed="rId5"/>
                      <a:stretch>
                        <a:fillRect/>
                      </a:stretch>
                    </p:blipFill>
                    <p:spPr>
                      <a:xfrm>
                        <a:off x="2238375" y="3214688"/>
                        <a:ext cx="8002588" cy="170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gtEl>
                                        <p:attrNameLst>
                                          <p:attrName>style.visibility</p:attrName>
                                        </p:attrNameLst>
                                      </p:cBhvr>
                                      <p:to>
                                        <p:strVal val="visible"/>
                                      </p:to>
                                    </p:set>
                                    <p:anim calcmode="lin" valueType="num">
                                      <p:cBhvr additive="base">
                                        <p:cTn id="13" dur="500" fill="hold"/>
                                        <p:tgtEl>
                                          <p:spTgt spid="34819"/>
                                        </p:tgtEl>
                                        <p:attrNameLst>
                                          <p:attrName>ppt_x</p:attrName>
                                        </p:attrNameLst>
                                      </p:cBhvr>
                                      <p:tavLst>
                                        <p:tav tm="0">
                                          <p:val>
                                            <p:strVal val="#ppt_x"/>
                                          </p:val>
                                        </p:tav>
                                        <p:tav tm="100000">
                                          <p:val>
                                            <p:strVal val="#ppt_x"/>
                                          </p:val>
                                        </p:tav>
                                      </p:tavLst>
                                    </p:anim>
                                    <p:anim calcmode="lin" valueType="num">
                                      <p:cBhvr additive="base">
                                        <p:cTn id="14"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3154"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200" dirty="0">
                <a:solidFill>
                  <a:schemeClr val="tx1"/>
                </a:solidFill>
                <a:latin typeface="宋体" panose="02010600030101010101" pitchFamily="2" charset="-122"/>
                <a:sym typeface="Wingdings" panose="05000000000000000000" pitchFamily="2" charset="2"/>
              </a:rPr>
              <a:t>20</a:t>
            </a:r>
            <a:endParaRPr lang="en-US" altLang="zh-CN" sz="3200" dirty="0">
              <a:solidFill>
                <a:schemeClr val="tx1"/>
              </a:solidFill>
              <a:latin typeface="宋体" panose="02010600030101010101" pitchFamily="2" charset="-122"/>
              <a:sym typeface="Wingdings" panose="05000000000000000000" pitchFamily="2" charset="2"/>
            </a:endParaRPr>
          </a:p>
        </p:txBody>
      </p:sp>
      <p:sp>
        <p:nvSpPr>
          <p:cNvPr id="433155"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pSp>
        <p:nvGrpSpPr>
          <p:cNvPr id="433156" name="Group 6"/>
          <p:cNvGrpSpPr/>
          <p:nvPr/>
        </p:nvGrpSpPr>
        <p:grpSpPr>
          <a:xfrm>
            <a:off x="2524125" y="1571625"/>
            <a:ext cx="5105401" cy="1635125"/>
            <a:chOff x="630" y="1035"/>
            <a:chExt cx="3216" cy="1030"/>
          </a:xfrm>
        </p:grpSpPr>
        <p:graphicFrame>
          <p:nvGraphicFramePr>
            <p:cNvPr id="433159" name="Object 5"/>
            <p:cNvGraphicFramePr>
              <a:graphicFrameLocks noChangeAspect="1"/>
            </p:cNvGraphicFramePr>
            <p:nvPr/>
          </p:nvGraphicFramePr>
          <p:xfrm>
            <a:off x="630" y="1035"/>
            <a:ext cx="2567" cy="1030"/>
          </p:xfrm>
          <a:graphic>
            <a:graphicData uri="http://schemas.openxmlformats.org/presentationml/2006/ole">
              <mc:AlternateContent xmlns:mc="http://schemas.openxmlformats.org/markup-compatibility/2006">
                <mc:Choice xmlns:v="urn:schemas-microsoft-com:vml" Requires="v">
                  <p:oleObj spid="_x0000_s3890" name="" r:id="rId1" imgW="1803400" imgH="723900" progId="Equation.DSMT4">
                    <p:embed/>
                  </p:oleObj>
                </mc:Choice>
                <mc:Fallback>
                  <p:oleObj name="" r:id="rId1" imgW="1803400" imgH="723900" progId="Equation.DSMT4">
                    <p:embed/>
                    <p:pic>
                      <p:nvPicPr>
                        <p:cNvPr id="0" name="图片 3889"/>
                        <p:cNvPicPr/>
                        <p:nvPr/>
                      </p:nvPicPr>
                      <p:blipFill>
                        <a:blip r:embed="rId2"/>
                        <a:stretch>
                          <a:fillRect/>
                        </a:stretch>
                      </p:blipFill>
                      <p:spPr>
                        <a:xfrm>
                          <a:off x="630" y="1035"/>
                          <a:ext cx="2567" cy="1030"/>
                        </a:xfrm>
                        <a:prstGeom prst="rect">
                          <a:avLst/>
                        </a:prstGeom>
                        <a:noFill/>
                        <a:ln w="38100">
                          <a:noFill/>
                          <a:miter/>
                        </a:ln>
                      </p:spPr>
                    </p:pic>
                  </p:oleObj>
                </mc:Fallback>
              </mc:AlternateContent>
            </a:graphicData>
          </a:graphic>
        </p:graphicFrame>
        <p:sp>
          <p:nvSpPr>
            <p:cNvPr id="433160" name="Rectangle 5"/>
            <p:cNvSpPr/>
            <p:nvPr/>
          </p:nvSpPr>
          <p:spPr>
            <a:xfrm>
              <a:off x="3651" y="1082"/>
              <a:ext cx="195" cy="32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800" dirty="0"/>
            </a:p>
          </p:txBody>
        </p:sp>
      </p:grpSp>
      <p:graphicFrame>
        <p:nvGraphicFramePr>
          <p:cNvPr id="433157" name="Object 6"/>
          <p:cNvGraphicFramePr>
            <a:graphicFrameLocks noChangeAspect="1"/>
          </p:cNvGraphicFramePr>
          <p:nvPr/>
        </p:nvGraphicFramePr>
        <p:xfrm>
          <a:off x="2309813" y="3214688"/>
          <a:ext cx="7605712" cy="3211512"/>
        </p:xfrm>
        <a:graphic>
          <a:graphicData uri="http://schemas.openxmlformats.org/presentationml/2006/ole">
            <mc:AlternateContent xmlns:mc="http://schemas.openxmlformats.org/markup-compatibility/2006">
              <mc:Choice xmlns:v="urn:schemas-microsoft-com:vml" Requires="v">
                <p:oleObj spid="_x0000_s3891" name="" r:id="rId3" imgW="3365500" imgH="1422400" progId="Equation.DSMT4">
                  <p:embed/>
                </p:oleObj>
              </mc:Choice>
              <mc:Fallback>
                <p:oleObj name="" r:id="rId3" imgW="3365500" imgH="1422400" progId="Equation.DSMT4">
                  <p:embed/>
                  <p:pic>
                    <p:nvPicPr>
                      <p:cNvPr id="0" name="图片 3890"/>
                      <p:cNvPicPr/>
                      <p:nvPr/>
                    </p:nvPicPr>
                    <p:blipFill>
                      <a:blip r:embed="rId4"/>
                      <a:stretch>
                        <a:fillRect/>
                      </a:stretch>
                    </p:blipFill>
                    <p:spPr>
                      <a:xfrm>
                        <a:off x="2309813" y="3214688"/>
                        <a:ext cx="7605712" cy="3211512"/>
                      </a:xfrm>
                      <a:prstGeom prst="rect">
                        <a:avLst/>
                      </a:prstGeom>
                      <a:noFill/>
                      <a:ln w="38100">
                        <a:noFill/>
                        <a:miter/>
                      </a:ln>
                    </p:spPr>
                  </p:pic>
                </p:oleObj>
              </mc:Fallback>
            </mc:AlternateContent>
          </a:graphicData>
        </a:graphic>
      </p:graphicFrame>
      <p:sp>
        <p:nvSpPr>
          <p:cNvPr id="433158" name="Rectangle 6"/>
          <p:cNvSpPr/>
          <p:nvPr/>
        </p:nvSpPr>
        <p:spPr>
          <a:xfrm>
            <a:off x="1738313" y="1071563"/>
            <a:ext cx="25146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ea typeface="楷体_GB2312" pitchFamily="49" charset="-122"/>
                <a:sym typeface="Wingdings" panose="05000000000000000000" pitchFamily="2" charset="2"/>
              </a:rPr>
              <a:t>5.</a:t>
            </a:r>
            <a:r>
              <a:rPr lang="zh-CN" altLang="en-US" sz="2800" dirty="0">
                <a:ea typeface="楷体_GB2312" pitchFamily="49" charset="-122"/>
                <a:sym typeface="Wingdings" panose="05000000000000000000" pitchFamily="2" charset="2"/>
              </a:rPr>
              <a:t>二阶条件</a:t>
            </a:r>
            <a:endParaRPr lang="zh-CN" altLang="en-US" sz="2800" dirty="0">
              <a:ea typeface="楷体_GB2312" pitchFamily="49" charset="-122"/>
              <a:sym typeface="Wingdings" panose="05000000000000000000" pitchFamily="2"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4178"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21</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34179"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34180" name="Object 0"/>
          <p:cNvGraphicFramePr>
            <a:graphicFrameLocks noChangeAspect="1"/>
          </p:cNvGraphicFramePr>
          <p:nvPr/>
        </p:nvGraphicFramePr>
        <p:xfrm>
          <a:off x="2114550" y="1844675"/>
          <a:ext cx="7785100" cy="1587500"/>
        </p:xfrm>
        <a:graphic>
          <a:graphicData uri="http://schemas.openxmlformats.org/presentationml/2006/ole">
            <mc:AlternateContent xmlns:mc="http://schemas.openxmlformats.org/markup-compatibility/2006">
              <mc:Choice xmlns:v="urn:schemas-microsoft-com:vml" Requires="v">
                <p:oleObj spid="_x0000_s3892" name="" r:id="rId1" imgW="7785100" imgH="1587500" progId="Equation.DSMT4">
                  <p:embed/>
                </p:oleObj>
              </mc:Choice>
              <mc:Fallback>
                <p:oleObj name="" r:id="rId1" imgW="7785100" imgH="1587500" progId="Equation.DSMT4">
                  <p:embed/>
                  <p:pic>
                    <p:nvPicPr>
                      <p:cNvPr id="0" name="图片 3891"/>
                      <p:cNvPicPr/>
                      <p:nvPr/>
                    </p:nvPicPr>
                    <p:blipFill>
                      <a:blip r:embed="rId2"/>
                      <a:stretch>
                        <a:fillRect/>
                      </a:stretch>
                    </p:blipFill>
                    <p:spPr>
                      <a:xfrm>
                        <a:off x="2114550" y="1844675"/>
                        <a:ext cx="7785100" cy="1587500"/>
                      </a:xfrm>
                      <a:prstGeom prst="rect">
                        <a:avLst/>
                      </a:prstGeom>
                      <a:noFill/>
                      <a:ln w="38100">
                        <a:noFill/>
                        <a:miter/>
                      </a:ln>
                    </p:spPr>
                  </p:pic>
                </p:oleObj>
              </mc:Fallback>
            </mc:AlternateContent>
          </a:graphicData>
        </a:graphic>
      </p:graphicFrame>
      <p:graphicFrame>
        <p:nvGraphicFramePr>
          <p:cNvPr id="434181" name="Object 1"/>
          <p:cNvGraphicFramePr>
            <a:graphicFrameLocks noChangeAspect="1"/>
          </p:cNvGraphicFramePr>
          <p:nvPr/>
        </p:nvGraphicFramePr>
        <p:xfrm>
          <a:off x="2179638" y="3643313"/>
          <a:ext cx="6210300" cy="1993900"/>
        </p:xfrm>
        <a:graphic>
          <a:graphicData uri="http://schemas.openxmlformats.org/presentationml/2006/ole">
            <mc:AlternateContent xmlns:mc="http://schemas.openxmlformats.org/markup-compatibility/2006">
              <mc:Choice xmlns:v="urn:schemas-microsoft-com:vml" Requires="v">
                <p:oleObj spid="_x0000_s3893" name="" r:id="rId3" imgW="6210300" imgH="1993900" progId="Equation.DSMT4">
                  <p:embed/>
                </p:oleObj>
              </mc:Choice>
              <mc:Fallback>
                <p:oleObj name="" r:id="rId3" imgW="6210300" imgH="1993900" progId="Equation.DSMT4">
                  <p:embed/>
                  <p:pic>
                    <p:nvPicPr>
                      <p:cNvPr id="0" name="图片 3892"/>
                      <p:cNvPicPr/>
                      <p:nvPr/>
                    </p:nvPicPr>
                    <p:blipFill>
                      <a:blip r:embed="rId4"/>
                      <a:stretch>
                        <a:fillRect/>
                      </a:stretch>
                    </p:blipFill>
                    <p:spPr>
                      <a:xfrm>
                        <a:off x="2179638" y="3643313"/>
                        <a:ext cx="6210300" cy="1993900"/>
                      </a:xfrm>
                      <a:prstGeom prst="rect">
                        <a:avLst/>
                      </a:prstGeom>
                      <a:noFill/>
                      <a:ln w="38100">
                        <a:noFill/>
                        <a:miter/>
                      </a:ln>
                    </p:spPr>
                  </p:pic>
                </p:oleObj>
              </mc:Fallback>
            </mc:AlternateContent>
          </a:graphicData>
        </a:graphic>
      </p:graphicFrame>
      <p:graphicFrame>
        <p:nvGraphicFramePr>
          <p:cNvPr id="434182" name="Object 2"/>
          <p:cNvGraphicFramePr>
            <a:graphicFrameLocks noChangeAspect="1"/>
          </p:cNvGraphicFramePr>
          <p:nvPr/>
        </p:nvGraphicFramePr>
        <p:xfrm>
          <a:off x="2173288" y="5715000"/>
          <a:ext cx="5014912" cy="454025"/>
        </p:xfrm>
        <a:graphic>
          <a:graphicData uri="http://schemas.openxmlformats.org/presentationml/2006/ole">
            <mc:AlternateContent xmlns:mc="http://schemas.openxmlformats.org/markup-compatibility/2006">
              <mc:Choice xmlns:v="urn:schemas-microsoft-com:vml" Requires="v">
                <p:oleObj spid="_x0000_s3894" name="" r:id="rId5" imgW="4635500" imgH="419100" progId="Equation.DSMT4">
                  <p:embed/>
                </p:oleObj>
              </mc:Choice>
              <mc:Fallback>
                <p:oleObj name="" r:id="rId5" imgW="4635500" imgH="419100" progId="Equation.DSMT4">
                  <p:embed/>
                  <p:pic>
                    <p:nvPicPr>
                      <p:cNvPr id="0" name="图片 3893"/>
                      <p:cNvPicPr/>
                      <p:nvPr/>
                    </p:nvPicPr>
                    <p:blipFill>
                      <a:blip r:embed="rId6"/>
                      <a:stretch>
                        <a:fillRect/>
                      </a:stretch>
                    </p:blipFill>
                    <p:spPr>
                      <a:xfrm>
                        <a:off x="2173288" y="5715000"/>
                        <a:ext cx="5014912" cy="454025"/>
                      </a:xfrm>
                      <a:prstGeom prst="rect">
                        <a:avLst/>
                      </a:prstGeom>
                      <a:noFill/>
                      <a:ln w="38100">
                        <a:noFill/>
                        <a:miter/>
                      </a:ln>
                    </p:spPr>
                  </p:pic>
                </p:oleObj>
              </mc:Fallback>
            </mc:AlternateContent>
          </a:graphicData>
        </a:graphic>
      </p:graphicFrame>
      <p:sp>
        <p:nvSpPr>
          <p:cNvPr id="434183" name="Rectangle 6"/>
          <p:cNvSpPr/>
          <p:nvPr/>
        </p:nvSpPr>
        <p:spPr>
          <a:xfrm>
            <a:off x="1828800" y="1143000"/>
            <a:ext cx="855345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ea typeface="楷体_GB2312" pitchFamily="49" charset="-122"/>
                <a:sym typeface="Wingdings" panose="05000000000000000000" pitchFamily="2" charset="2"/>
              </a:rPr>
              <a:t>为此</a:t>
            </a:r>
            <a:r>
              <a:rPr lang="en-US" altLang="zh-CN" sz="2800" dirty="0">
                <a:ea typeface="楷体_GB2312" pitchFamily="49" charset="-122"/>
                <a:sym typeface="Wingdings" panose="05000000000000000000" pitchFamily="2" charset="2"/>
              </a:rPr>
              <a:t>,</a:t>
            </a:r>
            <a:r>
              <a:rPr lang="zh-CN" altLang="en-US" sz="2800" dirty="0">
                <a:ea typeface="楷体_GB2312" pitchFamily="49" charset="-122"/>
                <a:sym typeface="Wingdings" panose="05000000000000000000" pitchFamily="2" charset="2"/>
              </a:rPr>
              <a:t>我们考虑函数的二阶导数</a:t>
            </a:r>
            <a:r>
              <a:rPr lang="en-US" altLang="zh-CN" sz="2800" dirty="0">
                <a:ea typeface="楷体_GB2312" pitchFamily="49" charset="-122"/>
                <a:sym typeface="Wingdings" panose="05000000000000000000" pitchFamily="2" charset="2"/>
              </a:rPr>
              <a:t>,</a:t>
            </a:r>
            <a:r>
              <a:rPr lang="zh-CN" altLang="en-US" sz="2800" dirty="0">
                <a:ea typeface="楷体_GB2312" pitchFamily="49" charset="-122"/>
                <a:sym typeface="Wingdings" panose="05000000000000000000" pitchFamily="2" charset="2"/>
              </a:rPr>
              <a:t>首先给出如下定义</a:t>
            </a:r>
            <a:endParaRPr lang="zh-CN" altLang="en-US" sz="2800" dirty="0">
              <a:ea typeface="楷体_GB2312" pitchFamily="49" charset="-122"/>
              <a:sym typeface="Wingdings" panose="05000000000000000000" pitchFamily="2" charset="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5202"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22</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35203"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35204" name="Rectangle 6"/>
          <p:cNvSpPr/>
          <p:nvPr/>
        </p:nvSpPr>
        <p:spPr>
          <a:xfrm>
            <a:off x="2286000" y="1371600"/>
            <a:ext cx="640080" cy="6451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3600" dirty="0">
                <a:ea typeface="楷体_GB2312" pitchFamily="49" charset="-122"/>
                <a:sym typeface="Wingdings" panose="05000000000000000000" pitchFamily="2" charset="2"/>
              </a:rPr>
              <a:t>例</a:t>
            </a:r>
            <a:endParaRPr lang="zh-CN" altLang="en-US" sz="3600" dirty="0">
              <a:ea typeface="楷体_GB2312" pitchFamily="49" charset="-122"/>
              <a:sym typeface="Wingdings" panose="05000000000000000000" pitchFamily="2" charset="2"/>
            </a:endParaRPr>
          </a:p>
        </p:txBody>
      </p:sp>
      <p:pic>
        <p:nvPicPr>
          <p:cNvPr id="435205" name="Picture 8"/>
          <p:cNvPicPr>
            <a:picLocks noChangeAspect="1"/>
          </p:cNvPicPr>
          <p:nvPr/>
        </p:nvPicPr>
        <p:blipFill>
          <a:blip r:embed="rId1"/>
          <a:stretch>
            <a:fillRect/>
          </a:stretch>
        </p:blipFill>
        <p:spPr>
          <a:xfrm>
            <a:off x="3309938" y="928688"/>
            <a:ext cx="3505200" cy="1841500"/>
          </a:xfrm>
          <a:prstGeom prst="rect">
            <a:avLst/>
          </a:prstGeom>
          <a:noFill/>
          <a:ln w="9525">
            <a:noFill/>
          </a:ln>
        </p:spPr>
      </p:pic>
      <p:graphicFrame>
        <p:nvGraphicFramePr>
          <p:cNvPr id="435206" name="Object 0"/>
          <p:cNvGraphicFramePr>
            <a:graphicFrameLocks noChangeAspect="1"/>
          </p:cNvGraphicFramePr>
          <p:nvPr/>
        </p:nvGraphicFramePr>
        <p:xfrm>
          <a:off x="4510088" y="2786063"/>
          <a:ext cx="228600" cy="279400"/>
        </p:xfrm>
        <a:graphic>
          <a:graphicData uri="http://schemas.openxmlformats.org/presentationml/2006/ole">
            <mc:AlternateContent xmlns:mc="http://schemas.openxmlformats.org/markup-compatibility/2006">
              <mc:Choice xmlns:v="urn:schemas-microsoft-com:vml" Requires="v">
                <p:oleObj spid="_x0000_s3895" name="" r:id="rId2" imgW="228600" imgH="279400" progId="Equation.DSMT4">
                  <p:embed/>
                </p:oleObj>
              </mc:Choice>
              <mc:Fallback>
                <p:oleObj name="" r:id="rId2" imgW="228600" imgH="279400" progId="Equation.DSMT4">
                  <p:embed/>
                  <p:pic>
                    <p:nvPicPr>
                      <p:cNvPr id="0" name="图片 3894"/>
                      <p:cNvPicPr/>
                      <p:nvPr/>
                    </p:nvPicPr>
                    <p:blipFill>
                      <a:blip r:embed="rId3"/>
                      <a:stretch>
                        <a:fillRect/>
                      </a:stretch>
                    </p:blipFill>
                    <p:spPr>
                      <a:xfrm>
                        <a:off x="4510088" y="2786063"/>
                        <a:ext cx="228600" cy="279400"/>
                      </a:xfrm>
                      <a:prstGeom prst="rect">
                        <a:avLst/>
                      </a:prstGeom>
                      <a:noFill/>
                      <a:ln w="38100">
                        <a:noFill/>
                        <a:miter/>
                      </a:ln>
                    </p:spPr>
                  </p:pic>
                </p:oleObj>
              </mc:Fallback>
            </mc:AlternateContent>
          </a:graphicData>
        </a:graphic>
      </p:graphicFrame>
      <p:pic>
        <p:nvPicPr>
          <p:cNvPr id="435207" name="Picture 10"/>
          <p:cNvPicPr>
            <a:picLocks noChangeAspect="1"/>
          </p:cNvPicPr>
          <p:nvPr/>
        </p:nvPicPr>
        <p:blipFill>
          <a:blip r:embed="rId4"/>
          <a:stretch>
            <a:fillRect/>
          </a:stretch>
        </p:blipFill>
        <p:spPr>
          <a:xfrm>
            <a:off x="6167438" y="500063"/>
            <a:ext cx="4267200" cy="3717925"/>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6226"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23</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36227"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pic>
        <p:nvPicPr>
          <p:cNvPr id="436228" name="Picture 7"/>
          <p:cNvPicPr>
            <a:picLocks noChangeAspect="1"/>
          </p:cNvPicPr>
          <p:nvPr/>
        </p:nvPicPr>
        <p:blipFill>
          <a:blip r:embed="rId1"/>
          <a:stretch>
            <a:fillRect/>
          </a:stretch>
        </p:blipFill>
        <p:spPr>
          <a:xfrm>
            <a:off x="2971800" y="1066800"/>
            <a:ext cx="4586288" cy="51054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灯片编号占位符 5"/>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395267"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rgbClr val="FF9900"/>
                </a:solidFill>
                <a:ea typeface="楷体_GB2312" pitchFamily="49" charset="-122"/>
                <a:sym typeface="Wingdings" panose="05000000000000000000" pitchFamily="2" charset="2"/>
              </a:rPr>
              <a:t>1</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395268"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7174" name="Text Box 5"/>
          <p:cNvSpPr txBox="1">
            <a:spLocks noChangeArrowheads="1"/>
          </p:cNvSpPr>
          <p:nvPr/>
        </p:nvSpPr>
        <p:spPr bwMode="auto">
          <a:xfrm>
            <a:off x="1881188" y="3643313"/>
            <a:ext cx="8115300" cy="902970"/>
          </a:xfrm>
          <a:prstGeom prst="rect">
            <a:avLst/>
          </a:prstGeom>
          <a:noFill/>
          <a:ln w="9525" algn="ctr">
            <a:noFill/>
            <a:miter lim="800000"/>
          </a:ln>
        </p:spPr>
        <p:txBody>
          <a:bodyPr>
            <a:spAutoFit/>
          </a:bodyPr>
          <a:lstStyle/>
          <a:p>
            <a:pPr marR="0" defTabSz="914400">
              <a:lnSpc>
                <a:spcPct val="110000"/>
              </a:lnSpc>
              <a:spcBef>
                <a:spcPct val="50000"/>
              </a:spcBef>
              <a:buClrTx/>
              <a:buSzTx/>
              <a:buFontTx/>
              <a:buNone/>
              <a:defRPr/>
            </a:pPr>
            <a:r>
              <a:rPr kumimoji="1" lang="zh-CN" altLang="en-US" sz="2400" b="1" i="0" kern="1200" cap="none" spc="0" normalizeH="0" baseline="0" noProof="0" dirty="0">
                <a:latin typeface="楷体_GB2312" pitchFamily="49" charset="-122"/>
                <a:ea typeface="楷体_GB2312" pitchFamily="49" charset="-122"/>
                <a:cs typeface="+mn-cs"/>
                <a:sym typeface="Symbol" panose="05050102010706020507" pitchFamily="18" charset="2"/>
              </a:rPr>
              <a:t>为把最优性的几何条件用代数来表示，引入起作用约束的概念。问题的约束条件在点</a:t>
            </a:r>
            <a:r>
              <a:rPr kumimoji="1" lang="en-US" altLang="zh-CN" sz="2400" b="1" kern="1200" cap="none" spc="0" normalizeH="0" baseline="0" noProof="0" dirty="0">
                <a:latin typeface="+mn-lt"/>
                <a:ea typeface="楷体_GB2312" pitchFamily="49" charset="-122"/>
                <a:cs typeface="+mn-cs"/>
                <a:sym typeface="Symbol" panose="05050102010706020507" pitchFamily="18" charset="2"/>
              </a:rPr>
              <a:t>x</a:t>
            </a:r>
            <a:r>
              <a:rPr kumimoji="1" lang="en-US" altLang="zh-CN" sz="2400" b="1" i="0" kern="1200" cap="none" spc="0" normalizeH="0" baseline="0" noProof="0" dirty="0">
                <a:latin typeface="楷体_GB2312" pitchFamily="49" charset="-122"/>
                <a:ea typeface="楷体_GB2312" pitchFamily="49" charset="-122"/>
                <a:cs typeface="+mn-cs"/>
                <a:sym typeface="Symbol" panose="05050102010706020507" pitchFamily="18" charset="2"/>
              </a:rPr>
              <a:t>*S</a:t>
            </a:r>
            <a:r>
              <a:rPr kumimoji="1" lang="zh-CN" altLang="en-US" sz="2400" b="1" i="0" kern="1200" cap="none" spc="0" normalizeH="0" baseline="0" noProof="0" dirty="0">
                <a:latin typeface="楷体_GB2312" pitchFamily="49" charset="-122"/>
                <a:ea typeface="楷体_GB2312" pitchFamily="49" charset="-122"/>
                <a:cs typeface="+mn-cs"/>
                <a:sym typeface="Symbol" panose="05050102010706020507" pitchFamily="18" charset="2"/>
              </a:rPr>
              <a:t>处有两种情形</a:t>
            </a:r>
            <a:endParaRPr kumimoji="1" lang="en-US" altLang="en-US" sz="2400" b="1" i="0" kern="1200" cap="none" spc="0" normalizeH="0" baseline="0" noProof="0" dirty="0">
              <a:latin typeface="楷体_GB2312" pitchFamily="49" charset="-122"/>
              <a:ea typeface="楷体_GB2312" pitchFamily="49" charset="-122"/>
              <a:cs typeface="+mn-cs"/>
              <a:sym typeface="Symbol" panose="05050102010706020507" pitchFamily="18" charset="2"/>
            </a:endParaRPr>
          </a:p>
        </p:txBody>
      </p:sp>
      <p:sp>
        <p:nvSpPr>
          <p:cNvPr id="395270" name="Text Box 6"/>
          <p:cNvSpPr txBox="1"/>
          <p:nvPr/>
        </p:nvSpPr>
        <p:spPr>
          <a:xfrm>
            <a:off x="1774825" y="1030288"/>
            <a:ext cx="5768975" cy="565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en-US" altLang="zh-CN" sz="2800" b="1" dirty="0">
                <a:ea typeface="楷体_GB2312" pitchFamily="49" charset="-122"/>
              </a:rPr>
              <a:t>3 </a:t>
            </a:r>
            <a:r>
              <a:rPr lang="zh-CN" altLang="en-US" sz="2800" b="1" dirty="0">
                <a:ea typeface="楷体_GB2312" pitchFamily="49" charset="-122"/>
              </a:rPr>
              <a:t>不等式约束的一阶最优性条件</a:t>
            </a:r>
            <a:endParaRPr lang="zh-CN" altLang="en-US" sz="2800" dirty="0">
              <a:solidFill>
                <a:schemeClr val="accent2"/>
              </a:solidFill>
              <a:ea typeface="楷体_GB2312" pitchFamily="49" charset="-122"/>
              <a:sym typeface="Symbol" panose="05050102010706020507" pitchFamily="18" charset="2"/>
            </a:endParaRPr>
          </a:p>
        </p:txBody>
      </p:sp>
      <p:graphicFrame>
        <p:nvGraphicFramePr>
          <p:cNvPr id="7170" name="Object 7"/>
          <p:cNvGraphicFramePr>
            <a:graphicFrameLocks noChangeAspect="1"/>
          </p:cNvGraphicFramePr>
          <p:nvPr/>
        </p:nvGraphicFramePr>
        <p:xfrm>
          <a:off x="3452813" y="1500188"/>
          <a:ext cx="5024437" cy="2085975"/>
        </p:xfrm>
        <a:graphic>
          <a:graphicData uri="http://schemas.openxmlformats.org/presentationml/2006/ole">
            <mc:AlternateContent xmlns:mc="http://schemas.openxmlformats.org/markup-compatibility/2006">
              <mc:Choice xmlns:v="urn:schemas-microsoft-com:vml" Requires="v">
                <p:oleObj spid="_x0000_s3840" name="" r:id="rId1" imgW="2324100" imgH="965200" progId="Equation.DSMT4">
                  <p:embed/>
                </p:oleObj>
              </mc:Choice>
              <mc:Fallback>
                <p:oleObj name="" r:id="rId1" imgW="2324100" imgH="965200" progId="Equation.DSMT4">
                  <p:embed/>
                  <p:pic>
                    <p:nvPicPr>
                      <p:cNvPr id="0" name="图片 3839"/>
                      <p:cNvPicPr/>
                      <p:nvPr/>
                    </p:nvPicPr>
                    <p:blipFill>
                      <a:blip r:embed="rId2"/>
                      <a:stretch>
                        <a:fillRect/>
                      </a:stretch>
                    </p:blipFill>
                    <p:spPr>
                      <a:xfrm>
                        <a:off x="3452813" y="1500188"/>
                        <a:ext cx="5024437" cy="2085975"/>
                      </a:xfrm>
                      <a:prstGeom prst="rect">
                        <a:avLst/>
                      </a:prstGeom>
                      <a:noFill/>
                      <a:ln w="38100">
                        <a:noFill/>
                        <a:miter/>
                      </a:ln>
                    </p:spPr>
                  </p:pic>
                </p:oleObj>
              </mc:Fallback>
            </mc:AlternateContent>
          </a:graphicData>
        </a:graphic>
      </p:graphicFrame>
      <p:sp>
        <p:nvSpPr>
          <p:cNvPr id="7176" name="Rectangle 8"/>
          <p:cNvSpPr/>
          <p:nvPr/>
        </p:nvSpPr>
        <p:spPr>
          <a:xfrm>
            <a:off x="2424113" y="4652963"/>
            <a:ext cx="6934200" cy="1260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ea typeface="楷体_GB2312" pitchFamily="49" charset="-122"/>
                <a:sym typeface="Symbol" panose="05050102010706020507" pitchFamily="18" charset="2"/>
              </a:rPr>
              <a:t>1</a:t>
            </a:r>
            <a:r>
              <a:rPr lang="zh-CN" altLang="en-US" sz="2400" b="1" i="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I</a:t>
            </a:r>
            <a:r>
              <a:rPr lang="en-US" altLang="zh-CN" sz="2400" dirty="0">
                <a:solidFill>
                  <a:schemeClr val="accent2"/>
                </a:solidFill>
                <a:ea typeface="楷体_GB2312" pitchFamily="49" charset="-122"/>
                <a:sym typeface="Symbol" panose="05050102010706020507" pitchFamily="18" charset="2"/>
              </a:rPr>
              <a:t>=</a:t>
            </a:r>
            <a:r>
              <a:rPr lang="en-US" altLang="zh-CN" sz="2400" dirty="0">
                <a:solidFill>
                  <a:schemeClr val="accent2"/>
                </a:solidFill>
                <a:ea typeface="楷体_GB2312" pitchFamily="49" charset="-122"/>
              </a:rPr>
              <a:t> {</a:t>
            </a:r>
            <a:r>
              <a:rPr lang="en-US" altLang="zh-CN" sz="2400" i="1" dirty="0">
                <a:solidFill>
                  <a:schemeClr val="accent2"/>
                </a:solidFill>
                <a:ea typeface="楷体_GB2312" pitchFamily="49" charset="-122"/>
              </a:rPr>
              <a:t>i</a:t>
            </a:r>
            <a:r>
              <a:rPr lang="en-US" altLang="zh-CN" sz="2400" dirty="0">
                <a:solidFill>
                  <a:schemeClr val="accent2"/>
                </a:solidFill>
                <a:ea typeface="楷体_GB2312" pitchFamily="49" charset="-122"/>
              </a:rPr>
              <a:t>| </a:t>
            </a:r>
            <a:r>
              <a:rPr lang="en-US" altLang="zh-CN" sz="2400" i="1" dirty="0">
                <a:solidFill>
                  <a:schemeClr val="accent2"/>
                </a:solidFill>
                <a:ea typeface="楷体_GB2312" pitchFamily="49" charset="-122"/>
              </a:rPr>
              <a:t>g</a:t>
            </a:r>
            <a:r>
              <a:rPr lang="en-US" altLang="zh-CN" sz="2800" i="1" baseline="-25000"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Symbol" panose="05050102010706020507" pitchFamily="18" charset="2"/>
              </a:rPr>
              <a:t>=0</a:t>
            </a:r>
            <a:r>
              <a:rPr lang="en-US" altLang="zh-CN" sz="2400" dirty="0">
                <a:solidFill>
                  <a:schemeClr val="accent2"/>
                </a:solidFill>
                <a:ea typeface="楷体_GB2312" pitchFamily="49" charset="-122"/>
              </a:rPr>
              <a:t>}——</a:t>
            </a:r>
            <a:r>
              <a:rPr lang="zh-CN" altLang="en-US" sz="2400" dirty="0">
                <a:solidFill>
                  <a:schemeClr val="accent2"/>
                </a:solidFill>
                <a:ea typeface="楷体_GB2312" pitchFamily="49" charset="-122"/>
              </a:rPr>
              <a:t>在</a:t>
            </a:r>
            <a:r>
              <a:rPr lang="en-US" altLang="zh-CN" sz="2400"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zh-CN" altLang="en-US" sz="2400" dirty="0">
                <a:solidFill>
                  <a:schemeClr val="accent2"/>
                </a:solidFill>
                <a:ea typeface="楷体_GB2312" pitchFamily="49" charset="-122"/>
              </a:rPr>
              <a:t>处起作用约束</a:t>
            </a:r>
            <a:endParaRPr lang="zh-CN" altLang="en-US" sz="2400" dirty="0">
              <a:solidFill>
                <a:schemeClr val="accent2"/>
              </a:solidFill>
              <a:ea typeface="楷体_GB2312" pitchFamily="49" charset="-122"/>
            </a:endParaRPr>
          </a:p>
          <a:p>
            <a:pPr marL="0" lvl="0" indent="0" eaLnBrk="1" hangingPunct="1">
              <a:spcBef>
                <a:spcPct val="0"/>
              </a:spcBef>
              <a:buNone/>
            </a:pPr>
            <a:r>
              <a:rPr lang="en-US" altLang="zh-CN" sz="2400" dirty="0">
                <a:ea typeface="楷体_GB2312" pitchFamily="49" charset="-122"/>
              </a:rPr>
              <a:t>2</a:t>
            </a:r>
            <a:r>
              <a:rPr lang="zh-CN" altLang="en-US" sz="2400" dirty="0">
                <a:ea typeface="楷体_GB2312" pitchFamily="49" charset="-122"/>
              </a:rPr>
              <a:t>， </a:t>
            </a:r>
            <a:r>
              <a:rPr lang="en-US" altLang="zh-CN" sz="2800" i="1" dirty="0">
                <a:solidFill>
                  <a:schemeClr val="accent2"/>
                </a:solidFill>
                <a:ea typeface="楷体_GB2312" pitchFamily="49" charset="-122"/>
              </a:rPr>
              <a:t>g</a:t>
            </a:r>
            <a:r>
              <a:rPr lang="en-US" altLang="zh-CN" sz="2800" i="1" baseline="-25000"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*)&gt;</a:t>
            </a:r>
            <a:r>
              <a:rPr lang="en-US" altLang="zh-CN" sz="2400" dirty="0">
                <a:solidFill>
                  <a:schemeClr val="accent2"/>
                </a:solidFill>
                <a:ea typeface="楷体_GB2312" pitchFamily="49" charset="-122"/>
                <a:sym typeface="Symbol" panose="05050102010706020507" pitchFamily="18" charset="2"/>
              </a:rPr>
              <a:t>0. </a:t>
            </a:r>
            <a:r>
              <a:rPr lang="en-US" altLang="zh-CN" sz="2400" i="1" dirty="0">
                <a:solidFill>
                  <a:schemeClr val="accent2"/>
                </a:solidFill>
                <a:ea typeface="楷体_GB2312" pitchFamily="49" charset="-122"/>
                <a:sym typeface="Symbol" panose="05050102010706020507" pitchFamily="18" charset="2"/>
              </a:rPr>
              <a:t>i</a:t>
            </a:r>
            <a:r>
              <a:rPr lang="en-US" altLang="zh-CN" sz="2400" b="1" i="1" dirty="0">
                <a:solidFill>
                  <a:schemeClr val="accent2"/>
                </a:solidFill>
                <a:ea typeface="楷体_GB2312" pitchFamily="49" charset="-122"/>
                <a:sym typeface="Symbol" panose="05050102010706020507" pitchFamily="18" charset="2"/>
              </a:rPr>
              <a:t>I</a:t>
            </a:r>
            <a:r>
              <a:rPr lang="en-US" altLang="zh-CN" sz="2400" dirty="0">
                <a:solidFill>
                  <a:schemeClr val="accent2"/>
                </a:solidFill>
                <a:ea typeface="楷体_GB2312" pitchFamily="49" charset="-122"/>
              </a:rPr>
              <a:t>——</a:t>
            </a:r>
            <a:r>
              <a:rPr lang="zh-CN" altLang="en-US" sz="2400" dirty="0">
                <a:solidFill>
                  <a:schemeClr val="accent2"/>
                </a:solidFill>
                <a:ea typeface="楷体_GB2312" pitchFamily="49" charset="-122"/>
              </a:rPr>
              <a:t>在</a:t>
            </a:r>
            <a:r>
              <a:rPr lang="en-US" altLang="zh-CN" sz="2400"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zh-CN" altLang="en-US" sz="2400" dirty="0">
                <a:solidFill>
                  <a:schemeClr val="accent2"/>
                </a:solidFill>
                <a:ea typeface="楷体_GB2312" pitchFamily="49" charset="-122"/>
              </a:rPr>
              <a:t>处不起作用约束</a:t>
            </a:r>
            <a:endParaRPr lang="zh-CN" altLang="en-US" sz="2400" dirty="0">
              <a:solidFill>
                <a:schemeClr val="accent2"/>
              </a:solidFill>
              <a:ea typeface="楷体_GB2312" pitchFamily="49" charset="-122"/>
            </a:endParaRPr>
          </a:p>
          <a:p>
            <a:pPr marL="0" lvl="0" indent="0" eaLnBrk="1" hangingPunct="1">
              <a:spcBef>
                <a:spcPct val="0"/>
              </a:spcBef>
              <a:buNone/>
            </a:pPr>
            <a:r>
              <a:rPr lang="en-US" altLang="zh-CN" sz="2400" b="1" i="1" dirty="0">
                <a:solidFill>
                  <a:schemeClr val="accent2"/>
                </a:solidFill>
                <a:sym typeface="Symbol" panose="05050102010706020507" pitchFamily="18" charset="2"/>
              </a:rPr>
              <a:t>G</a:t>
            </a:r>
            <a:r>
              <a:rPr lang="en-US" altLang="zh-CN" sz="2800" b="1" baseline="-25000" dirty="0">
                <a:solidFill>
                  <a:schemeClr val="accent2"/>
                </a:solidFill>
                <a:sym typeface="Symbol" panose="05050102010706020507" pitchFamily="18" charset="2"/>
              </a:rPr>
              <a:t>0</a:t>
            </a:r>
            <a:r>
              <a:rPr lang="en-US" altLang="zh-CN" sz="2400" dirty="0">
                <a:solidFill>
                  <a:schemeClr val="accent2"/>
                </a:solidFill>
                <a:sym typeface="Symbol" panose="05050102010706020507" pitchFamily="18" charset="2"/>
              </a:rPr>
              <a:t>(</a:t>
            </a:r>
            <a:r>
              <a:rPr lang="en-US" altLang="zh-CN" sz="2400" b="1" i="1" dirty="0">
                <a:solidFill>
                  <a:schemeClr val="accent2"/>
                </a:solidFill>
              </a:rPr>
              <a:t>x</a:t>
            </a:r>
            <a:r>
              <a:rPr lang="en-US" altLang="zh-CN" sz="2400" dirty="0">
                <a:solidFill>
                  <a:schemeClr val="accent2"/>
                </a:solidFill>
              </a:rPr>
              <a:t>*</a:t>
            </a:r>
            <a:r>
              <a:rPr lang="en-US" altLang="zh-CN" sz="2400" dirty="0">
                <a:solidFill>
                  <a:schemeClr val="accent2"/>
                </a:solidFill>
                <a:sym typeface="Symbol" panose="05050102010706020507" pitchFamily="18" charset="2"/>
              </a:rPr>
              <a:t>)</a:t>
            </a:r>
            <a:r>
              <a:rPr lang="en-US" altLang="zh-CN" sz="2400" dirty="0">
                <a:solidFill>
                  <a:schemeClr val="accent2"/>
                </a:solidFill>
              </a:rPr>
              <a:t>={</a:t>
            </a:r>
            <a:r>
              <a:rPr lang="en-US" altLang="zh-CN" sz="2400" b="1" i="1" dirty="0">
                <a:solidFill>
                  <a:schemeClr val="accent2"/>
                </a:solidFill>
              </a:rPr>
              <a:t>d </a:t>
            </a:r>
            <a:r>
              <a:rPr lang="en-US" altLang="zh-CN" sz="2400" dirty="0">
                <a:solidFill>
                  <a:schemeClr val="accent2"/>
                </a:solidFill>
              </a:rPr>
              <a:t>|</a:t>
            </a:r>
            <a:r>
              <a:rPr lang="en-US" altLang="zh-CN" sz="2400" dirty="0">
                <a:solidFill>
                  <a:schemeClr val="accent2"/>
                </a:solidFill>
                <a:sym typeface="Symbol" panose="05050102010706020507" pitchFamily="18" charset="2"/>
              </a:rPr>
              <a:t></a:t>
            </a:r>
            <a:r>
              <a:rPr lang="en-US" altLang="zh-CN" sz="2400" i="1" dirty="0">
                <a:solidFill>
                  <a:schemeClr val="accent2"/>
                </a:solidFill>
              </a:rPr>
              <a:t>g</a:t>
            </a:r>
            <a:r>
              <a:rPr lang="en-US" altLang="zh-CN" sz="2400" i="1" baseline="-25000" dirty="0">
                <a:solidFill>
                  <a:schemeClr val="accent2"/>
                </a:solidFill>
              </a:rPr>
              <a:t>i</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b="1" i="1" dirty="0">
                <a:solidFill>
                  <a:schemeClr val="accent2"/>
                </a:solidFill>
              </a:rPr>
              <a:t>d&gt;</a:t>
            </a:r>
            <a:r>
              <a:rPr lang="en-US" altLang="zh-CN" sz="2400" dirty="0">
                <a:solidFill>
                  <a:schemeClr val="accent2"/>
                </a:solidFill>
              </a:rPr>
              <a:t>0 </a:t>
            </a:r>
            <a:r>
              <a:rPr lang="en-US" altLang="zh-CN" sz="2400" dirty="0"/>
              <a:t>,</a:t>
            </a:r>
            <a:r>
              <a:rPr lang="en-US" altLang="zh-CN" sz="2400" dirty="0">
                <a:solidFill>
                  <a:schemeClr val="accent2"/>
                </a:solidFill>
              </a:rPr>
              <a:t> </a:t>
            </a:r>
            <a:r>
              <a:rPr lang="en-US" altLang="zh-CN" sz="2400" i="1" dirty="0">
                <a:solidFill>
                  <a:schemeClr val="accent2"/>
                </a:solidFill>
              </a:rPr>
              <a:t>i</a:t>
            </a:r>
            <a:r>
              <a:rPr lang="en-US" altLang="zh-CN" sz="2400" dirty="0">
                <a:solidFill>
                  <a:schemeClr val="accent2"/>
                </a:solidFill>
                <a:sym typeface="Symbol" panose="05050102010706020507" pitchFamily="18" charset="2"/>
              </a:rPr>
              <a:t></a:t>
            </a:r>
            <a:r>
              <a:rPr lang="en-US" altLang="zh-CN" sz="2400" b="1" i="1" dirty="0">
                <a:solidFill>
                  <a:schemeClr val="accent2"/>
                </a:solidFill>
              </a:rPr>
              <a:t>I</a:t>
            </a:r>
            <a:r>
              <a:rPr lang="en-US" altLang="zh-CN" sz="2400" dirty="0"/>
              <a:t> </a:t>
            </a:r>
            <a:r>
              <a:rPr lang="en-US" altLang="zh-CN" sz="2400" dirty="0">
                <a:solidFill>
                  <a:schemeClr val="accent2"/>
                </a:solidFill>
              </a:rPr>
              <a:t>}</a:t>
            </a:r>
            <a:r>
              <a:rPr lang="en-US" altLang="zh-CN" sz="2400" dirty="0">
                <a:solidFill>
                  <a:schemeClr val="accent2"/>
                </a:solidFill>
                <a:sym typeface="Symbol" panose="05050102010706020507" pitchFamily="18" charset="2"/>
              </a:rPr>
              <a:t>.</a:t>
            </a:r>
            <a:endParaRPr lang="en-US" altLang="zh-CN" sz="2400" dirty="0">
              <a:solidFill>
                <a:schemeClr val="accent2"/>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ppt_x"/>
                                          </p:val>
                                        </p:tav>
                                        <p:tav tm="100000">
                                          <p:val>
                                            <p:strVal val="#ppt_x"/>
                                          </p:val>
                                        </p:tav>
                                      </p:tavLst>
                                    </p:anim>
                                    <p:anim calcmode="lin" valueType="num">
                                      <p:cBhvr additive="base">
                                        <p:cTn id="14"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6"/>
                                        </p:tgtEl>
                                        <p:attrNameLst>
                                          <p:attrName>style.visibility</p:attrName>
                                        </p:attrNameLst>
                                      </p:cBhvr>
                                      <p:to>
                                        <p:strVal val="visible"/>
                                      </p:to>
                                    </p:set>
                                    <p:anim calcmode="lin" valueType="num">
                                      <p:cBhvr additive="base">
                                        <p:cTn id="19" dur="500" fill="hold"/>
                                        <p:tgtEl>
                                          <p:spTgt spid="7176"/>
                                        </p:tgtEl>
                                        <p:attrNameLst>
                                          <p:attrName>ppt_x</p:attrName>
                                        </p:attrNameLst>
                                      </p:cBhvr>
                                      <p:tavLst>
                                        <p:tav tm="0">
                                          <p:val>
                                            <p:strVal val="#ppt_x"/>
                                          </p:val>
                                        </p:tav>
                                        <p:tav tm="100000">
                                          <p:val>
                                            <p:strVal val="#ppt_x"/>
                                          </p:val>
                                        </p:tav>
                                      </p:tavLst>
                                    </p:anim>
                                    <p:anim calcmode="lin" valueType="num">
                                      <p:cBhvr additive="base">
                                        <p:cTn id="20"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71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7250"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24</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37251"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37252" name="Rectangle 6"/>
          <p:cNvSpPr/>
          <p:nvPr/>
        </p:nvSpPr>
        <p:spPr>
          <a:xfrm>
            <a:off x="2209800" y="1371600"/>
            <a:ext cx="415353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现在我们考虑问题</a:t>
            </a:r>
            <a:r>
              <a:rPr lang="en-US" altLang="zh-CN" sz="2800" dirty="0">
                <a:sym typeface="Wingdings" panose="05000000000000000000" pitchFamily="2" charset="2"/>
              </a:rPr>
              <a:t>(7.2.1).</a:t>
            </a:r>
            <a:endParaRPr lang="en-US" altLang="zh-CN" sz="2800" dirty="0">
              <a:sym typeface="Wingdings" panose="05000000000000000000" pitchFamily="2" charset="2"/>
            </a:endParaRPr>
          </a:p>
        </p:txBody>
      </p:sp>
      <p:graphicFrame>
        <p:nvGraphicFramePr>
          <p:cNvPr id="437253" name="Object 0"/>
          <p:cNvGraphicFramePr>
            <a:graphicFrameLocks noChangeAspect="1"/>
          </p:cNvGraphicFramePr>
          <p:nvPr/>
        </p:nvGraphicFramePr>
        <p:xfrm>
          <a:off x="2216150" y="2057400"/>
          <a:ext cx="6921500" cy="3187700"/>
        </p:xfrm>
        <a:graphic>
          <a:graphicData uri="http://schemas.openxmlformats.org/presentationml/2006/ole">
            <mc:AlternateContent xmlns:mc="http://schemas.openxmlformats.org/markup-compatibility/2006">
              <mc:Choice xmlns:v="urn:schemas-microsoft-com:vml" Requires="v">
                <p:oleObj spid="_x0000_s3896" name="" r:id="rId1" imgW="6756400" imgH="3111500" progId="Equation.DSMT4">
                  <p:embed/>
                </p:oleObj>
              </mc:Choice>
              <mc:Fallback>
                <p:oleObj name="" r:id="rId1" imgW="6756400" imgH="3111500" progId="Equation.DSMT4">
                  <p:embed/>
                  <p:pic>
                    <p:nvPicPr>
                      <p:cNvPr id="0" name="图片 3895"/>
                      <p:cNvPicPr/>
                      <p:nvPr/>
                    </p:nvPicPr>
                    <p:blipFill>
                      <a:blip r:embed="rId2"/>
                      <a:stretch>
                        <a:fillRect/>
                      </a:stretch>
                    </p:blipFill>
                    <p:spPr>
                      <a:xfrm>
                        <a:off x="2216150" y="2057400"/>
                        <a:ext cx="6921500" cy="3187700"/>
                      </a:xfrm>
                      <a:prstGeom prst="rect">
                        <a:avLst/>
                      </a:prstGeom>
                      <a:no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8274"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25</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38275"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38276" name="Object 0"/>
          <p:cNvGraphicFramePr>
            <a:graphicFrameLocks noChangeAspect="1"/>
          </p:cNvGraphicFramePr>
          <p:nvPr/>
        </p:nvGraphicFramePr>
        <p:xfrm>
          <a:off x="2209800" y="990600"/>
          <a:ext cx="6172200" cy="2527300"/>
        </p:xfrm>
        <a:graphic>
          <a:graphicData uri="http://schemas.openxmlformats.org/presentationml/2006/ole">
            <mc:AlternateContent xmlns:mc="http://schemas.openxmlformats.org/markup-compatibility/2006">
              <mc:Choice xmlns:v="urn:schemas-microsoft-com:vml" Requires="v">
                <p:oleObj spid="_x0000_s3897" name="" r:id="rId1" imgW="6172200" imgH="2527300" progId="Equation.DSMT4">
                  <p:embed/>
                </p:oleObj>
              </mc:Choice>
              <mc:Fallback>
                <p:oleObj name="" r:id="rId1" imgW="6172200" imgH="2527300" progId="Equation.DSMT4">
                  <p:embed/>
                  <p:pic>
                    <p:nvPicPr>
                      <p:cNvPr id="0" name="图片 3896"/>
                      <p:cNvPicPr/>
                      <p:nvPr/>
                    </p:nvPicPr>
                    <p:blipFill>
                      <a:blip r:embed="rId2"/>
                      <a:stretch>
                        <a:fillRect/>
                      </a:stretch>
                    </p:blipFill>
                    <p:spPr>
                      <a:xfrm>
                        <a:off x="2209800" y="990600"/>
                        <a:ext cx="6172200" cy="2527300"/>
                      </a:xfrm>
                      <a:prstGeom prst="rect">
                        <a:avLst/>
                      </a:prstGeom>
                      <a:noFill/>
                      <a:ln w="38100">
                        <a:noFill/>
                        <a:miter/>
                      </a:ln>
                    </p:spPr>
                  </p:pic>
                </p:oleObj>
              </mc:Fallback>
            </mc:AlternateContent>
          </a:graphicData>
        </a:graphic>
      </p:graphicFrame>
      <p:graphicFrame>
        <p:nvGraphicFramePr>
          <p:cNvPr id="438277" name="Object 1"/>
          <p:cNvGraphicFramePr>
            <a:graphicFrameLocks noChangeAspect="1"/>
          </p:cNvGraphicFramePr>
          <p:nvPr/>
        </p:nvGraphicFramePr>
        <p:xfrm>
          <a:off x="2038350" y="3581400"/>
          <a:ext cx="7797800" cy="2908300"/>
        </p:xfrm>
        <a:graphic>
          <a:graphicData uri="http://schemas.openxmlformats.org/presentationml/2006/ole">
            <mc:AlternateContent xmlns:mc="http://schemas.openxmlformats.org/markup-compatibility/2006">
              <mc:Choice xmlns:v="urn:schemas-microsoft-com:vml" Requires="v">
                <p:oleObj spid="_x0000_s3898" name="" r:id="rId3" imgW="7797800" imgH="2908300" progId="Equation.DSMT4">
                  <p:embed/>
                </p:oleObj>
              </mc:Choice>
              <mc:Fallback>
                <p:oleObj name="" r:id="rId3" imgW="7797800" imgH="2908300" progId="Equation.DSMT4">
                  <p:embed/>
                  <p:pic>
                    <p:nvPicPr>
                      <p:cNvPr id="0" name="图片 3897"/>
                      <p:cNvPicPr/>
                      <p:nvPr/>
                    </p:nvPicPr>
                    <p:blipFill>
                      <a:blip r:embed="rId4"/>
                      <a:stretch>
                        <a:fillRect/>
                      </a:stretch>
                    </p:blipFill>
                    <p:spPr>
                      <a:xfrm>
                        <a:off x="2038350" y="3581400"/>
                        <a:ext cx="7797800" cy="2908300"/>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9298"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26</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39299"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39300" name="Object 0"/>
          <p:cNvGraphicFramePr>
            <a:graphicFrameLocks noChangeAspect="1"/>
          </p:cNvGraphicFramePr>
          <p:nvPr/>
        </p:nvGraphicFramePr>
        <p:xfrm>
          <a:off x="2209800" y="1295400"/>
          <a:ext cx="7632700" cy="4508500"/>
        </p:xfrm>
        <a:graphic>
          <a:graphicData uri="http://schemas.openxmlformats.org/presentationml/2006/ole">
            <mc:AlternateContent xmlns:mc="http://schemas.openxmlformats.org/markup-compatibility/2006">
              <mc:Choice xmlns:v="urn:schemas-microsoft-com:vml" Requires="v">
                <p:oleObj spid="_x0000_s3899" name="" r:id="rId1" imgW="7632700" imgH="4508500" progId="Equation.DSMT4">
                  <p:embed/>
                </p:oleObj>
              </mc:Choice>
              <mc:Fallback>
                <p:oleObj name="" r:id="rId1" imgW="7632700" imgH="4508500" progId="Equation.DSMT4">
                  <p:embed/>
                  <p:pic>
                    <p:nvPicPr>
                      <p:cNvPr id="0" name="图片 3898"/>
                      <p:cNvPicPr/>
                      <p:nvPr/>
                    </p:nvPicPr>
                    <p:blipFill>
                      <a:blip r:embed="rId2"/>
                      <a:stretch>
                        <a:fillRect/>
                      </a:stretch>
                    </p:blipFill>
                    <p:spPr>
                      <a:xfrm>
                        <a:off x="2209800" y="1295400"/>
                        <a:ext cx="7632700" cy="4508500"/>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22"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27</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0323"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40324" name="Object 0"/>
          <p:cNvGraphicFramePr>
            <a:graphicFrameLocks noChangeAspect="1"/>
          </p:cNvGraphicFramePr>
          <p:nvPr/>
        </p:nvGraphicFramePr>
        <p:xfrm>
          <a:off x="2514600" y="1219200"/>
          <a:ext cx="5270500" cy="2463800"/>
        </p:xfrm>
        <a:graphic>
          <a:graphicData uri="http://schemas.openxmlformats.org/presentationml/2006/ole">
            <mc:AlternateContent xmlns:mc="http://schemas.openxmlformats.org/markup-compatibility/2006">
              <mc:Choice xmlns:v="urn:schemas-microsoft-com:vml" Requires="v">
                <p:oleObj spid="_x0000_s3900" name="" r:id="rId1" imgW="5270500" imgH="2463800" progId="Equation.DSMT4">
                  <p:embed/>
                </p:oleObj>
              </mc:Choice>
              <mc:Fallback>
                <p:oleObj name="" r:id="rId1" imgW="5270500" imgH="2463800" progId="Equation.DSMT4">
                  <p:embed/>
                  <p:pic>
                    <p:nvPicPr>
                      <p:cNvPr id="0" name="图片 3899"/>
                      <p:cNvPicPr/>
                      <p:nvPr/>
                    </p:nvPicPr>
                    <p:blipFill>
                      <a:blip r:embed="rId2"/>
                      <a:stretch>
                        <a:fillRect/>
                      </a:stretch>
                    </p:blipFill>
                    <p:spPr>
                      <a:xfrm>
                        <a:off x="2514600" y="1219200"/>
                        <a:ext cx="5270500" cy="2463800"/>
                      </a:xfrm>
                      <a:prstGeom prst="rect">
                        <a:avLst/>
                      </a:prstGeom>
                      <a:noFill/>
                      <a:ln w="38100">
                        <a:noFill/>
                        <a:miter/>
                      </a:ln>
                    </p:spPr>
                  </p:pic>
                </p:oleObj>
              </mc:Fallback>
            </mc:AlternateContent>
          </a:graphicData>
        </a:graphic>
      </p:graphicFrame>
      <p:graphicFrame>
        <p:nvGraphicFramePr>
          <p:cNvPr id="440325" name="Object 1"/>
          <p:cNvGraphicFramePr>
            <a:graphicFrameLocks noChangeAspect="1"/>
          </p:cNvGraphicFramePr>
          <p:nvPr/>
        </p:nvGraphicFramePr>
        <p:xfrm>
          <a:off x="2135188" y="4005263"/>
          <a:ext cx="8280400" cy="1435100"/>
        </p:xfrm>
        <a:graphic>
          <a:graphicData uri="http://schemas.openxmlformats.org/presentationml/2006/ole">
            <mc:AlternateContent xmlns:mc="http://schemas.openxmlformats.org/markup-compatibility/2006">
              <mc:Choice xmlns:v="urn:schemas-microsoft-com:vml" Requires="v">
                <p:oleObj spid="_x0000_s3901" name="" r:id="rId3" imgW="8280400" imgH="1435100" progId="Equation.DSMT4">
                  <p:embed/>
                </p:oleObj>
              </mc:Choice>
              <mc:Fallback>
                <p:oleObj name="" r:id="rId3" imgW="8280400" imgH="1435100" progId="Equation.DSMT4">
                  <p:embed/>
                  <p:pic>
                    <p:nvPicPr>
                      <p:cNvPr id="0" name="图片 3900"/>
                      <p:cNvPicPr/>
                      <p:nvPr/>
                    </p:nvPicPr>
                    <p:blipFill>
                      <a:blip r:embed="rId4"/>
                      <a:stretch>
                        <a:fillRect/>
                      </a:stretch>
                    </p:blipFill>
                    <p:spPr>
                      <a:xfrm>
                        <a:off x="2135188" y="4005263"/>
                        <a:ext cx="8280400" cy="1435100"/>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1346" name="Rectangle 1026"/>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28</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1347" name="Line 102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41348" name="Object 1024"/>
          <p:cNvGraphicFramePr>
            <a:graphicFrameLocks noChangeAspect="1"/>
          </p:cNvGraphicFramePr>
          <p:nvPr/>
        </p:nvGraphicFramePr>
        <p:xfrm>
          <a:off x="1919288" y="1335088"/>
          <a:ext cx="8534400" cy="4102100"/>
        </p:xfrm>
        <a:graphic>
          <a:graphicData uri="http://schemas.openxmlformats.org/presentationml/2006/ole">
            <mc:AlternateContent xmlns:mc="http://schemas.openxmlformats.org/markup-compatibility/2006">
              <mc:Choice xmlns:v="urn:schemas-microsoft-com:vml" Requires="v">
                <p:oleObj spid="_x0000_s3902" name="" r:id="rId1" imgW="8534400" imgH="4102100" progId="Equation.DSMT4">
                  <p:embed/>
                </p:oleObj>
              </mc:Choice>
              <mc:Fallback>
                <p:oleObj name="" r:id="rId1" imgW="8534400" imgH="4102100" progId="Equation.DSMT4">
                  <p:embed/>
                  <p:pic>
                    <p:nvPicPr>
                      <p:cNvPr id="0" name="图片 3901"/>
                      <p:cNvPicPr/>
                      <p:nvPr/>
                    </p:nvPicPr>
                    <p:blipFill>
                      <a:blip r:embed="rId2"/>
                      <a:stretch>
                        <a:fillRect/>
                      </a:stretch>
                    </p:blipFill>
                    <p:spPr>
                      <a:xfrm>
                        <a:off x="1919288" y="1335088"/>
                        <a:ext cx="8534400" cy="4102100"/>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2370" name="Rectangle 1026"/>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29</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2371" name="Line 102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42372" name="Object 1024"/>
          <p:cNvGraphicFramePr>
            <a:graphicFrameLocks noChangeAspect="1"/>
          </p:cNvGraphicFramePr>
          <p:nvPr/>
        </p:nvGraphicFramePr>
        <p:xfrm>
          <a:off x="1774825" y="981075"/>
          <a:ext cx="8597900" cy="4953000"/>
        </p:xfrm>
        <a:graphic>
          <a:graphicData uri="http://schemas.openxmlformats.org/presentationml/2006/ole">
            <mc:AlternateContent xmlns:mc="http://schemas.openxmlformats.org/markup-compatibility/2006">
              <mc:Choice xmlns:v="urn:schemas-microsoft-com:vml" Requires="v">
                <p:oleObj spid="_x0000_s3903" name="" r:id="rId1" imgW="8597900" imgH="4953000" progId="Equation.DSMT4">
                  <p:embed/>
                </p:oleObj>
              </mc:Choice>
              <mc:Fallback>
                <p:oleObj name="" r:id="rId1" imgW="8597900" imgH="4953000" progId="Equation.DSMT4">
                  <p:embed/>
                  <p:pic>
                    <p:nvPicPr>
                      <p:cNvPr id="0" name="图片 3902"/>
                      <p:cNvPicPr/>
                      <p:nvPr/>
                    </p:nvPicPr>
                    <p:blipFill>
                      <a:blip r:embed="rId2"/>
                      <a:stretch>
                        <a:fillRect/>
                      </a:stretch>
                    </p:blipFill>
                    <p:spPr>
                      <a:xfrm>
                        <a:off x="1774825" y="981075"/>
                        <a:ext cx="8597900" cy="4953000"/>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3394" name="Rectangle 1026"/>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30</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3395" name="Line 102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43396" name="Object 1024"/>
          <p:cNvGraphicFramePr>
            <a:graphicFrameLocks noChangeAspect="1"/>
          </p:cNvGraphicFramePr>
          <p:nvPr/>
        </p:nvGraphicFramePr>
        <p:xfrm>
          <a:off x="2063750" y="1700213"/>
          <a:ext cx="7607300" cy="3302000"/>
        </p:xfrm>
        <a:graphic>
          <a:graphicData uri="http://schemas.openxmlformats.org/presentationml/2006/ole">
            <mc:AlternateContent xmlns:mc="http://schemas.openxmlformats.org/markup-compatibility/2006">
              <mc:Choice xmlns:v="urn:schemas-microsoft-com:vml" Requires="v">
                <p:oleObj spid="_x0000_s3904" name="" r:id="rId1" imgW="7607300" imgH="3302000" progId="Equation.DSMT4">
                  <p:embed/>
                </p:oleObj>
              </mc:Choice>
              <mc:Fallback>
                <p:oleObj name="" r:id="rId1" imgW="7607300" imgH="3302000" progId="Equation.DSMT4">
                  <p:embed/>
                  <p:pic>
                    <p:nvPicPr>
                      <p:cNvPr id="0" name="图片 3903"/>
                      <p:cNvPicPr/>
                      <p:nvPr/>
                    </p:nvPicPr>
                    <p:blipFill>
                      <a:blip r:embed="rId2"/>
                      <a:stretch>
                        <a:fillRect/>
                      </a:stretch>
                    </p:blipFill>
                    <p:spPr>
                      <a:xfrm>
                        <a:off x="2063750" y="1700213"/>
                        <a:ext cx="7607300" cy="3302000"/>
                      </a:xfrm>
                      <a:prstGeom prst="rect">
                        <a:avLst/>
                      </a:prstGeom>
                      <a:noFill/>
                      <a:ln w="38100">
                        <a:noFill/>
                        <a:miter/>
                      </a:ln>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4418" name="Rectangle 1026"/>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31</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4419" name="Line 102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44420" name="Object 1024"/>
          <p:cNvGraphicFramePr>
            <a:graphicFrameLocks noChangeAspect="1"/>
          </p:cNvGraphicFramePr>
          <p:nvPr/>
        </p:nvGraphicFramePr>
        <p:xfrm>
          <a:off x="1847850" y="1341438"/>
          <a:ext cx="8353425" cy="4897437"/>
        </p:xfrm>
        <a:graphic>
          <a:graphicData uri="http://schemas.openxmlformats.org/presentationml/2006/ole">
            <mc:AlternateContent xmlns:mc="http://schemas.openxmlformats.org/markup-compatibility/2006">
              <mc:Choice xmlns:v="urn:schemas-microsoft-com:vml" Requires="v">
                <p:oleObj spid="_x0000_s3905" name="" r:id="rId1" imgW="8966200" imgH="5257800" progId="Equation.DSMT4">
                  <p:embed/>
                </p:oleObj>
              </mc:Choice>
              <mc:Fallback>
                <p:oleObj name="" r:id="rId1" imgW="8966200" imgH="5257800" progId="Equation.DSMT4">
                  <p:embed/>
                  <p:pic>
                    <p:nvPicPr>
                      <p:cNvPr id="0" name="图片 3904"/>
                      <p:cNvPicPr/>
                      <p:nvPr/>
                    </p:nvPicPr>
                    <p:blipFill>
                      <a:blip r:embed="rId2"/>
                      <a:stretch>
                        <a:fillRect/>
                      </a:stretch>
                    </p:blipFill>
                    <p:spPr>
                      <a:xfrm>
                        <a:off x="1847850" y="1341438"/>
                        <a:ext cx="8353425" cy="4897437"/>
                      </a:xfrm>
                      <a:prstGeom prst="rect">
                        <a:avLst/>
                      </a:prstGeom>
                      <a:noFill/>
                      <a:ln w="38100">
                        <a:noFill/>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5442" name="Rectangle 1026"/>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32</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5443" name="Line 102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45444" name="Object 1029"/>
          <p:cNvGraphicFramePr>
            <a:graphicFrameLocks noChangeAspect="1"/>
          </p:cNvGraphicFramePr>
          <p:nvPr/>
        </p:nvGraphicFramePr>
        <p:xfrm>
          <a:off x="6000750" y="3263900"/>
          <a:ext cx="190500" cy="330200"/>
        </p:xfrm>
        <a:graphic>
          <a:graphicData uri="http://schemas.openxmlformats.org/presentationml/2006/ole">
            <mc:AlternateContent xmlns:mc="http://schemas.openxmlformats.org/markup-compatibility/2006">
              <mc:Choice xmlns:v="urn:schemas-microsoft-com:vml" Requires="v">
                <p:oleObj spid="_x0000_s3906" name="" r:id="rId1" imgW="457835" imgH="793115" progId="Equation.DSMT4">
                  <p:embed/>
                </p:oleObj>
              </mc:Choice>
              <mc:Fallback>
                <p:oleObj name="" r:id="rId1" imgW="457835" imgH="793115" progId="Equation.DSMT4">
                  <p:embed/>
                  <p:pic>
                    <p:nvPicPr>
                      <p:cNvPr id="0" name="图片 3905"/>
                      <p:cNvPicPr/>
                      <p:nvPr/>
                    </p:nvPicPr>
                    <p:blipFill>
                      <a:blip r:embed="rId2"/>
                      <a:stretch>
                        <a:fillRect/>
                      </a:stretch>
                    </p:blipFill>
                    <p:spPr>
                      <a:xfrm>
                        <a:off x="6000750" y="3263900"/>
                        <a:ext cx="190500" cy="330200"/>
                      </a:xfrm>
                      <a:prstGeom prst="rect">
                        <a:avLst/>
                      </a:prstGeom>
                      <a:noFill/>
                      <a:ln w="38100">
                        <a:noFill/>
                        <a:miter/>
                      </a:ln>
                    </p:spPr>
                  </p:pic>
                </p:oleObj>
              </mc:Fallback>
            </mc:AlternateContent>
          </a:graphicData>
        </a:graphic>
      </p:graphicFrame>
      <p:sp>
        <p:nvSpPr>
          <p:cNvPr id="445445" name="Rectangle 1030"/>
          <p:cNvSpPr/>
          <p:nvPr/>
        </p:nvSpPr>
        <p:spPr>
          <a:xfrm>
            <a:off x="1847850" y="1125538"/>
            <a:ext cx="80645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为给出局部最优解的二阶充分条件，我们定义集合</a:t>
            </a:r>
            <a:endParaRPr lang="zh-CN" altLang="en-US" sz="2800" dirty="0">
              <a:sym typeface="Wingdings" panose="05000000000000000000" pitchFamily="2" charset="2"/>
            </a:endParaRPr>
          </a:p>
        </p:txBody>
      </p:sp>
      <p:graphicFrame>
        <p:nvGraphicFramePr>
          <p:cNvPr id="445446" name="Object 1031"/>
          <p:cNvGraphicFramePr>
            <a:graphicFrameLocks noChangeAspect="1"/>
          </p:cNvGraphicFramePr>
          <p:nvPr/>
        </p:nvGraphicFramePr>
        <p:xfrm>
          <a:off x="6000750" y="3263900"/>
          <a:ext cx="190500" cy="330200"/>
        </p:xfrm>
        <a:graphic>
          <a:graphicData uri="http://schemas.openxmlformats.org/presentationml/2006/ole">
            <mc:AlternateContent xmlns:mc="http://schemas.openxmlformats.org/markup-compatibility/2006">
              <mc:Choice xmlns:v="urn:schemas-microsoft-com:vml" Requires="v">
                <p:oleObj spid="_x0000_s3907" name="" r:id="rId3" imgW="457835" imgH="793115" progId="Equation.DSMT4">
                  <p:embed/>
                </p:oleObj>
              </mc:Choice>
              <mc:Fallback>
                <p:oleObj name="" r:id="rId3" imgW="457835" imgH="793115" progId="Equation.DSMT4">
                  <p:embed/>
                  <p:pic>
                    <p:nvPicPr>
                      <p:cNvPr id="0" name="图片 3906"/>
                      <p:cNvPicPr/>
                      <p:nvPr/>
                    </p:nvPicPr>
                    <p:blipFill>
                      <a:blip r:embed="rId2"/>
                      <a:stretch>
                        <a:fillRect/>
                      </a:stretch>
                    </p:blipFill>
                    <p:spPr>
                      <a:xfrm>
                        <a:off x="6000750" y="3263900"/>
                        <a:ext cx="190500" cy="330200"/>
                      </a:xfrm>
                      <a:prstGeom prst="rect">
                        <a:avLst/>
                      </a:prstGeom>
                      <a:noFill/>
                      <a:ln w="38100">
                        <a:noFill/>
                        <a:miter/>
                      </a:ln>
                    </p:spPr>
                  </p:pic>
                </p:oleObj>
              </mc:Fallback>
            </mc:AlternateContent>
          </a:graphicData>
        </a:graphic>
      </p:graphicFrame>
      <p:graphicFrame>
        <p:nvGraphicFramePr>
          <p:cNvPr id="445447" name="Object 1032"/>
          <p:cNvGraphicFramePr>
            <a:graphicFrameLocks noChangeAspect="1"/>
          </p:cNvGraphicFramePr>
          <p:nvPr/>
        </p:nvGraphicFramePr>
        <p:xfrm>
          <a:off x="3216275" y="1773238"/>
          <a:ext cx="4724400" cy="1993900"/>
        </p:xfrm>
        <a:graphic>
          <a:graphicData uri="http://schemas.openxmlformats.org/presentationml/2006/ole">
            <mc:AlternateContent xmlns:mc="http://schemas.openxmlformats.org/markup-compatibility/2006">
              <mc:Choice xmlns:v="urn:schemas-microsoft-com:vml" Requires="v">
                <p:oleObj spid="_x0000_s3908" name="" r:id="rId4" imgW="4724400" imgH="1993900" progId="Equation.DSMT4">
                  <p:embed/>
                </p:oleObj>
              </mc:Choice>
              <mc:Fallback>
                <p:oleObj name="" r:id="rId4" imgW="4724400" imgH="1993900" progId="Equation.DSMT4">
                  <p:embed/>
                  <p:pic>
                    <p:nvPicPr>
                      <p:cNvPr id="0" name="图片 3907"/>
                      <p:cNvPicPr/>
                      <p:nvPr/>
                    </p:nvPicPr>
                    <p:blipFill>
                      <a:blip r:embed="rId5"/>
                      <a:stretch>
                        <a:fillRect/>
                      </a:stretch>
                    </p:blipFill>
                    <p:spPr>
                      <a:xfrm>
                        <a:off x="3216275" y="1773238"/>
                        <a:ext cx="4724400" cy="1993900"/>
                      </a:xfrm>
                      <a:prstGeom prst="rect">
                        <a:avLst/>
                      </a:prstGeom>
                      <a:noFill/>
                      <a:ln w="38100">
                        <a:noFill/>
                        <a:miter/>
                      </a:ln>
                    </p:spPr>
                  </p:pic>
                </p:oleObj>
              </mc:Fallback>
            </mc:AlternateContent>
          </a:graphicData>
        </a:graphic>
      </p:graphicFrame>
      <p:graphicFrame>
        <p:nvGraphicFramePr>
          <p:cNvPr id="445448" name="Object 1033"/>
          <p:cNvGraphicFramePr>
            <a:graphicFrameLocks noChangeAspect="1"/>
          </p:cNvGraphicFramePr>
          <p:nvPr/>
        </p:nvGraphicFramePr>
        <p:xfrm>
          <a:off x="1931988" y="3783013"/>
          <a:ext cx="8102600" cy="2527300"/>
        </p:xfrm>
        <a:graphic>
          <a:graphicData uri="http://schemas.openxmlformats.org/presentationml/2006/ole">
            <mc:AlternateContent xmlns:mc="http://schemas.openxmlformats.org/markup-compatibility/2006">
              <mc:Choice xmlns:v="urn:schemas-microsoft-com:vml" Requires="v">
                <p:oleObj spid="_x0000_s3909" name="" r:id="rId6" imgW="8102600" imgH="2527300" progId="Equation.DSMT4">
                  <p:embed/>
                </p:oleObj>
              </mc:Choice>
              <mc:Fallback>
                <p:oleObj name="" r:id="rId6" imgW="8102600" imgH="2527300" progId="Equation.DSMT4">
                  <p:embed/>
                  <p:pic>
                    <p:nvPicPr>
                      <p:cNvPr id="0" name="图片 3908"/>
                      <p:cNvPicPr/>
                      <p:nvPr/>
                    </p:nvPicPr>
                    <p:blipFill>
                      <a:blip r:embed="rId7"/>
                      <a:stretch>
                        <a:fillRect/>
                      </a:stretch>
                    </p:blipFill>
                    <p:spPr>
                      <a:xfrm>
                        <a:off x="1931988" y="3783013"/>
                        <a:ext cx="8102600" cy="2527300"/>
                      </a:xfrm>
                      <a:prstGeom prst="rect">
                        <a:avLst/>
                      </a:prstGeom>
                      <a:noFill/>
                      <a:ln w="38100">
                        <a:noFill/>
                        <a:miter/>
                      </a:ln>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6466" name="Rectangle 1026"/>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33</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6467" name="Line 102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46468" name="Object 1029"/>
          <p:cNvGraphicFramePr>
            <a:graphicFrameLocks noChangeAspect="1"/>
          </p:cNvGraphicFramePr>
          <p:nvPr/>
        </p:nvGraphicFramePr>
        <p:xfrm>
          <a:off x="1919288" y="1052513"/>
          <a:ext cx="8407400" cy="2616200"/>
        </p:xfrm>
        <a:graphic>
          <a:graphicData uri="http://schemas.openxmlformats.org/presentationml/2006/ole">
            <mc:AlternateContent xmlns:mc="http://schemas.openxmlformats.org/markup-compatibility/2006">
              <mc:Choice xmlns:v="urn:schemas-microsoft-com:vml" Requires="v">
                <p:oleObj spid="_x0000_s3910" name="" r:id="rId1" imgW="8407400" imgH="2616200" progId="Equation.DSMT4">
                  <p:embed/>
                </p:oleObj>
              </mc:Choice>
              <mc:Fallback>
                <p:oleObj name="" r:id="rId1" imgW="8407400" imgH="2616200" progId="Equation.DSMT4">
                  <p:embed/>
                  <p:pic>
                    <p:nvPicPr>
                      <p:cNvPr id="0" name="图片 3909"/>
                      <p:cNvPicPr/>
                      <p:nvPr/>
                    </p:nvPicPr>
                    <p:blipFill>
                      <a:blip r:embed="rId2"/>
                      <a:stretch>
                        <a:fillRect/>
                      </a:stretch>
                    </p:blipFill>
                    <p:spPr>
                      <a:xfrm>
                        <a:off x="1919288" y="1052513"/>
                        <a:ext cx="8407400" cy="2616200"/>
                      </a:xfrm>
                      <a:prstGeom prst="rect">
                        <a:avLst/>
                      </a:prstGeom>
                      <a:noFill/>
                      <a:ln w="38100">
                        <a:noFill/>
                        <a:miter/>
                      </a:ln>
                    </p:spPr>
                  </p:pic>
                </p:oleObj>
              </mc:Fallback>
            </mc:AlternateContent>
          </a:graphicData>
        </a:graphic>
      </p:graphicFrame>
      <p:graphicFrame>
        <p:nvGraphicFramePr>
          <p:cNvPr id="446469" name="Object 1030"/>
          <p:cNvGraphicFramePr>
            <a:graphicFrameLocks noChangeAspect="1"/>
          </p:cNvGraphicFramePr>
          <p:nvPr/>
        </p:nvGraphicFramePr>
        <p:xfrm>
          <a:off x="1919288" y="4005263"/>
          <a:ext cx="8001000" cy="1739900"/>
        </p:xfrm>
        <a:graphic>
          <a:graphicData uri="http://schemas.openxmlformats.org/presentationml/2006/ole">
            <mc:AlternateContent xmlns:mc="http://schemas.openxmlformats.org/markup-compatibility/2006">
              <mc:Choice xmlns:v="urn:schemas-microsoft-com:vml" Requires="v">
                <p:oleObj spid="_x0000_s3911" name="" r:id="rId3" imgW="8001000" imgH="1739900" progId="Equation.DSMT4">
                  <p:embed/>
                </p:oleObj>
              </mc:Choice>
              <mc:Fallback>
                <p:oleObj name="" r:id="rId3" imgW="8001000" imgH="1739900" progId="Equation.DSMT4">
                  <p:embed/>
                  <p:pic>
                    <p:nvPicPr>
                      <p:cNvPr id="0" name="图片 3910"/>
                      <p:cNvPicPr/>
                      <p:nvPr/>
                    </p:nvPicPr>
                    <p:blipFill>
                      <a:blip r:embed="rId4"/>
                      <a:stretch>
                        <a:fillRect/>
                      </a:stretch>
                    </p:blipFill>
                    <p:spPr>
                      <a:xfrm>
                        <a:off x="1919288" y="4005263"/>
                        <a:ext cx="8001000" cy="173990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0" name="灯片编号占位符 5"/>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400" dirty="0"/>
            </a:fld>
            <a:endParaRPr lang="en-US" altLang="zh-CN" sz="1400" dirty="0"/>
          </a:p>
        </p:txBody>
      </p:sp>
      <p:sp>
        <p:nvSpPr>
          <p:cNvPr id="396291"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rgbClr val="FF9900"/>
                </a:solidFill>
                <a:ea typeface="楷体_GB2312" pitchFamily="49" charset="-122"/>
                <a:sym typeface="Wingdings" panose="05000000000000000000" pitchFamily="2" charset="2"/>
              </a:rPr>
              <a:t>2</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396292"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8197" name="Text Box 5"/>
          <p:cNvSpPr txBox="1"/>
          <p:nvPr/>
        </p:nvSpPr>
        <p:spPr>
          <a:xfrm>
            <a:off x="1774825" y="4022725"/>
            <a:ext cx="8496300" cy="2120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b="1" dirty="0">
                <a:ea typeface="楷体_GB2312" pitchFamily="49" charset="-122"/>
              </a:rPr>
              <a:t>证明概要</a:t>
            </a:r>
            <a:r>
              <a:rPr lang="en-US" altLang="zh-CN" sz="2400" b="1" dirty="0">
                <a:ea typeface="楷体_GB2312" pitchFamily="49" charset="-122"/>
              </a:rPr>
              <a:t>. </a:t>
            </a:r>
            <a:r>
              <a:rPr lang="zh-CN" altLang="en-US" sz="2400" b="1" dirty="0">
                <a:ea typeface="楷体_GB2312" pitchFamily="49" charset="-122"/>
              </a:rPr>
              <a:t>设 </a:t>
            </a:r>
            <a:r>
              <a:rPr lang="en-US" altLang="zh-CN" sz="2400" b="1" i="1" dirty="0">
                <a:solidFill>
                  <a:schemeClr val="accent2"/>
                </a:solidFill>
                <a:ea typeface="楷体_GB2312" pitchFamily="49" charset="-122"/>
              </a:rPr>
              <a:t>d</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G</a:t>
            </a:r>
            <a:r>
              <a:rPr lang="en-US" altLang="zh-CN" sz="2800" b="1" baseline="-25000" dirty="0">
                <a:solidFill>
                  <a:schemeClr val="accent2"/>
                </a:solidFill>
                <a:ea typeface="楷体_GB2312" pitchFamily="49" charset="-122"/>
                <a:sym typeface="Symbol" panose="05050102010706020507" pitchFamily="18" charset="2"/>
              </a:rPr>
              <a:t>0</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dirty="0">
                <a:solidFill>
                  <a:schemeClr val="accent2"/>
                </a:solidFill>
                <a:ea typeface="楷体_GB2312" pitchFamily="49" charset="-122"/>
              </a:rPr>
              <a:t>.</a:t>
            </a:r>
            <a:r>
              <a:rPr lang="zh-CN" altLang="en-US" sz="2400" b="1" dirty="0">
                <a:ea typeface="楷体_GB2312" pitchFamily="49" charset="-122"/>
              </a:rPr>
              <a:t>因</a:t>
            </a:r>
            <a:r>
              <a:rPr lang="zh-CN" altLang="en-US" sz="2400" b="1" dirty="0">
                <a:solidFill>
                  <a:schemeClr val="accent2"/>
                </a:solidFill>
                <a:ea typeface="楷体_GB2312" pitchFamily="49" charset="-122"/>
              </a:rPr>
              <a:t> </a:t>
            </a:r>
            <a:r>
              <a:rPr lang="en-US" altLang="zh-CN" sz="2400" b="1" i="1" dirty="0">
                <a:solidFill>
                  <a:schemeClr val="accent2"/>
                </a:solidFill>
                <a:ea typeface="楷体_GB2312" pitchFamily="49" charset="-122"/>
              </a:rPr>
              <a:t>S</a:t>
            </a:r>
            <a:r>
              <a:rPr lang="en-US" altLang="zh-CN" sz="2400" b="1" dirty="0">
                <a:solidFill>
                  <a:schemeClr val="accent2"/>
                </a:solidFill>
                <a:ea typeface="楷体_GB2312" pitchFamily="49" charset="-122"/>
              </a:rPr>
              <a:t> </a:t>
            </a:r>
            <a:r>
              <a:rPr lang="zh-CN" altLang="en-US" sz="2400" b="1" dirty="0">
                <a:ea typeface="楷体_GB2312" pitchFamily="49" charset="-122"/>
              </a:rPr>
              <a:t>为开集，则存在</a:t>
            </a:r>
            <a:r>
              <a:rPr lang="zh-CN" altLang="en-US" sz="2400" b="1" dirty="0">
                <a:solidFill>
                  <a:schemeClr val="accent2"/>
                </a:solidFill>
                <a:ea typeface="楷体_GB2312" pitchFamily="49" charset="-122"/>
              </a:rPr>
              <a:t> </a:t>
            </a:r>
            <a:r>
              <a:rPr lang="zh-CN" altLang="en-US" sz="2400" b="1" i="1" dirty="0">
                <a:solidFill>
                  <a:schemeClr val="accent2"/>
                </a:solidFill>
                <a:ea typeface="楷体_GB2312" pitchFamily="49" charset="-122"/>
                <a:sym typeface="Symbol" panose="05050102010706020507" pitchFamily="18" charset="2"/>
              </a:rPr>
              <a:t></a:t>
            </a:r>
            <a:r>
              <a:rPr lang="en-US" altLang="zh-CN" sz="2800" b="1" baseline="-25000" dirty="0">
                <a:solidFill>
                  <a:schemeClr val="accent2"/>
                </a:solidFill>
                <a:ea typeface="楷体_GB2312" pitchFamily="49" charset="-122"/>
                <a:sym typeface="Symbol" panose="05050102010706020507" pitchFamily="18" charset="2"/>
              </a:rPr>
              <a:t>1</a:t>
            </a:r>
            <a:r>
              <a:rPr lang="en-US" altLang="zh-CN" sz="2400" b="1" dirty="0">
                <a:solidFill>
                  <a:schemeClr val="accent2"/>
                </a:solidFill>
                <a:ea typeface="楷体_GB2312" pitchFamily="49" charset="-122"/>
              </a:rPr>
              <a:t>&gt;0 </a:t>
            </a:r>
            <a:r>
              <a:rPr lang="zh-CN" altLang="en-US" sz="2400" b="1" dirty="0">
                <a:ea typeface="楷体_GB2312" pitchFamily="49" charset="-122"/>
              </a:rPr>
              <a:t>使得对</a:t>
            </a:r>
            <a:r>
              <a:rPr lang="zh-CN" altLang="en-US" sz="2400" b="1" dirty="0">
                <a:solidFill>
                  <a:schemeClr val="accent2"/>
                </a:solidFill>
                <a:ea typeface="楷体_GB2312" pitchFamily="49" charset="-122"/>
              </a:rPr>
              <a:t> </a:t>
            </a:r>
            <a:r>
              <a:rPr lang="zh-CN" altLang="en-US" sz="2400" b="1" dirty="0">
                <a:ea typeface="楷体_GB2312" pitchFamily="49" charset="-122"/>
                <a:sym typeface="Euclid Symbol" panose="05050102010706020507" pitchFamily="18" charset="2"/>
              </a:rPr>
              <a:t></a:t>
            </a:r>
            <a:r>
              <a:rPr lang="zh-CN" altLang="en-US" sz="2400" b="1" dirty="0">
                <a:ea typeface="楷体_GB2312" pitchFamily="49" charset="-122"/>
                <a:sym typeface="Symbol" panose="05050102010706020507" pitchFamily="18" charset="2"/>
              </a:rPr>
              <a:t> </a:t>
            </a:r>
            <a:r>
              <a:rPr lang="zh-CN" altLang="en-US" sz="2400" b="1" i="1" dirty="0">
                <a:solidFill>
                  <a:schemeClr val="accent2"/>
                </a:solidFill>
                <a:ea typeface="楷体_GB2312" pitchFamily="49" charset="-122"/>
                <a:sym typeface="Symbol" panose="05050102010706020507" pitchFamily="18" charset="2"/>
              </a:rPr>
              <a:t> </a:t>
            </a:r>
            <a:r>
              <a:rPr lang="zh-CN" altLang="en-US" sz="2400" b="1" dirty="0">
                <a:solidFill>
                  <a:schemeClr val="accent2"/>
                </a:solidFill>
                <a:ea typeface="楷体_GB2312" pitchFamily="49" charset="-122"/>
                <a:sym typeface="Symbol" panose="05050102010706020507" pitchFamily="18" charset="2"/>
              </a:rPr>
              <a:t></a:t>
            </a:r>
            <a:r>
              <a:rPr lang="en-US" altLang="zh-CN" sz="2400" b="1" dirty="0">
                <a:solidFill>
                  <a:schemeClr val="accent2"/>
                </a:solidFill>
                <a:ea typeface="楷体_GB2312" pitchFamily="49" charset="-122"/>
                <a:sym typeface="Symbol" panose="05050102010706020507" pitchFamily="18" charset="2"/>
              </a:rPr>
              <a:t>(0, </a:t>
            </a:r>
            <a:r>
              <a:rPr lang="en-US" altLang="zh-CN" sz="2400" b="1" i="1" dirty="0">
                <a:solidFill>
                  <a:schemeClr val="accent2"/>
                </a:solidFill>
                <a:ea typeface="楷体_GB2312" pitchFamily="49" charset="-122"/>
                <a:sym typeface="Symbol" panose="05050102010706020507" pitchFamily="18" charset="2"/>
              </a:rPr>
              <a:t></a:t>
            </a:r>
            <a:r>
              <a:rPr lang="en-US" altLang="zh-CN" sz="2800" b="1" baseline="-25000" dirty="0">
                <a:solidFill>
                  <a:schemeClr val="accent2"/>
                </a:solidFill>
                <a:ea typeface="楷体_GB2312" pitchFamily="49" charset="-122"/>
                <a:sym typeface="Symbol" panose="05050102010706020507" pitchFamily="18" charset="2"/>
              </a:rPr>
              <a:t>1</a:t>
            </a:r>
            <a:r>
              <a:rPr lang="en-US" altLang="zh-CN" sz="2400" b="1" dirty="0">
                <a:solidFill>
                  <a:schemeClr val="accent2"/>
                </a:solidFill>
                <a:ea typeface="楷体_GB2312" pitchFamily="49" charset="-122"/>
              </a:rPr>
              <a:t>)</a:t>
            </a:r>
            <a:r>
              <a:rPr lang="zh-CN" altLang="en-US" sz="2400" b="1" dirty="0">
                <a:solidFill>
                  <a:schemeClr val="accent2"/>
                </a:solidFill>
                <a:ea typeface="楷体_GB2312" pitchFamily="49" charset="-122"/>
              </a:rPr>
              <a:t>， </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sym typeface="Symbol" panose="05050102010706020507" pitchFamily="18" charset="2"/>
              </a:rPr>
              <a:t>d</a:t>
            </a:r>
            <a:r>
              <a:rPr lang="en-US" altLang="zh-CN" sz="2400" b="1" dirty="0">
                <a:solidFill>
                  <a:schemeClr val="accent2"/>
                </a:solidFill>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sym typeface="Symbol" panose="05050102010706020507" pitchFamily="18" charset="2"/>
              </a:rPr>
              <a:t>S</a:t>
            </a:r>
            <a:r>
              <a:rPr lang="zh-CN" altLang="en-US" sz="2400" b="1" dirty="0">
                <a:ea typeface="楷体_GB2312" pitchFamily="49" charset="-122"/>
                <a:sym typeface="Symbol" panose="05050102010706020507" pitchFamily="18" charset="2"/>
              </a:rPr>
              <a:t>。 </a:t>
            </a:r>
            <a:r>
              <a:rPr lang="zh-CN" altLang="en-US" sz="2400" b="1" dirty="0">
                <a:ea typeface="楷体_GB2312" pitchFamily="49" charset="-122"/>
              </a:rPr>
              <a:t>另外存在</a:t>
            </a:r>
            <a:r>
              <a:rPr lang="zh-CN" altLang="en-US" sz="2400" b="1" dirty="0">
                <a:solidFill>
                  <a:schemeClr val="accent2"/>
                </a:solidFill>
                <a:ea typeface="楷体_GB2312" pitchFamily="49" charset="-122"/>
              </a:rPr>
              <a:t> </a:t>
            </a:r>
            <a:r>
              <a:rPr lang="zh-CN" altLang="en-US" sz="2400" b="1" i="1" dirty="0">
                <a:solidFill>
                  <a:schemeClr val="accent2"/>
                </a:solidFill>
                <a:ea typeface="楷体_GB2312" pitchFamily="49" charset="-122"/>
                <a:sym typeface="Symbol" panose="05050102010706020507" pitchFamily="18" charset="2"/>
              </a:rPr>
              <a:t></a:t>
            </a:r>
            <a:r>
              <a:rPr lang="en-US" altLang="zh-CN" sz="2800" b="1" i="1" baseline="-25000" dirty="0">
                <a:solidFill>
                  <a:schemeClr val="accent2"/>
                </a:solidFill>
                <a:ea typeface="楷体_GB2312" pitchFamily="49" charset="-122"/>
                <a:sym typeface="Symbol" panose="05050102010706020507" pitchFamily="18" charset="2"/>
              </a:rPr>
              <a:t>2</a:t>
            </a:r>
            <a:r>
              <a:rPr lang="en-US" altLang="zh-CN" sz="2400" b="1" dirty="0">
                <a:solidFill>
                  <a:schemeClr val="accent2"/>
                </a:solidFill>
                <a:ea typeface="楷体_GB2312" pitchFamily="49" charset="-122"/>
              </a:rPr>
              <a:t>&gt;0</a:t>
            </a:r>
            <a:r>
              <a:rPr lang="zh-CN" altLang="en-US" sz="2400" b="1" dirty="0">
                <a:ea typeface="楷体_GB2312" pitchFamily="49" charset="-122"/>
              </a:rPr>
              <a:t>使得</a:t>
            </a:r>
            <a:r>
              <a:rPr lang="zh-CN" altLang="en-US" sz="2400" b="1" dirty="0">
                <a:ea typeface="楷体_GB2312" pitchFamily="49" charset="-122"/>
                <a:sym typeface="Symbol" panose="05050102010706020507" pitchFamily="18" charset="2"/>
              </a:rPr>
              <a:t>对</a:t>
            </a:r>
            <a:r>
              <a:rPr lang="zh-CN" altLang="en-US" sz="2400" b="1" dirty="0">
                <a:ea typeface="楷体_GB2312" pitchFamily="49" charset="-122"/>
                <a:sym typeface="Euclid Symbol" panose="05050102010706020507" pitchFamily="18" charset="2"/>
              </a:rPr>
              <a:t></a:t>
            </a:r>
            <a:r>
              <a:rPr lang="zh-CN" altLang="en-US" sz="2400" b="1" dirty="0">
                <a:ea typeface="楷体_GB2312" pitchFamily="49" charset="-122"/>
                <a:sym typeface="Symbol" panose="05050102010706020507" pitchFamily="18" charset="2"/>
              </a:rPr>
              <a:t> </a:t>
            </a:r>
            <a:r>
              <a:rPr lang="zh-CN" altLang="en-US" sz="2400" b="1" i="1" dirty="0">
                <a:solidFill>
                  <a:schemeClr val="accent2"/>
                </a:solidFill>
                <a:ea typeface="楷体_GB2312" pitchFamily="49" charset="-122"/>
                <a:sym typeface="Symbol" panose="05050102010706020507" pitchFamily="18" charset="2"/>
              </a:rPr>
              <a:t> </a:t>
            </a:r>
            <a:r>
              <a:rPr lang="zh-CN" altLang="en-US" sz="2400" b="1" dirty="0">
                <a:solidFill>
                  <a:schemeClr val="accent2"/>
                </a:solidFill>
                <a:ea typeface="楷体_GB2312" pitchFamily="49" charset="-122"/>
                <a:sym typeface="Symbol" panose="05050102010706020507" pitchFamily="18" charset="2"/>
              </a:rPr>
              <a:t></a:t>
            </a:r>
            <a:r>
              <a:rPr lang="en-US" altLang="zh-CN" sz="2400" b="1" dirty="0">
                <a:solidFill>
                  <a:schemeClr val="accent2"/>
                </a:solidFill>
                <a:ea typeface="楷体_GB2312" pitchFamily="49" charset="-122"/>
                <a:sym typeface="Symbol" panose="05050102010706020507" pitchFamily="18" charset="2"/>
              </a:rPr>
              <a:t>(0, </a:t>
            </a:r>
            <a:r>
              <a:rPr lang="en-US" altLang="zh-CN" sz="2400" b="1" i="1" dirty="0">
                <a:solidFill>
                  <a:schemeClr val="accent2"/>
                </a:solidFill>
                <a:ea typeface="楷体_GB2312" pitchFamily="49" charset="-122"/>
                <a:sym typeface="Symbol" panose="05050102010706020507" pitchFamily="18" charset="2"/>
              </a:rPr>
              <a:t></a:t>
            </a:r>
            <a:r>
              <a:rPr lang="en-US" altLang="zh-CN" sz="2800" b="1" i="1" baseline="-25000" dirty="0">
                <a:solidFill>
                  <a:schemeClr val="accent2"/>
                </a:solidFill>
                <a:ea typeface="楷体_GB2312" pitchFamily="49" charset="-122"/>
                <a:sym typeface="Symbol" panose="05050102010706020507" pitchFamily="18" charset="2"/>
              </a:rPr>
              <a:t>2</a:t>
            </a:r>
            <a:r>
              <a:rPr lang="en-US" altLang="zh-CN" sz="2400" b="1" dirty="0">
                <a:solidFill>
                  <a:schemeClr val="accent2"/>
                </a:solidFill>
                <a:ea typeface="楷体_GB2312" pitchFamily="49" charset="-122"/>
              </a:rPr>
              <a:t>)</a:t>
            </a:r>
            <a:r>
              <a:rPr lang="en-US" altLang="zh-CN" sz="2400" b="1" dirty="0">
                <a:ea typeface="楷体_GB2312" pitchFamily="49" charset="-122"/>
              </a:rPr>
              <a:t> </a:t>
            </a:r>
            <a:r>
              <a:rPr lang="zh-CN" altLang="en-US" sz="2400" b="1" dirty="0">
                <a:ea typeface="楷体_GB2312" pitchFamily="49" charset="-122"/>
              </a:rPr>
              <a:t>，</a:t>
            </a:r>
            <a:r>
              <a:rPr lang="en-US" altLang="zh-CN" sz="2400" b="1" i="1" dirty="0">
                <a:solidFill>
                  <a:schemeClr val="accent2"/>
                </a:solidFill>
                <a:ea typeface="楷体_GB2312" pitchFamily="49" charset="-122"/>
              </a:rPr>
              <a:t>i</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en-US" altLang="zh-CN" sz="2400" b="1" dirty="0">
                <a:ea typeface="楷体_GB2312" pitchFamily="49" charset="-122"/>
              </a:rPr>
              <a:t>.</a:t>
            </a:r>
            <a:r>
              <a:rPr lang="en-US" altLang="zh-CN" sz="2400" b="1" dirty="0">
                <a:solidFill>
                  <a:schemeClr val="accent2"/>
                </a:solidFill>
                <a:ea typeface="楷体_GB2312" pitchFamily="49" charset="-122"/>
              </a:rPr>
              <a:t> </a:t>
            </a:r>
            <a:r>
              <a:rPr lang="en-US" altLang="zh-CN" sz="2400" b="1" i="1" dirty="0">
                <a:solidFill>
                  <a:schemeClr val="accent2"/>
                </a:solidFill>
                <a:ea typeface="楷体_GB2312" pitchFamily="49" charset="-122"/>
              </a:rPr>
              <a:t>g</a:t>
            </a:r>
            <a:r>
              <a:rPr lang="en-US" altLang="zh-CN" sz="2800" b="1" i="1" baseline="-25000" dirty="0">
                <a:solidFill>
                  <a:schemeClr val="accent2"/>
                </a:solidFill>
                <a:ea typeface="楷体_GB2312" pitchFamily="49" charset="-122"/>
              </a:rPr>
              <a:t>i</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d</a:t>
            </a:r>
            <a:r>
              <a:rPr lang="en-US" altLang="zh-CN" sz="2400" b="1" dirty="0">
                <a:solidFill>
                  <a:schemeClr val="accent2"/>
                </a:solidFill>
                <a:ea typeface="楷体_GB2312" pitchFamily="49" charset="-122"/>
                <a:sym typeface="Symbol" panose="05050102010706020507" pitchFamily="18" charset="2"/>
              </a:rPr>
              <a:t>)&gt;0</a:t>
            </a:r>
            <a:r>
              <a:rPr lang="en-US" altLang="zh-CN" sz="2400" b="1" dirty="0">
                <a:ea typeface="楷体_GB2312" pitchFamily="49" charset="-122"/>
                <a:sym typeface="Symbol" panose="05050102010706020507" pitchFamily="18" charset="2"/>
              </a:rPr>
              <a:t>,</a:t>
            </a:r>
            <a:r>
              <a:rPr lang="zh-CN" altLang="en-US" sz="2400" b="1" dirty="0">
                <a:ea typeface="楷体_GB2312" pitchFamily="49" charset="-122"/>
              </a:rPr>
              <a:t>最后存在</a:t>
            </a:r>
            <a:r>
              <a:rPr lang="zh-CN" altLang="en-US" sz="2400" b="1" dirty="0">
                <a:solidFill>
                  <a:schemeClr val="accent2"/>
                </a:solidFill>
                <a:ea typeface="楷体_GB2312" pitchFamily="49" charset="-122"/>
              </a:rPr>
              <a:t> </a:t>
            </a:r>
            <a:r>
              <a:rPr lang="zh-CN" altLang="en-US" sz="2400" b="1" i="1" dirty="0">
                <a:solidFill>
                  <a:schemeClr val="accent2"/>
                </a:solidFill>
                <a:ea typeface="楷体_GB2312" pitchFamily="49" charset="-122"/>
                <a:sym typeface="Symbol" panose="05050102010706020507" pitchFamily="18" charset="2"/>
              </a:rPr>
              <a:t></a:t>
            </a:r>
            <a:r>
              <a:rPr lang="en-US" altLang="zh-CN" sz="2800" b="1" i="1" baseline="-25000" dirty="0">
                <a:solidFill>
                  <a:schemeClr val="accent2"/>
                </a:solidFill>
                <a:ea typeface="楷体_GB2312" pitchFamily="49" charset="-122"/>
                <a:sym typeface="Symbol" panose="05050102010706020507" pitchFamily="18" charset="2"/>
              </a:rPr>
              <a:t>3</a:t>
            </a:r>
            <a:r>
              <a:rPr lang="en-US" altLang="zh-CN" sz="2400" b="1" dirty="0">
                <a:solidFill>
                  <a:schemeClr val="accent2"/>
                </a:solidFill>
                <a:ea typeface="楷体_GB2312" pitchFamily="49" charset="-122"/>
              </a:rPr>
              <a:t>&gt;0 </a:t>
            </a:r>
            <a:r>
              <a:rPr lang="zh-CN" altLang="en-US" sz="2400" b="1" dirty="0">
                <a:ea typeface="楷体_GB2312" pitchFamily="49" charset="-122"/>
              </a:rPr>
              <a:t>使得</a:t>
            </a:r>
            <a:r>
              <a:rPr lang="zh-CN" altLang="en-US" sz="2400" b="1" dirty="0">
                <a:ea typeface="楷体_GB2312" pitchFamily="49" charset="-122"/>
                <a:sym typeface="Symbol" panose="05050102010706020507" pitchFamily="18" charset="2"/>
              </a:rPr>
              <a:t>对任意 </a:t>
            </a:r>
            <a:r>
              <a:rPr lang="zh-CN" altLang="en-US" sz="2400" b="1" i="1" dirty="0">
                <a:solidFill>
                  <a:schemeClr val="accent2"/>
                </a:solidFill>
                <a:ea typeface="楷体_GB2312" pitchFamily="49" charset="-122"/>
                <a:sym typeface="Symbol" panose="05050102010706020507" pitchFamily="18" charset="2"/>
              </a:rPr>
              <a:t> </a:t>
            </a:r>
            <a:r>
              <a:rPr lang="zh-CN" altLang="en-US" sz="2400" b="1" dirty="0">
                <a:solidFill>
                  <a:schemeClr val="accent2"/>
                </a:solidFill>
                <a:ea typeface="楷体_GB2312" pitchFamily="49" charset="-122"/>
                <a:sym typeface="Symbol" panose="05050102010706020507" pitchFamily="18" charset="2"/>
              </a:rPr>
              <a:t></a:t>
            </a:r>
            <a:r>
              <a:rPr lang="en-US" altLang="zh-CN" sz="2400" b="1" dirty="0">
                <a:solidFill>
                  <a:schemeClr val="accent2"/>
                </a:solidFill>
                <a:ea typeface="楷体_GB2312" pitchFamily="49" charset="-122"/>
                <a:sym typeface="Symbol" panose="05050102010706020507" pitchFamily="18" charset="2"/>
              </a:rPr>
              <a:t>(0, </a:t>
            </a:r>
            <a:r>
              <a:rPr lang="en-US" altLang="zh-CN" sz="2400" b="1" i="1" dirty="0">
                <a:solidFill>
                  <a:schemeClr val="accent2"/>
                </a:solidFill>
                <a:ea typeface="楷体_GB2312" pitchFamily="49" charset="-122"/>
                <a:sym typeface="Symbol" panose="05050102010706020507" pitchFamily="18" charset="2"/>
              </a:rPr>
              <a:t></a:t>
            </a:r>
            <a:r>
              <a:rPr lang="en-US" altLang="zh-CN" sz="2800" b="1" i="1" baseline="-25000" dirty="0">
                <a:solidFill>
                  <a:schemeClr val="accent2"/>
                </a:solidFill>
                <a:ea typeface="楷体_GB2312" pitchFamily="49" charset="-122"/>
                <a:sym typeface="Symbol" panose="05050102010706020507" pitchFamily="18" charset="2"/>
              </a:rPr>
              <a:t>3</a:t>
            </a:r>
            <a:r>
              <a:rPr lang="en-US" altLang="zh-CN" sz="2400" b="1" dirty="0">
                <a:solidFill>
                  <a:schemeClr val="accent2"/>
                </a:solidFill>
                <a:ea typeface="楷体_GB2312" pitchFamily="49" charset="-122"/>
              </a:rPr>
              <a:t>)</a:t>
            </a:r>
            <a:r>
              <a:rPr lang="en-US" altLang="zh-CN" sz="2400" b="1" dirty="0">
                <a:ea typeface="楷体_GB2312" pitchFamily="49" charset="-122"/>
              </a:rPr>
              <a:t> and </a:t>
            </a:r>
            <a:r>
              <a:rPr lang="en-US" altLang="zh-CN" sz="2400" b="1" i="1" dirty="0">
                <a:solidFill>
                  <a:schemeClr val="accent2"/>
                </a:solidFill>
                <a:ea typeface="楷体_GB2312" pitchFamily="49" charset="-122"/>
              </a:rPr>
              <a:t>i</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zh-CN" altLang="en-US" sz="2400" b="1" dirty="0">
                <a:ea typeface="楷体_GB2312" pitchFamily="49" charset="-122"/>
              </a:rPr>
              <a:t>有</a:t>
            </a:r>
            <a:r>
              <a:rPr lang="en-US" altLang="zh-CN" sz="2400" b="1" i="1" dirty="0">
                <a:solidFill>
                  <a:schemeClr val="accent2"/>
                </a:solidFill>
                <a:ea typeface="楷体_GB2312" pitchFamily="49" charset="-122"/>
              </a:rPr>
              <a:t>g</a:t>
            </a:r>
            <a:r>
              <a:rPr lang="en-US" altLang="zh-CN" sz="2800" b="1" i="1" baseline="-25000" dirty="0">
                <a:solidFill>
                  <a:schemeClr val="accent2"/>
                </a:solidFill>
                <a:ea typeface="楷体_GB2312" pitchFamily="49" charset="-122"/>
              </a:rPr>
              <a:t>i</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d</a:t>
            </a:r>
            <a:r>
              <a:rPr lang="en-US" altLang="zh-CN" sz="2400" b="1" dirty="0">
                <a:solidFill>
                  <a:schemeClr val="accent2"/>
                </a:solidFill>
                <a:ea typeface="楷体_GB2312" pitchFamily="49" charset="-122"/>
                <a:sym typeface="Symbol" panose="05050102010706020507" pitchFamily="18" charset="2"/>
              </a:rPr>
              <a:t>)&gt;</a:t>
            </a:r>
            <a:r>
              <a:rPr lang="en-US" altLang="zh-CN" sz="2400" b="1" i="1" dirty="0">
                <a:solidFill>
                  <a:schemeClr val="accent2"/>
                </a:solidFill>
                <a:ea typeface="楷体_GB2312" pitchFamily="49" charset="-122"/>
              </a:rPr>
              <a:t>g</a:t>
            </a:r>
            <a:r>
              <a:rPr lang="en-US" altLang="zh-CN" sz="2800" b="1" i="1" baseline="-25000" dirty="0">
                <a:solidFill>
                  <a:schemeClr val="accent2"/>
                </a:solidFill>
                <a:ea typeface="楷体_GB2312" pitchFamily="49" charset="-122"/>
              </a:rPr>
              <a:t>i</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dirty="0">
                <a:ea typeface="楷体_GB2312" pitchFamily="49" charset="-122"/>
                <a:sym typeface="Symbol" panose="05050102010706020507" pitchFamily="18" charset="2"/>
              </a:rPr>
              <a:t>, </a:t>
            </a:r>
            <a:r>
              <a:rPr lang="zh-CN" altLang="en-US" sz="2400" b="1" dirty="0">
                <a:ea typeface="楷体_GB2312" pitchFamily="49" charset="-122"/>
              </a:rPr>
              <a:t>从而 </a:t>
            </a:r>
            <a:r>
              <a:rPr lang="en-US" altLang="zh-CN" sz="2400" b="1" i="1" dirty="0">
                <a:solidFill>
                  <a:schemeClr val="accent2"/>
                </a:solidFill>
                <a:ea typeface="楷体_GB2312" pitchFamily="49" charset="-122"/>
              </a:rPr>
              <a:t>d</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D</a:t>
            </a:r>
            <a:r>
              <a:rPr lang="en-US" altLang="zh-CN" sz="2400" b="1" dirty="0">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sym typeface="Symbol" panose="05050102010706020507" pitchFamily="18" charset="2"/>
              </a:rPr>
              <a:t>D</a:t>
            </a:r>
            <a:r>
              <a:rPr lang="en-US" altLang="zh-CN" sz="2400" b="1" dirty="0">
                <a:solidFill>
                  <a:schemeClr val="accent2"/>
                </a:solidFill>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是</a:t>
            </a:r>
            <a:r>
              <a:rPr lang="zh-CN" altLang="en-US" sz="2400" b="1" dirty="0">
                <a:solidFill>
                  <a:schemeClr val="accent2"/>
                </a:solidFill>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zh-CN" altLang="en-US" sz="2400" b="1" dirty="0">
                <a:ea typeface="楷体_GB2312" pitchFamily="49" charset="-122"/>
              </a:rPr>
              <a:t>处的可行方向锥</a:t>
            </a:r>
            <a:r>
              <a:rPr lang="en-US" altLang="zh-CN" sz="2400" b="1" dirty="0">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于是</a:t>
            </a:r>
            <a:r>
              <a:rPr lang="en-US" altLang="zh-CN" sz="2400" b="1" i="1" dirty="0">
                <a:solidFill>
                  <a:schemeClr val="accent2"/>
                </a:solidFill>
                <a:ea typeface="楷体_GB2312" pitchFamily="49" charset="-122"/>
                <a:sym typeface="Symbol" panose="05050102010706020507" pitchFamily="18" charset="2"/>
              </a:rPr>
              <a:t>G</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D</a:t>
            </a:r>
            <a:r>
              <a:rPr lang="en-US" altLang="zh-CN" sz="2400" b="1" dirty="0">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由</a:t>
            </a:r>
            <a:r>
              <a:rPr lang="en-US" altLang="zh-CN" sz="2400" b="1" dirty="0">
                <a:ea typeface="楷体_GB2312" pitchFamily="49" charset="-122"/>
                <a:sym typeface="Symbol" panose="05050102010706020507" pitchFamily="18" charset="2"/>
              </a:rPr>
              <a:t>Th 7.2.1, </a:t>
            </a:r>
            <a:r>
              <a:rPr lang="zh-CN" altLang="en-US" sz="2400" b="1" dirty="0">
                <a:ea typeface="楷体_GB2312" pitchFamily="49" charset="-122"/>
                <a:sym typeface="Symbol" panose="05050102010706020507" pitchFamily="18" charset="2"/>
              </a:rPr>
              <a:t>立明。</a:t>
            </a:r>
            <a:endParaRPr lang="en-US" altLang="en-US" sz="2400" b="1" dirty="0">
              <a:ea typeface="楷体_GB2312" pitchFamily="49" charset="-122"/>
              <a:sym typeface="Symbol" panose="05050102010706020507" pitchFamily="18" charset="2"/>
            </a:endParaRPr>
          </a:p>
        </p:txBody>
      </p:sp>
      <p:sp>
        <p:nvSpPr>
          <p:cNvPr id="396294" name="Text Box 6"/>
          <p:cNvSpPr txBox="1"/>
          <p:nvPr/>
        </p:nvSpPr>
        <p:spPr>
          <a:xfrm>
            <a:off x="1774825" y="1030288"/>
            <a:ext cx="8496300" cy="2895600"/>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en-US" altLang="zh-CN" sz="2400" b="1" dirty="0">
                <a:ea typeface="楷体_GB2312" pitchFamily="49" charset="-122"/>
              </a:rPr>
              <a:t>Th7.2.2. (</a:t>
            </a:r>
            <a:r>
              <a:rPr lang="zh-CN" altLang="en-US" sz="2400" b="1" dirty="0">
                <a:solidFill>
                  <a:schemeClr val="accent2"/>
                </a:solidFill>
                <a:ea typeface="楷体_GB2312" pitchFamily="49" charset="-122"/>
              </a:rPr>
              <a:t>必要条件</a:t>
            </a:r>
            <a:r>
              <a:rPr lang="en-US" altLang="zh-CN" sz="2400" b="1" dirty="0">
                <a:ea typeface="楷体_GB2312" pitchFamily="49" charset="-122"/>
              </a:rPr>
              <a:t>) </a:t>
            </a:r>
            <a:r>
              <a:rPr lang="zh-CN" altLang="en-US" sz="2400" b="1" dirty="0">
                <a:ea typeface="楷体_GB2312" pitchFamily="49" charset="-122"/>
              </a:rPr>
              <a:t>考虑极小化问题</a:t>
            </a:r>
            <a:endParaRPr lang="zh-CN" altLang="en-US" sz="2400" b="1" dirty="0">
              <a:ea typeface="楷体_GB2312" pitchFamily="49" charset="-122"/>
            </a:endParaRPr>
          </a:p>
          <a:p>
            <a:pPr marL="0" lvl="0" indent="0" eaLnBrk="1" hangingPunct="1">
              <a:lnSpc>
                <a:spcPct val="110000"/>
              </a:lnSpc>
              <a:spcBef>
                <a:spcPct val="50000"/>
              </a:spcBef>
              <a:buNone/>
            </a:pPr>
            <a:r>
              <a:rPr lang="zh-CN" altLang="en-US" sz="2400" b="1" dirty="0">
                <a:ea typeface="楷体_GB2312" pitchFamily="49" charset="-122"/>
              </a:rPr>
              <a:t>               </a:t>
            </a:r>
            <a:r>
              <a:rPr lang="en-US" altLang="zh-CN" sz="2400" b="1" dirty="0">
                <a:ea typeface="楷体_GB2312" pitchFamily="49" charset="-122"/>
              </a:rPr>
              <a:t>min  </a:t>
            </a:r>
            <a:r>
              <a:rPr lang="en-US" altLang="zh-CN" sz="2400" b="1" i="1" dirty="0">
                <a:solidFill>
                  <a:schemeClr val="accent2"/>
                </a:solidFill>
                <a:ea typeface="楷体_GB2312" pitchFamily="49" charset="-122"/>
              </a:rPr>
              <a:t>f</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ea typeface="楷体_GB2312" pitchFamily="49" charset="-122"/>
              </a:rPr>
              <a:t> subject to </a:t>
            </a:r>
            <a:r>
              <a:rPr lang="en-US" altLang="zh-CN" sz="2400" b="1" i="1" dirty="0">
                <a:solidFill>
                  <a:schemeClr val="accent2"/>
                </a:solidFill>
                <a:ea typeface="楷体_GB2312" pitchFamily="49" charset="-122"/>
              </a:rPr>
              <a:t>g</a:t>
            </a:r>
            <a:r>
              <a:rPr lang="en-US" altLang="zh-CN" sz="2800" b="1" i="1" baseline="-25000" dirty="0">
                <a:solidFill>
                  <a:schemeClr val="accent2"/>
                </a:solidFill>
                <a:ea typeface="楷体_GB2312" pitchFamily="49" charset="-122"/>
              </a:rPr>
              <a:t>i</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Euclid Symbol" panose="05050102010706020507" pitchFamily="18" charset="2"/>
              </a:rPr>
              <a:t></a:t>
            </a:r>
            <a:r>
              <a:rPr lang="en-US" altLang="zh-CN" sz="2400" b="1" dirty="0">
                <a:solidFill>
                  <a:schemeClr val="accent2"/>
                </a:solidFill>
                <a:ea typeface="楷体_GB2312" pitchFamily="49" charset="-122"/>
                <a:sym typeface="Symbol" panose="05050102010706020507" pitchFamily="18" charset="2"/>
              </a:rPr>
              <a:t>0</a:t>
            </a:r>
            <a:r>
              <a:rPr lang="zh-CN" altLang="en-US" sz="2400" b="1" dirty="0">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sym typeface="Symbol" panose="05050102010706020507" pitchFamily="18" charset="2"/>
              </a:rPr>
              <a:t>i</a:t>
            </a:r>
            <a:r>
              <a:rPr lang="en-US" altLang="zh-CN" sz="2400" b="1" dirty="0">
                <a:solidFill>
                  <a:schemeClr val="accent2"/>
                </a:solidFill>
                <a:ea typeface="楷体_GB2312" pitchFamily="49" charset="-122"/>
                <a:sym typeface="Symbol" panose="05050102010706020507" pitchFamily="18" charset="2"/>
              </a:rPr>
              <a:t>=1,…, </a:t>
            </a:r>
            <a:r>
              <a:rPr lang="en-US" altLang="zh-CN" sz="2400" b="1" i="1" dirty="0">
                <a:solidFill>
                  <a:schemeClr val="accent2"/>
                </a:solidFill>
                <a:ea typeface="楷体_GB2312" pitchFamily="49" charset="-122"/>
                <a:sym typeface="Symbol" panose="05050102010706020507" pitchFamily="18" charset="2"/>
              </a:rPr>
              <a:t>m</a:t>
            </a:r>
            <a:r>
              <a:rPr lang="en-US" altLang="zh-CN" sz="2400" b="1" dirty="0">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x</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S</a:t>
            </a:r>
            <a:r>
              <a:rPr lang="en-US" altLang="zh-CN" sz="2400" b="1" dirty="0">
                <a:ea typeface="楷体_GB2312" pitchFamily="49" charset="-122"/>
                <a:sym typeface="Symbol" panose="05050102010706020507" pitchFamily="18" charset="2"/>
              </a:rPr>
              <a:t>, </a:t>
            </a:r>
            <a:endParaRPr lang="en-US" altLang="zh-CN" sz="2400" b="1" dirty="0">
              <a:ea typeface="楷体_GB2312" pitchFamily="49" charset="-122"/>
              <a:sym typeface="Symbol" panose="05050102010706020507" pitchFamily="18" charset="2"/>
            </a:endParaRPr>
          </a:p>
          <a:p>
            <a:pPr marL="0" lvl="0" indent="0" eaLnBrk="1" hangingPunct="1">
              <a:lnSpc>
                <a:spcPct val="110000"/>
              </a:lnSpc>
              <a:spcBef>
                <a:spcPct val="50000"/>
              </a:spcBef>
              <a:buNone/>
            </a:pPr>
            <a:r>
              <a:rPr lang="zh-CN" altLang="en-US" sz="2400" b="1" dirty="0">
                <a:ea typeface="楷体_GB2312" pitchFamily="49" charset="-122"/>
                <a:sym typeface="Symbol" panose="05050102010706020507" pitchFamily="18" charset="2"/>
              </a:rPr>
              <a:t>其中 </a:t>
            </a:r>
            <a:r>
              <a:rPr lang="en-US" altLang="zh-CN" sz="2400" b="1" i="1" dirty="0">
                <a:solidFill>
                  <a:schemeClr val="accent2"/>
                </a:solidFill>
                <a:ea typeface="楷体_GB2312" pitchFamily="49" charset="-122"/>
                <a:sym typeface="Symbol" panose="05050102010706020507" pitchFamily="18" charset="2"/>
              </a:rPr>
              <a:t>S</a:t>
            </a:r>
            <a:r>
              <a:rPr lang="en-US" altLang="zh-CN" sz="2400" b="1" dirty="0">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是 </a:t>
            </a:r>
            <a:r>
              <a:rPr lang="en-US" altLang="zh-CN" sz="2400" b="1" i="1" dirty="0">
                <a:ea typeface="楷体_GB2312" pitchFamily="49" charset="-122"/>
                <a:sym typeface="Symbol" panose="05050102010706020507" pitchFamily="18" charset="2"/>
              </a:rPr>
              <a:t>R</a:t>
            </a:r>
            <a:r>
              <a:rPr lang="en-US" altLang="zh-CN" sz="2400" b="1" i="1" baseline="30000" dirty="0">
                <a:ea typeface="楷体_GB2312" pitchFamily="49" charset="-122"/>
                <a:sym typeface="Symbol" panose="05050102010706020507" pitchFamily="18" charset="2"/>
              </a:rPr>
              <a:t>n</a:t>
            </a:r>
            <a:r>
              <a:rPr lang="zh-CN" altLang="en-US" sz="2400" b="1" dirty="0">
                <a:ea typeface="楷体_GB2312" pitchFamily="49" charset="-122"/>
                <a:sym typeface="Symbol" panose="05050102010706020507" pitchFamily="18" charset="2"/>
              </a:rPr>
              <a:t>中的非空开集。 设 </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为可行点， </a:t>
            </a:r>
            <a:r>
              <a:rPr lang="en-US" altLang="zh-CN" sz="2400" b="1" i="1" dirty="0">
                <a:solidFill>
                  <a:schemeClr val="accent2"/>
                </a:solidFill>
                <a:ea typeface="楷体_GB2312" pitchFamily="49" charset="-122"/>
                <a:sym typeface="Symbol" panose="05050102010706020507" pitchFamily="18" charset="2"/>
              </a:rPr>
              <a:t>I</a:t>
            </a:r>
            <a:r>
              <a:rPr lang="en-US" altLang="zh-CN" sz="2400" b="1" dirty="0">
                <a:solidFill>
                  <a:schemeClr val="accent2"/>
                </a:solidFill>
                <a:ea typeface="楷体_GB2312" pitchFamily="49" charset="-122"/>
                <a:sym typeface="Symbol" panose="05050102010706020507" pitchFamily="18" charset="2"/>
              </a:rPr>
              <a:t>=</a:t>
            </a:r>
            <a:r>
              <a:rPr lang="en-US" altLang="zh-CN" sz="2400" b="1" dirty="0">
                <a:solidFill>
                  <a:schemeClr val="accent2"/>
                </a:solidFill>
                <a:ea typeface="楷体_GB2312" pitchFamily="49" charset="-122"/>
              </a:rPr>
              <a:t> {</a:t>
            </a:r>
            <a:r>
              <a:rPr lang="en-US" altLang="zh-CN" sz="2400" b="1" i="1" dirty="0">
                <a:solidFill>
                  <a:schemeClr val="accent2"/>
                </a:solidFill>
                <a:ea typeface="楷体_GB2312" pitchFamily="49" charset="-122"/>
              </a:rPr>
              <a:t>i</a:t>
            </a:r>
            <a:r>
              <a:rPr lang="en-US" altLang="zh-CN" sz="2400" b="1" dirty="0">
                <a:solidFill>
                  <a:schemeClr val="accent2"/>
                </a:solidFill>
                <a:ea typeface="楷体_GB2312" pitchFamily="49" charset="-122"/>
              </a:rPr>
              <a:t>| </a:t>
            </a:r>
            <a:r>
              <a:rPr lang="en-US" altLang="zh-CN" sz="2400" b="1" i="1" dirty="0">
                <a:solidFill>
                  <a:schemeClr val="accent2"/>
                </a:solidFill>
                <a:ea typeface="楷体_GB2312" pitchFamily="49" charset="-122"/>
              </a:rPr>
              <a:t>g</a:t>
            </a:r>
            <a:r>
              <a:rPr lang="en-US" altLang="zh-CN" sz="2800" b="1" i="1" baseline="-25000" dirty="0">
                <a:solidFill>
                  <a:schemeClr val="accent2"/>
                </a:solidFill>
                <a:ea typeface="楷体_GB2312" pitchFamily="49" charset="-122"/>
              </a:rPr>
              <a:t>i</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=0</a:t>
            </a:r>
            <a:r>
              <a:rPr lang="en-US" altLang="zh-CN" sz="2400" b="1" dirty="0">
                <a:solidFill>
                  <a:schemeClr val="accent2"/>
                </a:solidFill>
                <a:ea typeface="楷体_GB2312" pitchFamily="49" charset="-122"/>
              </a:rPr>
              <a:t>}</a:t>
            </a:r>
            <a:r>
              <a:rPr lang="en-US" altLang="zh-CN" sz="2400" b="1" dirty="0">
                <a:ea typeface="楷体_GB2312" pitchFamily="49" charset="-122"/>
              </a:rPr>
              <a:t>. </a:t>
            </a:r>
            <a:r>
              <a:rPr lang="zh-CN" altLang="en-US" sz="2400" b="1" dirty="0">
                <a:ea typeface="楷体_GB2312" pitchFamily="49" charset="-122"/>
              </a:rPr>
              <a:t>进一步假设， </a:t>
            </a:r>
            <a:r>
              <a:rPr lang="en-US" altLang="zh-CN" sz="2400" b="1" i="1" dirty="0">
                <a:solidFill>
                  <a:schemeClr val="accent2"/>
                </a:solidFill>
                <a:ea typeface="楷体_GB2312" pitchFamily="49" charset="-122"/>
              </a:rPr>
              <a:t>f</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ea typeface="楷体_GB2312" pitchFamily="49" charset="-122"/>
              </a:rPr>
              <a:t> </a:t>
            </a:r>
            <a:r>
              <a:rPr lang="zh-CN" altLang="en-US" sz="2400" b="1" dirty="0">
                <a:ea typeface="楷体_GB2312" pitchFamily="49" charset="-122"/>
              </a:rPr>
              <a:t>和 </a:t>
            </a:r>
            <a:r>
              <a:rPr lang="en-US" altLang="zh-CN" sz="2400" b="1" i="1" dirty="0">
                <a:solidFill>
                  <a:schemeClr val="accent2"/>
                </a:solidFill>
                <a:ea typeface="楷体_GB2312" pitchFamily="49" charset="-122"/>
              </a:rPr>
              <a:t>g</a:t>
            </a:r>
            <a:r>
              <a:rPr lang="en-US" altLang="zh-CN" sz="2800" b="1" i="1" baseline="-25000" dirty="0">
                <a:solidFill>
                  <a:schemeClr val="accent2"/>
                </a:solidFill>
                <a:ea typeface="楷体_GB2312" pitchFamily="49" charset="-122"/>
              </a:rPr>
              <a:t>i</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 </a:t>
            </a:r>
            <a:r>
              <a:rPr lang="zh-CN" altLang="en-US" sz="2400" b="1" dirty="0">
                <a:ea typeface="楷体_GB2312" pitchFamily="49" charset="-122"/>
              </a:rPr>
              <a:t>（ </a:t>
            </a:r>
            <a:r>
              <a:rPr lang="en-US" altLang="zh-CN" sz="2400" b="1" i="1" dirty="0">
                <a:solidFill>
                  <a:schemeClr val="accent2"/>
                </a:solidFill>
                <a:ea typeface="楷体_GB2312" pitchFamily="49" charset="-122"/>
              </a:rPr>
              <a:t>i</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en-US" altLang="zh-CN" sz="2400" b="1" dirty="0">
                <a:ea typeface="楷体_GB2312" pitchFamily="49" charset="-122"/>
              </a:rPr>
              <a:t> </a:t>
            </a:r>
            <a:r>
              <a:rPr lang="zh-CN" altLang="en-US" sz="2400" b="1" dirty="0">
                <a:ea typeface="楷体_GB2312" pitchFamily="49" charset="-122"/>
              </a:rPr>
              <a:t>）在 </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 </a:t>
            </a:r>
            <a:r>
              <a:rPr lang="zh-CN" altLang="en-US" sz="2400" b="1" dirty="0">
                <a:solidFill>
                  <a:schemeClr val="accent2"/>
                </a:solidFill>
                <a:ea typeface="楷体_GB2312" pitchFamily="49" charset="-122"/>
              </a:rPr>
              <a:t>可微， </a:t>
            </a:r>
            <a:r>
              <a:rPr lang="en-US" altLang="zh-CN" sz="2400" b="1" i="1" dirty="0">
                <a:solidFill>
                  <a:schemeClr val="accent2"/>
                </a:solidFill>
                <a:ea typeface="楷体_GB2312" pitchFamily="49" charset="-122"/>
              </a:rPr>
              <a:t>g</a:t>
            </a:r>
            <a:r>
              <a:rPr lang="en-US" altLang="zh-CN" sz="2800" b="1" i="1" baseline="-25000" dirty="0">
                <a:solidFill>
                  <a:schemeClr val="accent2"/>
                </a:solidFill>
                <a:ea typeface="楷体_GB2312" pitchFamily="49" charset="-122"/>
              </a:rPr>
              <a:t>i</a:t>
            </a:r>
            <a:r>
              <a:rPr lang="en-US" altLang="zh-CN" sz="2400" b="1" dirty="0">
                <a:solidFill>
                  <a:schemeClr val="accent2"/>
                </a:solidFill>
                <a:ea typeface="楷体_GB2312" pitchFamily="49" charset="-122"/>
              </a:rPr>
              <a:t> </a:t>
            </a:r>
            <a:r>
              <a:rPr lang="zh-CN" altLang="en-US" sz="2400" b="1" dirty="0">
                <a:solidFill>
                  <a:schemeClr val="tx2"/>
                </a:solidFill>
                <a:ea typeface="楷体_GB2312" pitchFamily="49" charset="-122"/>
              </a:rPr>
              <a:t>（</a:t>
            </a:r>
            <a:r>
              <a:rPr lang="zh-CN" altLang="en-US" sz="2400" b="1" dirty="0">
                <a:solidFill>
                  <a:schemeClr val="accent2"/>
                </a:solidFill>
                <a:ea typeface="楷体_GB2312" pitchFamily="49" charset="-122"/>
              </a:rPr>
              <a:t> </a:t>
            </a:r>
            <a:r>
              <a:rPr lang="en-US" altLang="zh-CN" sz="2400" b="1" i="1" dirty="0">
                <a:solidFill>
                  <a:schemeClr val="accent2"/>
                </a:solidFill>
                <a:ea typeface="楷体_GB2312" pitchFamily="49" charset="-122"/>
              </a:rPr>
              <a:t>i</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zh-CN" altLang="en-US" sz="2400" b="1" dirty="0">
                <a:solidFill>
                  <a:schemeClr val="accent2"/>
                </a:solidFill>
                <a:ea typeface="楷体_GB2312" pitchFamily="49" charset="-122"/>
              </a:rPr>
              <a:t>） </a:t>
            </a:r>
            <a:r>
              <a:rPr lang="zh-CN" altLang="en-US" sz="2400" b="1" dirty="0">
                <a:solidFill>
                  <a:schemeClr val="tx2"/>
                </a:solidFill>
                <a:ea typeface="楷体_GB2312" pitchFamily="49" charset="-122"/>
              </a:rPr>
              <a:t>在 </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zh-CN" altLang="en-US" sz="2400" b="1" dirty="0">
                <a:solidFill>
                  <a:schemeClr val="tx2"/>
                </a:solidFill>
                <a:ea typeface="楷体_GB2312" pitchFamily="49" charset="-122"/>
              </a:rPr>
              <a:t>连续</a:t>
            </a:r>
            <a:r>
              <a:rPr lang="en-US" altLang="zh-CN" sz="2400" b="1" dirty="0">
                <a:solidFill>
                  <a:schemeClr val="tx2"/>
                </a:solidFill>
                <a:ea typeface="楷体_GB2312" pitchFamily="49" charset="-122"/>
              </a:rPr>
              <a:t>. </a:t>
            </a:r>
            <a:r>
              <a:rPr lang="zh-CN" altLang="en-US" sz="2400" b="1" dirty="0">
                <a:solidFill>
                  <a:schemeClr val="tx2"/>
                </a:solidFill>
                <a:ea typeface="楷体_GB2312" pitchFamily="49" charset="-122"/>
              </a:rPr>
              <a:t>若</a:t>
            </a:r>
            <a:r>
              <a:rPr lang="zh-CN" altLang="en-US" sz="2400" b="1" dirty="0">
                <a:solidFill>
                  <a:schemeClr val="accent2"/>
                </a:solidFill>
                <a:ea typeface="楷体_GB2312" pitchFamily="49" charset="-122"/>
              </a:rPr>
              <a:t> </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ea typeface="楷体_GB2312" pitchFamily="49" charset="-122"/>
              </a:rPr>
              <a:t> </a:t>
            </a:r>
            <a:r>
              <a:rPr lang="zh-CN" altLang="en-US" sz="2400" b="1" dirty="0">
                <a:ea typeface="楷体_GB2312" pitchFamily="49" charset="-122"/>
              </a:rPr>
              <a:t>是局部最优解，则             </a:t>
            </a:r>
            <a:r>
              <a:rPr lang="en-US" altLang="zh-CN" sz="2400" b="1" i="1" dirty="0">
                <a:solidFill>
                  <a:schemeClr val="accent2"/>
                </a:solidFill>
                <a:ea typeface="楷体_GB2312" pitchFamily="49" charset="-122"/>
              </a:rPr>
              <a:t>F</a:t>
            </a:r>
            <a:r>
              <a:rPr lang="en-US" altLang="zh-CN" sz="2800" b="1" baseline="-25000" dirty="0">
                <a:solidFill>
                  <a:schemeClr val="accent2"/>
                </a:solidFill>
                <a:ea typeface="楷体_GB2312" pitchFamily="49" charset="-122"/>
              </a:rPr>
              <a:t>0</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sym typeface="Symbol" panose="05050102010706020507" pitchFamily="18" charset="2"/>
              </a:rPr>
              <a:t>G</a:t>
            </a:r>
            <a:r>
              <a:rPr lang="en-US" altLang="zh-CN" sz="2800" b="1" baseline="-25000" dirty="0">
                <a:solidFill>
                  <a:schemeClr val="accent2"/>
                </a:solidFill>
                <a:ea typeface="楷体_GB2312" pitchFamily="49" charset="-122"/>
                <a:sym typeface="Symbol" panose="05050102010706020507" pitchFamily="18" charset="2"/>
              </a:rPr>
              <a:t>0</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dirty="0">
                <a:ea typeface="楷体_GB2312" pitchFamily="49" charset="-122"/>
                <a:sym typeface="Symbol" panose="05050102010706020507" pitchFamily="18" charset="2"/>
              </a:rPr>
              <a:t>,                  </a:t>
            </a:r>
            <a:r>
              <a:rPr lang="zh-CN" altLang="en-US" sz="2400" b="1" dirty="0">
                <a:ea typeface="楷体_GB2312" pitchFamily="49" charset="-122"/>
                <a:sym typeface="Symbol" panose="05050102010706020507" pitchFamily="18" charset="2"/>
              </a:rPr>
              <a:t>其中</a:t>
            </a:r>
            <a:r>
              <a:rPr lang="en-US" altLang="zh-CN" sz="2400" b="1" i="1" dirty="0">
                <a:solidFill>
                  <a:schemeClr val="accent2"/>
                </a:solidFill>
                <a:ea typeface="楷体_GB2312" pitchFamily="49" charset="-122"/>
              </a:rPr>
              <a:t>F</a:t>
            </a:r>
            <a:r>
              <a:rPr lang="en-US" altLang="zh-CN" sz="2400" b="1" baseline="-25000" dirty="0">
                <a:solidFill>
                  <a:schemeClr val="accent2"/>
                </a:solidFill>
                <a:ea typeface="楷体_GB2312" pitchFamily="49" charset="-122"/>
              </a:rPr>
              <a:t>0</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d </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f</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d</a:t>
            </a:r>
            <a:r>
              <a:rPr lang="en-US" altLang="zh-CN" sz="2400" b="1" dirty="0">
                <a:solidFill>
                  <a:schemeClr val="accent2"/>
                </a:solidFill>
                <a:ea typeface="楷体_GB2312" pitchFamily="49" charset="-122"/>
              </a:rPr>
              <a:t>&lt;0 }</a:t>
            </a:r>
            <a:r>
              <a:rPr lang="zh-CN" altLang="en-US" sz="2400" b="1" dirty="0">
                <a:ea typeface="楷体_GB2312" pitchFamily="49" charset="-122"/>
                <a:sym typeface="Symbol" panose="05050102010706020507" pitchFamily="18" charset="2"/>
              </a:rPr>
              <a:t>， </a:t>
            </a:r>
            <a:r>
              <a:rPr lang="en-US" altLang="zh-CN" sz="2400" b="1" i="1" dirty="0">
                <a:solidFill>
                  <a:schemeClr val="accent2"/>
                </a:solidFill>
                <a:ea typeface="楷体_GB2312" pitchFamily="49" charset="-122"/>
                <a:sym typeface="Symbol" panose="05050102010706020507" pitchFamily="18" charset="2"/>
              </a:rPr>
              <a:t>G</a:t>
            </a:r>
            <a:r>
              <a:rPr lang="en-US" altLang="zh-CN" sz="2400" b="1" baseline="-25000" dirty="0">
                <a:solidFill>
                  <a:schemeClr val="accent2"/>
                </a:solidFill>
                <a:ea typeface="楷体_GB2312" pitchFamily="49" charset="-122"/>
                <a:sym typeface="Symbol" panose="05050102010706020507" pitchFamily="18" charset="2"/>
              </a:rPr>
              <a:t>0</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d </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g</a:t>
            </a:r>
            <a:r>
              <a:rPr lang="en-US" altLang="zh-CN" sz="2400" b="1" i="1" baseline="-25000" dirty="0">
                <a:solidFill>
                  <a:schemeClr val="accent2"/>
                </a:solidFill>
                <a:ea typeface="楷体_GB2312" pitchFamily="49" charset="-122"/>
              </a:rPr>
              <a:t>i</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b="1" dirty="0">
                <a:solidFill>
                  <a:schemeClr val="accent2"/>
                </a:solidFill>
                <a:ea typeface="楷体_GB2312" pitchFamily="49" charset="-122"/>
              </a:rPr>
              <a:t>*)</a:t>
            </a:r>
            <a:r>
              <a:rPr lang="en-US" altLang="zh-CN" sz="2400" b="1" i="1" dirty="0">
                <a:solidFill>
                  <a:schemeClr val="accent2"/>
                </a:solidFill>
                <a:ea typeface="楷体_GB2312" pitchFamily="49" charset="-122"/>
              </a:rPr>
              <a:t>d</a:t>
            </a:r>
            <a:r>
              <a:rPr lang="en-US" altLang="zh-CN" sz="2400" b="1" dirty="0">
                <a:solidFill>
                  <a:schemeClr val="accent2"/>
                </a:solidFill>
                <a:ea typeface="楷体_GB2312" pitchFamily="49" charset="-122"/>
              </a:rPr>
              <a:t>&gt;0</a:t>
            </a:r>
            <a:r>
              <a:rPr lang="zh-CN" altLang="en-US" sz="2400" b="1" dirty="0">
                <a:solidFill>
                  <a:schemeClr val="accent2"/>
                </a:solidFill>
                <a:ea typeface="楷体_GB2312" pitchFamily="49" charset="-122"/>
              </a:rPr>
              <a:t>， </a:t>
            </a:r>
            <a:r>
              <a:rPr lang="en-US" altLang="zh-CN" sz="2400" b="1" i="1" dirty="0">
                <a:solidFill>
                  <a:schemeClr val="accent2"/>
                </a:solidFill>
                <a:ea typeface="楷体_GB2312" pitchFamily="49" charset="-122"/>
              </a:rPr>
              <a:t>i</a:t>
            </a:r>
            <a:r>
              <a:rPr lang="en-US" altLang="zh-CN" sz="2400" b="1"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en-US" altLang="zh-CN" sz="2400" b="1" dirty="0">
                <a:ea typeface="楷体_GB2312" pitchFamily="49" charset="-122"/>
              </a:rPr>
              <a:t> </a:t>
            </a:r>
            <a:r>
              <a:rPr lang="en-US" altLang="zh-CN" sz="2400" b="1" dirty="0">
                <a:solidFill>
                  <a:schemeClr val="accent2"/>
                </a:solidFill>
                <a:ea typeface="楷体_GB2312" pitchFamily="49" charset="-122"/>
              </a:rPr>
              <a:t>}</a:t>
            </a:r>
            <a:r>
              <a:rPr lang="en-US" altLang="zh-CN" sz="2400" b="1" dirty="0">
                <a:solidFill>
                  <a:schemeClr val="accent2"/>
                </a:solidFill>
                <a:ea typeface="楷体_GB2312" pitchFamily="49" charset="-122"/>
                <a:sym typeface="Symbol" panose="05050102010706020507" pitchFamily="18" charset="2"/>
              </a:rPr>
              <a:t>.</a:t>
            </a:r>
            <a:endParaRPr lang="en-US" altLang="zh-CN" sz="2400" b="1" dirty="0">
              <a:solidFill>
                <a:schemeClr val="accent2"/>
              </a:solidFill>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7490" name="Rectangle 1026"/>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34</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7491" name="Line 102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47492" name="Object 1029"/>
          <p:cNvGraphicFramePr>
            <a:graphicFrameLocks noChangeAspect="1"/>
          </p:cNvGraphicFramePr>
          <p:nvPr/>
        </p:nvGraphicFramePr>
        <p:xfrm>
          <a:off x="1774825" y="1268413"/>
          <a:ext cx="8699500" cy="3987800"/>
        </p:xfrm>
        <a:graphic>
          <a:graphicData uri="http://schemas.openxmlformats.org/presentationml/2006/ole">
            <mc:AlternateContent xmlns:mc="http://schemas.openxmlformats.org/markup-compatibility/2006">
              <mc:Choice xmlns:v="urn:schemas-microsoft-com:vml" Requires="v">
                <p:oleObj spid="_x0000_s3912" name="" r:id="rId1" imgW="8699500" imgH="3987800" progId="Equation.DSMT4">
                  <p:embed/>
                </p:oleObj>
              </mc:Choice>
              <mc:Fallback>
                <p:oleObj name="" r:id="rId1" imgW="8699500" imgH="3987800" progId="Equation.DSMT4">
                  <p:embed/>
                  <p:pic>
                    <p:nvPicPr>
                      <p:cNvPr id="0" name="图片 3911"/>
                      <p:cNvPicPr/>
                      <p:nvPr/>
                    </p:nvPicPr>
                    <p:blipFill>
                      <a:blip r:embed="rId2"/>
                      <a:stretch>
                        <a:fillRect/>
                      </a:stretch>
                    </p:blipFill>
                    <p:spPr>
                      <a:xfrm>
                        <a:off x="1774825" y="1268413"/>
                        <a:ext cx="8699500" cy="3987800"/>
                      </a:xfrm>
                      <a:prstGeom prst="rect">
                        <a:avLst/>
                      </a:prstGeom>
                      <a:noFill/>
                      <a:ln w="38100">
                        <a:noFill/>
                        <a:miter/>
                      </a:ln>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8514" name="Rectangle 1026"/>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35</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8515" name="Line 1027"/>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48516" name="Rectangle 1028"/>
          <p:cNvSpPr/>
          <p:nvPr/>
        </p:nvSpPr>
        <p:spPr>
          <a:xfrm>
            <a:off x="1847850" y="1052513"/>
            <a:ext cx="338328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下面分两种情况讨论</a:t>
            </a:r>
            <a:endParaRPr lang="zh-CN" altLang="en-US" sz="2800" dirty="0">
              <a:sym typeface="Wingdings" panose="05000000000000000000" pitchFamily="2" charset="2"/>
            </a:endParaRPr>
          </a:p>
        </p:txBody>
      </p:sp>
      <p:graphicFrame>
        <p:nvGraphicFramePr>
          <p:cNvPr id="448517" name="Object 1029"/>
          <p:cNvGraphicFramePr>
            <a:graphicFrameLocks noChangeAspect="1"/>
          </p:cNvGraphicFramePr>
          <p:nvPr/>
        </p:nvGraphicFramePr>
        <p:xfrm>
          <a:off x="2063750" y="1700213"/>
          <a:ext cx="8102600" cy="4064000"/>
        </p:xfrm>
        <a:graphic>
          <a:graphicData uri="http://schemas.openxmlformats.org/presentationml/2006/ole">
            <mc:AlternateContent xmlns:mc="http://schemas.openxmlformats.org/markup-compatibility/2006">
              <mc:Choice xmlns:v="urn:schemas-microsoft-com:vml" Requires="v">
                <p:oleObj spid="_x0000_s3913" name="" r:id="rId1" imgW="8102600" imgH="4064000" progId="Equation.DSMT4">
                  <p:embed/>
                </p:oleObj>
              </mc:Choice>
              <mc:Fallback>
                <p:oleObj name="" r:id="rId1" imgW="8102600" imgH="4064000" progId="Equation.DSMT4">
                  <p:embed/>
                  <p:pic>
                    <p:nvPicPr>
                      <p:cNvPr id="0" name="图片 3912"/>
                      <p:cNvPicPr/>
                      <p:nvPr/>
                    </p:nvPicPr>
                    <p:blipFill>
                      <a:blip r:embed="rId2"/>
                      <a:stretch>
                        <a:fillRect/>
                      </a:stretch>
                    </p:blipFill>
                    <p:spPr>
                      <a:xfrm>
                        <a:off x="2063750" y="1700213"/>
                        <a:ext cx="8102600" cy="4064000"/>
                      </a:xfrm>
                      <a:prstGeom prst="rect">
                        <a:avLst/>
                      </a:prstGeom>
                      <a:noFill/>
                      <a:ln w="38100">
                        <a:noFill/>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9538"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36</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49539"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49540" name="Object 5"/>
          <p:cNvGraphicFramePr>
            <a:graphicFrameLocks noChangeAspect="1"/>
          </p:cNvGraphicFramePr>
          <p:nvPr/>
        </p:nvGraphicFramePr>
        <p:xfrm>
          <a:off x="2351088" y="1196975"/>
          <a:ext cx="6883400" cy="5207000"/>
        </p:xfrm>
        <a:graphic>
          <a:graphicData uri="http://schemas.openxmlformats.org/presentationml/2006/ole">
            <mc:AlternateContent xmlns:mc="http://schemas.openxmlformats.org/markup-compatibility/2006">
              <mc:Choice xmlns:v="urn:schemas-microsoft-com:vml" Requires="v">
                <p:oleObj spid="_x0000_s3914" name="" r:id="rId1" imgW="6883400" imgH="5207000" progId="Equation.DSMT4">
                  <p:embed/>
                </p:oleObj>
              </mc:Choice>
              <mc:Fallback>
                <p:oleObj name="" r:id="rId1" imgW="6883400" imgH="5207000" progId="Equation.DSMT4">
                  <p:embed/>
                  <p:pic>
                    <p:nvPicPr>
                      <p:cNvPr id="0" name="图片 3913"/>
                      <p:cNvPicPr/>
                      <p:nvPr/>
                    </p:nvPicPr>
                    <p:blipFill>
                      <a:blip r:embed="rId2"/>
                      <a:stretch>
                        <a:fillRect/>
                      </a:stretch>
                    </p:blipFill>
                    <p:spPr>
                      <a:xfrm>
                        <a:off x="2351088" y="1196975"/>
                        <a:ext cx="6883400" cy="5207000"/>
                      </a:xfrm>
                      <a:prstGeom prst="rect">
                        <a:avLst/>
                      </a:prstGeom>
                      <a:noFill/>
                      <a:ln w="38100">
                        <a:noFill/>
                        <a:miter/>
                      </a:ln>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62"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37</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0563"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50564" name="Object 7"/>
          <p:cNvGraphicFramePr>
            <a:graphicFrameLocks noChangeAspect="1"/>
          </p:cNvGraphicFramePr>
          <p:nvPr/>
        </p:nvGraphicFramePr>
        <p:xfrm>
          <a:off x="2135188" y="1052513"/>
          <a:ext cx="6997700" cy="3543300"/>
        </p:xfrm>
        <a:graphic>
          <a:graphicData uri="http://schemas.openxmlformats.org/presentationml/2006/ole">
            <mc:AlternateContent xmlns:mc="http://schemas.openxmlformats.org/markup-compatibility/2006">
              <mc:Choice xmlns:v="urn:schemas-microsoft-com:vml" Requires="v">
                <p:oleObj spid="_x0000_s3915" name="" r:id="rId1" imgW="6997700" imgH="3543300" progId="Equation.DSMT4">
                  <p:embed/>
                </p:oleObj>
              </mc:Choice>
              <mc:Fallback>
                <p:oleObj name="" r:id="rId1" imgW="6997700" imgH="3543300" progId="Equation.DSMT4">
                  <p:embed/>
                  <p:pic>
                    <p:nvPicPr>
                      <p:cNvPr id="0" name="图片 3914"/>
                      <p:cNvPicPr/>
                      <p:nvPr/>
                    </p:nvPicPr>
                    <p:blipFill>
                      <a:blip r:embed="rId2"/>
                      <a:stretch>
                        <a:fillRect/>
                      </a:stretch>
                    </p:blipFill>
                    <p:spPr>
                      <a:xfrm>
                        <a:off x="2135188" y="1052513"/>
                        <a:ext cx="6997700" cy="3543300"/>
                      </a:xfrm>
                      <a:prstGeom prst="rect">
                        <a:avLst/>
                      </a:prstGeom>
                      <a:noFill/>
                      <a:ln w="38100">
                        <a:noFill/>
                        <a:miter/>
                      </a:ln>
                    </p:spPr>
                  </p:pic>
                </p:oleObj>
              </mc:Fallback>
            </mc:AlternateContent>
          </a:graphicData>
        </a:graphic>
      </p:graphicFrame>
      <p:graphicFrame>
        <p:nvGraphicFramePr>
          <p:cNvPr id="450565" name="Object 8"/>
          <p:cNvGraphicFramePr>
            <a:graphicFrameLocks noChangeAspect="1"/>
          </p:cNvGraphicFramePr>
          <p:nvPr/>
        </p:nvGraphicFramePr>
        <p:xfrm>
          <a:off x="1774825" y="4797425"/>
          <a:ext cx="8685213" cy="779463"/>
        </p:xfrm>
        <a:graphic>
          <a:graphicData uri="http://schemas.openxmlformats.org/presentationml/2006/ole">
            <mc:AlternateContent xmlns:mc="http://schemas.openxmlformats.org/markup-compatibility/2006">
              <mc:Choice xmlns:v="urn:schemas-microsoft-com:vml" Requires="v">
                <p:oleObj spid="_x0000_s3916" name="" r:id="rId3" imgW="9194800" imgH="825500" progId="Equation.DSMT4">
                  <p:embed/>
                </p:oleObj>
              </mc:Choice>
              <mc:Fallback>
                <p:oleObj name="" r:id="rId3" imgW="9194800" imgH="825500" progId="Equation.DSMT4">
                  <p:embed/>
                  <p:pic>
                    <p:nvPicPr>
                      <p:cNvPr id="0" name="图片 3915"/>
                      <p:cNvPicPr/>
                      <p:nvPr/>
                    </p:nvPicPr>
                    <p:blipFill>
                      <a:blip r:embed="rId4"/>
                      <a:stretch>
                        <a:fillRect/>
                      </a:stretch>
                    </p:blipFill>
                    <p:spPr>
                      <a:xfrm>
                        <a:off x="1774825" y="4797425"/>
                        <a:ext cx="8685213" cy="779463"/>
                      </a:xfrm>
                      <a:prstGeom prst="rect">
                        <a:avLst/>
                      </a:prstGeom>
                      <a:noFill/>
                      <a:ln w="38100">
                        <a:noFill/>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1586"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38</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1587"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51588" name="Object 5"/>
          <p:cNvGraphicFramePr>
            <a:graphicFrameLocks noChangeAspect="1"/>
          </p:cNvGraphicFramePr>
          <p:nvPr/>
        </p:nvGraphicFramePr>
        <p:xfrm>
          <a:off x="2351088" y="1268413"/>
          <a:ext cx="6464300" cy="1854200"/>
        </p:xfrm>
        <a:graphic>
          <a:graphicData uri="http://schemas.openxmlformats.org/presentationml/2006/ole">
            <mc:AlternateContent xmlns:mc="http://schemas.openxmlformats.org/markup-compatibility/2006">
              <mc:Choice xmlns:v="urn:schemas-microsoft-com:vml" Requires="v">
                <p:oleObj spid="_x0000_s3917" name="" r:id="rId1" imgW="6464300" imgH="1854200" progId="Equation.DSMT4">
                  <p:embed/>
                </p:oleObj>
              </mc:Choice>
              <mc:Fallback>
                <p:oleObj name="" r:id="rId1" imgW="6464300" imgH="1854200" progId="Equation.DSMT4">
                  <p:embed/>
                  <p:pic>
                    <p:nvPicPr>
                      <p:cNvPr id="0" name="图片 3916"/>
                      <p:cNvPicPr/>
                      <p:nvPr/>
                    </p:nvPicPr>
                    <p:blipFill>
                      <a:blip r:embed="rId2"/>
                      <a:stretch>
                        <a:fillRect/>
                      </a:stretch>
                    </p:blipFill>
                    <p:spPr>
                      <a:xfrm>
                        <a:off x="2351088" y="1268413"/>
                        <a:ext cx="6464300" cy="1854200"/>
                      </a:xfrm>
                      <a:prstGeom prst="rect">
                        <a:avLst/>
                      </a:prstGeom>
                      <a:noFill/>
                      <a:ln w="38100">
                        <a:noFill/>
                        <a:miter/>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2610"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39</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2611"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52612" name="Rectangle 4"/>
          <p:cNvSpPr/>
          <p:nvPr/>
        </p:nvSpPr>
        <p:spPr>
          <a:xfrm>
            <a:off x="2063750" y="1290638"/>
            <a:ext cx="533971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例</a:t>
            </a:r>
            <a:r>
              <a:rPr lang="en-US" altLang="zh-CN" sz="2800" dirty="0">
                <a:sym typeface="Wingdings" panose="05000000000000000000" pitchFamily="2" charset="2"/>
              </a:rPr>
              <a:t>7.2.7 </a:t>
            </a:r>
            <a:r>
              <a:rPr lang="zh-CN" altLang="en-US" sz="2800" dirty="0">
                <a:sym typeface="Wingdings" panose="05000000000000000000" pitchFamily="2" charset="2"/>
              </a:rPr>
              <a:t>考虑下列非线性规划问题</a:t>
            </a:r>
            <a:endParaRPr lang="zh-CN" altLang="en-US" sz="2800" dirty="0">
              <a:sym typeface="Wingdings" panose="05000000000000000000" pitchFamily="2" charset="2"/>
            </a:endParaRPr>
          </a:p>
        </p:txBody>
      </p:sp>
      <p:graphicFrame>
        <p:nvGraphicFramePr>
          <p:cNvPr id="452613" name="Object 5"/>
          <p:cNvGraphicFramePr>
            <a:graphicFrameLocks noChangeAspect="1"/>
          </p:cNvGraphicFramePr>
          <p:nvPr/>
        </p:nvGraphicFramePr>
        <p:xfrm>
          <a:off x="3648075" y="1844675"/>
          <a:ext cx="3022600" cy="1600200"/>
        </p:xfrm>
        <a:graphic>
          <a:graphicData uri="http://schemas.openxmlformats.org/presentationml/2006/ole">
            <mc:AlternateContent xmlns:mc="http://schemas.openxmlformats.org/markup-compatibility/2006">
              <mc:Choice xmlns:v="urn:schemas-microsoft-com:vml" Requires="v">
                <p:oleObj spid="_x0000_s3918" name="" r:id="rId1" imgW="3022600" imgH="1600200" progId="Equation.DSMT4">
                  <p:embed/>
                </p:oleObj>
              </mc:Choice>
              <mc:Fallback>
                <p:oleObj name="" r:id="rId1" imgW="3022600" imgH="1600200" progId="Equation.DSMT4">
                  <p:embed/>
                  <p:pic>
                    <p:nvPicPr>
                      <p:cNvPr id="0" name="图片 3917"/>
                      <p:cNvPicPr/>
                      <p:nvPr/>
                    </p:nvPicPr>
                    <p:blipFill>
                      <a:blip r:embed="rId2"/>
                      <a:stretch>
                        <a:fillRect/>
                      </a:stretch>
                    </p:blipFill>
                    <p:spPr>
                      <a:xfrm>
                        <a:off x="3648075" y="1844675"/>
                        <a:ext cx="3022600" cy="1600200"/>
                      </a:xfrm>
                      <a:prstGeom prst="rect">
                        <a:avLst/>
                      </a:prstGeom>
                      <a:noFill/>
                      <a:ln w="38100">
                        <a:noFill/>
                        <a:miter/>
                      </a:ln>
                    </p:spPr>
                  </p:pic>
                </p:oleObj>
              </mc:Fallback>
            </mc:AlternateContent>
          </a:graphicData>
        </a:graphic>
      </p:graphicFrame>
      <p:sp>
        <p:nvSpPr>
          <p:cNvPr id="452614" name="Rectangle 6"/>
          <p:cNvSpPr/>
          <p:nvPr/>
        </p:nvSpPr>
        <p:spPr>
          <a:xfrm>
            <a:off x="1992313" y="3573463"/>
            <a:ext cx="44500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dirty="0">
                <a:sym typeface="Wingdings" panose="05000000000000000000" pitchFamily="2" charset="2"/>
              </a:rPr>
              <a:t>检验以下各点是否为局部最优解</a:t>
            </a:r>
            <a:endParaRPr lang="zh-CN" altLang="en-US" sz="2400" dirty="0">
              <a:sym typeface="Wingdings" panose="05000000000000000000" pitchFamily="2" charset="2"/>
            </a:endParaRPr>
          </a:p>
        </p:txBody>
      </p:sp>
      <p:graphicFrame>
        <p:nvGraphicFramePr>
          <p:cNvPr id="452615" name="Object 7"/>
          <p:cNvGraphicFramePr>
            <a:graphicFrameLocks noChangeAspect="1"/>
          </p:cNvGraphicFramePr>
          <p:nvPr/>
        </p:nvGraphicFramePr>
        <p:xfrm>
          <a:off x="2208213" y="4292600"/>
          <a:ext cx="7912100" cy="1092200"/>
        </p:xfrm>
        <a:graphic>
          <a:graphicData uri="http://schemas.openxmlformats.org/presentationml/2006/ole">
            <mc:AlternateContent xmlns:mc="http://schemas.openxmlformats.org/markup-compatibility/2006">
              <mc:Choice xmlns:v="urn:schemas-microsoft-com:vml" Requires="v">
                <p:oleObj spid="_x0000_s3919" name="" r:id="rId3" imgW="7912100" imgH="1092200" progId="Equation.DSMT4">
                  <p:embed/>
                </p:oleObj>
              </mc:Choice>
              <mc:Fallback>
                <p:oleObj name="" r:id="rId3" imgW="7912100" imgH="1092200" progId="Equation.DSMT4">
                  <p:embed/>
                  <p:pic>
                    <p:nvPicPr>
                      <p:cNvPr id="0" name="图片 3918"/>
                      <p:cNvPicPr/>
                      <p:nvPr/>
                    </p:nvPicPr>
                    <p:blipFill>
                      <a:blip r:embed="rId4"/>
                      <a:stretch>
                        <a:fillRect/>
                      </a:stretch>
                    </p:blipFill>
                    <p:spPr>
                      <a:xfrm>
                        <a:off x="2208213" y="4292600"/>
                        <a:ext cx="7912100" cy="1092200"/>
                      </a:xfrm>
                      <a:prstGeom prst="rect">
                        <a:avLst/>
                      </a:prstGeom>
                      <a:noFill/>
                      <a:ln w="38100">
                        <a:noFill/>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3634"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40</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3635"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53636" name="Rectangle 4"/>
          <p:cNvSpPr/>
          <p:nvPr/>
        </p:nvSpPr>
        <p:spPr>
          <a:xfrm>
            <a:off x="1992313" y="1268413"/>
            <a:ext cx="7993062" cy="953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记目标函数和约束函数分别为</a:t>
            </a:r>
            <a:r>
              <a:rPr lang="en-US" altLang="zh-CN" sz="2800" i="1" dirty="0">
                <a:sym typeface="Wingdings" panose="05000000000000000000" pitchFamily="2" charset="2"/>
              </a:rPr>
              <a:t>f(x</a:t>
            </a:r>
            <a:r>
              <a:rPr lang="en-US" altLang="zh-CN" sz="2800" dirty="0">
                <a:sym typeface="Wingdings" panose="05000000000000000000" pitchFamily="2" charset="2"/>
              </a:rPr>
              <a:t>),</a:t>
            </a:r>
            <a:r>
              <a:rPr lang="en-US" altLang="zh-CN" sz="2800" i="1" dirty="0">
                <a:sym typeface="Wingdings" panose="05000000000000000000" pitchFamily="2" charset="2"/>
              </a:rPr>
              <a:t>g</a:t>
            </a:r>
            <a:r>
              <a:rPr lang="en-US" altLang="zh-CN" sz="2800" dirty="0">
                <a:sym typeface="Wingdings" panose="05000000000000000000" pitchFamily="2" charset="2"/>
              </a:rPr>
              <a:t>(</a:t>
            </a:r>
            <a:r>
              <a:rPr lang="en-US" altLang="zh-CN" sz="2800" i="1" dirty="0">
                <a:sym typeface="Wingdings" panose="05000000000000000000" pitchFamily="2" charset="2"/>
              </a:rPr>
              <a:t>x</a:t>
            </a:r>
            <a:r>
              <a:rPr lang="en-US" altLang="zh-CN" sz="2800" dirty="0">
                <a:sym typeface="Wingdings" panose="05000000000000000000" pitchFamily="2" charset="2"/>
              </a:rPr>
              <a:t>),</a:t>
            </a:r>
            <a:r>
              <a:rPr lang="en-US" altLang="zh-CN" sz="2800" i="1" dirty="0">
                <a:sym typeface="Wingdings" panose="05000000000000000000" pitchFamily="2" charset="2"/>
              </a:rPr>
              <a:t>h</a:t>
            </a:r>
            <a:r>
              <a:rPr lang="en-US" altLang="zh-CN" sz="2800" dirty="0">
                <a:sym typeface="Wingdings" panose="05000000000000000000" pitchFamily="2" charset="2"/>
              </a:rPr>
              <a:t>(</a:t>
            </a:r>
            <a:r>
              <a:rPr lang="en-US" altLang="zh-CN" sz="2800" i="1" dirty="0">
                <a:sym typeface="Wingdings" panose="05000000000000000000" pitchFamily="2" charset="2"/>
              </a:rPr>
              <a:t>x</a:t>
            </a:r>
            <a:r>
              <a:rPr lang="en-US" altLang="zh-CN" sz="2800" dirty="0">
                <a:sym typeface="Wingdings" panose="05000000000000000000" pitchFamily="2" charset="2"/>
              </a:rPr>
              <a:t>),</a:t>
            </a:r>
            <a:r>
              <a:rPr lang="zh-CN" altLang="en-US" sz="2800" dirty="0">
                <a:sym typeface="Wingdings" panose="05000000000000000000" pitchFamily="2" charset="2"/>
              </a:rPr>
              <a:t>他们在</a:t>
            </a:r>
            <a:endParaRPr lang="zh-CN" altLang="en-US" sz="2800" dirty="0">
              <a:sym typeface="Wingdings" panose="05000000000000000000" pitchFamily="2" charset="2"/>
            </a:endParaRPr>
          </a:p>
          <a:p>
            <a:pPr marL="0" lvl="0" indent="0" eaLnBrk="1" hangingPunct="1">
              <a:spcBef>
                <a:spcPct val="0"/>
              </a:spcBef>
              <a:buNone/>
            </a:pPr>
            <a:r>
              <a:rPr lang="zh-CN" altLang="en-US" sz="2800" dirty="0">
                <a:sym typeface="Wingdings" panose="05000000000000000000" pitchFamily="2" charset="2"/>
              </a:rPr>
              <a:t>点</a:t>
            </a:r>
            <a:r>
              <a:rPr lang="en-US" altLang="zh-CN" sz="2800" dirty="0">
                <a:sym typeface="Wingdings" panose="05000000000000000000" pitchFamily="2" charset="2"/>
              </a:rPr>
              <a:t>x</a:t>
            </a:r>
            <a:r>
              <a:rPr lang="zh-CN" altLang="en-US" sz="2800" dirty="0">
                <a:sym typeface="Wingdings" panose="05000000000000000000" pitchFamily="2" charset="2"/>
              </a:rPr>
              <a:t>处的梯度分别是</a:t>
            </a:r>
            <a:endParaRPr lang="zh-CN" altLang="en-US" sz="2800" dirty="0">
              <a:sym typeface="Wingdings" panose="05000000000000000000" pitchFamily="2" charset="2"/>
            </a:endParaRPr>
          </a:p>
        </p:txBody>
      </p:sp>
      <p:graphicFrame>
        <p:nvGraphicFramePr>
          <p:cNvPr id="453637" name="Object 5"/>
          <p:cNvGraphicFramePr>
            <a:graphicFrameLocks noChangeAspect="1"/>
          </p:cNvGraphicFramePr>
          <p:nvPr/>
        </p:nvGraphicFramePr>
        <p:xfrm>
          <a:off x="2208213" y="2205038"/>
          <a:ext cx="7683500" cy="1016000"/>
        </p:xfrm>
        <a:graphic>
          <a:graphicData uri="http://schemas.openxmlformats.org/presentationml/2006/ole">
            <mc:AlternateContent xmlns:mc="http://schemas.openxmlformats.org/markup-compatibility/2006">
              <mc:Choice xmlns:v="urn:schemas-microsoft-com:vml" Requires="v">
                <p:oleObj spid="_x0000_s3920" name="" r:id="rId1" imgW="7683500" imgH="1016000" progId="Equation.DSMT4">
                  <p:embed/>
                </p:oleObj>
              </mc:Choice>
              <mc:Fallback>
                <p:oleObj name="" r:id="rId1" imgW="7683500" imgH="1016000" progId="Equation.DSMT4">
                  <p:embed/>
                  <p:pic>
                    <p:nvPicPr>
                      <p:cNvPr id="0" name="图片 3919"/>
                      <p:cNvPicPr/>
                      <p:nvPr/>
                    </p:nvPicPr>
                    <p:blipFill>
                      <a:blip r:embed="rId2"/>
                      <a:stretch>
                        <a:fillRect/>
                      </a:stretch>
                    </p:blipFill>
                    <p:spPr>
                      <a:xfrm>
                        <a:off x="2208213" y="2205038"/>
                        <a:ext cx="7683500" cy="1016000"/>
                      </a:xfrm>
                      <a:prstGeom prst="rect">
                        <a:avLst/>
                      </a:prstGeom>
                      <a:noFill/>
                      <a:ln w="38100">
                        <a:noFill/>
                        <a:miter/>
                      </a:ln>
                    </p:spPr>
                  </p:pic>
                </p:oleObj>
              </mc:Fallback>
            </mc:AlternateContent>
          </a:graphicData>
        </a:graphic>
      </p:graphicFrame>
      <p:sp>
        <p:nvSpPr>
          <p:cNvPr id="453638" name="Rectangle 6"/>
          <p:cNvSpPr/>
          <p:nvPr/>
        </p:nvSpPr>
        <p:spPr>
          <a:xfrm>
            <a:off x="2063750" y="3357563"/>
            <a:ext cx="4465638"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ym typeface="Wingdings" panose="05000000000000000000" pitchFamily="2" charset="2"/>
              </a:rPr>
              <a:t>Lagrange</a:t>
            </a:r>
            <a:r>
              <a:rPr lang="zh-CN" altLang="en-US" sz="2800" dirty="0">
                <a:sym typeface="Wingdings" panose="05000000000000000000" pitchFamily="2" charset="2"/>
              </a:rPr>
              <a:t>函数是</a:t>
            </a:r>
            <a:endParaRPr lang="zh-CN" altLang="en-US" sz="2800" dirty="0">
              <a:sym typeface="Wingdings" panose="05000000000000000000" pitchFamily="2" charset="2"/>
            </a:endParaRPr>
          </a:p>
        </p:txBody>
      </p:sp>
      <p:graphicFrame>
        <p:nvGraphicFramePr>
          <p:cNvPr id="453639" name="Object 7"/>
          <p:cNvGraphicFramePr>
            <a:graphicFrameLocks noChangeAspect="1"/>
          </p:cNvGraphicFramePr>
          <p:nvPr/>
        </p:nvGraphicFramePr>
        <p:xfrm>
          <a:off x="2135188" y="4076700"/>
          <a:ext cx="8135937" cy="487363"/>
        </p:xfrm>
        <a:graphic>
          <a:graphicData uri="http://schemas.openxmlformats.org/presentationml/2006/ole">
            <mc:AlternateContent xmlns:mc="http://schemas.openxmlformats.org/markup-compatibility/2006">
              <mc:Choice xmlns:v="urn:schemas-microsoft-com:vml" Requires="v">
                <p:oleObj spid="_x0000_s3921" name="" r:id="rId3" imgW="7835900" imgH="469900" progId="Equation.DSMT4">
                  <p:embed/>
                </p:oleObj>
              </mc:Choice>
              <mc:Fallback>
                <p:oleObj name="" r:id="rId3" imgW="7835900" imgH="469900" progId="Equation.DSMT4">
                  <p:embed/>
                  <p:pic>
                    <p:nvPicPr>
                      <p:cNvPr id="0" name="图片 3920"/>
                      <p:cNvPicPr/>
                      <p:nvPr/>
                    </p:nvPicPr>
                    <p:blipFill>
                      <a:blip r:embed="rId4"/>
                      <a:stretch>
                        <a:fillRect/>
                      </a:stretch>
                    </p:blipFill>
                    <p:spPr>
                      <a:xfrm>
                        <a:off x="2135188" y="4076700"/>
                        <a:ext cx="8135937" cy="487363"/>
                      </a:xfrm>
                      <a:prstGeom prst="rect">
                        <a:avLst/>
                      </a:prstGeom>
                      <a:noFill/>
                      <a:ln w="38100">
                        <a:noFill/>
                        <a:miter/>
                      </a:ln>
                    </p:spPr>
                  </p:pic>
                </p:oleObj>
              </mc:Fallback>
            </mc:AlternateContent>
          </a:graphicData>
        </a:graphic>
      </p:graphicFrame>
      <p:sp>
        <p:nvSpPr>
          <p:cNvPr id="453640" name="Rectangle 8"/>
          <p:cNvSpPr/>
          <p:nvPr/>
        </p:nvSpPr>
        <p:spPr>
          <a:xfrm>
            <a:off x="2063750" y="4797425"/>
            <a:ext cx="7775575"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ym typeface="Wingdings" panose="05000000000000000000" pitchFamily="2" charset="2"/>
              </a:rPr>
              <a:t>Lagrange</a:t>
            </a:r>
            <a:r>
              <a:rPr lang="zh-CN" altLang="en-US" sz="2800" dirty="0">
                <a:sym typeface="Wingdings" panose="05000000000000000000" pitchFamily="2" charset="2"/>
              </a:rPr>
              <a:t>函数关于</a:t>
            </a:r>
            <a:r>
              <a:rPr lang="en-US" altLang="zh-CN" sz="2800" dirty="0">
                <a:sym typeface="Wingdings" panose="05000000000000000000" pitchFamily="2" charset="2"/>
              </a:rPr>
              <a:t>x</a:t>
            </a:r>
            <a:r>
              <a:rPr lang="zh-CN" altLang="en-US" sz="2800" dirty="0">
                <a:sym typeface="Wingdings" panose="05000000000000000000" pitchFamily="2" charset="2"/>
              </a:rPr>
              <a:t>的</a:t>
            </a:r>
            <a:r>
              <a:rPr lang="en-US" altLang="zh-CN" sz="2800" dirty="0">
                <a:sym typeface="Wingdings" panose="05000000000000000000" pitchFamily="2" charset="2"/>
              </a:rPr>
              <a:t>Hessian</a:t>
            </a:r>
            <a:r>
              <a:rPr lang="zh-CN" altLang="en-US" sz="2800" dirty="0">
                <a:sym typeface="Wingdings" panose="05000000000000000000" pitchFamily="2" charset="2"/>
              </a:rPr>
              <a:t>矩阵是</a:t>
            </a:r>
            <a:endParaRPr lang="zh-CN" altLang="en-US" sz="2800" dirty="0">
              <a:sym typeface="Wingdings" panose="05000000000000000000" pitchFamily="2" charset="2"/>
            </a:endParaRPr>
          </a:p>
        </p:txBody>
      </p:sp>
      <p:graphicFrame>
        <p:nvGraphicFramePr>
          <p:cNvPr id="453641" name="Object 9"/>
          <p:cNvGraphicFramePr>
            <a:graphicFrameLocks noChangeAspect="1"/>
          </p:cNvGraphicFramePr>
          <p:nvPr/>
        </p:nvGraphicFramePr>
        <p:xfrm>
          <a:off x="3863975" y="5445125"/>
          <a:ext cx="3479800" cy="1016000"/>
        </p:xfrm>
        <a:graphic>
          <a:graphicData uri="http://schemas.openxmlformats.org/presentationml/2006/ole">
            <mc:AlternateContent xmlns:mc="http://schemas.openxmlformats.org/markup-compatibility/2006">
              <mc:Choice xmlns:v="urn:schemas-microsoft-com:vml" Requires="v">
                <p:oleObj spid="_x0000_s3922" name="" r:id="rId5" imgW="3479800" imgH="1016000" progId="Equation.DSMT4">
                  <p:embed/>
                </p:oleObj>
              </mc:Choice>
              <mc:Fallback>
                <p:oleObj name="" r:id="rId5" imgW="3479800" imgH="1016000" progId="Equation.DSMT4">
                  <p:embed/>
                  <p:pic>
                    <p:nvPicPr>
                      <p:cNvPr id="0" name="图片 3921"/>
                      <p:cNvPicPr/>
                      <p:nvPr/>
                    </p:nvPicPr>
                    <p:blipFill>
                      <a:blip r:embed="rId6"/>
                      <a:stretch>
                        <a:fillRect/>
                      </a:stretch>
                    </p:blipFill>
                    <p:spPr>
                      <a:xfrm>
                        <a:off x="3863975" y="5445125"/>
                        <a:ext cx="3479800" cy="1016000"/>
                      </a:xfrm>
                      <a:prstGeom prst="rect">
                        <a:avLst/>
                      </a:prstGeom>
                      <a:noFill/>
                      <a:ln w="38100">
                        <a:noFill/>
                        <a:miter/>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4658"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41</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4659"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54660" name="Object 5"/>
          <p:cNvGraphicFramePr>
            <a:graphicFrameLocks noChangeAspect="1"/>
          </p:cNvGraphicFramePr>
          <p:nvPr/>
        </p:nvGraphicFramePr>
        <p:xfrm>
          <a:off x="5638800" y="3260725"/>
          <a:ext cx="914400" cy="336550"/>
        </p:xfrm>
        <a:graphic>
          <a:graphicData uri="http://schemas.openxmlformats.org/presentationml/2006/ole">
            <mc:AlternateContent xmlns:mc="http://schemas.openxmlformats.org/markup-compatibility/2006">
              <mc:Choice xmlns:v="urn:schemas-microsoft-com:vml" Requires="v">
                <p:oleObj spid="_x0000_s3923" name="" r:id="rId1" imgW="457835" imgH="793115" progId="Equation.DSMT4">
                  <p:embed/>
                </p:oleObj>
              </mc:Choice>
              <mc:Fallback>
                <p:oleObj name="" r:id="rId1" imgW="457835" imgH="793115" progId="Equation.DSMT4">
                  <p:embed/>
                  <p:pic>
                    <p:nvPicPr>
                      <p:cNvPr id="0" name="图片 3922"/>
                      <p:cNvPicPr/>
                      <p:nvPr/>
                    </p:nvPicPr>
                    <p:blipFill>
                      <a:blip r:embed="rId2"/>
                      <a:stretch>
                        <a:fillRect/>
                      </a:stretch>
                    </p:blipFill>
                    <p:spPr>
                      <a:xfrm>
                        <a:off x="5638800" y="3260725"/>
                        <a:ext cx="914400" cy="336550"/>
                      </a:xfrm>
                      <a:prstGeom prst="rect">
                        <a:avLst/>
                      </a:prstGeom>
                      <a:noFill/>
                      <a:ln w="38100">
                        <a:noFill/>
                        <a:miter/>
                      </a:ln>
                    </p:spPr>
                  </p:pic>
                </p:oleObj>
              </mc:Fallback>
            </mc:AlternateContent>
          </a:graphicData>
        </a:graphic>
      </p:graphicFrame>
      <p:graphicFrame>
        <p:nvGraphicFramePr>
          <p:cNvPr id="454661" name="Object 7"/>
          <p:cNvGraphicFramePr>
            <a:graphicFrameLocks noChangeAspect="1"/>
          </p:cNvGraphicFramePr>
          <p:nvPr/>
        </p:nvGraphicFramePr>
        <p:xfrm>
          <a:off x="2279650" y="1557338"/>
          <a:ext cx="7213600" cy="3759200"/>
        </p:xfrm>
        <a:graphic>
          <a:graphicData uri="http://schemas.openxmlformats.org/presentationml/2006/ole">
            <mc:AlternateContent xmlns:mc="http://schemas.openxmlformats.org/markup-compatibility/2006">
              <mc:Choice xmlns:v="urn:schemas-microsoft-com:vml" Requires="v">
                <p:oleObj spid="_x0000_s3924" name="" r:id="rId3" imgW="7213600" imgH="3759200" progId="Equation.DSMT4">
                  <p:embed/>
                </p:oleObj>
              </mc:Choice>
              <mc:Fallback>
                <p:oleObj name="" r:id="rId3" imgW="7213600" imgH="3759200" progId="Equation.DSMT4">
                  <p:embed/>
                  <p:pic>
                    <p:nvPicPr>
                      <p:cNvPr id="0" name="图片 3923"/>
                      <p:cNvPicPr/>
                      <p:nvPr/>
                    </p:nvPicPr>
                    <p:blipFill>
                      <a:blip r:embed="rId4"/>
                      <a:stretch>
                        <a:fillRect/>
                      </a:stretch>
                    </p:blipFill>
                    <p:spPr>
                      <a:xfrm>
                        <a:off x="2279650" y="1557338"/>
                        <a:ext cx="7213600" cy="3759200"/>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5682"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42</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5683"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55684" name="Object 6"/>
          <p:cNvGraphicFramePr>
            <a:graphicFrameLocks noChangeAspect="1"/>
          </p:cNvGraphicFramePr>
          <p:nvPr/>
        </p:nvGraphicFramePr>
        <p:xfrm>
          <a:off x="1992313" y="1052513"/>
          <a:ext cx="7759700" cy="5359400"/>
        </p:xfrm>
        <a:graphic>
          <a:graphicData uri="http://schemas.openxmlformats.org/presentationml/2006/ole">
            <mc:AlternateContent xmlns:mc="http://schemas.openxmlformats.org/markup-compatibility/2006">
              <mc:Choice xmlns:v="urn:schemas-microsoft-com:vml" Requires="v">
                <p:oleObj spid="_x0000_s3925" name="" r:id="rId1" imgW="7759700" imgH="5359400" progId="Equation.DSMT4">
                  <p:embed/>
                </p:oleObj>
              </mc:Choice>
              <mc:Fallback>
                <p:oleObj name="" r:id="rId1" imgW="7759700" imgH="5359400" progId="Equation.DSMT4">
                  <p:embed/>
                  <p:pic>
                    <p:nvPicPr>
                      <p:cNvPr id="0" name="图片 3924"/>
                      <p:cNvPicPr/>
                      <p:nvPr/>
                    </p:nvPicPr>
                    <p:blipFill>
                      <a:blip r:embed="rId2"/>
                      <a:stretch>
                        <a:fillRect/>
                      </a:stretch>
                    </p:blipFill>
                    <p:spPr>
                      <a:xfrm>
                        <a:off x="1992313" y="1052513"/>
                        <a:ext cx="7759700" cy="5359400"/>
                      </a:xfrm>
                      <a:prstGeom prst="rect">
                        <a:avLst/>
                      </a:prstGeom>
                      <a:noFill/>
                      <a:ln w="38100">
                        <a:noFill/>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6"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43</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6707"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56708" name="Object 5"/>
          <p:cNvGraphicFramePr>
            <a:graphicFrameLocks noChangeAspect="1"/>
          </p:cNvGraphicFramePr>
          <p:nvPr/>
        </p:nvGraphicFramePr>
        <p:xfrm>
          <a:off x="2135188" y="1052513"/>
          <a:ext cx="7658100" cy="3213100"/>
        </p:xfrm>
        <a:graphic>
          <a:graphicData uri="http://schemas.openxmlformats.org/presentationml/2006/ole">
            <mc:AlternateContent xmlns:mc="http://schemas.openxmlformats.org/markup-compatibility/2006">
              <mc:Choice xmlns:v="urn:schemas-microsoft-com:vml" Requires="v">
                <p:oleObj spid="_x0000_s3926" name="" r:id="rId1" imgW="7658100" imgH="3213100" progId="Equation.DSMT4">
                  <p:embed/>
                </p:oleObj>
              </mc:Choice>
              <mc:Fallback>
                <p:oleObj name="" r:id="rId1" imgW="7658100" imgH="3213100" progId="Equation.DSMT4">
                  <p:embed/>
                  <p:pic>
                    <p:nvPicPr>
                      <p:cNvPr id="0" name="图片 3925"/>
                      <p:cNvPicPr/>
                      <p:nvPr/>
                    </p:nvPicPr>
                    <p:blipFill>
                      <a:blip r:embed="rId2"/>
                      <a:stretch>
                        <a:fillRect/>
                      </a:stretch>
                    </p:blipFill>
                    <p:spPr>
                      <a:xfrm>
                        <a:off x="2135188" y="1052513"/>
                        <a:ext cx="7658100" cy="3213100"/>
                      </a:xfrm>
                      <a:prstGeom prst="rect">
                        <a:avLst/>
                      </a:prstGeom>
                      <a:noFill/>
                      <a:ln w="38100">
                        <a:noFill/>
                        <a:miter/>
                      </a:ln>
                    </p:spPr>
                  </p:pic>
                </p:oleObj>
              </mc:Fallback>
            </mc:AlternateContent>
          </a:graphicData>
        </a:graphic>
      </p:graphicFrame>
      <p:sp>
        <p:nvSpPr>
          <p:cNvPr id="456709" name="Rectangle 6"/>
          <p:cNvSpPr/>
          <p:nvPr/>
        </p:nvSpPr>
        <p:spPr>
          <a:xfrm>
            <a:off x="2208213" y="4437063"/>
            <a:ext cx="338328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后两点请自行验证之</a:t>
            </a:r>
            <a:endParaRPr lang="zh-CN" altLang="en-US" sz="2800" dirty="0">
              <a:sym typeface="Wingdings" panose="05000000000000000000" pitchFamily="2"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7314"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3</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397315"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pSp>
        <p:nvGrpSpPr>
          <p:cNvPr id="2" name="Group 5"/>
          <p:cNvGrpSpPr/>
          <p:nvPr/>
        </p:nvGrpSpPr>
        <p:grpSpPr>
          <a:xfrm>
            <a:off x="1992313" y="3644900"/>
            <a:ext cx="3384550" cy="2676525"/>
            <a:chOff x="204" y="2397"/>
            <a:chExt cx="2132" cy="1686"/>
          </a:xfrm>
        </p:grpSpPr>
        <p:sp>
          <p:nvSpPr>
            <p:cNvPr id="397344" name="Text Box 6"/>
            <p:cNvSpPr txBox="1"/>
            <p:nvPr/>
          </p:nvSpPr>
          <p:spPr>
            <a:xfrm>
              <a:off x="204" y="2397"/>
              <a:ext cx="2132" cy="1686"/>
            </a:xfrm>
            <a:prstGeom prst="rect">
              <a:avLst/>
            </a:prstGeom>
            <a:solidFill>
              <a:srgbClr val="CCFFFF">
                <a:alpha val="50195"/>
              </a:srgbClr>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i="1" dirty="0">
                  <a:solidFill>
                    <a:schemeClr val="accent2"/>
                  </a:solidFill>
                </a:rPr>
                <a:t>g</a:t>
              </a:r>
              <a:r>
                <a:rPr lang="en-US" altLang="zh-CN" sz="2000" i="1" baseline="-25000" dirty="0">
                  <a:solidFill>
                    <a:schemeClr val="accent2"/>
                  </a:solidFill>
                </a:rPr>
                <a:t>1</a:t>
              </a:r>
              <a:r>
                <a:rPr lang="en-US" altLang="zh-CN" sz="2400" dirty="0">
                  <a:solidFill>
                    <a:schemeClr val="accent2"/>
                  </a:solidFill>
                </a:rPr>
                <a:t>(</a:t>
              </a:r>
              <a:r>
                <a:rPr lang="en-US" altLang="zh-CN" sz="2400" b="1" i="1" dirty="0">
                  <a:solidFill>
                    <a:schemeClr val="accent2"/>
                  </a:solidFill>
                </a:rPr>
                <a:t>x</a:t>
              </a:r>
              <a:r>
                <a:rPr lang="en-US" altLang="zh-CN" sz="2400" dirty="0">
                  <a:solidFill>
                    <a:schemeClr val="accent2"/>
                  </a:solidFill>
                </a:rPr>
                <a:t>)=-</a:t>
              </a:r>
              <a:r>
                <a:rPr lang="en-US" altLang="zh-CN" sz="2400" i="1" dirty="0">
                  <a:solidFill>
                    <a:schemeClr val="accent2"/>
                  </a:solidFill>
                </a:rPr>
                <a:t>x</a:t>
              </a:r>
              <a:r>
                <a:rPr lang="en-US" altLang="zh-CN" sz="2400" dirty="0">
                  <a:solidFill>
                    <a:schemeClr val="accent2"/>
                  </a:solidFill>
                </a:rPr>
                <a:t>   </a:t>
              </a:r>
              <a:r>
                <a:rPr lang="en-US" altLang="zh-CN" sz="2400" dirty="0">
                  <a:solidFill>
                    <a:schemeClr val="accent2"/>
                  </a:solidFill>
                  <a:ea typeface="楷体_GB2312" pitchFamily="49" charset="-122"/>
                </a:rPr>
                <a:t>-</a:t>
              </a:r>
              <a:r>
                <a:rPr lang="en-US" altLang="zh-CN" sz="2400" dirty="0">
                  <a:solidFill>
                    <a:schemeClr val="accent2"/>
                  </a:solidFill>
                </a:rPr>
                <a:t> </a:t>
              </a:r>
              <a:r>
                <a:rPr lang="en-US" altLang="zh-CN" sz="2400" i="1" dirty="0">
                  <a:solidFill>
                    <a:schemeClr val="accent2"/>
                  </a:solidFill>
                </a:rPr>
                <a:t>y</a:t>
              </a:r>
              <a:r>
                <a:rPr lang="en-US" altLang="zh-CN" sz="2400" dirty="0">
                  <a:solidFill>
                    <a:schemeClr val="accent2"/>
                  </a:solidFill>
                </a:rPr>
                <a:t>   + 5,</a:t>
              </a:r>
              <a:endParaRPr lang="en-US" altLang="zh-CN" sz="2400" dirty="0">
                <a:solidFill>
                  <a:schemeClr val="accent2"/>
                </a:solidFill>
              </a:endParaRPr>
            </a:p>
            <a:p>
              <a:pPr marL="0" lvl="0" indent="0" eaLnBrk="1" hangingPunct="1">
                <a:spcBef>
                  <a:spcPct val="50000"/>
                </a:spcBef>
                <a:buNone/>
              </a:pPr>
              <a:r>
                <a:rPr lang="en-US" altLang="zh-CN" sz="2400" i="1" dirty="0">
                  <a:solidFill>
                    <a:schemeClr val="accent2"/>
                  </a:solidFill>
                  <a:ea typeface="楷体_GB2312" pitchFamily="49" charset="-122"/>
                </a:rPr>
                <a:t>g</a:t>
              </a:r>
              <a:r>
                <a:rPr lang="en-US" altLang="zh-CN" sz="2000" i="1" baseline="-25000" dirty="0">
                  <a:solidFill>
                    <a:schemeClr val="accent2"/>
                  </a:solidFill>
                  <a:ea typeface="楷体_GB2312" pitchFamily="49" charset="-122"/>
                </a:rPr>
                <a:t>2</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i="1" dirty="0">
                  <a:solidFill>
                    <a:schemeClr val="accent2"/>
                  </a:solidFill>
                  <a:ea typeface="楷体_GB2312" pitchFamily="49" charset="-122"/>
                </a:rPr>
                <a:t>x</a:t>
              </a:r>
              <a:r>
                <a:rPr lang="en-US" altLang="zh-CN" sz="2400" dirty="0">
                  <a:solidFill>
                    <a:schemeClr val="accent2"/>
                  </a:solidFill>
                  <a:ea typeface="楷体_GB2312" pitchFamily="49" charset="-122"/>
                </a:rPr>
                <a:t> - </a:t>
              </a:r>
              <a:r>
                <a:rPr lang="en-US" altLang="zh-CN" sz="2400" i="1" dirty="0">
                  <a:solidFill>
                    <a:schemeClr val="accent2"/>
                  </a:solidFill>
                  <a:ea typeface="楷体_GB2312" pitchFamily="49" charset="-122"/>
                </a:rPr>
                <a:t>y</a:t>
              </a:r>
              <a:r>
                <a:rPr lang="en-US" altLang="zh-CN" sz="2400" dirty="0">
                  <a:solidFill>
                    <a:schemeClr val="accent2"/>
                  </a:solidFill>
                  <a:ea typeface="楷体_GB2312" pitchFamily="49" charset="-122"/>
                </a:rPr>
                <a:t> + 3,</a:t>
              </a:r>
              <a:endParaRPr lang="en-US" altLang="zh-CN" sz="2400" dirty="0">
                <a:solidFill>
                  <a:schemeClr val="accent2"/>
                </a:solidFill>
                <a:ea typeface="楷体_GB2312" pitchFamily="49" charset="-122"/>
              </a:endParaRPr>
            </a:p>
            <a:p>
              <a:pPr marL="0" lvl="0" indent="0" eaLnBrk="1" hangingPunct="1">
                <a:spcBef>
                  <a:spcPct val="50000"/>
                </a:spcBef>
                <a:buNone/>
              </a:pPr>
              <a:r>
                <a:rPr lang="en-US" altLang="zh-CN" sz="2400" i="1" dirty="0">
                  <a:solidFill>
                    <a:schemeClr val="accent2"/>
                  </a:solidFill>
                  <a:ea typeface="楷体_GB2312" pitchFamily="49" charset="-122"/>
                </a:rPr>
                <a:t>g</a:t>
              </a:r>
              <a:r>
                <a:rPr lang="en-US" altLang="zh-CN" sz="2000" i="1" baseline="-25000" dirty="0">
                  <a:solidFill>
                    <a:schemeClr val="accent2"/>
                  </a:solidFill>
                  <a:ea typeface="楷体_GB2312" pitchFamily="49" charset="-122"/>
                </a:rPr>
                <a:t>3</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i="1" dirty="0">
                  <a:solidFill>
                    <a:schemeClr val="accent2"/>
                  </a:solidFill>
                  <a:ea typeface="楷体_GB2312" pitchFamily="49" charset="-122"/>
                </a:rPr>
                <a:t>x</a:t>
              </a:r>
              <a:r>
                <a:rPr lang="en-US" altLang="zh-CN" sz="2400" dirty="0">
                  <a:solidFill>
                    <a:schemeClr val="accent2"/>
                  </a:solidFill>
                  <a:ea typeface="楷体_GB2312" pitchFamily="49" charset="-122"/>
                </a:rPr>
                <a:t>,</a:t>
              </a:r>
              <a:endParaRPr lang="en-US" altLang="zh-CN" sz="2400" dirty="0">
                <a:solidFill>
                  <a:schemeClr val="accent2"/>
                </a:solidFill>
                <a:ea typeface="楷体_GB2312" pitchFamily="49" charset="-122"/>
              </a:endParaRPr>
            </a:p>
            <a:p>
              <a:pPr marL="0" lvl="0" indent="0" eaLnBrk="1" hangingPunct="1">
                <a:spcBef>
                  <a:spcPct val="50000"/>
                </a:spcBef>
                <a:buNone/>
              </a:pPr>
              <a:r>
                <a:rPr lang="en-US" altLang="zh-CN" sz="2400" i="1" dirty="0">
                  <a:solidFill>
                    <a:schemeClr val="accent2"/>
                  </a:solidFill>
                  <a:ea typeface="楷体_GB2312" pitchFamily="49" charset="-122"/>
                </a:rPr>
                <a:t>g</a:t>
              </a:r>
              <a:r>
                <a:rPr lang="en-US" altLang="zh-CN" sz="2000" i="1" baseline="-25000" dirty="0">
                  <a:solidFill>
                    <a:schemeClr val="accent2"/>
                  </a:solidFill>
                  <a:ea typeface="楷体_GB2312" pitchFamily="49" charset="-122"/>
                </a:rPr>
                <a:t>4</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i="1" dirty="0">
                  <a:solidFill>
                    <a:schemeClr val="accent2"/>
                  </a:solidFill>
                  <a:ea typeface="楷体_GB2312" pitchFamily="49" charset="-122"/>
                </a:rPr>
                <a:t>y</a:t>
              </a:r>
              <a:r>
                <a:rPr lang="zh-CN" altLang="en-US" sz="2400" dirty="0">
                  <a:solidFill>
                    <a:schemeClr val="accent2"/>
                  </a:solidFill>
                  <a:ea typeface="楷体_GB2312" pitchFamily="49" charset="-122"/>
                </a:rPr>
                <a:t>；  </a:t>
              </a:r>
              <a:r>
                <a:rPr lang="en-US" altLang="zh-CN" sz="2400" dirty="0">
                  <a:solidFill>
                    <a:schemeClr val="accent2"/>
                  </a:solidFill>
                  <a:ea typeface="楷体_GB2312" pitchFamily="49" charset="-122"/>
                </a:rPr>
                <a:t>I=</a:t>
              </a:r>
              <a:r>
                <a:rPr lang="en-US" altLang="zh-CN" sz="2400" dirty="0">
                  <a:solidFill>
                    <a:schemeClr val="accent2"/>
                  </a:solidFill>
                  <a:ea typeface="楷体_GB2312" pitchFamily="49" charset="-122"/>
                  <a:sym typeface="Euclid Symbol" panose="05050102010706020507" pitchFamily="18" charset="2"/>
                </a:rPr>
                <a:t>{2}</a:t>
              </a:r>
              <a:endParaRPr lang="en-US" altLang="zh-CN" sz="2400" dirty="0">
                <a:solidFill>
                  <a:schemeClr val="accent2"/>
                </a:solidFill>
                <a:ea typeface="楷体_GB2312" pitchFamily="49" charset="-122"/>
                <a:sym typeface="Euclid Symbol" panose="05050102010706020507" pitchFamily="18" charset="2"/>
              </a:endParaRPr>
            </a:p>
            <a:p>
              <a:pPr marL="0" lvl="0" indent="0" eaLnBrk="1" hangingPunct="1">
                <a:spcBef>
                  <a:spcPct val="50000"/>
                </a:spcBef>
                <a:buNone/>
              </a:pPr>
              <a:r>
                <a:rPr lang="zh-CN" altLang="en-US" sz="2400" i="1"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zh-CN" altLang="en-US" sz="2400" dirty="0">
                  <a:solidFill>
                    <a:schemeClr val="accent2"/>
                  </a:solidFill>
                  <a:ea typeface="楷体_GB2312" pitchFamily="49" charset="-122"/>
                </a:rPr>
                <a:t>＝</a:t>
              </a:r>
              <a:r>
                <a:rPr lang="en-US" altLang="zh-CN" sz="2400" dirty="0">
                  <a:solidFill>
                    <a:schemeClr val="accent2"/>
                  </a:solidFill>
                  <a:ea typeface="楷体_GB2312" pitchFamily="49" charset="-122"/>
                </a:rPr>
                <a:t>[2(</a:t>
              </a:r>
              <a:r>
                <a:rPr lang="en-US" altLang="zh-CN" sz="2400" i="1" dirty="0">
                  <a:solidFill>
                    <a:schemeClr val="accent2"/>
                  </a:solidFill>
                  <a:ea typeface="楷体_GB2312" pitchFamily="49" charset="-122"/>
                </a:rPr>
                <a:t>x </a:t>
              </a:r>
              <a:r>
                <a:rPr lang="zh-CN" altLang="en-US" sz="2000" dirty="0">
                  <a:solidFill>
                    <a:schemeClr val="accent2"/>
                  </a:solidFill>
                  <a:ea typeface="楷体_GB2312" pitchFamily="49" charset="-122"/>
                </a:rPr>
                <a:t>－</a:t>
              </a:r>
              <a:r>
                <a:rPr lang="en-US" altLang="zh-CN" sz="2400" dirty="0">
                  <a:solidFill>
                    <a:schemeClr val="accent2"/>
                  </a:solidFill>
                  <a:ea typeface="楷体_GB2312" pitchFamily="49" charset="-122"/>
                </a:rPr>
                <a:t>3),2(</a:t>
              </a:r>
              <a:r>
                <a:rPr lang="en-US" altLang="zh-CN" sz="2400" i="1" dirty="0">
                  <a:solidFill>
                    <a:schemeClr val="accent2"/>
                  </a:solidFill>
                  <a:ea typeface="楷体_GB2312" pitchFamily="49" charset="-122"/>
                </a:rPr>
                <a:t>y </a:t>
              </a:r>
              <a:r>
                <a:rPr lang="zh-CN" altLang="en-US" sz="2000" dirty="0">
                  <a:solidFill>
                    <a:schemeClr val="accent2"/>
                  </a:solidFill>
                  <a:ea typeface="楷体_GB2312" pitchFamily="49" charset="-122"/>
                </a:rPr>
                <a:t>－</a:t>
              </a:r>
              <a:r>
                <a:rPr lang="en-US" altLang="zh-CN" sz="2400" dirty="0">
                  <a:solidFill>
                    <a:schemeClr val="accent2"/>
                  </a:solidFill>
                  <a:ea typeface="楷体_GB2312" pitchFamily="49" charset="-122"/>
                </a:rPr>
                <a:t>2)]</a:t>
              </a:r>
              <a:endParaRPr lang="en-US" altLang="zh-CN" sz="2400" dirty="0">
                <a:solidFill>
                  <a:schemeClr val="accent2"/>
                </a:solidFill>
                <a:ea typeface="楷体_GB2312" pitchFamily="49" charset="-122"/>
              </a:endParaRPr>
            </a:p>
          </p:txBody>
        </p:sp>
        <p:sp>
          <p:nvSpPr>
            <p:cNvPr id="397345" name="Text Box 7"/>
            <p:cNvSpPr txBox="1"/>
            <p:nvPr/>
          </p:nvSpPr>
          <p:spPr>
            <a:xfrm>
              <a:off x="1058" y="2403"/>
              <a:ext cx="363"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  2</a:t>
              </a:r>
              <a:endParaRPr lang="en-US" altLang="zh-CN" sz="1600" i="1" dirty="0">
                <a:solidFill>
                  <a:schemeClr val="accent2"/>
                </a:solidFill>
                <a:ea typeface="楷体_GB2312" pitchFamily="49" charset="-122"/>
              </a:endParaRPr>
            </a:p>
          </p:txBody>
        </p:sp>
        <p:sp>
          <p:nvSpPr>
            <p:cNvPr id="397346" name="Text Box 8"/>
            <p:cNvSpPr txBox="1"/>
            <p:nvPr/>
          </p:nvSpPr>
          <p:spPr>
            <a:xfrm>
              <a:off x="719" y="2403"/>
              <a:ext cx="363"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   2</a:t>
              </a:r>
              <a:endParaRPr lang="en-US" altLang="zh-CN" sz="1600" i="1" dirty="0">
                <a:solidFill>
                  <a:schemeClr val="accent2"/>
                </a:solidFill>
                <a:ea typeface="楷体_GB2312" pitchFamily="49" charset="-122"/>
              </a:endParaRPr>
            </a:p>
          </p:txBody>
        </p:sp>
      </p:grpSp>
      <p:grpSp>
        <p:nvGrpSpPr>
          <p:cNvPr id="397317" name="Group 9"/>
          <p:cNvGrpSpPr/>
          <p:nvPr/>
        </p:nvGrpSpPr>
        <p:grpSpPr>
          <a:xfrm>
            <a:off x="2135188" y="1196975"/>
            <a:ext cx="3384550" cy="2160588"/>
            <a:chOff x="204" y="775"/>
            <a:chExt cx="2132" cy="1361"/>
          </a:xfrm>
        </p:grpSpPr>
        <p:sp>
          <p:nvSpPr>
            <p:cNvPr id="397339" name="Text Box 10"/>
            <p:cNvSpPr txBox="1"/>
            <p:nvPr/>
          </p:nvSpPr>
          <p:spPr>
            <a:xfrm>
              <a:off x="204" y="799"/>
              <a:ext cx="2132" cy="1337"/>
            </a:xfrm>
            <a:prstGeom prst="rect">
              <a:avLst/>
            </a:prstGeom>
            <a:solidFill>
              <a:srgbClr val="CCFFFF">
                <a:alpha val="50195"/>
              </a:srgbClr>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accent2"/>
                  </a:solidFill>
                </a:rPr>
                <a:t>Min  </a:t>
              </a:r>
              <a:r>
                <a:rPr lang="en-US" altLang="zh-CN" sz="2400" dirty="0">
                  <a:solidFill>
                    <a:schemeClr val="accent2"/>
                  </a:solidFill>
                </a:rPr>
                <a:t>(</a:t>
              </a:r>
              <a:r>
                <a:rPr lang="en-US" altLang="zh-CN" sz="2400" i="1" dirty="0">
                  <a:solidFill>
                    <a:schemeClr val="accent2"/>
                  </a:solidFill>
                </a:rPr>
                <a:t>x-</a:t>
              </a:r>
              <a:r>
                <a:rPr lang="en-US" altLang="zh-CN" sz="2400" dirty="0">
                  <a:solidFill>
                    <a:schemeClr val="accent2"/>
                  </a:solidFill>
                </a:rPr>
                <a:t>3)  + (</a:t>
              </a:r>
              <a:r>
                <a:rPr lang="en-US" altLang="zh-CN" sz="2400" i="1" dirty="0">
                  <a:solidFill>
                    <a:schemeClr val="accent2"/>
                  </a:solidFill>
                </a:rPr>
                <a:t>y</a:t>
              </a:r>
              <a:r>
                <a:rPr lang="en-US" altLang="zh-CN" sz="2400" dirty="0">
                  <a:solidFill>
                    <a:schemeClr val="accent2"/>
                  </a:solidFill>
                </a:rPr>
                <a:t>-2)</a:t>
              </a:r>
              <a:endParaRPr lang="en-US" altLang="zh-CN" sz="2400" i="1" dirty="0">
                <a:solidFill>
                  <a:schemeClr val="accent2"/>
                </a:solidFill>
              </a:endParaRPr>
            </a:p>
            <a:p>
              <a:pPr marL="0" lvl="0" indent="0" eaLnBrk="1" hangingPunct="1">
                <a:spcBef>
                  <a:spcPct val="50000"/>
                </a:spcBef>
                <a:buNone/>
              </a:pPr>
              <a:r>
                <a:rPr lang="en-US" altLang="zh-CN" sz="2400" b="1" dirty="0">
                  <a:solidFill>
                    <a:schemeClr val="accent2"/>
                  </a:solidFill>
                </a:rPr>
                <a:t>  s.t.  </a:t>
              </a:r>
              <a:r>
                <a:rPr lang="en-US" altLang="zh-CN" sz="2400" i="1" dirty="0">
                  <a:solidFill>
                    <a:schemeClr val="accent2"/>
                  </a:solidFill>
                </a:rPr>
                <a:t>x   </a:t>
              </a:r>
              <a:r>
                <a:rPr lang="en-US" altLang="zh-CN" sz="2400" dirty="0">
                  <a:solidFill>
                    <a:schemeClr val="accent2"/>
                  </a:solidFill>
                </a:rPr>
                <a:t>+ </a:t>
              </a:r>
              <a:r>
                <a:rPr lang="en-US" altLang="zh-CN" sz="2400" i="1" dirty="0">
                  <a:solidFill>
                    <a:schemeClr val="accent2"/>
                  </a:solidFill>
                </a:rPr>
                <a:t>y  </a:t>
              </a:r>
              <a:r>
                <a:rPr lang="en-US" altLang="zh-CN" sz="2400" dirty="0">
                  <a:solidFill>
                    <a:schemeClr val="accent2"/>
                  </a:solidFill>
                  <a:sym typeface="Symbol" panose="05050102010706020507" pitchFamily="18" charset="2"/>
                </a:rPr>
                <a:t> 5</a:t>
              </a:r>
              <a:endParaRPr lang="en-US" altLang="zh-CN" sz="2400" dirty="0">
                <a:solidFill>
                  <a:schemeClr val="accent2"/>
                </a:solidFill>
              </a:endParaRPr>
            </a:p>
            <a:p>
              <a:pPr marL="0" lvl="0" indent="0" eaLnBrk="1" hangingPunct="1">
                <a:spcBef>
                  <a:spcPct val="50000"/>
                </a:spcBef>
                <a:buNone/>
              </a:pPr>
              <a:r>
                <a:rPr lang="en-US" altLang="zh-CN" sz="2400" i="1" dirty="0">
                  <a:solidFill>
                    <a:schemeClr val="accent2"/>
                  </a:solidFill>
                </a:rPr>
                <a:t>         x   </a:t>
              </a:r>
              <a:r>
                <a:rPr lang="en-US" altLang="zh-CN" sz="2400" dirty="0">
                  <a:solidFill>
                    <a:schemeClr val="accent2"/>
                  </a:solidFill>
                </a:rPr>
                <a:t>+ </a:t>
              </a:r>
              <a:r>
                <a:rPr lang="en-US" altLang="zh-CN" sz="2400" i="1" dirty="0">
                  <a:solidFill>
                    <a:schemeClr val="accent2"/>
                  </a:solidFill>
                </a:rPr>
                <a:t>y</a:t>
              </a:r>
              <a:r>
                <a:rPr lang="en-US" altLang="zh-CN" sz="2400" dirty="0">
                  <a:solidFill>
                    <a:schemeClr val="accent2"/>
                  </a:solidFill>
                </a:rPr>
                <a:t>  </a:t>
              </a:r>
              <a:r>
                <a:rPr lang="en-US" altLang="zh-CN" sz="2400" dirty="0">
                  <a:solidFill>
                    <a:schemeClr val="accent2"/>
                  </a:solidFill>
                  <a:ea typeface="楷体_GB2312" pitchFamily="49" charset="-122"/>
                  <a:sym typeface="Symbol" panose="05050102010706020507" pitchFamily="18" charset="2"/>
                </a:rPr>
                <a:t></a:t>
              </a:r>
              <a:r>
                <a:rPr lang="en-US" altLang="zh-CN" sz="2400" dirty="0">
                  <a:ea typeface="楷体_GB2312" pitchFamily="49" charset="-122"/>
                </a:rPr>
                <a:t> </a:t>
              </a:r>
              <a:r>
                <a:rPr lang="en-US" altLang="zh-CN" sz="2400" dirty="0">
                  <a:solidFill>
                    <a:schemeClr val="accent2"/>
                  </a:solidFill>
                </a:rPr>
                <a:t>3</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rPr>
                <a:t> 	</a:t>
              </a:r>
              <a:r>
                <a:rPr lang="en-US" altLang="zh-CN" sz="2400" i="1" dirty="0">
                  <a:solidFill>
                    <a:schemeClr val="accent2"/>
                  </a:solidFill>
                </a:rPr>
                <a:t>x</a:t>
              </a:r>
              <a:r>
                <a:rPr lang="en-US" altLang="zh-CN" sz="2400" dirty="0">
                  <a:solidFill>
                    <a:schemeClr val="accent2"/>
                  </a:solidFill>
                </a:rPr>
                <a:t>,  </a:t>
              </a:r>
              <a:r>
                <a:rPr lang="en-US" altLang="zh-CN" sz="2400" i="1" dirty="0">
                  <a:solidFill>
                    <a:schemeClr val="accent2"/>
                  </a:solidFill>
                </a:rPr>
                <a:t>y</a:t>
              </a:r>
              <a:r>
                <a:rPr lang="en-US" altLang="zh-CN" sz="2400" dirty="0">
                  <a:solidFill>
                    <a:srgbClr val="CC0000"/>
                  </a:solidFill>
                </a:rPr>
                <a:t>  </a:t>
              </a:r>
              <a:r>
                <a:rPr lang="en-US" altLang="zh-CN" sz="2400" dirty="0">
                  <a:solidFill>
                    <a:schemeClr val="accent2"/>
                  </a:solidFill>
                  <a:sym typeface="Symbol" panose="05050102010706020507" pitchFamily="18" charset="2"/>
                </a:rPr>
                <a:t></a:t>
              </a:r>
              <a:r>
                <a:rPr lang="en-US" altLang="zh-CN" sz="2400" dirty="0">
                  <a:solidFill>
                    <a:schemeClr val="accent2"/>
                  </a:solidFill>
                </a:rPr>
                <a:t> 0.</a:t>
              </a:r>
              <a:endParaRPr lang="en-US" altLang="zh-CN" sz="2400" dirty="0">
                <a:solidFill>
                  <a:schemeClr val="accent2"/>
                </a:solidFill>
              </a:endParaRPr>
            </a:p>
          </p:txBody>
        </p:sp>
        <p:sp>
          <p:nvSpPr>
            <p:cNvPr id="397340" name="Text Box 11"/>
            <p:cNvSpPr txBox="1"/>
            <p:nvPr/>
          </p:nvSpPr>
          <p:spPr>
            <a:xfrm>
              <a:off x="674" y="1141"/>
              <a:ext cx="317"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2 </a:t>
              </a:r>
              <a:endParaRPr lang="en-US" altLang="zh-CN" sz="1600" i="1" dirty="0">
                <a:solidFill>
                  <a:schemeClr val="accent2"/>
                </a:solidFill>
                <a:ea typeface="楷体_GB2312" pitchFamily="49" charset="-122"/>
              </a:endParaRPr>
            </a:p>
          </p:txBody>
        </p:sp>
        <p:sp>
          <p:nvSpPr>
            <p:cNvPr id="397341" name="Text Box 12"/>
            <p:cNvSpPr txBox="1"/>
            <p:nvPr/>
          </p:nvSpPr>
          <p:spPr>
            <a:xfrm>
              <a:off x="1594" y="775"/>
              <a:ext cx="317"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2</a:t>
              </a:r>
              <a:endParaRPr lang="en-US" altLang="zh-CN" sz="1600" i="1" dirty="0">
                <a:solidFill>
                  <a:schemeClr val="accent2"/>
                </a:solidFill>
                <a:ea typeface="楷体_GB2312" pitchFamily="49" charset="-122"/>
              </a:endParaRPr>
            </a:p>
          </p:txBody>
        </p:sp>
        <p:sp>
          <p:nvSpPr>
            <p:cNvPr id="397342" name="Text Box 13"/>
            <p:cNvSpPr txBox="1"/>
            <p:nvPr/>
          </p:nvSpPr>
          <p:spPr>
            <a:xfrm>
              <a:off x="1067" y="1138"/>
              <a:ext cx="317"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2</a:t>
              </a:r>
              <a:endParaRPr lang="en-US" altLang="zh-CN" sz="1600" i="1" dirty="0">
                <a:solidFill>
                  <a:schemeClr val="accent2"/>
                </a:solidFill>
                <a:ea typeface="楷体_GB2312" pitchFamily="49" charset="-122"/>
              </a:endParaRPr>
            </a:p>
          </p:txBody>
        </p:sp>
        <p:sp>
          <p:nvSpPr>
            <p:cNvPr id="397343" name="Text Box 14"/>
            <p:cNvSpPr txBox="1"/>
            <p:nvPr/>
          </p:nvSpPr>
          <p:spPr>
            <a:xfrm>
              <a:off x="976" y="775"/>
              <a:ext cx="317"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2</a:t>
              </a:r>
              <a:endParaRPr lang="en-US" altLang="zh-CN" sz="1600" i="1" dirty="0">
                <a:solidFill>
                  <a:schemeClr val="accent2"/>
                </a:solidFill>
                <a:ea typeface="楷体_GB2312" pitchFamily="49" charset="-122"/>
              </a:endParaRPr>
            </a:p>
          </p:txBody>
        </p:sp>
      </p:grpSp>
      <p:grpSp>
        <p:nvGrpSpPr>
          <p:cNvPr id="397318" name="Group 14"/>
          <p:cNvGrpSpPr/>
          <p:nvPr/>
        </p:nvGrpSpPr>
        <p:grpSpPr>
          <a:xfrm>
            <a:off x="5664200" y="1557338"/>
            <a:ext cx="4738688" cy="4105275"/>
            <a:chOff x="2608" y="981"/>
            <a:chExt cx="2985" cy="2586"/>
          </a:xfrm>
        </p:grpSpPr>
        <p:sp>
          <p:nvSpPr>
            <p:cNvPr id="397319" name="Oval 15"/>
            <p:cNvSpPr/>
            <p:nvPr/>
          </p:nvSpPr>
          <p:spPr>
            <a:xfrm>
              <a:off x="2789" y="1616"/>
              <a:ext cx="1951" cy="1905"/>
            </a:xfrm>
            <a:prstGeom prst="ellipse">
              <a:avLst/>
            </a:prstGeom>
            <a:solidFill>
              <a:srgbClr val="CCFFFF"/>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397320" name="Line 17"/>
            <p:cNvSpPr/>
            <p:nvPr/>
          </p:nvSpPr>
          <p:spPr>
            <a:xfrm>
              <a:off x="3560" y="1299"/>
              <a:ext cx="1452" cy="1542"/>
            </a:xfrm>
            <a:prstGeom prst="line">
              <a:avLst/>
            </a:prstGeom>
            <a:ln w="19050" cap="flat" cmpd="sng">
              <a:solidFill>
                <a:schemeClr val="accent2"/>
              </a:solidFill>
              <a:prstDash val="dash"/>
              <a:headEnd type="none" w="med" len="med"/>
              <a:tailEnd type="none" w="med" len="med"/>
            </a:ln>
          </p:spPr>
        </p:sp>
        <p:sp>
          <p:nvSpPr>
            <p:cNvPr id="397321" name="Line 18"/>
            <p:cNvSpPr/>
            <p:nvPr/>
          </p:nvSpPr>
          <p:spPr>
            <a:xfrm>
              <a:off x="3923" y="1027"/>
              <a:ext cx="680" cy="1996"/>
            </a:xfrm>
            <a:prstGeom prst="line">
              <a:avLst/>
            </a:prstGeom>
            <a:ln w="19050" cap="flat" cmpd="sng">
              <a:solidFill>
                <a:schemeClr val="accent1"/>
              </a:solidFill>
              <a:prstDash val="dash"/>
              <a:headEnd type="none" w="med" len="med"/>
              <a:tailEnd type="none" w="med" len="med"/>
            </a:ln>
          </p:spPr>
        </p:sp>
        <p:sp>
          <p:nvSpPr>
            <p:cNvPr id="397322" name="Line 19"/>
            <p:cNvSpPr/>
            <p:nvPr/>
          </p:nvSpPr>
          <p:spPr>
            <a:xfrm flipH="1">
              <a:off x="3560" y="2070"/>
              <a:ext cx="726" cy="272"/>
            </a:xfrm>
            <a:prstGeom prst="line">
              <a:avLst/>
            </a:prstGeom>
            <a:ln w="38100" cap="flat" cmpd="sng">
              <a:solidFill>
                <a:schemeClr val="accent1"/>
              </a:solidFill>
              <a:prstDash val="solid"/>
              <a:headEnd type="none" w="med" len="med"/>
              <a:tailEnd type="triangle" w="med" len="med"/>
            </a:ln>
          </p:spPr>
        </p:sp>
        <p:sp>
          <p:nvSpPr>
            <p:cNvPr id="397323" name="Line 20"/>
            <p:cNvSpPr/>
            <p:nvPr/>
          </p:nvSpPr>
          <p:spPr>
            <a:xfrm rot="-259550" flipH="1">
              <a:off x="3602" y="2087"/>
              <a:ext cx="718" cy="576"/>
            </a:xfrm>
            <a:prstGeom prst="line">
              <a:avLst/>
            </a:prstGeom>
            <a:ln w="28575" cap="flat" cmpd="sng">
              <a:solidFill>
                <a:schemeClr val="accent2"/>
              </a:solidFill>
              <a:prstDash val="solid"/>
              <a:headEnd type="none" w="med" len="med"/>
              <a:tailEnd type="triangle" w="med" len="med"/>
            </a:ln>
          </p:spPr>
        </p:sp>
        <p:sp>
          <p:nvSpPr>
            <p:cNvPr id="397324" name="Line 21"/>
            <p:cNvSpPr/>
            <p:nvPr/>
          </p:nvSpPr>
          <p:spPr>
            <a:xfrm flipH="1">
              <a:off x="3424" y="1299"/>
              <a:ext cx="136" cy="136"/>
            </a:xfrm>
            <a:prstGeom prst="line">
              <a:avLst/>
            </a:prstGeom>
            <a:ln w="9525" cap="flat" cmpd="sng">
              <a:solidFill>
                <a:schemeClr val="accent2"/>
              </a:solidFill>
              <a:prstDash val="solid"/>
              <a:headEnd type="none" w="med" len="med"/>
              <a:tailEnd type="triangle" w="med" len="med"/>
            </a:ln>
          </p:spPr>
        </p:sp>
        <p:sp>
          <p:nvSpPr>
            <p:cNvPr id="397325" name="Line 22"/>
            <p:cNvSpPr/>
            <p:nvPr/>
          </p:nvSpPr>
          <p:spPr>
            <a:xfrm flipH="1">
              <a:off x="4830" y="2841"/>
              <a:ext cx="182" cy="136"/>
            </a:xfrm>
            <a:prstGeom prst="line">
              <a:avLst/>
            </a:prstGeom>
            <a:ln w="9525" cap="flat" cmpd="sng">
              <a:solidFill>
                <a:schemeClr val="accent2"/>
              </a:solidFill>
              <a:prstDash val="solid"/>
              <a:headEnd type="none" w="med" len="med"/>
              <a:tailEnd type="triangle" w="med" len="med"/>
            </a:ln>
          </p:spPr>
        </p:sp>
        <p:sp>
          <p:nvSpPr>
            <p:cNvPr id="397326" name="Line 23"/>
            <p:cNvSpPr/>
            <p:nvPr/>
          </p:nvSpPr>
          <p:spPr>
            <a:xfrm flipV="1">
              <a:off x="4603" y="2932"/>
              <a:ext cx="182" cy="91"/>
            </a:xfrm>
            <a:prstGeom prst="line">
              <a:avLst/>
            </a:prstGeom>
            <a:ln w="9525" cap="flat" cmpd="sng">
              <a:solidFill>
                <a:schemeClr val="accent1"/>
              </a:solidFill>
              <a:prstDash val="solid"/>
              <a:headEnd type="none" w="med" len="med"/>
              <a:tailEnd type="triangle" w="med" len="med"/>
            </a:ln>
          </p:spPr>
        </p:sp>
        <p:sp>
          <p:nvSpPr>
            <p:cNvPr id="397327" name="Line 24"/>
            <p:cNvSpPr/>
            <p:nvPr/>
          </p:nvSpPr>
          <p:spPr>
            <a:xfrm flipV="1">
              <a:off x="3923" y="981"/>
              <a:ext cx="227" cy="46"/>
            </a:xfrm>
            <a:prstGeom prst="line">
              <a:avLst/>
            </a:prstGeom>
            <a:ln w="9525" cap="flat" cmpd="sng">
              <a:solidFill>
                <a:schemeClr val="accent1"/>
              </a:solidFill>
              <a:prstDash val="solid"/>
              <a:headEnd type="none" w="med" len="med"/>
              <a:tailEnd type="triangle" w="med" len="med"/>
            </a:ln>
          </p:spPr>
        </p:sp>
        <p:sp>
          <p:nvSpPr>
            <p:cNvPr id="397328" name="Rectangle 25"/>
            <p:cNvSpPr/>
            <p:nvPr/>
          </p:nvSpPr>
          <p:spPr>
            <a:xfrm>
              <a:off x="3303" y="2296"/>
              <a:ext cx="615" cy="3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400" dirty="0">
                  <a:solidFill>
                    <a:schemeClr val="accent1"/>
                  </a:solidFill>
                  <a:ea typeface="楷体_GB2312" pitchFamily="49" charset="-122"/>
                  <a:sym typeface="Symbol" panose="05050102010706020507" pitchFamily="18" charset="2"/>
                </a:rPr>
                <a:t></a:t>
              </a:r>
              <a:r>
                <a:rPr lang="en-US" altLang="zh-CN" sz="2400" i="1" dirty="0">
                  <a:solidFill>
                    <a:schemeClr val="accent1"/>
                  </a:solidFill>
                  <a:ea typeface="楷体_GB2312" pitchFamily="49" charset="-122"/>
                </a:rPr>
                <a:t>f</a:t>
              </a:r>
              <a:r>
                <a:rPr lang="en-US" altLang="zh-CN" sz="2400" dirty="0">
                  <a:solidFill>
                    <a:schemeClr val="accent1"/>
                  </a:solidFill>
                  <a:ea typeface="楷体_GB2312" pitchFamily="49" charset="-122"/>
                </a:rPr>
                <a:t>(</a:t>
              </a:r>
              <a:r>
                <a:rPr lang="en-US" altLang="zh-CN" sz="2400" b="1" i="1" dirty="0">
                  <a:solidFill>
                    <a:schemeClr val="accent1"/>
                  </a:solidFill>
                  <a:ea typeface="楷体_GB2312" pitchFamily="49" charset="-122"/>
                </a:rPr>
                <a:t>x</a:t>
              </a:r>
              <a:r>
                <a:rPr lang="en-US" altLang="zh-CN" sz="2400" dirty="0">
                  <a:solidFill>
                    <a:schemeClr val="accent1"/>
                  </a:solidFill>
                  <a:ea typeface="楷体_GB2312" pitchFamily="49" charset="-122"/>
                </a:rPr>
                <a:t>*)</a:t>
              </a:r>
              <a:endParaRPr lang="en-US" altLang="zh-CN" sz="2400" dirty="0">
                <a:solidFill>
                  <a:schemeClr val="accent1"/>
                </a:solidFill>
                <a:ea typeface="楷体_GB2312" pitchFamily="49" charset="-122"/>
              </a:endParaRPr>
            </a:p>
          </p:txBody>
        </p:sp>
        <p:sp>
          <p:nvSpPr>
            <p:cNvPr id="397329" name="Rectangle 26"/>
            <p:cNvSpPr/>
            <p:nvPr/>
          </p:nvSpPr>
          <p:spPr>
            <a:xfrm>
              <a:off x="3648" y="2886"/>
              <a:ext cx="645" cy="27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000" dirty="0">
                  <a:solidFill>
                    <a:schemeClr val="accent2"/>
                  </a:solidFill>
                  <a:ea typeface="楷体_GB2312" pitchFamily="49" charset="-122"/>
                  <a:sym typeface="Symbol" panose="05050102010706020507" pitchFamily="18" charset="2"/>
                </a:rPr>
                <a:t></a:t>
              </a:r>
              <a:r>
                <a:rPr lang="en-US" altLang="zh-CN" sz="2000" i="1" dirty="0">
                  <a:solidFill>
                    <a:schemeClr val="accent2"/>
                  </a:solidFill>
                  <a:ea typeface="楷体_GB2312" pitchFamily="49" charset="-122"/>
                </a:rPr>
                <a:t>g</a:t>
              </a:r>
              <a:r>
                <a:rPr lang="en-US" altLang="zh-CN" sz="2400" i="1" baseline="-25000" dirty="0">
                  <a:solidFill>
                    <a:schemeClr val="accent2"/>
                  </a:solidFill>
                  <a:ea typeface="楷体_GB2312" pitchFamily="49" charset="-122"/>
                </a:rPr>
                <a:t>2</a:t>
              </a:r>
              <a:r>
                <a:rPr lang="en-US" altLang="zh-CN" sz="2000" dirty="0">
                  <a:solidFill>
                    <a:schemeClr val="accent2"/>
                  </a:solidFill>
                  <a:ea typeface="楷体_GB2312" pitchFamily="49" charset="-122"/>
                </a:rPr>
                <a:t>(</a:t>
              </a:r>
              <a:r>
                <a:rPr lang="en-US" altLang="zh-CN" sz="2000" b="1" i="1" dirty="0">
                  <a:solidFill>
                    <a:schemeClr val="accent2"/>
                  </a:solidFill>
                  <a:ea typeface="楷体_GB2312" pitchFamily="49" charset="-122"/>
                </a:rPr>
                <a:t>x</a:t>
              </a:r>
              <a:r>
                <a:rPr lang="en-US" altLang="zh-CN" sz="2000" dirty="0">
                  <a:solidFill>
                    <a:schemeClr val="accent2"/>
                  </a:solidFill>
                  <a:ea typeface="楷体_GB2312" pitchFamily="49" charset="-122"/>
                </a:rPr>
                <a:t>*)</a:t>
              </a:r>
              <a:endParaRPr lang="en-US" altLang="zh-CN" sz="2000" dirty="0">
                <a:solidFill>
                  <a:schemeClr val="accent2"/>
                </a:solidFill>
                <a:ea typeface="楷体_GB2312" pitchFamily="49" charset="-122"/>
              </a:endParaRPr>
            </a:p>
          </p:txBody>
        </p:sp>
        <p:sp>
          <p:nvSpPr>
            <p:cNvPr id="397330" name="Text Box 28"/>
            <p:cNvSpPr txBox="1"/>
            <p:nvPr/>
          </p:nvSpPr>
          <p:spPr>
            <a:xfrm>
              <a:off x="3288" y="1891"/>
              <a:ext cx="998" cy="27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000" dirty="0">
                  <a:solidFill>
                    <a:schemeClr val="accent2"/>
                  </a:solidFill>
                  <a:ea typeface="楷体_GB2312" pitchFamily="49" charset="-122"/>
                </a:rPr>
                <a:t>(9/5, 6/5)</a:t>
              </a:r>
              <a:endParaRPr lang="en-US" altLang="zh-CN" sz="2000" dirty="0">
                <a:solidFill>
                  <a:schemeClr val="accent2"/>
                </a:solidFill>
                <a:ea typeface="楷体_GB2312" pitchFamily="49" charset="-122"/>
              </a:endParaRPr>
            </a:p>
          </p:txBody>
        </p:sp>
        <p:sp>
          <p:nvSpPr>
            <p:cNvPr id="397331" name="Rectangle 29"/>
            <p:cNvSpPr/>
            <p:nvPr/>
          </p:nvSpPr>
          <p:spPr>
            <a:xfrm>
              <a:off x="2608" y="3204"/>
              <a:ext cx="1679" cy="25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i="1" dirty="0">
                  <a:solidFill>
                    <a:schemeClr val="accent2"/>
                  </a:solidFill>
                  <a:ea typeface="楷体_GB2312" pitchFamily="49" charset="-122"/>
                </a:rPr>
                <a:t>F</a:t>
              </a:r>
              <a:r>
                <a:rPr lang="en-US" altLang="zh-CN" sz="2000" dirty="0">
                  <a:solidFill>
                    <a:schemeClr val="accent2"/>
                  </a:solidFill>
                  <a:ea typeface="楷体_GB2312" pitchFamily="49" charset="-122"/>
                </a:rPr>
                <a:t>(</a:t>
              </a:r>
              <a:r>
                <a:rPr lang="en-US" altLang="zh-CN" sz="2000" b="1" i="1" dirty="0">
                  <a:solidFill>
                    <a:schemeClr val="accent2"/>
                  </a:solidFill>
                  <a:ea typeface="楷体_GB2312" pitchFamily="49" charset="-122"/>
                </a:rPr>
                <a:t>x</a:t>
              </a:r>
              <a:r>
                <a:rPr lang="en-US" altLang="zh-CN" sz="2000" dirty="0">
                  <a:solidFill>
                    <a:schemeClr val="accent2"/>
                  </a:solidFill>
                  <a:ea typeface="楷体_GB2312" pitchFamily="49" charset="-122"/>
                </a:rPr>
                <a:t>*)</a:t>
              </a:r>
              <a:r>
                <a:rPr lang="en-US" altLang="zh-CN" sz="2000" dirty="0">
                  <a:solidFill>
                    <a:schemeClr val="accent2"/>
                  </a:solidFill>
                  <a:ea typeface="楷体_GB2312" pitchFamily="49" charset="-122"/>
                  <a:sym typeface="Symbol" panose="05050102010706020507" pitchFamily="18" charset="2"/>
                </a:rPr>
                <a:t></a:t>
              </a:r>
              <a:r>
                <a:rPr lang="en-US" altLang="zh-CN" sz="2000" b="1" i="1" dirty="0">
                  <a:solidFill>
                    <a:schemeClr val="accent2"/>
                  </a:solidFill>
                  <a:ea typeface="楷体_GB2312" pitchFamily="49" charset="-122"/>
                  <a:sym typeface="Symbol" panose="05050102010706020507" pitchFamily="18" charset="2"/>
                </a:rPr>
                <a:t>G</a:t>
              </a:r>
              <a:r>
                <a:rPr lang="en-US" altLang="zh-CN" sz="2000" dirty="0">
                  <a:solidFill>
                    <a:schemeClr val="accent2"/>
                  </a:solidFill>
                  <a:ea typeface="楷体_GB2312" pitchFamily="49" charset="-122"/>
                  <a:sym typeface="Symbol" panose="05050102010706020507" pitchFamily="18" charset="2"/>
                </a:rPr>
                <a:t>(</a:t>
              </a:r>
              <a:r>
                <a:rPr lang="en-US" altLang="zh-CN" sz="2000" b="1" i="1" dirty="0">
                  <a:solidFill>
                    <a:schemeClr val="accent2"/>
                  </a:solidFill>
                  <a:ea typeface="楷体_GB2312" pitchFamily="49" charset="-122"/>
                </a:rPr>
                <a:t>x</a:t>
              </a:r>
              <a:r>
                <a:rPr lang="en-US" altLang="zh-CN" sz="2000" dirty="0">
                  <a:solidFill>
                    <a:schemeClr val="accent2"/>
                  </a:solidFill>
                  <a:ea typeface="楷体_GB2312" pitchFamily="49" charset="-122"/>
                </a:rPr>
                <a:t>*</a:t>
              </a:r>
              <a:r>
                <a:rPr lang="en-US" altLang="zh-CN" sz="2000" dirty="0">
                  <a:solidFill>
                    <a:schemeClr val="accent2"/>
                  </a:solidFill>
                  <a:ea typeface="楷体_GB2312" pitchFamily="49" charset="-122"/>
                  <a:sym typeface="Symbol" panose="05050102010706020507" pitchFamily="18" charset="2"/>
                </a:rPr>
                <a:t>)</a:t>
              </a:r>
              <a:r>
                <a:rPr lang="en-US" altLang="zh-CN" sz="2000" dirty="0">
                  <a:ea typeface="楷体_GB2312" pitchFamily="49" charset="-122"/>
                </a:rPr>
                <a:t>. </a:t>
              </a:r>
              <a:endParaRPr lang="en-US" altLang="zh-CN" sz="2000" dirty="0">
                <a:ea typeface="楷体_GB2312" pitchFamily="49" charset="-122"/>
              </a:endParaRPr>
            </a:p>
          </p:txBody>
        </p:sp>
        <p:sp>
          <p:nvSpPr>
            <p:cNvPr id="397332" name="Line 30"/>
            <p:cNvSpPr/>
            <p:nvPr/>
          </p:nvSpPr>
          <p:spPr>
            <a:xfrm>
              <a:off x="3334" y="1117"/>
              <a:ext cx="1860" cy="1905"/>
            </a:xfrm>
            <a:prstGeom prst="line">
              <a:avLst/>
            </a:prstGeom>
            <a:ln w="9525" cap="flat" cmpd="sng">
              <a:solidFill>
                <a:schemeClr val="accent2"/>
              </a:solidFill>
              <a:prstDash val="solid"/>
              <a:headEnd type="none" w="med" len="med"/>
              <a:tailEnd type="none" w="med" len="med"/>
            </a:ln>
          </p:spPr>
        </p:sp>
        <p:sp>
          <p:nvSpPr>
            <p:cNvPr id="397333" name="Rectangle 31"/>
            <p:cNvSpPr/>
            <p:nvPr/>
          </p:nvSpPr>
          <p:spPr>
            <a:xfrm>
              <a:off x="5136" y="3068"/>
              <a:ext cx="457" cy="27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000" i="1" dirty="0">
                  <a:solidFill>
                    <a:schemeClr val="accent2"/>
                  </a:solidFill>
                  <a:ea typeface="楷体_GB2312" pitchFamily="49" charset="-122"/>
                </a:rPr>
                <a:t>g</a:t>
              </a:r>
              <a:r>
                <a:rPr lang="en-US" altLang="zh-CN" sz="2000" baseline="-25000" dirty="0">
                  <a:solidFill>
                    <a:schemeClr val="accent2"/>
                  </a:solidFill>
                  <a:ea typeface="楷体_GB2312" pitchFamily="49" charset="-122"/>
                </a:rPr>
                <a:t>2</a:t>
              </a:r>
              <a:r>
                <a:rPr lang="en-US" altLang="zh-CN" sz="2000" dirty="0">
                  <a:solidFill>
                    <a:schemeClr val="accent2"/>
                  </a:solidFill>
                  <a:ea typeface="楷体_GB2312" pitchFamily="49" charset="-122"/>
                </a:rPr>
                <a:t>(</a:t>
              </a:r>
              <a:r>
                <a:rPr lang="en-US" altLang="zh-CN" sz="2000" b="1" i="1" dirty="0">
                  <a:solidFill>
                    <a:schemeClr val="accent2"/>
                  </a:solidFill>
                  <a:ea typeface="楷体_GB2312" pitchFamily="49" charset="-122"/>
                </a:rPr>
                <a:t>x</a:t>
              </a:r>
              <a:r>
                <a:rPr lang="en-US" altLang="zh-CN" sz="2000" dirty="0">
                  <a:solidFill>
                    <a:schemeClr val="accent2"/>
                  </a:solidFill>
                  <a:ea typeface="楷体_GB2312" pitchFamily="49" charset="-122"/>
                </a:rPr>
                <a:t>)</a:t>
              </a:r>
              <a:endParaRPr lang="en-US" altLang="zh-CN" sz="2000" dirty="0">
                <a:solidFill>
                  <a:schemeClr val="accent2"/>
                </a:solidFill>
                <a:ea typeface="楷体_GB2312" pitchFamily="49" charset="-122"/>
              </a:endParaRPr>
            </a:p>
          </p:txBody>
        </p:sp>
        <p:sp>
          <p:nvSpPr>
            <p:cNvPr id="397334" name="Rectangle 32"/>
            <p:cNvSpPr/>
            <p:nvPr/>
          </p:nvSpPr>
          <p:spPr>
            <a:xfrm>
              <a:off x="4229" y="3249"/>
              <a:ext cx="457" cy="27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000" i="1" dirty="0">
                  <a:solidFill>
                    <a:schemeClr val="accent2"/>
                  </a:solidFill>
                  <a:ea typeface="楷体_GB2312" pitchFamily="49" charset="-122"/>
                </a:rPr>
                <a:t>g</a:t>
              </a:r>
              <a:r>
                <a:rPr lang="en-US" altLang="zh-CN" sz="2000" baseline="-25000" dirty="0">
                  <a:solidFill>
                    <a:schemeClr val="accent2"/>
                  </a:solidFill>
                  <a:ea typeface="楷体_GB2312" pitchFamily="49" charset="-122"/>
                </a:rPr>
                <a:t>1</a:t>
              </a:r>
              <a:r>
                <a:rPr lang="en-US" altLang="zh-CN" sz="2000" dirty="0">
                  <a:solidFill>
                    <a:schemeClr val="accent2"/>
                  </a:solidFill>
                  <a:ea typeface="楷体_GB2312" pitchFamily="49" charset="-122"/>
                </a:rPr>
                <a:t>(</a:t>
              </a:r>
              <a:r>
                <a:rPr lang="en-US" altLang="zh-CN" sz="2000" b="1" i="1" dirty="0">
                  <a:solidFill>
                    <a:schemeClr val="accent2"/>
                  </a:solidFill>
                  <a:ea typeface="楷体_GB2312" pitchFamily="49" charset="-122"/>
                </a:rPr>
                <a:t>x</a:t>
              </a:r>
              <a:r>
                <a:rPr lang="en-US" altLang="zh-CN" sz="2000" dirty="0">
                  <a:solidFill>
                    <a:schemeClr val="accent2"/>
                  </a:solidFill>
                  <a:ea typeface="楷体_GB2312" pitchFamily="49" charset="-122"/>
                </a:rPr>
                <a:t>)</a:t>
              </a:r>
              <a:endParaRPr lang="en-US" altLang="zh-CN" sz="2000" dirty="0">
                <a:solidFill>
                  <a:schemeClr val="accent2"/>
                </a:solidFill>
                <a:ea typeface="楷体_GB2312" pitchFamily="49" charset="-122"/>
              </a:endParaRPr>
            </a:p>
          </p:txBody>
        </p:sp>
        <p:sp>
          <p:nvSpPr>
            <p:cNvPr id="397335" name="Line 31"/>
            <p:cNvSpPr/>
            <p:nvPr/>
          </p:nvSpPr>
          <p:spPr>
            <a:xfrm>
              <a:off x="2744" y="2568"/>
              <a:ext cx="2767" cy="0"/>
            </a:xfrm>
            <a:prstGeom prst="line">
              <a:avLst/>
            </a:prstGeom>
            <a:ln w="9525" cap="flat" cmpd="sng">
              <a:solidFill>
                <a:schemeClr val="tx1"/>
              </a:solidFill>
              <a:prstDash val="solid"/>
              <a:headEnd type="none" w="med" len="med"/>
              <a:tailEnd type="triangle" w="med" len="med"/>
            </a:ln>
          </p:spPr>
        </p:sp>
        <p:sp>
          <p:nvSpPr>
            <p:cNvPr id="397336" name="Line 32"/>
            <p:cNvSpPr/>
            <p:nvPr/>
          </p:nvSpPr>
          <p:spPr>
            <a:xfrm flipV="1">
              <a:off x="3787" y="1117"/>
              <a:ext cx="0" cy="2450"/>
            </a:xfrm>
            <a:prstGeom prst="line">
              <a:avLst/>
            </a:prstGeom>
            <a:ln w="9525" cap="flat" cmpd="sng">
              <a:solidFill>
                <a:schemeClr val="tx1"/>
              </a:solidFill>
              <a:prstDash val="solid"/>
              <a:headEnd type="none" w="med" len="med"/>
              <a:tailEnd type="triangle" w="med" len="med"/>
            </a:ln>
          </p:spPr>
        </p:sp>
        <p:sp>
          <p:nvSpPr>
            <p:cNvPr id="397337" name="Rectangle 33"/>
            <p:cNvSpPr/>
            <p:nvPr/>
          </p:nvSpPr>
          <p:spPr>
            <a:xfrm>
              <a:off x="4286" y="1797"/>
              <a:ext cx="307" cy="290"/>
            </a:xfrm>
            <a:prstGeom prst="rect">
              <a:avLst/>
            </a:prstGeom>
            <a:noFill/>
            <a:ln w="9525">
              <a:noFill/>
            </a:ln>
          </p:spPr>
          <p:txBody>
            <a:bodyPr wrap="none">
              <a:spAutoFit/>
            </a:bodyPr>
            <a:p>
              <a:r>
                <a:rPr lang="en-US" altLang="zh-CN" sz="2400" b="1" dirty="0">
                  <a:solidFill>
                    <a:schemeClr val="accent2"/>
                  </a:solidFill>
                  <a:latin typeface="Times New Roman" panose="02020603050405020304" pitchFamily="18" charset="0"/>
                </a:rPr>
                <a:t>x</a:t>
              </a:r>
              <a:r>
                <a:rPr lang="en-US" altLang="zh-CN" sz="2400" i="0" dirty="0">
                  <a:solidFill>
                    <a:schemeClr val="accent2"/>
                  </a:solidFill>
                  <a:latin typeface="Times New Roman" panose="02020603050405020304" pitchFamily="18" charset="0"/>
                </a:rPr>
                <a:t>*</a:t>
              </a:r>
              <a:endParaRPr lang="zh-CN" altLang="en-US" sz="2400" i="0" dirty="0">
                <a:solidFill>
                  <a:schemeClr val="accent2"/>
                </a:solidFill>
                <a:latin typeface="Times New Roman" panose="02020603050405020304" pitchFamily="18" charset="0"/>
              </a:endParaRPr>
            </a:p>
          </p:txBody>
        </p:sp>
        <p:sp>
          <p:nvSpPr>
            <p:cNvPr id="397338" name="Oval 34"/>
            <p:cNvSpPr/>
            <p:nvPr/>
          </p:nvSpPr>
          <p:spPr>
            <a:xfrm>
              <a:off x="4241" y="2024"/>
              <a:ext cx="91" cy="9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7730"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44</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7731"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57732" name="Object 5"/>
          <p:cNvGraphicFramePr>
            <a:graphicFrameLocks noChangeAspect="1"/>
          </p:cNvGraphicFramePr>
          <p:nvPr/>
        </p:nvGraphicFramePr>
        <p:xfrm>
          <a:off x="1919288" y="1844675"/>
          <a:ext cx="8369300" cy="1612900"/>
        </p:xfrm>
        <a:graphic>
          <a:graphicData uri="http://schemas.openxmlformats.org/presentationml/2006/ole">
            <mc:AlternateContent xmlns:mc="http://schemas.openxmlformats.org/markup-compatibility/2006">
              <mc:Choice xmlns:v="urn:schemas-microsoft-com:vml" Requires="v">
                <p:oleObj spid="_x0000_s3927" name="" r:id="rId1" imgW="8369300" imgH="1612900" progId="Equation.DSMT4">
                  <p:embed/>
                </p:oleObj>
              </mc:Choice>
              <mc:Fallback>
                <p:oleObj name="" r:id="rId1" imgW="8369300" imgH="1612900" progId="Equation.DSMT4">
                  <p:embed/>
                  <p:pic>
                    <p:nvPicPr>
                      <p:cNvPr id="0" name="图片 3926"/>
                      <p:cNvPicPr/>
                      <p:nvPr/>
                    </p:nvPicPr>
                    <p:blipFill>
                      <a:blip r:embed="rId2"/>
                      <a:stretch>
                        <a:fillRect/>
                      </a:stretch>
                    </p:blipFill>
                    <p:spPr>
                      <a:xfrm>
                        <a:off x="1919288" y="1844675"/>
                        <a:ext cx="8369300" cy="1612900"/>
                      </a:xfrm>
                      <a:prstGeom prst="rect">
                        <a:avLst/>
                      </a:prstGeom>
                      <a:noFill/>
                      <a:ln w="38100">
                        <a:noFill/>
                        <a:miter/>
                      </a:ln>
                    </p:spPr>
                  </p:pic>
                </p:oleObj>
              </mc:Fallback>
            </mc:AlternateContent>
          </a:graphicData>
        </a:graphic>
      </p:graphicFrame>
      <p:sp>
        <p:nvSpPr>
          <p:cNvPr id="457733" name="Rectangle 6"/>
          <p:cNvSpPr/>
          <p:nvPr/>
        </p:nvSpPr>
        <p:spPr>
          <a:xfrm>
            <a:off x="2063750" y="1125538"/>
            <a:ext cx="533971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例</a:t>
            </a:r>
            <a:r>
              <a:rPr lang="en-US" altLang="zh-CN" sz="2800" dirty="0">
                <a:sym typeface="Wingdings" panose="05000000000000000000" pitchFamily="2" charset="2"/>
              </a:rPr>
              <a:t>7.2.8 </a:t>
            </a:r>
            <a:r>
              <a:rPr lang="zh-CN" altLang="en-US" sz="2800" dirty="0">
                <a:sym typeface="Wingdings" panose="05000000000000000000" pitchFamily="2" charset="2"/>
              </a:rPr>
              <a:t>考虑下列非线性规划问题</a:t>
            </a:r>
            <a:endParaRPr lang="zh-CN" altLang="en-US" sz="2800" dirty="0">
              <a:sym typeface="Wingdings" panose="05000000000000000000" pitchFamily="2" charset="2"/>
            </a:endParaRPr>
          </a:p>
        </p:txBody>
      </p:sp>
      <p:sp>
        <p:nvSpPr>
          <p:cNvPr id="457734" name="Rectangle 7"/>
          <p:cNvSpPr/>
          <p:nvPr/>
        </p:nvSpPr>
        <p:spPr>
          <a:xfrm>
            <a:off x="1847850" y="3644900"/>
            <a:ext cx="7993063" cy="95313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记目标函数和约束函数分别为</a:t>
            </a:r>
            <a:r>
              <a:rPr lang="en-US" altLang="zh-CN" sz="2800" i="1" dirty="0">
                <a:sym typeface="Wingdings" panose="05000000000000000000" pitchFamily="2" charset="2"/>
              </a:rPr>
              <a:t>f(x</a:t>
            </a:r>
            <a:r>
              <a:rPr lang="en-US" altLang="zh-CN" sz="2800" dirty="0">
                <a:sym typeface="Wingdings" panose="05000000000000000000" pitchFamily="2" charset="2"/>
              </a:rPr>
              <a:t>),</a:t>
            </a:r>
            <a:r>
              <a:rPr lang="en-US" altLang="zh-CN" sz="2800" i="1" dirty="0">
                <a:sym typeface="Wingdings" panose="05000000000000000000" pitchFamily="2" charset="2"/>
              </a:rPr>
              <a:t> h</a:t>
            </a:r>
            <a:r>
              <a:rPr lang="en-US" altLang="zh-CN" sz="2800" dirty="0">
                <a:sym typeface="Wingdings" panose="05000000000000000000" pitchFamily="2" charset="2"/>
              </a:rPr>
              <a:t>(</a:t>
            </a:r>
            <a:r>
              <a:rPr lang="en-US" altLang="zh-CN" sz="2800" i="1" dirty="0">
                <a:sym typeface="Wingdings" panose="05000000000000000000" pitchFamily="2" charset="2"/>
              </a:rPr>
              <a:t>x</a:t>
            </a:r>
            <a:r>
              <a:rPr lang="en-US" altLang="zh-CN" sz="2800" dirty="0">
                <a:sym typeface="Wingdings" panose="05000000000000000000" pitchFamily="2" charset="2"/>
              </a:rPr>
              <a:t>),</a:t>
            </a:r>
            <a:r>
              <a:rPr lang="zh-CN" altLang="en-US" sz="2800" dirty="0">
                <a:sym typeface="Wingdings" panose="05000000000000000000" pitchFamily="2" charset="2"/>
              </a:rPr>
              <a:t>他们在点</a:t>
            </a:r>
            <a:r>
              <a:rPr lang="en-US" altLang="zh-CN" sz="2800" dirty="0">
                <a:sym typeface="Wingdings" panose="05000000000000000000" pitchFamily="2" charset="2"/>
              </a:rPr>
              <a:t>x</a:t>
            </a:r>
            <a:r>
              <a:rPr lang="zh-CN" altLang="en-US" sz="2800" dirty="0">
                <a:sym typeface="Wingdings" panose="05000000000000000000" pitchFamily="2" charset="2"/>
              </a:rPr>
              <a:t>处的梯度分别是</a:t>
            </a:r>
            <a:endParaRPr lang="zh-CN" altLang="en-US" sz="2800" dirty="0">
              <a:sym typeface="Wingdings" panose="05000000000000000000" pitchFamily="2" charset="2"/>
            </a:endParaRPr>
          </a:p>
        </p:txBody>
      </p:sp>
      <p:graphicFrame>
        <p:nvGraphicFramePr>
          <p:cNvPr id="457735" name="Object 9"/>
          <p:cNvGraphicFramePr>
            <a:graphicFrameLocks noChangeAspect="1"/>
          </p:cNvGraphicFramePr>
          <p:nvPr/>
        </p:nvGraphicFramePr>
        <p:xfrm>
          <a:off x="3216275" y="4797425"/>
          <a:ext cx="4000500" cy="1016000"/>
        </p:xfrm>
        <a:graphic>
          <a:graphicData uri="http://schemas.openxmlformats.org/presentationml/2006/ole">
            <mc:AlternateContent xmlns:mc="http://schemas.openxmlformats.org/markup-compatibility/2006">
              <mc:Choice xmlns:v="urn:schemas-microsoft-com:vml" Requires="v">
                <p:oleObj spid="_x0000_s3928" name="" r:id="rId3" imgW="4000500" imgH="1016000" progId="Equation.DSMT4">
                  <p:embed/>
                </p:oleObj>
              </mc:Choice>
              <mc:Fallback>
                <p:oleObj name="" r:id="rId3" imgW="4000500" imgH="1016000" progId="Equation.DSMT4">
                  <p:embed/>
                  <p:pic>
                    <p:nvPicPr>
                      <p:cNvPr id="0" name="图片 3927"/>
                      <p:cNvPicPr/>
                      <p:nvPr/>
                    </p:nvPicPr>
                    <p:blipFill>
                      <a:blip r:embed="rId4"/>
                      <a:stretch>
                        <a:fillRect/>
                      </a:stretch>
                    </p:blipFill>
                    <p:spPr>
                      <a:xfrm>
                        <a:off x="3216275" y="4797425"/>
                        <a:ext cx="4000500" cy="1016000"/>
                      </a:xfrm>
                      <a:prstGeom prst="rect">
                        <a:avLst/>
                      </a:prstGeom>
                      <a:noFill/>
                      <a:ln w="38100">
                        <a:noFill/>
                        <a:miter/>
                      </a:ln>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8754"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45</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8755"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
        <p:nvSpPr>
          <p:cNvPr id="458756" name="Rectangle 4"/>
          <p:cNvSpPr/>
          <p:nvPr/>
        </p:nvSpPr>
        <p:spPr>
          <a:xfrm>
            <a:off x="1905000" y="3228975"/>
            <a:ext cx="53848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dirty="0">
                <a:sym typeface="Wingdings" panose="05000000000000000000" pitchFamily="2" charset="2"/>
              </a:rPr>
              <a:t>例</a:t>
            </a:r>
            <a:endParaRPr lang="zh-CN" altLang="en-US" sz="2800" dirty="0">
              <a:sym typeface="Wingdings" panose="05000000000000000000" pitchFamily="2" charset="2"/>
            </a:endParaRPr>
          </a:p>
        </p:txBody>
      </p:sp>
      <p:graphicFrame>
        <p:nvGraphicFramePr>
          <p:cNvPr id="458757" name="Object 5"/>
          <p:cNvGraphicFramePr>
            <a:graphicFrameLocks noChangeAspect="1"/>
          </p:cNvGraphicFramePr>
          <p:nvPr/>
        </p:nvGraphicFramePr>
        <p:xfrm>
          <a:off x="2566988" y="1268413"/>
          <a:ext cx="6146800" cy="4953000"/>
        </p:xfrm>
        <a:graphic>
          <a:graphicData uri="http://schemas.openxmlformats.org/presentationml/2006/ole">
            <mc:AlternateContent xmlns:mc="http://schemas.openxmlformats.org/markup-compatibility/2006">
              <mc:Choice xmlns:v="urn:schemas-microsoft-com:vml" Requires="v">
                <p:oleObj spid="_x0000_s3929" name="" r:id="rId1" imgW="6146800" imgH="4953000" progId="Equation.DSMT4">
                  <p:embed/>
                </p:oleObj>
              </mc:Choice>
              <mc:Fallback>
                <p:oleObj name="" r:id="rId1" imgW="6146800" imgH="4953000" progId="Equation.DSMT4">
                  <p:embed/>
                  <p:pic>
                    <p:nvPicPr>
                      <p:cNvPr id="0" name="图片 3928"/>
                      <p:cNvPicPr/>
                      <p:nvPr/>
                    </p:nvPicPr>
                    <p:blipFill>
                      <a:blip r:embed="rId2"/>
                      <a:stretch>
                        <a:fillRect/>
                      </a:stretch>
                    </p:blipFill>
                    <p:spPr>
                      <a:xfrm>
                        <a:off x="2566988" y="1268413"/>
                        <a:ext cx="6146800" cy="4953000"/>
                      </a:xfrm>
                      <a:prstGeom prst="rect">
                        <a:avLst/>
                      </a:prstGeom>
                      <a:noFill/>
                      <a:ln w="38100">
                        <a:noFill/>
                        <a:miter/>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9778" name="Rectangle 2"/>
          <p:cNvSpPr>
            <a:spLocks noGrp="1"/>
          </p:cNvSpPr>
          <p:nvPr>
            <p:ph type="title"/>
          </p:nvPr>
        </p:nvSpPr>
        <p:spPr>
          <a:xfrm>
            <a:off x="1703388" y="-26987"/>
            <a:ext cx="7772400" cy="1143000"/>
          </a:xfrm>
        </p:spPr>
        <p:txBody>
          <a:bodyPr vert="horz" wrap="square" lIns="91440" tIns="45720" rIns="91440" bIns="45720" anchor="ctr" anchorCtr="0">
            <a:normAutofit fontScale="90000"/>
          </a:bodyPr>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等与不等式约束</a:t>
            </a:r>
            <a:r>
              <a:rPr lang="en-US" altLang="zh-CN" sz="3600" dirty="0">
                <a:solidFill>
                  <a:srgbClr val="FF9900"/>
                </a:solidFill>
                <a:ea typeface="楷体_GB2312" pitchFamily="49" charset="-122"/>
                <a:sym typeface="Wingdings" panose="05000000000000000000" pitchFamily="2" charset="2"/>
              </a:rPr>
              <a:t>46</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459779" name="Line 3"/>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aphicFrame>
        <p:nvGraphicFramePr>
          <p:cNvPr id="459780" name="Object 5"/>
          <p:cNvGraphicFramePr>
            <a:graphicFrameLocks noChangeAspect="1"/>
          </p:cNvGraphicFramePr>
          <p:nvPr/>
        </p:nvGraphicFramePr>
        <p:xfrm>
          <a:off x="2279650" y="1268413"/>
          <a:ext cx="6692900" cy="3860800"/>
        </p:xfrm>
        <a:graphic>
          <a:graphicData uri="http://schemas.openxmlformats.org/presentationml/2006/ole">
            <mc:AlternateContent xmlns:mc="http://schemas.openxmlformats.org/markup-compatibility/2006">
              <mc:Choice xmlns:v="urn:schemas-microsoft-com:vml" Requires="v">
                <p:oleObj spid="_x0000_s3930" name="" r:id="rId1" imgW="6692900" imgH="3860800" progId="Equation.DSMT4">
                  <p:embed/>
                </p:oleObj>
              </mc:Choice>
              <mc:Fallback>
                <p:oleObj name="" r:id="rId1" imgW="6692900" imgH="3860800" progId="Equation.DSMT4">
                  <p:embed/>
                  <p:pic>
                    <p:nvPicPr>
                      <p:cNvPr id="0" name="图片 3929"/>
                      <p:cNvPicPr/>
                      <p:nvPr/>
                    </p:nvPicPr>
                    <p:blipFill>
                      <a:blip r:embed="rId2"/>
                      <a:stretch>
                        <a:fillRect/>
                      </a:stretch>
                    </p:blipFill>
                    <p:spPr>
                      <a:xfrm>
                        <a:off x="2279650" y="1268413"/>
                        <a:ext cx="6692900" cy="3860800"/>
                      </a:xfrm>
                      <a:prstGeom prst="rect">
                        <a:avLst/>
                      </a:prstGeom>
                      <a:noFill/>
                      <a:ln w="38100">
                        <a:noFill/>
                        <a:miter/>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02" name="Rectangle 2"/>
          <p:cNvSpPr>
            <a:spLocks noGrp="1"/>
          </p:cNvSpPr>
          <p:nvPr>
            <p:ph type="title"/>
          </p:nvPr>
        </p:nvSpPr>
        <p:spPr>
          <a:xfrm>
            <a:off x="1774825" y="260350"/>
            <a:ext cx="6913563" cy="647700"/>
          </a:xfrm>
        </p:spPr>
        <p:txBody>
          <a:bodyPr vert="horz" wrap="square" lIns="91440" tIns="45720" rIns="91440" bIns="45720" anchor="ctr" anchorCtr="0">
            <a:normAutofit fontScale="90000"/>
          </a:bodyPr>
          <a:p>
            <a:pPr algn="l" eaLnBrk="1" hangingPunct="1"/>
            <a:r>
              <a:rPr lang="en-US" altLang="zh-CN" sz="4000" dirty="0">
                <a:solidFill>
                  <a:srgbClr val="003366"/>
                </a:solidFill>
              </a:rPr>
              <a:t>7</a:t>
            </a:r>
            <a:r>
              <a:rPr lang="en-US" altLang="zh-CN" sz="4000" b="1" dirty="0">
                <a:solidFill>
                  <a:srgbClr val="003366"/>
                </a:solidFill>
              </a:rPr>
              <a:t>. </a:t>
            </a:r>
            <a:r>
              <a:rPr lang="zh-CN" altLang="en-US" sz="3600" dirty="0">
                <a:solidFill>
                  <a:srgbClr val="003366"/>
                </a:solidFill>
              </a:rPr>
              <a:t>最优性条件</a:t>
            </a:r>
            <a:r>
              <a:rPr lang="en-US" altLang="zh-CN" sz="3600" dirty="0">
                <a:solidFill>
                  <a:srgbClr val="006699"/>
                </a:solidFill>
              </a:rPr>
              <a:t>-</a:t>
            </a:r>
            <a:r>
              <a:rPr lang="zh-CN" altLang="en-US" sz="3200" dirty="0">
                <a:solidFill>
                  <a:srgbClr val="FF9900"/>
                </a:solidFill>
                <a:ea typeface="楷体_GB2312" pitchFamily="49" charset="-122"/>
                <a:sym typeface="Wingdings" panose="05000000000000000000" pitchFamily="2" charset="2"/>
              </a:rPr>
              <a:t>等与不等式约束</a:t>
            </a:r>
            <a:r>
              <a:rPr lang="en-US" altLang="zh-CN" sz="3200" dirty="0">
                <a:solidFill>
                  <a:srgbClr val="FF9900"/>
                </a:solidFill>
                <a:ea typeface="楷体_GB2312" pitchFamily="49" charset="-122"/>
                <a:sym typeface="Wingdings" panose="05000000000000000000" pitchFamily="2" charset="2"/>
              </a:rPr>
              <a:t>47</a:t>
            </a:r>
            <a:endParaRPr lang="en-US" altLang="zh-CN" sz="3200" dirty="0">
              <a:solidFill>
                <a:srgbClr val="FF9900"/>
              </a:solidFill>
              <a:ea typeface="楷体_GB2312" pitchFamily="49" charset="-122"/>
              <a:sym typeface="Wingdings" panose="05000000000000000000" pitchFamily="2" charset="2"/>
            </a:endParaRPr>
          </a:p>
        </p:txBody>
      </p:sp>
      <p:graphicFrame>
        <p:nvGraphicFramePr>
          <p:cNvPr id="460803" name="Object 3"/>
          <p:cNvGraphicFramePr>
            <a:graphicFrameLocks noChangeAspect="1"/>
          </p:cNvGraphicFramePr>
          <p:nvPr>
            <p:ph type="body"/>
          </p:nvPr>
        </p:nvGraphicFramePr>
        <p:xfrm>
          <a:off x="1919288" y="981075"/>
          <a:ext cx="8353425" cy="5221288"/>
        </p:xfrm>
        <a:graphic>
          <a:graphicData uri="http://schemas.openxmlformats.org/presentationml/2006/ole">
            <mc:AlternateContent xmlns:mc="http://schemas.openxmlformats.org/markup-compatibility/2006">
              <mc:Choice xmlns:v="urn:schemas-microsoft-com:vml" Requires="v">
                <p:oleObj spid="_x0000_s3931" name="" r:id="rId1" imgW="8940800" imgH="5588000" progId="Equation.DSMT4">
                  <p:embed/>
                </p:oleObj>
              </mc:Choice>
              <mc:Fallback>
                <p:oleObj name="" r:id="rId1" imgW="8940800" imgH="5588000" progId="Equation.DSMT4">
                  <p:embed/>
                  <p:pic>
                    <p:nvPicPr>
                      <p:cNvPr id="0" name="图片 3930"/>
                      <p:cNvPicPr/>
                      <p:nvPr/>
                    </p:nvPicPr>
                    <p:blipFill>
                      <a:blip r:embed="rId2"/>
                      <a:srcRect/>
                      <a:stretch>
                        <a:fillRect/>
                      </a:stretch>
                    </p:blipFill>
                    <p:spPr>
                      <a:xfrm>
                        <a:off x="1919288" y="981075"/>
                        <a:ext cx="8353425" cy="5221288"/>
                      </a:xfrm>
                      <a:prstGeom prst="rect">
                        <a:avLst/>
                      </a:prstGeom>
                      <a:noFill/>
                      <a:ln w="38100">
                        <a:miter/>
                      </a:ln>
                    </p:spPr>
                  </p:pic>
                </p:oleObj>
              </mc:Fallback>
            </mc:AlternateContent>
          </a:graphicData>
        </a:graphic>
      </p:graphicFrame>
      <p:sp>
        <p:nvSpPr>
          <p:cNvPr id="460804"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4</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398339"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pSp>
        <p:nvGrpSpPr>
          <p:cNvPr id="398340" name="Group 5"/>
          <p:cNvGrpSpPr/>
          <p:nvPr/>
        </p:nvGrpSpPr>
        <p:grpSpPr>
          <a:xfrm>
            <a:off x="2135188" y="1204913"/>
            <a:ext cx="3384550" cy="2185987"/>
            <a:chOff x="385" y="759"/>
            <a:chExt cx="2132" cy="1377"/>
          </a:xfrm>
        </p:grpSpPr>
        <p:sp>
          <p:nvSpPr>
            <p:cNvPr id="398362" name="Text Box 6"/>
            <p:cNvSpPr txBox="1"/>
            <p:nvPr/>
          </p:nvSpPr>
          <p:spPr>
            <a:xfrm>
              <a:off x="385" y="799"/>
              <a:ext cx="2132" cy="1337"/>
            </a:xfrm>
            <a:prstGeom prst="rect">
              <a:avLst/>
            </a:prstGeom>
            <a:solidFill>
              <a:srgbClr val="CCFFFF">
                <a:alpha val="50195"/>
              </a:srgbClr>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accent2"/>
                  </a:solidFill>
                </a:rPr>
                <a:t>Min  </a:t>
              </a:r>
              <a:r>
                <a:rPr lang="en-US" altLang="zh-CN" sz="2400" dirty="0">
                  <a:solidFill>
                    <a:schemeClr val="accent2"/>
                  </a:solidFill>
                </a:rPr>
                <a:t>(</a:t>
              </a:r>
              <a:r>
                <a:rPr lang="en-US" altLang="zh-CN" sz="2400" i="1" dirty="0">
                  <a:solidFill>
                    <a:schemeClr val="accent2"/>
                  </a:solidFill>
                </a:rPr>
                <a:t>x-</a:t>
              </a:r>
              <a:r>
                <a:rPr lang="en-US" altLang="zh-CN" sz="2400" dirty="0">
                  <a:solidFill>
                    <a:schemeClr val="accent2"/>
                  </a:solidFill>
                </a:rPr>
                <a:t>3)  + (</a:t>
              </a:r>
              <a:r>
                <a:rPr lang="en-US" altLang="zh-CN" sz="2400" i="1" dirty="0">
                  <a:solidFill>
                    <a:schemeClr val="accent2"/>
                  </a:solidFill>
                </a:rPr>
                <a:t>y</a:t>
              </a:r>
              <a:r>
                <a:rPr lang="en-US" altLang="zh-CN" sz="2400" dirty="0">
                  <a:solidFill>
                    <a:schemeClr val="accent2"/>
                  </a:solidFill>
                </a:rPr>
                <a:t>-2)</a:t>
              </a:r>
              <a:endParaRPr lang="en-US" altLang="zh-CN" sz="2400" i="1" dirty="0">
                <a:solidFill>
                  <a:schemeClr val="accent2"/>
                </a:solidFill>
              </a:endParaRPr>
            </a:p>
            <a:p>
              <a:pPr marL="0" lvl="0" indent="0" eaLnBrk="1" hangingPunct="1">
                <a:spcBef>
                  <a:spcPct val="50000"/>
                </a:spcBef>
                <a:buNone/>
              </a:pPr>
              <a:r>
                <a:rPr lang="en-US" altLang="zh-CN" sz="2400" b="1" dirty="0">
                  <a:solidFill>
                    <a:schemeClr val="accent2"/>
                  </a:solidFill>
                </a:rPr>
                <a:t>  s.t.  </a:t>
              </a:r>
              <a:r>
                <a:rPr lang="en-US" altLang="zh-CN" sz="2400" i="1" dirty="0">
                  <a:solidFill>
                    <a:schemeClr val="accent2"/>
                  </a:solidFill>
                </a:rPr>
                <a:t>x   </a:t>
              </a:r>
              <a:r>
                <a:rPr lang="en-US" altLang="zh-CN" sz="2400" dirty="0">
                  <a:solidFill>
                    <a:schemeClr val="accent2"/>
                  </a:solidFill>
                </a:rPr>
                <a:t>+ </a:t>
              </a:r>
              <a:r>
                <a:rPr lang="en-US" altLang="zh-CN" sz="2400" i="1" dirty="0">
                  <a:solidFill>
                    <a:schemeClr val="accent2"/>
                  </a:solidFill>
                </a:rPr>
                <a:t>y  </a:t>
              </a:r>
              <a:r>
                <a:rPr lang="en-US" altLang="zh-CN" sz="2400" dirty="0">
                  <a:solidFill>
                    <a:schemeClr val="accent2"/>
                  </a:solidFill>
                  <a:sym typeface="Symbol" panose="05050102010706020507" pitchFamily="18" charset="2"/>
                </a:rPr>
                <a:t> 5</a:t>
              </a:r>
              <a:endParaRPr lang="en-US" altLang="zh-CN" sz="2400" dirty="0">
                <a:solidFill>
                  <a:schemeClr val="accent2"/>
                </a:solidFill>
              </a:endParaRPr>
            </a:p>
            <a:p>
              <a:pPr marL="0" lvl="0" indent="0" eaLnBrk="1" hangingPunct="1">
                <a:spcBef>
                  <a:spcPct val="50000"/>
                </a:spcBef>
                <a:buNone/>
              </a:pPr>
              <a:r>
                <a:rPr lang="en-US" altLang="zh-CN" sz="2400" i="1" dirty="0">
                  <a:solidFill>
                    <a:schemeClr val="accent2"/>
                  </a:solidFill>
                </a:rPr>
                <a:t>         x   </a:t>
              </a:r>
              <a:r>
                <a:rPr lang="en-US" altLang="zh-CN" sz="2400" dirty="0">
                  <a:solidFill>
                    <a:schemeClr val="accent2"/>
                  </a:solidFill>
                </a:rPr>
                <a:t>+ </a:t>
              </a:r>
              <a:r>
                <a:rPr lang="en-US" altLang="zh-CN" sz="2400" i="1" dirty="0">
                  <a:solidFill>
                    <a:schemeClr val="accent2"/>
                  </a:solidFill>
                </a:rPr>
                <a:t>y</a:t>
              </a:r>
              <a:r>
                <a:rPr lang="en-US" altLang="zh-CN" sz="2400" dirty="0">
                  <a:solidFill>
                    <a:schemeClr val="accent2"/>
                  </a:solidFill>
                </a:rPr>
                <a:t>  </a:t>
              </a:r>
              <a:r>
                <a:rPr lang="en-US" altLang="zh-CN" sz="2400" dirty="0">
                  <a:solidFill>
                    <a:schemeClr val="accent2"/>
                  </a:solidFill>
                  <a:ea typeface="楷体_GB2312" pitchFamily="49" charset="-122"/>
                  <a:sym typeface="Symbol" panose="05050102010706020507" pitchFamily="18" charset="2"/>
                </a:rPr>
                <a:t></a:t>
              </a:r>
              <a:r>
                <a:rPr lang="en-US" altLang="zh-CN" sz="2400" dirty="0">
                  <a:ea typeface="楷体_GB2312" pitchFamily="49" charset="-122"/>
                </a:rPr>
                <a:t> </a:t>
              </a:r>
              <a:r>
                <a:rPr lang="en-US" altLang="zh-CN" sz="2400" dirty="0">
                  <a:solidFill>
                    <a:schemeClr val="accent2"/>
                  </a:solidFill>
                </a:rPr>
                <a:t>3</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rPr>
                <a:t> 	</a:t>
              </a:r>
              <a:r>
                <a:rPr lang="en-US" altLang="zh-CN" sz="2400" i="1" dirty="0">
                  <a:solidFill>
                    <a:schemeClr val="accent2"/>
                  </a:solidFill>
                </a:rPr>
                <a:t>x</a:t>
              </a:r>
              <a:r>
                <a:rPr lang="en-US" altLang="zh-CN" sz="2400" dirty="0">
                  <a:solidFill>
                    <a:schemeClr val="accent2"/>
                  </a:solidFill>
                </a:rPr>
                <a:t>,  </a:t>
              </a:r>
              <a:r>
                <a:rPr lang="en-US" altLang="zh-CN" sz="2400" i="1" dirty="0">
                  <a:solidFill>
                    <a:schemeClr val="accent2"/>
                  </a:solidFill>
                </a:rPr>
                <a:t>y</a:t>
              </a:r>
              <a:r>
                <a:rPr lang="en-US" altLang="zh-CN" sz="2400" dirty="0">
                  <a:solidFill>
                    <a:srgbClr val="CC0000"/>
                  </a:solidFill>
                </a:rPr>
                <a:t>  </a:t>
              </a:r>
              <a:r>
                <a:rPr lang="en-US" altLang="zh-CN" sz="2400" dirty="0">
                  <a:solidFill>
                    <a:schemeClr val="accent2"/>
                  </a:solidFill>
                  <a:sym typeface="Symbol" panose="05050102010706020507" pitchFamily="18" charset="2"/>
                </a:rPr>
                <a:t></a:t>
              </a:r>
              <a:r>
                <a:rPr lang="en-US" altLang="zh-CN" sz="2400" dirty="0">
                  <a:solidFill>
                    <a:schemeClr val="accent2"/>
                  </a:solidFill>
                </a:rPr>
                <a:t> 0.</a:t>
              </a:r>
              <a:endParaRPr lang="en-US" altLang="zh-CN" sz="2400" dirty="0">
                <a:solidFill>
                  <a:schemeClr val="accent2"/>
                </a:solidFill>
              </a:endParaRPr>
            </a:p>
          </p:txBody>
        </p:sp>
        <p:sp>
          <p:nvSpPr>
            <p:cNvPr id="398363" name="Text Box 7"/>
            <p:cNvSpPr txBox="1"/>
            <p:nvPr/>
          </p:nvSpPr>
          <p:spPr>
            <a:xfrm>
              <a:off x="855" y="1141"/>
              <a:ext cx="317"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2 </a:t>
              </a:r>
              <a:endParaRPr lang="en-US" altLang="zh-CN" sz="1600" i="1" dirty="0">
                <a:solidFill>
                  <a:schemeClr val="accent2"/>
                </a:solidFill>
                <a:ea typeface="楷体_GB2312" pitchFamily="49" charset="-122"/>
              </a:endParaRPr>
            </a:p>
          </p:txBody>
        </p:sp>
        <p:sp>
          <p:nvSpPr>
            <p:cNvPr id="398364" name="Text Box 8"/>
            <p:cNvSpPr txBox="1"/>
            <p:nvPr/>
          </p:nvSpPr>
          <p:spPr>
            <a:xfrm>
              <a:off x="1767" y="767"/>
              <a:ext cx="317"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2</a:t>
              </a:r>
              <a:endParaRPr lang="en-US" altLang="zh-CN" sz="1600" i="1" dirty="0">
                <a:solidFill>
                  <a:schemeClr val="accent2"/>
                </a:solidFill>
                <a:ea typeface="楷体_GB2312" pitchFamily="49" charset="-122"/>
              </a:endParaRPr>
            </a:p>
          </p:txBody>
        </p:sp>
        <p:sp>
          <p:nvSpPr>
            <p:cNvPr id="398365" name="Text Box 9"/>
            <p:cNvSpPr txBox="1"/>
            <p:nvPr/>
          </p:nvSpPr>
          <p:spPr>
            <a:xfrm>
              <a:off x="1248" y="1138"/>
              <a:ext cx="317"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2</a:t>
              </a:r>
              <a:endParaRPr lang="en-US" altLang="zh-CN" sz="1600" i="1" dirty="0">
                <a:solidFill>
                  <a:schemeClr val="accent2"/>
                </a:solidFill>
                <a:ea typeface="楷体_GB2312" pitchFamily="49" charset="-122"/>
              </a:endParaRPr>
            </a:p>
          </p:txBody>
        </p:sp>
        <p:sp>
          <p:nvSpPr>
            <p:cNvPr id="398366" name="Text Box 10"/>
            <p:cNvSpPr txBox="1"/>
            <p:nvPr/>
          </p:nvSpPr>
          <p:spPr>
            <a:xfrm>
              <a:off x="1157" y="759"/>
              <a:ext cx="317" cy="2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2</a:t>
              </a:r>
              <a:endParaRPr lang="en-US" altLang="zh-CN" sz="1600" i="1" dirty="0">
                <a:solidFill>
                  <a:schemeClr val="accent2"/>
                </a:solidFill>
                <a:ea typeface="楷体_GB2312" pitchFamily="49" charset="-122"/>
              </a:endParaRPr>
            </a:p>
          </p:txBody>
        </p:sp>
      </p:grpSp>
      <p:sp>
        <p:nvSpPr>
          <p:cNvPr id="10251" name="Text Box 11"/>
          <p:cNvSpPr txBox="1"/>
          <p:nvPr/>
        </p:nvSpPr>
        <p:spPr>
          <a:xfrm>
            <a:off x="2135188" y="3805238"/>
            <a:ext cx="3384550" cy="2122805"/>
          </a:xfrm>
          <a:prstGeom prst="rect">
            <a:avLst/>
          </a:prstGeom>
          <a:solidFill>
            <a:srgbClr val="CCFFFF">
              <a:alpha val="50195"/>
            </a:srgbClr>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i="1" dirty="0">
                <a:solidFill>
                  <a:schemeClr val="accent2"/>
                </a:solidFill>
                <a:ea typeface="楷体_GB2312" pitchFamily="49" charset="-122"/>
                <a:sym typeface="Symbol" panose="05050102010706020507" pitchFamily="18" charset="2"/>
              </a:rPr>
              <a:t>x</a:t>
            </a:r>
            <a:r>
              <a:rPr lang="en-US" altLang="zh-CN" sz="2400" dirty="0">
                <a:solidFill>
                  <a:schemeClr val="accent2"/>
                </a:solidFill>
                <a:ea typeface="楷体_GB2312" pitchFamily="49" charset="-122"/>
                <a:sym typeface="Symbol" panose="05050102010706020507" pitchFamily="18" charset="2"/>
              </a:rPr>
              <a:t>*=(2, 1)</a:t>
            </a:r>
            <a:endParaRPr lang="en-US" altLang="zh-CN" sz="2400" dirty="0">
              <a:solidFill>
                <a:schemeClr val="accent2"/>
              </a:solidFill>
              <a:ea typeface="楷体_GB2312" pitchFamily="49" charset="-122"/>
              <a:sym typeface="Symbol" panose="05050102010706020507" pitchFamily="18" charset="2"/>
            </a:endParaRPr>
          </a:p>
          <a:p>
            <a:pPr marL="0" lvl="0" indent="0" eaLnBrk="1" hangingPunct="1">
              <a:spcBef>
                <a:spcPct val="50000"/>
              </a:spcBef>
              <a:buNone/>
            </a:pP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rPr>
              <a:t>g</a:t>
            </a:r>
            <a:r>
              <a:rPr lang="en-US" altLang="zh-CN" sz="1800" baseline="-25000" dirty="0">
                <a:solidFill>
                  <a:schemeClr val="accent2"/>
                </a:solidFill>
              </a:rPr>
              <a:t>1</a:t>
            </a:r>
            <a:r>
              <a:rPr lang="en-US" altLang="zh-CN" sz="2400" dirty="0">
                <a:solidFill>
                  <a:schemeClr val="accent2"/>
                </a:solidFill>
              </a:rPr>
              <a:t>(</a:t>
            </a:r>
            <a:r>
              <a:rPr lang="en-US" altLang="zh-CN" sz="2400" i="1" dirty="0">
                <a:solidFill>
                  <a:schemeClr val="accent2"/>
                </a:solidFill>
              </a:rPr>
              <a:t>x</a:t>
            </a:r>
            <a:r>
              <a:rPr lang="en-US" altLang="zh-CN" sz="2400" dirty="0">
                <a:solidFill>
                  <a:schemeClr val="accent2"/>
                </a:solidFill>
              </a:rPr>
              <a:t>*)=(-4,   -2),</a:t>
            </a:r>
            <a:endParaRPr lang="en-US" altLang="zh-CN" sz="2400" dirty="0">
              <a:solidFill>
                <a:schemeClr val="accent2"/>
              </a:solidFill>
            </a:endParaRPr>
          </a:p>
          <a:p>
            <a:pPr marL="0" lvl="0" indent="0" eaLnBrk="1" hangingPunct="1">
              <a:spcBef>
                <a:spcPct val="50000"/>
              </a:spcBef>
              <a:buNone/>
            </a:pP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g</a:t>
            </a:r>
            <a:r>
              <a:rPr lang="en-US" altLang="zh-CN" sz="2000" baseline="-25000" dirty="0">
                <a:solidFill>
                  <a:schemeClr val="accent2"/>
                </a:solidFill>
                <a:ea typeface="楷体_GB2312" pitchFamily="49" charset="-122"/>
              </a:rPr>
              <a:t>2</a:t>
            </a:r>
            <a:r>
              <a:rPr lang="en-US" altLang="zh-CN" sz="2400" dirty="0">
                <a:solidFill>
                  <a:schemeClr val="accent2"/>
                </a:solidFill>
                <a:ea typeface="楷体_GB2312" pitchFamily="49" charset="-122"/>
              </a:rPr>
              <a:t>(</a:t>
            </a:r>
            <a:r>
              <a:rPr lang="en-US" altLang="zh-CN" sz="2400" i="1" dirty="0">
                <a:solidFill>
                  <a:schemeClr val="accent2"/>
                </a:solidFill>
                <a:ea typeface="楷体_GB2312" pitchFamily="49" charset="-122"/>
              </a:rPr>
              <a:t>x</a:t>
            </a:r>
            <a:r>
              <a:rPr lang="en-US" altLang="zh-CN" sz="2400" dirty="0">
                <a:solidFill>
                  <a:schemeClr val="accent2"/>
                </a:solidFill>
                <a:ea typeface="楷体_GB2312" pitchFamily="49" charset="-122"/>
              </a:rPr>
              <a:t>*)=(-1,   -1),</a:t>
            </a:r>
            <a:endParaRPr lang="en-US" altLang="zh-CN" sz="2400" dirty="0">
              <a:solidFill>
                <a:schemeClr val="accent2"/>
              </a:solidFill>
              <a:ea typeface="楷体_GB2312" pitchFamily="49" charset="-122"/>
            </a:endParaRPr>
          </a:p>
          <a:p>
            <a:pPr marL="0" lvl="0" indent="0" eaLnBrk="1" hangingPunct="1">
              <a:spcBef>
                <a:spcPct val="50000"/>
              </a:spcBef>
              <a:buNone/>
            </a:pP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zh-CN" altLang="en-US" sz="2400" dirty="0">
                <a:solidFill>
                  <a:schemeClr val="accent2"/>
                </a:solidFill>
                <a:ea typeface="楷体_GB2312" pitchFamily="49" charset="-122"/>
              </a:rPr>
              <a:t>＝</a:t>
            </a:r>
            <a:r>
              <a:rPr lang="en-US" altLang="zh-CN" sz="2400" dirty="0">
                <a:solidFill>
                  <a:schemeClr val="accent2"/>
                </a:solidFill>
                <a:ea typeface="楷体_GB2312" pitchFamily="49" charset="-122"/>
              </a:rPr>
              <a:t>(-2, -2)</a:t>
            </a:r>
            <a:endParaRPr lang="en-US" altLang="zh-CN" sz="2400" dirty="0">
              <a:solidFill>
                <a:schemeClr val="accent2"/>
              </a:solidFill>
              <a:ea typeface="楷体_GB2312" pitchFamily="49" charset="-122"/>
            </a:endParaRPr>
          </a:p>
        </p:txBody>
      </p:sp>
      <p:grpSp>
        <p:nvGrpSpPr>
          <p:cNvPr id="398342" name="Group 11"/>
          <p:cNvGrpSpPr/>
          <p:nvPr/>
        </p:nvGrpSpPr>
        <p:grpSpPr>
          <a:xfrm>
            <a:off x="6019801" y="1341438"/>
            <a:ext cx="3965574" cy="3808412"/>
            <a:chOff x="2832" y="845"/>
            <a:chExt cx="2498" cy="2399"/>
          </a:xfrm>
        </p:grpSpPr>
        <p:sp>
          <p:nvSpPr>
            <p:cNvPr id="398343" name="Line 13"/>
            <p:cNvSpPr/>
            <p:nvPr/>
          </p:nvSpPr>
          <p:spPr>
            <a:xfrm>
              <a:off x="3243" y="1162"/>
              <a:ext cx="1587" cy="1361"/>
            </a:xfrm>
            <a:prstGeom prst="line">
              <a:avLst/>
            </a:prstGeom>
            <a:ln w="19050" cap="flat" cmpd="sng">
              <a:solidFill>
                <a:srgbClr val="CC0000"/>
              </a:solidFill>
              <a:prstDash val="dash"/>
              <a:headEnd type="none" w="med" len="med"/>
              <a:tailEnd type="none" w="med" len="med"/>
            </a:ln>
          </p:spPr>
        </p:sp>
        <p:sp>
          <p:nvSpPr>
            <p:cNvPr id="398344" name="Line 14"/>
            <p:cNvSpPr/>
            <p:nvPr/>
          </p:nvSpPr>
          <p:spPr>
            <a:xfrm flipH="1">
              <a:off x="3515" y="1888"/>
              <a:ext cx="544" cy="590"/>
            </a:xfrm>
            <a:prstGeom prst="line">
              <a:avLst/>
            </a:prstGeom>
            <a:ln w="28575" cap="flat" cmpd="sng">
              <a:solidFill>
                <a:srgbClr val="CC0000"/>
              </a:solidFill>
              <a:prstDash val="solid"/>
              <a:headEnd type="none" w="med" len="med"/>
              <a:tailEnd type="triangle" w="med" len="med"/>
            </a:ln>
          </p:spPr>
        </p:sp>
        <p:sp>
          <p:nvSpPr>
            <p:cNvPr id="398345" name="Line 15"/>
            <p:cNvSpPr/>
            <p:nvPr/>
          </p:nvSpPr>
          <p:spPr>
            <a:xfrm rot="949207">
              <a:off x="3334" y="1117"/>
              <a:ext cx="1452" cy="1542"/>
            </a:xfrm>
            <a:prstGeom prst="line">
              <a:avLst/>
            </a:prstGeom>
            <a:ln w="19050" cap="flat" cmpd="sng">
              <a:solidFill>
                <a:schemeClr val="accent2"/>
              </a:solidFill>
              <a:prstDash val="dash"/>
              <a:headEnd type="none" w="med" len="med"/>
              <a:tailEnd type="none" w="med" len="med"/>
            </a:ln>
          </p:spPr>
        </p:sp>
        <p:sp>
          <p:nvSpPr>
            <p:cNvPr id="398346" name="Line 16"/>
            <p:cNvSpPr/>
            <p:nvPr/>
          </p:nvSpPr>
          <p:spPr>
            <a:xfrm rot="-1416844">
              <a:off x="3696" y="845"/>
              <a:ext cx="680" cy="1996"/>
            </a:xfrm>
            <a:prstGeom prst="line">
              <a:avLst/>
            </a:prstGeom>
            <a:ln w="19050" cap="flat" cmpd="sng">
              <a:solidFill>
                <a:schemeClr val="accent1"/>
              </a:solidFill>
              <a:prstDash val="dash"/>
              <a:headEnd type="none" w="med" len="med"/>
              <a:tailEnd type="none" w="med" len="med"/>
            </a:ln>
          </p:spPr>
        </p:sp>
        <p:sp>
          <p:nvSpPr>
            <p:cNvPr id="398347" name="Line 17"/>
            <p:cNvSpPr/>
            <p:nvPr/>
          </p:nvSpPr>
          <p:spPr>
            <a:xfrm rot="-1342266" flipH="1">
              <a:off x="3387" y="2040"/>
              <a:ext cx="726" cy="272"/>
            </a:xfrm>
            <a:prstGeom prst="line">
              <a:avLst/>
            </a:prstGeom>
            <a:ln w="38100" cap="flat" cmpd="sng">
              <a:solidFill>
                <a:schemeClr val="accent1"/>
              </a:solidFill>
              <a:prstDash val="solid"/>
              <a:headEnd type="none" w="med" len="med"/>
              <a:tailEnd type="triangle" w="med" len="med"/>
            </a:ln>
          </p:spPr>
        </p:sp>
        <p:sp>
          <p:nvSpPr>
            <p:cNvPr id="398348" name="Line 18"/>
            <p:cNvSpPr/>
            <p:nvPr/>
          </p:nvSpPr>
          <p:spPr>
            <a:xfrm rot="725789" flipH="1">
              <a:off x="3198" y="1812"/>
              <a:ext cx="795" cy="505"/>
            </a:xfrm>
            <a:prstGeom prst="line">
              <a:avLst/>
            </a:prstGeom>
            <a:ln w="28575" cap="flat" cmpd="sng">
              <a:solidFill>
                <a:schemeClr val="accent2"/>
              </a:solidFill>
              <a:prstDash val="solid"/>
              <a:headEnd type="none" w="med" len="med"/>
              <a:tailEnd type="triangle" w="med" len="med"/>
            </a:ln>
          </p:spPr>
        </p:sp>
        <p:sp>
          <p:nvSpPr>
            <p:cNvPr id="398349" name="Line 19"/>
            <p:cNvSpPr/>
            <p:nvPr/>
          </p:nvSpPr>
          <p:spPr>
            <a:xfrm rot="946317" flipH="1">
              <a:off x="3424" y="935"/>
              <a:ext cx="136" cy="136"/>
            </a:xfrm>
            <a:prstGeom prst="line">
              <a:avLst/>
            </a:prstGeom>
            <a:ln w="9525" cap="flat" cmpd="sng">
              <a:solidFill>
                <a:schemeClr val="accent2"/>
              </a:solidFill>
              <a:prstDash val="solid"/>
              <a:headEnd type="none" w="med" len="med"/>
              <a:tailEnd type="triangle" w="med" len="med"/>
            </a:ln>
          </p:spPr>
        </p:sp>
        <p:sp>
          <p:nvSpPr>
            <p:cNvPr id="398350" name="Line 20"/>
            <p:cNvSpPr/>
            <p:nvPr/>
          </p:nvSpPr>
          <p:spPr>
            <a:xfrm rot="841981" flipH="1">
              <a:off x="4332" y="2795"/>
              <a:ext cx="182" cy="136"/>
            </a:xfrm>
            <a:prstGeom prst="line">
              <a:avLst/>
            </a:prstGeom>
            <a:ln w="9525" cap="flat" cmpd="sng">
              <a:solidFill>
                <a:schemeClr val="accent2"/>
              </a:solidFill>
              <a:prstDash val="solid"/>
              <a:headEnd type="none" w="med" len="med"/>
              <a:tailEnd type="triangle" w="med" len="med"/>
            </a:ln>
          </p:spPr>
        </p:sp>
        <p:sp>
          <p:nvSpPr>
            <p:cNvPr id="398351" name="Line 21"/>
            <p:cNvSpPr/>
            <p:nvPr/>
          </p:nvSpPr>
          <p:spPr>
            <a:xfrm rot="-821438" flipV="1">
              <a:off x="4740" y="2523"/>
              <a:ext cx="182" cy="91"/>
            </a:xfrm>
            <a:prstGeom prst="line">
              <a:avLst/>
            </a:prstGeom>
            <a:ln w="9525" cap="flat" cmpd="sng">
              <a:solidFill>
                <a:schemeClr val="accent1"/>
              </a:solidFill>
              <a:prstDash val="solid"/>
              <a:headEnd type="none" w="med" len="med"/>
              <a:tailEnd type="triangle" w="med" len="med"/>
            </a:ln>
          </p:spPr>
        </p:sp>
        <p:sp>
          <p:nvSpPr>
            <p:cNvPr id="398352" name="Line 22"/>
            <p:cNvSpPr/>
            <p:nvPr/>
          </p:nvSpPr>
          <p:spPr>
            <a:xfrm rot="-1575133" flipV="1">
              <a:off x="3294" y="959"/>
              <a:ext cx="227" cy="46"/>
            </a:xfrm>
            <a:prstGeom prst="line">
              <a:avLst/>
            </a:prstGeom>
            <a:ln w="9525" cap="flat" cmpd="sng">
              <a:solidFill>
                <a:schemeClr val="accent1"/>
              </a:solidFill>
              <a:prstDash val="solid"/>
              <a:headEnd type="none" w="med" len="med"/>
              <a:tailEnd type="triangle" w="med" len="med"/>
            </a:ln>
          </p:spPr>
        </p:sp>
        <p:sp>
          <p:nvSpPr>
            <p:cNvPr id="398353" name="Rectangle 23"/>
            <p:cNvSpPr/>
            <p:nvPr/>
          </p:nvSpPr>
          <p:spPr>
            <a:xfrm>
              <a:off x="2977" y="2387"/>
              <a:ext cx="615" cy="3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400" dirty="0">
                  <a:solidFill>
                    <a:schemeClr val="accent1"/>
                  </a:solidFill>
                  <a:ea typeface="楷体_GB2312" pitchFamily="49" charset="-122"/>
                  <a:sym typeface="Symbol" panose="05050102010706020507" pitchFamily="18" charset="2"/>
                </a:rPr>
                <a:t></a:t>
              </a:r>
              <a:r>
                <a:rPr lang="en-US" altLang="zh-CN" sz="2400" i="1" dirty="0">
                  <a:solidFill>
                    <a:schemeClr val="accent1"/>
                  </a:solidFill>
                  <a:ea typeface="楷体_GB2312" pitchFamily="49" charset="-122"/>
                </a:rPr>
                <a:t>f</a:t>
              </a:r>
              <a:r>
                <a:rPr lang="en-US" altLang="zh-CN" sz="2400" dirty="0">
                  <a:solidFill>
                    <a:schemeClr val="accent1"/>
                  </a:solidFill>
                  <a:ea typeface="楷体_GB2312" pitchFamily="49" charset="-122"/>
                </a:rPr>
                <a:t>(</a:t>
              </a:r>
              <a:r>
                <a:rPr lang="en-US" altLang="zh-CN" sz="2400" b="1" i="1" dirty="0">
                  <a:solidFill>
                    <a:schemeClr val="accent1"/>
                  </a:solidFill>
                  <a:ea typeface="楷体_GB2312" pitchFamily="49" charset="-122"/>
                </a:rPr>
                <a:t>x</a:t>
              </a:r>
              <a:r>
                <a:rPr lang="en-US" altLang="zh-CN" sz="2400" dirty="0">
                  <a:solidFill>
                    <a:schemeClr val="accent1"/>
                  </a:solidFill>
                  <a:ea typeface="楷体_GB2312" pitchFamily="49" charset="-122"/>
                </a:rPr>
                <a:t>*)</a:t>
              </a:r>
              <a:endParaRPr lang="en-US" altLang="zh-CN" sz="2400" dirty="0">
                <a:solidFill>
                  <a:schemeClr val="accent1"/>
                </a:solidFill>
                <a:ea typeface="楷体_GB2312" pitchFamily="49" charset="-122"/>
              </a:endParaRPr>
            </a:p>
          </p:txBody>
        </p:sp>
        <p:sp>
          <p:nvSpPr>
            <p:cNvPr id="398354" name="Rectangle 24"/>
            <p:cNvSpPr/>
            <p:nvPr/>
          </p:nvSpPr>
          <p:spPr>
            <a:xfrm>
              <a:off x="2832" y="1752"/>
              <a:ext cx="726" cy="3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g</a:t>
              </a:r>
              <a:r>
                <a:rPr lang="en-US" altLang="zh-CN" sz="2000" baseline="-25000" dirty="0">
                  <a:solidFill>
                    <a:schemeClr val="accent2"/>
                  </a:solidFill>
                  <a:ea typeface="楷体_GB2312" pitchFamily="49" charset="-122"/>
                </a:rPr>
                <a:t>1</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endParaRPr lang="en-US" altLang="zh-CN" sz="2400" dirty="0">
                <a:solidFill>
                  <a:schemeClr val="accent2"/>
                </a:solidFill>
                <a:ea typeface="楷体_GB2312" pitchFamily="49" charset="-122"/>
              </a:endParaRPr>
            </a:p>
          </p:txBody>
        </p:sp>
        <p:sp>
          <p:nvSpPr>
            <p:cNvPr id="398355" name="Rectangle 25"/>
            <p:cNvSpPr/>
            <p:nvPr/>
          </p:nvSpPr>
          <p:spPr>
            <a:xfrm>
              <a:off x="2971" y="2931"/>
              <a:ext cx="2359" cy="3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 </a:t>
              </a:r>
              <a:r>
                <a:rPr lang="zh-CN" altLang="en-US" sz="2400" dirty="0">
                  <a:ea typeface="楷体_GB2312" pitchFamily="49" charset="-122"/>
                </a:rPr>
                <a:t>是最优解</a:t>
              </a:r>
              <a:endParaRPr lang="zh-CN" altLang="en-US" sz="2400" dirty="0">
                <a:ea typeface="楷体_GB2312" pitchFamily="49" charset="-122"/>
              </a:endParaRPr>
            </a:p>
          </p:txBody>
        </p:sp>
        <p:sp>
          <p:nvSpPr>
            <p:cNvPr id="398356" name="Rectangle 27"/>
            <p:cNvSpPr/>
            <p:nvPr/>
          </p:nvSpPr>
          <p:spPr>
            <a:xfrm>
              <a:off x="3603" y="2341"/>
              <a:ext cx="726" cy="3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400" dirty="0">
                  <a:solidFill>
                    <a:srgbClr val="CC0000"/>
                  </a:solidFill>
                  <a:ea typeface="楷体_GB2312" pitchFamily="49" charset="-122"/>
                  <a:sym typeface="Symbol" panose="05050102010706020507" pitchFamily="18" charset="2"/>
                </a:rPr>
                <a:t></a:t>
              </a:r>
              <a:r>
                <a:rPr lang="en-US" altLang="zh-CN" sz="2400" i="1" dirty="0">
                  <a:solidFill>
                    <a:srgbClr val="CC0000"/>
                  </a:solidFill>
                  <a:ea typeface="楷体_GB2312" pitchFamily="49" charset="-122"/>
                </a:rPr>
                <a:t>g</a:t>
              </a:r>
              <a:r>
                <a:rPr lang="en-US" altLang="zh-CN" sz="2000" baseline="-25000" dirty="0">
                  <a:solidFill>
                    <a:srgbClr val="CC0000"/>
                  </a:solidFill>
                  <a:ea typeface="楷体_GB2312" pitchFamily="49" charset="-122"/>
                </a:rPr>
                <a:t>2</a:t>
              </a:r>
              <a:r>
                <a:rPr lang="en-US" altLang="zh-CN" sz="2400" dirty="0">
                  <a:solidFill>
                    <a:srgbClr val="CC0000"/>
                  </a:solidFill>
                  <a:ea typeface="楷体_GB2312" pitchFamily="49" charset="-122"/>
                </a:rPr>
                <a:t>(</a:t>
              </a:r>
              <a:r>
                <a:rPr lang="en-US" altLang="zh-CN" sz="2400" b="1" i="1" dirty="0">
                  <a:solidFill>
                    <a:srgbClr val="CC0000"/>
                  </a:solidFill>
                  <a:ea typeface="楷体_GB2312" pitchFamily="49" charset="-122"/>
                </a:rPr>
                <a:t>x</a:t>
              </a:r>
              <a:r>
                <a:rPr lang="en-US" altLang="zh-CN" sz="2400" dirty="0">
                  <a:solidFill>
                    <a:srgbClr val="CC0000"/>
                  </a:solidFill>
                  <a:ea typeface="楷体_GB2312" pitchFamily="49" charset="-122"/>
                </a:rPr>
                <a:t>*)</a:t>
              </a:r>
              <a:endParaRPr lang="en-US" altLang="zh-CN" sz="2400" dirty="0">
                <a:solidFill>
                  <a:srgbClr val="CC0000"/>
                </a:solidFill>
                <a:ea typeface="楷体_GB2312" pitchFamily="49" charset="-122"/>
              </a:endParaRPr>
            </a:p>
          </p:txBody>
        </p:sp>
        <p:sp>
          <p:nvSpPr>
            <p:cNvPr id="398357" name="Text Box 28"/>
            <p:cNvSpPr txBox="1"/>
            <p:nvPr/>
          </p:nvSpPr>
          <p:spPr>
            <a:xfrm>
              <a:off x="3515" y="1752"/>
              <a:ext cx="499" cy="27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2000" dirty="0">
                  <a:solidFill>
                    <a:schemeClr val="accent2"/>
                  </a:solidFill>
                  <a:ea typeface="楷体_GB2312" pitchFamily="49" charset="-122"/>
                </a:rPr>
                <a:t>(2,1)</a:t>
              </a:r>
              <a:endParaRPr lang="en-US" altLang="zh-CN" sz="2000" dirty="0">
                <a:solidFill>
                  <a:schemeClr val="accent2"/>
                </a:solidFill>
                <a:ea typeface="楷体_GB2312" pitchFamily="49" charset="-122"/>
              </a:endParaRPr>
            </a:p>
          </p:txBody>
        </p:sp>
        <p:sp>
          <p:nvSpPr>
            <p:cNvPr id="398358" name="Line 29"/>
            <p:cNvSpPr/>
            <p:nvPr/>
          </p:nvSpPr>
          <p:spPr>
            <a:xfrm flipH="1">
              <a:off x="3107" y="1162"/>
              <a:ext cx="136" cy="136"/>
            </a:xfrm>
            <a:prstGeom prst="line">
              <a:avLst/>
            </a:prstGeom>
            <a:ln w="9525" cap="flat" cmpd="sng">
              <a:solidFill>
                <a:schemeClr val="accent2"/>
              </a:solidFill>
              <a:prstDash val="solid"/>
              <a:headEnd type="none" w="med" len="med"/>
              <a:tailEnd type="triangle" w="med" len="med"/>
            </a:ln>
          </p:spPr>
        </p:sp>
        <p:sp>
          <p:nvSpPr>
            <p:cNvPr id="398359" name="Line 30"/>
            <p:cNvSpPr/>
            <p:nvPr/>
          </p:nvSpPr>
          <p:spPr>
            <a:xfrm flipH="1">
              <a:off x="4740" y="2523"/>
              <a:ext cx="90" cy="91"/>
            </a:xfrm>
            <a:prstGeom prst="line">
              <a:avLst/>
            </a:prstGeom>
            <a:ln w="9525" cap="flat" cmpd="sng">
              <a:solidFill>
                <a:schemeClr val="accent2"/>
              </a:solidFill>
              <a:prstDash val="solid"/>
              <a:headEnd type="none" w="med" len="med"/>
              <a:tailEnd type="triangle" w="med" len="med"/>
            </a:ln>
          </p:spPr>
        </p:sp>
        <p:sp>
          <p:nvSpPr>
            <p:cNvPr id="398360" name="Rectangle 29"/>
            <p:cNvSpPr/>
            <p:nvPr/>
          </p:nvSpPr>
          <p:spPr>
            <a:xfrm>
              <a:off x="4105" y="1616"/>
              <a:ext cx="307" cy="290"/>
            </a:xfrm>
            <a:prstGeom prst="rect">
              <a:avLst/>
            </a:prstGeom>
            <a:noFill/>
            <a:ln w="9525">
              <a:noFill/>
            </a:ln>
          </p:spPr>
          <p:txBody>
            <a:bodyPr wrap="none">
              <a:spAutoFit/>
            </a:bodyPr>
            <a:p>
              <a:r>
                <a:rPr lang="en-US" altLang="zh-CN" sz="2400" b="1" dirty="0">
                  <a:solidFill>
                    <a:schemeClr val="accent2"/>
                  </a:solidFill>
                  <a:latin typeface="Times New Roman" panose="02020603050405020304" pitchFamily="18" charset="0"/>
                </a:rPr>
                <a:t>x</a:t>
              </a:r>
              <a:r>
                <a:rPr lang="en-US" altLang="zh-CN" sz="2400" i="0" dirty="0">
                  <a:solidFill>
                    <a:schemeClr val="accent2"/>
                  </a:solidFill>
                  <a:latin typeface="Times New Roman" panose="02020603050405020304" pitchFamily="18" charset="0"/>
                </a:rPr>
                <a:t>*</a:t>
              </a:r>
              <a:endParaRPr lang="zh-CN" altLang="en-US" sz="2400" i="0" dirty="0">
                <a:solidFill>
                  <a:schemeClr val="accent2"/>
                </a:solidFill>
                <a:latin typeface="Times New Roman" panose="02020603050405020304" pitchFamily="18" charset="0"/>
              </a:endParaRPr>
            </a:p>
          </p:txBody>
        </p:sp>
        <p:sp>
          <p:nvSpPr>
            <p:cNvPr id="398361" name="Oval 30"/>
            <p:cNvSpPr/>
            <p:nvPr/>
          </p:nvSpPr>
          <p:spPr>
            <a:xfrm>
              <a:off x="4014" y="1842"/>
              <a:ext cx="91" cy="9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2" name="Rectangle 3"/>
          <p:cNvSpPr>
            <a:spLocks noGrp="1"/>
          </p:cNvSpPr>
          <p:nvPr>
            <p:ph type="title"/>
          </p:nvPr>
        </p:nvSpPr>
        <p:spPr>
          <a:xfrm>
            <a:off x="1703388" y="-26987"/>
            <a:ext cx="7772400" cy="1143000"/>
          </a:xfrm>
        </p:spPr>
        <p:txBody>
          <a:bodyPr vert="horz" wrap="square" lIns="91440" tIns="45720" rIns="91440" bIns="45720" anchor="ctr" anchorCtr="0"/>
          <a:p>
            <a:pPr algn="l" eaLnBrk="1" hangingPunct="1"/>
            <a:r>
              <a:rPr lang="en-US" altLang="zh-CN" dirty="0">
                <a:solidFill>
                  <a:srgbClr val="003366"/>
                </a:solidFill>
              </a:rPr>
              <a:t>7</a:t>
            </a:r>
            <a:r>
              <a:rPr lang="en-US" altLang="zh-CN" b="1" dirty="0">
                <a:solidFill>
                  <a:srgbClr val="003366"/>
                </a:solidFill>
              </a:rPr>
              <a:t>. </a:t>
            </a:r>
            <a:r>
              <a:rPr lang="zh-CN" altLang="en-US" sz="4000" dirty="0">
                <a:solidFill>
                  <a:srgbClr val="003366"/>
                </a:solidFill>
              </a:rPr>
              <a:t>最优性条件</a:t>
            </a:r>
            <a:r>
              <a:rPr lang="en-US" altLang="zh-CN" sz="4000" dirty="0">
                <a:solidFill>
                  <a:srgbClr val="006699"/>
                </a:solidFill>
              </a:rPr>
              <a:t>-</a:t>
            </a:r>
            <a:r>
              <a:rPr lang="zh-CN" altLang="en-US" sz="3600" dirty="0">
                <a:solidFill>
                  <a:srgbClr val="FF9900"/>
                </a:solidFill>
                <a:ea typeface="楷体_GB2312" pitchFamily="49" charset="-122"/>
                <a:sym typeface="Wingdings" panose="05000000000000000000" pitchFamily="2" charset="2"/>
              </a:rPr>
              <a:t>不等式约束</a:t>
            </a:r>
            <a:r>
              <a:rPr lang="en-US" altLang="zh-CN" sz="3600" dirty="0">
                <a:solidFill>
                  <a:schemeClr val="tx1"/>
                </a:solidFill>
                <a:latin typeface="宋体" panose="02010600030101010101" pitchFamily="2" charset="-122"/>
                <a:sym typeface="Wingdings" panose="05000000000000000000" pitchFamily="2" charset="2"/>
              </a:rPr>
              <a:t>5</a:t>
            </a:r>
            <a:endParaRPr lang="en-US" altLang="zh-CN" sz="3600" dirty="0">
              <a:solidFill>
                <a:schemeClr val="tx1"/>
              </a:solidFill>
              <a:latin typeface="宋体" panose="02010600030101010101" pitchFamily="2" charset="-122"/>
              <a:sym typeface="Wingdings" panose="05000000000000000000" pitchFamily="2" charset="2"/>
            </a:endParaRPr>
          </a:p>
        </p:txBody>
      </p:sp>
      <p:sp>
        <p:nvSpPr>
          <p:cNvPr id="399363" name="Line 4"/>
          <p:cNvSpPr/>
          <p:nvPr/>
        </p:nvSpPr>
        <p:spPr>
          <a:xfrm>
            <a:off x="1752600" y="914400"/>
            <a:ext cx="8534400" cy="0"/>
          </a:xfrm>
          <a:prstGeom prst="line">
            <a:avLst/>
          </a:prstGeom>
          <a:ln w="57150" cap="flat" cmpd="thickThin">
            <a:solidFill>
              <a:srgbClr val="660066"/>
            </a:solidFill>
            <a:prstDash val="solid"/>
            <a:headEnd type="none" w="med" len="med"/>
            <a:tailEnd type="none" w="med" len="med"/>
          </a:ln>
        </p:spPr>
      </p:sp>
      <p:grpSp>
        <p:nvGrpSpPr>
          <p:cNvPr id="399364" name="Group 12"/>
          <p:cNvGrpSpPr/>
          <p:nvPr/>
        </p:nvGrpSpPr>
        <p:grpSpPr>
          <a:xfrm>
            <a:off x="1774825" y="1052513"/>
            <a:ext cx="8496300" cy="2479675"/>
            <a:chOff x="158" y="663"/>
            <a:chExt cx="5352" cy="1562"/>
          </a:xfrm>
        </p:grpSpPr>
        <p:sp>
          <p:nvSpPr>
            <p:cNvPr id="399369" name="Text Box 6"/>
            <p:cNvSpPr txBox="1"/>
            <p:nvPr/>
          </p:nvSpPr>
          <p:spPr>
            <a:xfrm>
              <a:off x="158" y="663"/>
              <a:ext cx="5352" cy="1562"/>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ea typeface="楷体_GB2312" pitchFamily="49" charset="-122"/>
                </a:rPr>
                <a:t>Th7.2.3</a:t>
              </a:r>
              <a:r>
                <a:rPr lang="en-US" altLang="zh-CN" sz="2400" dirty="0">
                  <a:ea typeface="楷体_GB2312" pitchFamily="49" charset="-122"/>
                </a:rPr>
                <a:t>. (</a:t>
              </a:r>
              <a:r>
                <a:rPr lang="en-US" altLang="zh-CN" sz="2400" b="1" dirty="0">
                  <a:solidFill>
                    <a:schemeClr val="accent2"/>
                  </a:solidFill>
                  <a:ea typeface="楷体_GB2312" pitchFamily="49" charset="-122"/>
                </a:rPr>
                <a:t>Fritz John Condition</a:t>
              </a:r>
              <a:r>
                <a:rPr lang="en-US" altLang="zh-CN" sz="2400" dirty="0">
                  <a:solidFill>
                    <a:schemeClr val="accent2"/>
                  </a:solidFill>
                  <a:ea typeface="楷体_GB2312" pitchFamily="49" charset="-122"/>
                </a:rPr>
                <a:t>, 1948</a:t>
              </a:r>
              <a:r>
                <a:rPr lang="en-US" altLang="zh-CN" sz="2400" dirty="0">
                  <a:ea typeface="楷体_GB2312" pitchFamily="49" charset="-122"/>
                </a:rPr>
                <a:t>)</a:t>
              </a:r>
              <a:r>
                <a:rPr lang="zh-CN" altLang="en-US" sz="2400" b="1" dirty="0"/>
                <a:t>考虑极小化问题</a:t>
              </a:r>
              <a:endParaRPr lang="zh-CN" altLang="en-US" sz="2400" b="1" dirty="0"/>
            </a:p>
            <a:p>
              <a:pPr marL="0" lvl="0" indent="0" eaLnBrk="1" hangingPunct="1">
                <a:spcBef>
                  <a:spcPct val="0"/>
                </a:spcBef>
                <a:buNone/>
              </a:pPr>
              <a:r>
                <a:rPr lang="zh-CN" altLang="en-US" sz="2400" b="1" dirty="0"/>
                <a:t>               </a:t>
              </a:r>
              <a:r>
                <a:rPr lang="en-US" altLang="zh-CN" sz="2400" b="1" dirty="0"/>
                <a:t>min  </a:t>
              </a:r>
              <a:r>
                <a:rPr lang="en-US" altLang="zh-CN" sz="2400" b="1" i="1" dirty="0">
                  <a:solidFill>
                    <a:schemeClr val="accent2"/>
                  </a:solidFill>
                </a:rPr>
                <a:t>f</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t> subject to </a:t>
              </a:r>
              <a:r>
                <a:rPr lang="en-US" altLang="zh-CN" sz="2400" b="1" i="1" dirty="0">
                  <a:solidFill>
                    <a:schemeClr val="accent2"/>
                  </a:solidFill>
                </a:rPr>
                <a:t>g</a:t>
              </a:r>
              <a:r>
                <a:rPr lang="en-US" altLang="zh-CN" sz="2400" b="1" i="1" baseline="-25000"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solidFill>
                    <a:schemeClr val="accent2"/>
                  </a:solidFill>
                  <a:sym typeface="Euclid Symbol" panose="05050102010706020507" pitchFamily="18" charset="2"/>
                </a:rPr>
                <a:t></a:t>
              </a:r>
              <a:r>
                <a:rPr lang="en-US" altLang="zh-CN" sz="2400" b="1" dirty="0">
                  <a:solidFill>
                    <a:schemeClr val="accent2"/>
                  </a:solidFill>
                  <a:sym typeface="Symbol" panose="05050102010706020507" pitchFamily="18" charset="2"/>
                </a:rPr>
                <a:t>0</a:t>
              </a:r>
              <a:r>
                <a:rPr lang="zh-CN" altLang="en-US" sz="2400" b="1" dirty="0">
                  <a:sym typeface="Symbol" panose="05050102010706020507" pitchFamily="18" charset="2"/>
                </a:rPr>
                <a:t>， </a:t>
              </a:r>
              <a:r>
                <a:rPr lang="en-US" altLang="zh-CN" sz="2400" b="1" i="1" dirty="0">
                  <a:solidFill>
                    <a:schemeClr val="accent2"/>
                  </a:solidFill>
                  <a:sym typeface="Symbol" panose="05050102010706020507" pitchFamily="18" charset="2"/>
                </a:rPr>
                <a:t>i</a:t>
              </a:r>
              <a:r>
                <a:rPr lang="en-US" altLang="zh-CN" sz="2400" b="1" dirty="0">
                  <a:solidFill>
                    <a:schemeClr val="accent2"/>
                  </a:solidFill>
                  <a:sym typeface="Symbol" panose="05050102010706020507" pitchFamily="18" charset="2"/>
                </a:rPr>
                <a:t>=1,…, </a:t>
              </a:r>
              <a:r>
                <a:rPr lang="en-US" altLang="zh-CN" sz="2400" b="1" i="1" dirty="0">
                  <a:solidFill>
                    <a:schemeClr val="accent2"/>
                  </a:solidFill>
                  <a:sym typeface="Symbol" panose="05050102010706020507" pitchFamily="18" charset="2"/>
                </a:rPr>
                <a:t>m</a:t>
              </a:r>
              <a:r>
                <a:rPr lang="en-US" altLang="zh-CN" sz="2400" b="1" dirty="0">
                  <a:sym typeface="Symbol" panose="05050102010706020507" pitchFamily="18" charset="2"/>
                </a:rPr>
                <a:t> </a:t>
              </a:r>
              <a:r>
                <a:rPr lang="zh-CN" altLang="en-US" sz="2400" b="1" dirty="0">
                  <a:sym typeface="Symbol" panose="05050102010706020507" pitchFamily="18" charset="2"/>
                </a:rPr>
                <a:t>，</a:t>
              </a:r>
              <a:r>
                <a:rPr lang="en-US" altLang="zh-CN" sz="2400" b="1" i="1" dirty="0">
                  <a:solidFill>
                    <a:schemeClr val="accent2"/>
                  </a:solidFill>
                  <a:sym typeface="Symbol" panose="05050102010706020507" pitchFamily="18" charset="2"/>
                </a:rPr>
                <a:t>x</a:t>
              </a:r>
              <a:r>
                <a:rPr lang="en-US" altLang="zh-CN" sz="2400" b="1" dirty="0">
                  <a:solidFill>
                    <a:schemeClr val="accent2"/>
                  </a:solidFill>
                  <a:sym typeface="Symbol" panose="05050102010706020507" pitchFamily="18" charset="2"/>
                </a:rPr>
                <a:t></a:t>
              </a:r>
              <a:r>
                <a:rPr lang="en-US" altLang="zh-CN" sz="2400" b="1" i="1" dirty="0">
                  <a:solidFill>
                    <a:schemeClr val="accent2"/>
                  </a:solidFill>
                  <a:sym typeface="Symbol" panose="05050102010706020507" pitchFamily="18" charset="2"/>
                </a:rPr>
                <a:t>S</a:t>
              </a:r>
              <a:r>
                <a:rPr lang="en-US" altLang="zh-CN" sz="2400" b="1" dirty="0">
                  <a:sym typeface="Symbol" panose="05050102010706020507" pitchFamily="18" charset="2"/>
                </a:rPr>
                <a:t>, </a:t>
              </a:r>
              <a:endParaRPr lang="en-US" altLang="zh-CN" sz="2400" b="1" dirty="0">
                <a:sym typeface="Symbol" panose="05050102010706020507" pitchFamily="18" charset="2"/>
              </a:endParaRPr>
            </a:p>
            <a:p>
              <a:pPr marL="0" lvl="0" indent="0" eaLnBrk="1" hangingPunct="1">
                <a:spcBef>
                  <a:spcPct val="0"/>
                </a:spcBef>
                <a:buNone/>
              </a:pPr>
              <a:r>
                <a:rPr lang="zh-CN" altLang="en-US" sz="2400" b="1" dirty="0">
                  <a:sym typeface="Symbol" panose="05050102010706020507" pitchFamily="18" charset="2"/>
                </a:rPr>
                <a:t>其中 </a:t>
              </a:r>
              <a:r>
                <a:rPr lang="en-US" altLang="zh-CN" sz="2400" b="1" i="1" dirty="0">
                  <a:solidFill>
                    <a:schemeClr val="accent2"/>
                  </a:solidFill>
                  <a:sym typeface="Symbol" panose="05050102010706020507" pitchFamily="18" charset="2"/>
                </a:rPr>
                <a:t>S</a:t>
              </a:r>
              <a:r>
                <a:rPr lang="en-US" altLang="zh-CN" sz="2400" b="1" dirty="0">
                  <a:sym typeface="Symbol" panose="05050102010706020507" pitchFamily="18" charset="2"/>
                </a:rPr>
                <a:t> </a:t>
              </a:r>
              <a:r>
                <a:rPr lang="zh-CN" altLang="en-US" sz="2400" b="1" dirty="0">
                  <a:sym typeface="Symbol" panose="05050102010706020507" pitchFamily="18" charset="2"/>
                </a:rPr>
                <a:t>是 </a:t>
              </a:r>
              <a:r>
                <a:rPr lang="en-US" altLang="zh-CN" sz="2400" b="1" i="1" dirty="0">
                  <a:solidFill>
                    <a:schemeClr val="accent2"/>
                  </a:solidFill>
                  <a:sym typeface="Symbol" panose="05050102010706020507" pitchFamily="18" charset="2"/>
                </a:rPr>
                <a:t>E</a:t>
              </a:r>
              <a:r>
                <a:rPr lang="en-US" altLang="zh-CN" sz="2800" b="1" i="1" baseline="30000" dirty="0">
                  <a:solidFill>
                    <a:schemeClr val="accent2"/>
                  </a:solidFill>
                  <a:sym typeface="Symbol" panose="05050102010706020507" pitchFamily="18" charset="2"/>
                </a:rPr>
                <a:t>n</a:t>
              </a:r>
              <a:r>
                <a:rPr lang="en-US" altLang="zh-CN" sz="2400" b="1" dirty="0">
                  <a:sym typeface="Symbol" panose="05050102010706020507" pitchFamily="18" charset="2"/>
                </a:rPr>
                <a:t>.</a:t>
              </a:r>
              <a:r>
                <a:rPr lang="zh-CN" altLang="en-US" sz="2400" b="1" dirty="0">
                  <a:sym typeface="Symbol" panose="05050102010706020507" pitchFamily="18" charset="2"/>
                </a:rPr>
                <a:t>中非空开集</a:t>
              </a:r>
              <a:r>
                <a:rPr lang="en-US" altLang="zh-CN" sz="2400" b="1" dirty="0">
                  <a:sym typeface="Symbol" panose="05050102010706020507" pitchFamily="18" charset="2"/>
                </a:rPr>
                <a:t>. </a:t>
              </a:r>
              <a:r>
                <a:rPr lang="zh-CN" altLang="en-US" sz="2400" b="1" dirty="0">
                  <a:sym typeface="Symbol" panose="05050102010706020507" pitchFamily="18" charset="2"/>
                </a:rPr>
                <a:t>设 </a:t>
              </a:r>
              <a:r>
                <a:rPr lang="en-US" altLang="zh-CN" sz="2400" b="1" i="1" dirty="0">
                  <a:solidFill>
                    <a:schemeClr val="accent2"/>
                  </a:solidFill>
                </a:rPr>
                <a:t>x</a:t>
              </a:r>
              <a:r>
                <a:rPr lang="en-US" altLang="zh-CN" sz="2400" b="1" dirty="0">
                  <a:solidFill>
                    <a:schemeClr val="accent2"/>
                  </a:solidFill>
                </a:rPr>
                <a:t>*</a:t>
              </a:r>
              <a:r>
                <a:rPr lang="en-US" altLang="zh-CN" sz="2400" b="1" dirty="0">
                  <a:sym typeface="Symbol" panose="05050102010706020507" pitchFamily="18" charset="2"/>
                </a:rPr>
                <a:t> </a:t>
              </a:r>
              <a:r>
                <a:rPr lang="zh-CN" altLang="en-US" sz="2400" b="1" dirty="0">
                  <a:sym typeface="Symbol" panose="05050102010706020507" pitchFamily="18" charset="2"/>
                </a:rPr>
                <a:t>为可行点</a:t>
              </a:r>
              <a:r>
                <a:rPr lang="en-US" altLang="zh-CN" sz="2400" b="1" dirty="0">
                  <a:sym typeface="Symbol" panose="05050102010706020507" pitchFamily="18" charset="2"/>
                </a:rPr>
                <a:t>, </a:t>
              </a:r>
              <a:r>
                <a:rPr lang="en-US" altLang="zh-CN" sz="2400" b="1" i="1" dirty="0">
                  <a:solidFill>
                    <a:schemeClr val="accent2"/>
                  </a:solidFill>
                  <a:sym typeface="Symbol" panose="05050102010706020507" pitchFamily="18" charset="2"/>
                </a:rPr>
                <a:t>I</a:t>
              </a:r>
              <a:r>
                <a:rPr lang="en-US" altLang="zh-CN" sz="2400" b="1" dirty="0">
                  <a:solidFill>
                    <a:schemeClr val="accent2"/>
                  </a:solidFill>
                  <a:sym typeface="Symbol" panose="05050102010706020507" pitchFamily="18" charset="2"/>
                </a:rPr>
                <a:t>=</a:t>
              </a:r>
              <a:r>
                <a:rPr lang="en-US" altLang="zh-CN" sz="2400" b="1" dirty="0">
                  <a:solidFill>
                    <a:schemeClr val="accent2"/>
                  </a:solidFill>
                </a:rPr>
                <a:t> {</a:t>
              </a:r>
              <a:r>
                <a:rPr lang="en-US" altLang="zh-CN" sz="2400" b="1" i="1" dirty="0">
                  <a:solidFill>
                    <a:schemeClr val="accent2"/>
                  </a:solidFill>
                </a:rPr>
                <a:t>i</a:t>
              </a:r>
              <a:r>
                <a:rPr lang="en-US" altLang="zh-CN" sz="2400" b="1" dirty="0">
                  <a:solidFill>
                    <a:schemeClr val="accent2"/>
                  </a:solidFill>
                </a:rPr>
                <a:t>| </a:t>
              </a:r>
              <a:r>
                <a:rPr lang="en-US" altLang="zh-CN" sz="2400" b="1" i="1" dirty="0">
                  <a:solidFill>
                    <a:schemeClr val="accent2"/>
                  </a:solidFill>
                </a:rPr>
                <a:t>g</a:t>
              </a:r>
              <a:r>
                <a:rPr lang="en-US" altLang="zh-CN" sz="2800" b="1" i="1" baseline="-25000"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solidFill>
                    <a:schemeClr val="accent2"/>
                  </a:solidFill>
                  <a:sym typeface="Symbol" panose="05050102010706020507" pitchFamily="18" charset="2"/>
                </a:rPr>
                <a:t>=0</a:t>
              </a:r>
              <a:r>
                <a:rPr lang="en-US" altLang="zh-CN" sz="2400" b="1" dirty="0">
                  <a:solidFill>
                    <a:schemeClr val="accent2"/>
                  </a:solidFill>
                </a:rPr>
                <a:t>}</a:t>
              </a:r>
              <a:r>
                <a:rPr lang="en-US" altLang="zh-CN" sz="2400" b="1" dirty="0"/>
                <a:t>. </a:t>
              </a:r>
              <a:r>
                <a:rPr lang="zh-CN" altLang="en-US" sz="2400" b="1" dirty="0"/>
                <a:t>进一步假设 </a:t>
              </a:r>
              <a:r>
                <a:rPr lang="en-US" altLang="zh-CN" sz="2400" b="1" i="1" dirty="0">
                  <a:solidFill>
                    <a:schemeClr val="accent2"/>
                  </a:solidFill>
                </a:rPr>
                <a:t>f</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t> </a:t>
              </a:r>
              <a:r>
                <a:rPr lang="zh-CN" altLang="en-US" sz="2400" b="1" dirty="0"/>
                <a:t>和 </a:t>
              </a:r>
              <a:r>
                <a:rPr lang="en-US" altLang="zh-CN" sz="2400" b="1" i="1" dirty="0">
                  <a:solidFill>
                    <a:schemeClr val="accent2"/>
                  </a:solidFill>
                </a:rPr>
                <a:t>g</a:t>
              </a:r>
              <a:r>
                <a:rPr lang="en-US" altLang="zh-CN" sz="1800" b="1" i="1" dirty="0">
                  <a:solidFill>
                    <a:schemeClr val="accent2"/>
                  </a:solidFill>
                </a:rPr>
                <a:t>i</a:t>
              </a:r>
              <a:r>
                <a:rPr lang="en-US" altLang="zh-CN" sz="2400" b="1" dirty="0">
                  <a:solidFill>
                    <a:schemeClr val="accent2"/>
                  </a:solidFill>
                </a:rPr>
                <a:t>(</a:t>
              </a:r>
              <a:r>
                <a:rPr lang="en-US" altLang="zh-CN" sz="2400" b="1" i="1" dirty="0">
                  <a:solidFill>
                    <a:schemeClr val="accent2"/>
                  </a:solidFill>
                </a:rPr>
                <a:t>x</a:t>
              </a:r>
              <a:r>
                <a:rPr lang="en-US" altLang="zh-CN" sz="2400" b="1" dirty="0">
                  <a:solidFill>
                    <a:schemeClr val="accent2"/>
                  </a:solidFill>
                </a:rPr>
                <a:t>)(</a:t>
              </a:r>
              <a:r>
                <a:rPr lang="en-US" altLang="zh-CN" sz="2400" b="1" dirty="0"/>
                <a:t> </a:t>
              </a:r>
              <a:r>
                <a:rPr lang="en-US" altLang="zh-CN" sz="2400" b="1" i="1" dirty="0">
                  <a:solidFill>
                    <a:schemeClr val="accent2"/>
                  </a:solidFill>
                </a:rPr>
                <a:t>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en-US" altLang="zh-CN" sz="2400" b="1" dirty="0"/>
                <a:t> )</a:t>
              </a:r>
              <a:r>
                <a:rPr lang="zh-CN" altLang="en-US" sz="2400" b="1" dirty="0"/>
                <a:t>在 </a:t>
              </a:r>
              <a:r>
                <a:rPr lang="en-US" altLang="zh-CN" sz="2400" b="1" i="1" dirty="0">
                  <a:solidFill>
                    <a:schemeClr val="accent2"/>
                  </a:solidFill>
                </a:rPr>
                <a:t>x</a:t>
              </a:r>
              <a:r>
                <a:rPr lang="en-US" altLang="zh-CN" sz="2400" b="1" dirty="0">
                  <a:solidFill>
                    <a:schemeClr val="accent2"/>
                  </a:solidFill>
                </a:rPr>
                <a:t>* </a:t>
              </a:r>
              <a:r>
                <a:rPr lang="zh-CN" altLang="en-US" sz="2400" b="1" dirty="0"/>
                <a:t>可微</a:t>
              </a:r>
              <a:r>
                <a:rPr lang="en-US" altLang="zh-CN" sz="2400" b="1" dirty="0">
                  <a:solidFill>
                    <a:schemeClr val="accent2"/>
                  </a:solidFill>
                </a:rPr>
                <a:t>, </a:t>
              </a:r>
              <a:r>
                <a:rPr lang="en-US" altLang="zh-CN" sz="2400" b="1" i="1" dirty="0">
                  <a:solidFill>
                    <a:schemeClr val="accent2"/>
                  </a:solidFill>
                </a:rPr>
                <a:t>g</a:t>
              </a:r>
              <a:r>
                <a:rPr lang="en-US" altLang="zh-CN" sz="2400" b="1" i="1" baseline="-25000" dirty="0">
                  <a:solidFill>
                    <a:schemeClr val="accent2"/>
                  </a:solidFill>
                </a:rPr>
                <a:t>i</a:t>
              </a:r>
              <a:r>
                <a:rPr lang="en-US" altLang="zh-CN" sz="2400" b="1" dirty="0">
                  <a:solidFill>
                    <a:schemeClr val="accent2"/>
                  </a:solidFill>
                </a:rPr>
                <a:t> </a:t>
              </a:r>
              <a:r>
                <a:rPr lang="en-US" altLang="zh-CN" sz="2400" b="1" dirty="0">
                  <a:solidFill>
                    <a:schemeClr val="tx2"/>
                  </a:solidFill>
                </a:rPr>
                <a:t>(</a:t>
              </a:r>
              <a:r>
                <a:rPr lang="en-US" altLang="zh-CN" sz="2400" b="1" dirty="0">
                  <a:solidFill>
                    <a:schemeClr val="accent2"/>
                  </a:solidFill>
                </a:rPr>
                <a:t> </a:t>
              </a:r>
              <a:r>
                <a:rPr lang="en-US" altLang="zh-CN" sz="2400" b="1" i="1" dirty="0">
                  <a:solidFill>
                    <a:schemeClr val="accent2"/>
                  </a:solidFill>
                </a:rPr>
                <a:t>i</a:t>
              </a:r>
              <a:r>
                <a:rPr lang="en-US" altLang="zh-CN" sz="2400" b="1" dirty="0">
                  <a:solidFill>
                    <a:schemeClr val="accent2"/>
                  </a:solidFill>
                  <a:sym typeface="Symbol" panose="05050102010706020507" pitchFamily="18" charset="2"/>
                </a:rPr>
                <a:t></a:t>
              </a:r>
              <a:r>
                <a:rPr lang="en-US" altLang="zh-CN" sz="2400" b="1" i="1" dirty="0">
                  <a:solidFill>
                    <a:schemeClr val="accent2"/>
                  </a:solidFill>
                </a:rPr>
                <a:t>I</a:t>
              </a:r>
              <a:r>
                <a:rPr lang="en-US" altLang="zh-CN" sz="2400" b="1" dirty="0">
                  <a:solidFill>
                    <a:schemeClr val="accent2"/>
                  </a:solidFill>
                </a:rPr>
                <a:t>) </a:t>
              </a:r>
              <a:r>
                <a:rPr lang="zh-CN" altLang="en-US" sz="2400" b="1" dirty="0">
                  <a:solidFill>
                    <a:schemeClr val="tx2"/>
                  </a:solidFill>
                </a:rPr>
                <a:t>在 </a:t>
              </a:r>
              <a:r>
                <a:rPr lang="en-US" altLang="zh-CN" sz="2400" b="1" i="1" dirty="0">
                  <a:solidFill>
                    <a:schemeClr val="accent2"/>
                  </a:solidFill>
                </a:rPr>
                <a:t>x</a:t>
              </a:r>
              <a:r>
                <a:rPr lang="en-US" altLang="zh-CN" sz="2400" b="1" dirty="0">
                  <a:solidFill>
                    <a:schemeClr val="accent2"/>
                  </a:solidFill>
                </a:rPr>
                <a:t>*</a:t>
              </a:r>
              <a:r>
                <a:rPr lang="zh-CN" altLang="en-US" sz="2400" b="1" dirty="0">
                  <a:solidFill>
                    <a:schemeClr val="tx2"/>
                  </a:solidFill>
                </a:rPr>
                <a:t>连续</a:t>
              </a:r>
              <a:r>
                <a:rPr lang="en-US" altLang="zh-CN" sz="2400" b="1" dirty="0">
                  <a:solidFill>
                    <a:schemeClr val="tx2"/>
                  </a:solidFill>
                </a:rPr>
                <a:t>. </a:t>
              </a:r>
              <a:r>
                <a:rPr lang="zh-CN" altLang="en-US" sz="2400" b="1" dirty="0">
                  <a:solidFill>
                    <a:schemeClr val="tx2"/>
                  </a:solidFill>
                </a:rPr>
                <a:t>若</a:t>
              </a:r>
              <a:r>
                <a:rPr lang="zh-CN" altLang="en-US" sz="2400" b="1" dirty="0">
                  <a:solidFill>
                    <a:schemeClr val="accent2"/>
                  </a:solidFill>
                </a:rPr>
                <a:t> </a:t>
              </a:r>
              <a:r>
                <a:rPr lang="en-US" altLang="zh-CN" sz="2400" b="1" i="1" dirty="0">
                  <a:solidFill>
                    <a:schemeClr val="accent2"/>
                  </a:solidFill>
                </a:rPr>
                <a:t>x</a:t>
              </a:r>
              <a:r>
                <a:rPr lang="en-US" altLang="zh-CN" sz="2400" b="1" dirty="0">
                  <a:solidFill>
                    <a:schemeClr val="accent2"/>
                  </a:solidFill>
                </a:rPr>
                <a:t>*</a:t>
              </a:r>
              <a:r>
                <a:rPr lang="en-US" altLang="zh-CN" sz="2400" b="1" dirty="0"/>
                <a:t> </a:t>
              </a:r>
              <a:r>
                <a:rPr lang="zh-CN" altLang="en-US" sz="2400" b="1" dirty="0"/>
                <a:t>是局部最优解</a:t>
              </a:r>
              <a:r>
                <a:rPr lang="en-US" altLang="zh-CN" sz="2400" b="1" dirty="0"/>
                <a:t>.</a:t>
              </a:r>
              <a:r>
                <a:rPr lang="zh-CN" altLang="en-US" sz="2400" b="1" dirty="0"/>
                <a:t>则</a:t>
              </a:r>
              <a:r>
                <a:rPr lang="zh-CN" altLang="en-US" sz="2400" b="1" dirty="0">
                  <a:solidFill>
                    <a:schemeClr val="tx2"/>
                  </a:solidFill>
                </a:rPr>
                <a:t>存在一组非负数</a:t>
              </a:r>
              <a:r>
                <a:rPr lang="zh-CN" altLang="en-US" sz="2400" i="1" dirty="0">
                  <a:solidFill>
                    <a:schemeClr val="accent2"/>
                  </a:solidFill>
                  <a:ea typeface="楷体_GB2312" pitchFamily="49" charset="-122"/>
                </a:rPr>
                <a:t> </a:t>
              </a:r>
              <a:r>
                <a:rPr lang="en-US" altLang="zh-CN" sz="2400" i="1" dirty="0">
                  <a:solidFill>
                    <a:schemeClr val="accent2"/>
                  </a:solidFill>
                  <a:ea typeface="楷体_GB2312" pitchFamily="49" charset="-122"/>
                </a:rPr>
                <a:t>u</a:t>
              </a:r>
              <a:r>
                <a:rPr lang="en-US" altLang="zh-CN" sz="2400" i="1" baseline="-25000" dirty="0">
                  <a:solidFill>
                    <a:schemeClr val="accent2"/>
                  </a:solidFill>
                  <a:ea typeface="楷体_GB2312" pitchFamily="49" charset="-122"/>
                </a:rPr>
                <a:t>0</a:t>
              </a:r>
              <a:r>
                <a:rPr lang="en-US" altLang="zh-CN" sz="2400" dirty="0">
                  <a:solidFill>
                    <a:schemeClr val="accent2"/>
                  </a:solidFill>
                  <a:ea typeface="楷体_GB2312" pitchFamily="49" charset="-122"/>
                </a:rPr>
                <a:t> </a:t>
              </a:r>
              <a:r>
                <a:rPr lang="en-US" altLang="zh-CN" sz="2400" dirty="0">
                  <a:ea typeface="楷体_GB2312" pitchFamily="49" charset="-122"/>
                </a:rPr>
                <a:t>,</a:t>
              </a:r>
              <a:r>
                <a:rPr lang="en-US" altLang="zh-CN" sz="2400" i="1" dirty="0">
                  <a:solidFill>
                    <a:schemeClr val="accent2"/>
                  </a:solidFill>
                  <a:ea typeface="楷体_GB2312" pitchFamily="49" charset="-122"/>
                </a:rPr>
                <a:t> u</a:t>
              </a:r>
              <a:r>
                <a:rPr lang="en-US" altLang="zh-CN" sz="2400" i="1" baseline="-25000" dirty="0">
                  <a:solidFill>
                    <a:schemeClr val="accent2"/>
                  </a:solidFill>
                  <a:ea typeface="楷体_GB2312" pitchFamily="49" charset="-122"/>
                </a:rPr>
                <a:t>i</a:t>
              </a:r>
              <a:r>
                <a:rPr lang="en-US" altLang="zh-CN" sz="2400" i="1" dirty="0">
                  <a:solidFill>
                    <a:schemeClr val="accent2"/>
                  </a:solidFill>
                  <a:ea typeface="楷体_GB2312" pitchFamily="49" charset="-122"/>
                </a:rPr>
                <a:t> </a:t>
              </a:r>
              <a:r>
                <a:rPr lang="en-US" altLang="zh-CN" sz="2400" dirty="0">
                  <a:solidFill>
                    <a:schemeClr val="accent2"/>
                  </a:solidFill>
                  <a:ea typeface="楷体_GB2312" pitchFamily="49" charset="-122"/>
                </a:rPr>
                <a:t>(</a:t>
              </a:r>
              <a:r>
                <a:rPr lang="en-US" altLang="zh-CN" sz="2400" i="1" dirty="0">
                  <a:solidFill>
                    <a:schemeClr val="accent2"/>
                  </a:solidFill>
                  <a:ea typeface="楷体_GB2312" pitchFamily="49" charset="-122"/>
                </a:rPr>
                <a:t> i</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en-US" altLang="zh-CN" sz="2400" dirty="0">
                  <a:ea typeface="楷体_GB2312" pitchFamily="49" charset="-122"/>
                </a:rPr>
                <a:t> )</a:t>
              </a:r>
              <a:r>
                <a:rPr lang="zh-CN" altLang="en-US" sz="2400" b="1" dirty="0"/>
                <a:t>使得</a:t>
              </a:r>
              <a:endParaRPr lang="zh-CN" altLang="en-US" sz="2400" b="1" dirty="0"/>
            </a:p>
            <a:p>
              <a:pPr marL="0" lvl="0" indent="0" eaLnBrk="1" hangingPunct="1">
                <a:lnSpc>
                  <a:spcPct val="110000"/>
                </a:lnSpc>
                <a:spcBef>
                  <a:spcPct val="0"/>
                </a:spcBef>
                <a:buNone/>
              </a:pPr>
              <a:r>
                <a:rPr lang="zh-CN" altLang="en-US" sz="2400" i="1" dirty="0">
                  <a:solidFill>
                    <a:schemeClr val="accent2"/>
                  </a:solidFill>
                  <a:ea typeface="楷体_GB2312" pitchFamily="49" charset="-122"/>
                </a:rPr>
                <a:t>         </a:t>
              </a:r>
              <a:r>
                <a:rPr lang="en-US" altLang="zh-CN" sz="2400" i="1" dirty="0">
                  <a:solidFill>
                    <a:schemeClr val="accent2"/>
                  </a:solidFill>
                  <a:ea typeface="楷体_GB2312" pitchFamily="49" charset="-122"/>
                </a:rPr>
                <a:t>u</a:t>
              </a:r>
              <a:r>
                <a:rPr lang="en-US" altLang="zh-CN" sz="1600" i="1" baseline="-25000" dirty="0">
                  <a:solidFill>
                    <a:schemeClr val="accent2"/>
                  </a:solidFill>
                  <a:ea typeface="楷体_GB2312" pitchFamily="49" charset="-122"/>
                </a:rPr>
                <a:t>0</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 -</a:t>
              </a:r>
              <a:r>
                <a:rPr lang="en-US" altLang="zh-CN" sz="2400" dirty="0">
                  <a:solidFill>
                    <a:schemeClr val="accent2"/>
                  </a:solidFill>
                  <a:ea typeface="楷体_GB2312" pitchFamily="49" charset="-122"/>
                  <a:sym typeface="Symbol" panose="05050102010706020507" pitchFamily="18" charset="2"/>
                </a:rPr>
                <a:t> </a:t>
              </a:r>
              <a:r>
                <a:rPr lang="en-US" altLang="zh-CN" sz="2400" i="1" dirty="0">
                  <a:solidFill>
                    <a:schemeClr val="accent2"/>
                  </a:solidFill>
                  <a:ea typeface="楷体_GB2312" pitchFamily="49" charset="-122"/>
                </a:rPr>
                <a:t>u</a:t>
              </a:r>
              <a:r>
                <a:rPr lang="en-US" altLang="zh-CN" sz="2000" i="1" baseline="-25000" dirty="0">
                  <a:solidFill>
                    <a:schemeClr val="accent2"/>
                  </a:solidFill>
                  <a:ea typeface="楷体_GB2312" pitchFamily="49" charset="-122"/>
                </a:rPr>
                <a:t>i</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g</a:t>
              </a:r>
              <a:r>
                <a:rPr lang="en-US" altLang="zh-CN" sz="2400" i="1" baseline="-25000"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*)=0, </a:t>
              </a:r>
              <a:r>
                <a:rPr lang="en-US" altLang="zh-CN" sz="2400" i="1" dirty="0">
                  <a:solidFill>
                    <a:schemeClr val="accent2"/>
                  </a:solidFill>
                  <a:ea typeface="楷体_GB2312" pitchFamily="49" charset="-122"/>
                </a:rPr>
                <a:t>u</a:t>
              </a:r>
              <a:r>
                <a:rPr lang="en-US" altLang="zh-CN" sz="2000" i="1" baseline="-25000" dirty="0">
                  <a:solidFill>
                    <a:schemeClr val="accent2"/>
                  </a:solidFill>
                  <a:ea typeface="楷体_GB2312" pitchFamily="49" charset="-122"/>
                </a:rPr>
                <a:t>0</a:t>
              </a:r>
              <a:r>
                <a:rPr lang="en-US" altLang="zh-CN" sz="2400" dirty="0">
                  <a:ea typeface="楷体_GB2312" pitchFamily="49" charset="-122"/>
                </a:rPr>
                <a:t>, </a:t>
              </a:r>
              <a:r>
                <a:rPr lang="en-US" altLang="zh-CN" sz="2400" i="1" dirty="0">
                  <a:solidFill>
                    <a:schemeClr val="accent2"/>
                  </a:solidFill>
                  <a:ea typeface="楷体_GB2312" pitchFamily="49" charset="-122"/>
                </a:rPr>
                <a:t>u</a:t>
              </a:r>
              <a:r>
                <a:rPr lang="en-US" altLang="zh-CN" sz="2000" i="1" baseline="-25000" dirty="0">
                  <a:solidFill>
                    <a:schemeClr val="accent2"/>
                  </a:solidFill>
                  <a:ea typeface="楷体_GB2312" pitchFamily="49" charset="-122"/>
                </a:rPr>
                <a:t>i</a:t>
              </a:r>
              <a:r>
                <a:rPr lang="en-US" altLang="zh-CN" sz="2400" dirty="0">
                  <a:solidFill>
                    <a:schemeClr val="accent2"/>
                  </a:solidFill>
                  <a:ea typeface="楷体_GB2312" pitchFamily="49" charset="-122"/>
                  <a:sym typeface="Symbol" panose="05050102010706020507" pitchFamily="18" charset="2"/>
                </a:rPr>
                <a:t>0</a:t>
              </a:r>
              <a:r>
                <a:rPr lang="en-US" altLang="zh-CN" sz="2400" i="1" dirty="0">
                  <a:solidFill>
                    <a:schemeClr val="accent2"/>
                  </a:solidFill>
                  <a:ea typeface="楷体_GB2312" pitchFamily="49" charset="-122"/>
                </a:rPr>
                <a:t> </a:t>
              </a:r>
              <a:r>
                <a:rPr lang="en-US" altLang="zh-CN" sz="2400" dirty="0">
                  <a:ea typeface="楷体_GB2312" pitchFamily="49" charset="-122"/>
                </a:rPr>
                <a:t>for</a:t>
              </a:r>
              <a:r>
                <a:rPr lang="en-US" altLang="zh-CN" sz="2400" i="1" dirty="0">
                  <a:solidFill>
                    <a:schemeClr val="accent2"/>
                  </a:solidFill>
                  <a:ea typeface="楷体_GB2312" pitchFamily="49" charset="-122"/>
                </a:rPr>
                <a:t> i</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en-US" altLang="zh-CN" sz="2400" dirty="0">
                  <a:ea typeface="楷体_GB2312" pitchFamily="49" charset="-122"/>
                </a:rPr>
                <a:t> and </a:t>
              </a:r>
              <a:r>
                <a:rPr lang="en-US" altLang="zh-CN" sz="2400" dirty="0">
                  <a:solidFill>
                    <a:schemeClr val="accent2"/>
                  </a:solidFill>
                  <a:ea typeface="楷体_GB2312" pitchFamily="49" charset="-122"/>
                </a:rPr>
                <a:t>(</a:t>
              </a:r>
              <a:r>
                <a:rPr lang="en-US" altLang="zh-CN" sz="2400" i="1" dirty="0">
                  <a:solidFill>
                    <a:schemeClr val="accent2"/>
                  </a:solidFill>
                  <a:ea typeface="楷体_GB2312" pitchFamily="49" charset="-122"/>
                </a:rPr>
                <a:t>u</a:t>
              </a:r>
              <a:r>
                <a:rPr lang="en-US" altLang="zh-CN" sz="2000" i="1" baseline="-25000" dirty="0">
                  <a:solidFill>
                    <a:schemeClr val="accent2"/>
                  </a:solidFill>
                  <a:ea typeface="楷体_GB2312" pitchFamily="49" charset="-122"/>
                </a:rPr>
                <a:t>0</a:t>
              </a:r>
              <a:r>
                <a:rPr lang="en-US" altLang="zh-CN" sz="2400" dirty="0">
                  <a:solidFill>
                    <a:schemeClr val="accent2"/>
                  </a:solidFill>
                  <a:ea typeface="楷体_GB2312" pitchFamily="49" charset="-122"/>
                </a:rPr>
                <a:t>, </a:t>
              </a:r>
              <a:r>
                <a:rPr lang="en-US" altLang="zh-CN" sz="2400" i="1" dirty="0">
                  <a:solidFill>
                    <a:schemeClr val="accent2"/>
                  </a:solidFill>
                  <a:ea typeface="楷体_GB2312" pitchFamily="49" charset="-122"/>
                </a:rPr>
                <a:t>u</a:t>
              </a:r>
              <a:r>
                <a:rPr lang="en-US" altLang="zh-CN" sz="2000" i="1" baseline="-25000"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Symbol" panose="05050102010706020507" pitchFamily="18" charset="2"/>
                </a:rPr>
                <a:t>0</a:t>
              </a:r>
              <a:r>
                <a:rPr lang="en-US" altLang="zh-CN" sz="2400" dirty="0">
                  <a:ea typeface="楷体_GB2312" pitchFamily="49" charset="-122"/>
                  <a:sym typeface="Symbol" panose="05050102010706020507" pitchFamily="18" charset="2"/>
                </a:rPr>
                <a:t>.</a:t>
              </a:r>
              <a:endParaRPr lang="en-US" altLang="zh-CN" sz="2400" dirty="0">
                <a:ea typeface="楷体_GB2312" pitchFamily="49" charset="-122"/>
                <a:sym typeface="Symbol" panose="05050102010706020507" pitchFamily="18" charset="2"/>
              </a:endParaRPr>
            </a:p>
            <a:p>
              <a:pPr marL="0" lvl="0" indent="0" eaLnBrk="1" hangingPunct="1">
                <a:lnSpc>
                  <a:spcPct val="110000"/>
                </a:lnSpc>
                <a:spcBef>
                  <a:spcPct val="0"/>
                </a:spcBef>
                <a:buNone/>
              </a:pPr>
              <a:endParaRPr lang="en-US" altLang="zh-CN" sz="800" dirty="0">
                <a:ea typeface="楷体_GB2312" pitchFamily="49" charset="-122"/>
                <a:sym typeface="Symbol" panose="05050102010706020507" pitchFamily="18" charset="2"/>
              </a:endParaRPr>
            </a:p>
          </p:txBody>
        </p:sp>
        <p:sp>
          <p:nvSpPr>
            <p:cNvPr id="399370" name="Rectangle 7"/>
            <p:cNvSpPr/>
            <p:nvPr/>
          </p:nvSpPr>
          <p:spPr>
            <a:xfrm>
              <a:off x="1349" y="1979"/>
              <a:ext cx="270" cy="2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i</a:t>
              </a:r>
              <a:r>
                <a:rPr lang="en-US" altLang="zh-CN" sz="1600" dirty="0">
                  <a:solidFill>
                    <a:schemeClr val="accent2"/>
                  </a:solidFill>
                  <a:ea typeface="楷体_GB2312" pitchFamily="49" charset="-122"/>
                  <a:sym typeface="Symbol" panose="05050102010706020507" pitchFamily="18" charset="2"/>
                </a:rPr>
                <a:t></a:t>
              </a:r>
              <a:r>
                <a:rPr lang="en-US" altLang="zh-CN" sz="1600" b="1" i="1" dirty="0">
                  <a:solidFill>
                    <a:schemeClr val="accent2"/>
                  </a:solidFill>
                  <a:ea typeface="楷体_GB2312" pitchFamily="49" charset="-122"/>
                </a:rPr>
                <a:t>I</a:t>
              </a:r>
              <a:endParaRPr lang="en-US" altLang="zh-CN" sz="1600" b="1" i="1" dirty="0">
                <a:solidFill>
                  <a:schemeClr val="accent2"/>
                </a:solidFill>
                <a:ea typeface="楷体_GB2312" pitchFamily="49" charset="-122"/>
              </a:endParaRPr>
            </a:p>
          </p:txBody>
        </p:sp>
      </p:grpSp>
      <p:grpSp>
        <p:nvGrpSpPr>
          <p:cNvPr id="3" name="Group 8"/>
          <p:cNvGrpSpPr/>
          <p:nvPr/>
        </p:nvGrpSpPr>
        <p:grpSpPr>
          <a:xfrm>
            <a:off x="1774825" y="3644900"/>
            <a:ext cx="8496300" cy="1677988"/>
            <a:chOff x="158" y="2704"/>
            <a:chExt cx="5352" cy="1057"/>
          </a:xfrm>
        </p:grpSpPr>
        <p:sp>
          <p:nvSpPr>
            <p:cNvPr id="399366" name="Text Box 9"/>
            <p:cNvSpPr txBox="1"/>
            <p:nvPr/>
          </p:nvSpPr>
          <p:spPr>
            <a:xfrm>
              <a:off x="158" y="2704"/>
              <a:ext cx="5352" cy="1057"/>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ct val="50000"/>
                </a:spcBef>
                <a:buNone/>
              </a:pPr>
              <a:r>
                <a:rPr lang="zh-CN" altLang="en-US" sz="2400" b="1" dirty="0">
                  <a:ea typeface="楷体_GB2312" pitchFamily="49" charset="-122"/>
                </a:rPr>
                <a:t>进一步</a:t>
              </a:r>
              <a:r>
                <a:rPr lang="en-US" altLang="zh-CN" sz="2400" dirty="0">
                  <a:ea typeface="楷体_GB2312" pitchFamily="49" charset="-122"/>
                </a:rPr>
                <a:t>, </a:t>
              </a:r>
              <a:r>
                <a:rPr lang="zh-CN" altLang="en-US" sz="2400" b="1" dirty="0">
                  <a:ea typeface="楷体_GB2312" pitchFamily="49" charset="-122"/>
                </a:rPr>
                <a:t>若</a:t>
              </a:r>
              <a:r>
                <a:rPr lang="zh-CN" altLang="en-US" sz="2400" dirty="0">
                  <a:ea typeface="楷体_GB2312" pitchFamily="49" charset="-122"/>
                </a:rPr>
                <a:t> </a:t>
              </a:r>
              <a:r>
                <a:rPr lang="en-US" altLang="zh-CN" sz="2400" i="1" dirty="0">
                  <a:solidFill>
                    <a:schemeClr val="accent2"/>
                  </a:solidFill>
                  <a:ea typeface="楷体_GB2312" pitchFamily="49" charset="-122"/>
                </a:rPr>
                <a:t>g</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ea typeface="楷体_GB2312" pitchFamily="49" charset="-122"/>
                </a:rPr>
                <a:t> (</a:t>
              </a:r>
              <a:r>
                <a:rPr lang="en-US" altLang="zh-CN" sz="2400" i="1" dirty="0">
                  <a:solidFill>
                    <a:schemeClr val="accent2"/>
                  </a:solidFill>
                  <a:ea typeface="楷体_GB2312" pitchFamily="49" charset="-122"/>
                </a:rPr>
                <a:t> i</a:t>
              </a:r>
              <a:r>
                <a:rPr lang="en-US" altLang="zh-CN" sz="2400" dirty="0">
                  <a:solidFill>
                    <a:schemeClr val="accent2"/>
                  </a:solidFill>
                  <a:ea typeface="楷体_GB2312" pitchFamily="49" charset="-122"/>
                  <a:sym typeface="Symbol" panose="05050102010706020507" pitchFamily="18" charset="2"/>
                </a:rPr>
                <a:t></a:t>
              </a:r>
              <a:r>
                <a:rPr lang="en-US" altLang="zh-CN" sz="2400" b="1" i="1" dirty="0">
                  <a:solidFill>
                    <a:schemeClr val="accent2"/>
                  </a:solidFill>
                  <a:ea typeface="楷体_GB2312" pitchFamily="49" charset="-122"/>
                </a:rPr>
                <a:t>I</a:t>
              </a:r>
              <a:r>
                <a:rPr lang="en-US" altLang="zh-CN" sz="2400" b="1" dirty="0">
                  <a:solidFill>
                    <a:schemeClr val="accent2"/>
                  </a:solidFill>
                  <a:ea typeface="楷体_GB2312" pitchFamily="49" charset="-122"/>
                </a:rPr>
                <a:t>)</a:t>
              </a:r>
              <a:r>
                <a:rPr lang="en-US" altLang="zh-CN" sz="2400" i="1" dirty="0">
                  <a:solidFill>
                    <a:schemeClr val="accent2"/>
                  </a:solidFill>
                  <a:ea typeface="楷体_GB2312" pitchFamily="49" charset="-122"/>
                </a:rPr>
                <a:t> </a:t>
              </a:r>
              <a:r>
                <a:rPr lang="zh-CN" altLang="en-US" sz="2400" dirty="0">
                  <a:ea typeface="楷体_GB2312" pitchFamily="49" charset="-122"/>
                </a:rPr>
                <a:t>在</a:t>
              </a:r>
              <a:r>
                <a:rPr lang="zh-CN" altLang="en-US" sz="2400" i="1" dirty="0">
                  <a:solidFill>
                    <a:schemeClr val="accent2"/>
                  </a:solidFill>
                  <a:ea typeface="楷体_GB2312" pitchFamily="49" charset="-122"/>
                </a:rPr>
                <a:t> </a:t>
              </a:r>
              <a:r>
                <a:rPr lang="en-US" altLang="zh-CN" sz="2400"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zh-CN" altLang="en-US" sz="2400" dirty="0">
                  <a:ea typeface="楷体_GB2312" pitchFamily="49" charset="-122"/>
                </a:rPr>
                <a:t>也可微，则</a:t>
              </a:r>
              <a:r>
                <a:rPr lang="zh-CN" altLang="en-US" sz="2400" i="1" dirty="0">
                  <a:solidFill>
                    <a:schemeClr val="accent2"/>
                  </a:solidFill>
                  <a:ea typeface="楷体_GB2312" pitchFamily="49" charset="-122"/>
                </a:rPr>
                <a:t> </a:t>
              </a:r>
              <a:endParaRPr lang="zh-CN" altLang="en-US" sz="2400" i="1" dirty="0">
                <a:solidFill>
                  <a:schemeClr val="accent2"/>
                </a:solidFill>
                <a:ea typeface="楷体_GB2312" pitchFamily="49" charset="-122"/>
              </a:endParaRPr>
            </a:p>
            <a:p>
              <a:pPr marL="0" lvl="0" indent="0" eaLnBrk="1" hangingPunct="1">
                <a:lnSpc>
                  <a:spcPct val="110000"/>
                </a:lnSpc>
                <a:spcBef>
                  <a:spcPct val="50000"/>
                </a:spcBef>
                <a:buNone/>
              </a:pPr>
              <a:r>
                <a:rPr lang="zh-CN" altLang="en-US" sz="2400" dirty="0">
                  <a:ea typeface="楷体_GB2312" pitchFamily="49" charset="-12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0</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f</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Euclid Symbol" panose="05050102010706020507" pitchFamily="18" charset="2"/>
                </a:rPr>
                <a:t></a:t>
              </a:r>
              <a:r>
                <a:rPr lang="en-US" altLang="zh-CN" sz="2400" dirty="0">
                  <a:solidFill>
                    <a:schemeClr val="accent2"/>
                  </a:solidFill>
                  <a:ea typeface="楷体_GB2312" pitchFamily="49" charset="-122"/>
                  <a:sym typeface="Symbol" panose="05050102010706020507" pitchFamily="18" charset="2"/>
                </a:rPr>
                <a:t> </a:t>
              </a:r>
              <a:r>
                <a:rPr lang="en-US" altLang="zh-CN" sz="2400" i="1" dirty="0">
                  <a:solidFill>
                    <a:schemeClr val="accent2"/>
                  </a:solidFill>
                  <a:ea typeface="楷体_GB2312" pitchFamily="49" charset="-122"/>
                </a:rPr>
                <a:t>u</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sym typeface="Symbol" panose="05050102010706020507" pitchFamily="18" charset="2"/>
                </a:rPr>
                <a:t></a:t>
              </a:r>
              <a:r>
                <a:rPr lang="en-US" altLang="zh-CN" sz="2400" i="1" dirty="0">
                  <a:solidFill>
                    <a:schemeClr val="accent2"/>
                  </a:solidFill>
                  <a:ea typeface="楷体_GB2312" pitchFamily="49" charset="-122"/>
                </a:rPr>
                <a:t>g</a:t>
              </a:r>
              <a:r>
                <a:rPr lang="en-US" altLang="zh-CN" sz="1600" i="1"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*)=0</a:t>
              </a:r>
              <a:r>
                <a:rPr lang="en-US" altLang="zh-CN" sz="2400" dirty="0">
                  <a:ea typeface="楷体_GB2312" pitchFamily="49" charset="-122"/>
                </a:rPr>
                <a:t>, </a:t>
              </a:r>
              <a:endParaRPr lang="en-US" altLang="zh-CN" sz="2400" dirty="0">
                <a:ea typeface="楷体_GB2312" pitchFamily="49" charset="-122"/>
              </a:endParaRPr>
            </a:p>
            <a:p>
              <a:pPr marL="0" lvl="0" indent="0" eaLnBrk="1" hangingPunct="1">
                <a:lnSpc>
                  <a:spcPct val="110000"/>
                </a:lnSpc>
                <a:spcBef>
                  <a:spcPct val="50000"/>
                </a:spcBef>
                <a:buNone/>
              </a:pPr>
              <a:r>
                <a:rPr lang="en-US" altLang="zh-CN" sz="2400" i="1" dirty="0">
                  <a:solidFill>
                    <a:schemeClr val="accent2"/>
                  </a:solidFill>
                  <a:ea typeface="楷体_GB2312" pitchFamily="49" charset="-122"/>
                </a:rPr>
                <a:t>u</a:t>
              </a:r>
              <a:r>
                <a:rPr lang="en-US" altLang="zh-CN" sz="2000" i="1" baseline="-25000" dirty="0">
                  <a:solidFill>
                    <a:schemeClr val="accent2"/>
                  </a:solidFill>
                  <a:ea typeface="楷体_GB2312" pitchFamily="49" charset="-122"/>
                </a:rPr>
                <a:t>i</a:t>
              </a:r>
              <a:r>
                <a:rPr lang="en-US" altLang="zh-CN" sz="2400" i="1" dirty="0">
                  <a:solidFill>
                    <a:schemeClr val="accent2"/>
                  </a:solidFill>
                  <a:ea typeface="楷体_GB2312" pitchFamily="49" charset="-122"/>
                </a:rPr>
                <a:t>g</a:t>
              </a:r>
              <a:r>
                <a:rPr lang="en-US" altLang="zh-CN" sz="2000" i="1" baseline="-25000" dirty="0">
                  <a:solidFill>
                    <a:schemeClr val="accent2"/>
                  </a:solidFill>
                  <a:ea typeface="楷体_GB2312" pitchFamily="49" charset="-122"/>
                </a:rPr>
                <a:t>i</a:t>
              </a:r>
              <a:r>
                <a:rPr lang="en-US" altLang="zh-CN" sz="2400" dirty="0">
                  <a:solidFill>
                    <a:schemeClr val="accent2"/>
                  </a:solidFill>
                  <a:ea typeface="楷体_GB2312" pitchFamily="49" charset="-122"/>
                </a:rPr>
                <a:t>(</a:t>
              </a:r>
              <a:r>
                <a:rPr lang="en-US" altLang="zh-CN" sz="2400" b="1" i="1" dirty="0">
                  <a:solidFill>
                    <a:schemeClr val="accent2"/>
                  </a:solidFill>
                  <a:ea typeface="楷体_GB2312" pitchFamily="49" charset="-122"/>
                </a:rPr>
                <a:t>x</a:t>
              </a:r>
              <a:r>
                <a:rPr lang="en-US" altLang="zh-CN" sz="2400" dirty="0">
                  <a:solidFill>
                    <a:schemeClr val="accent2"/>
                  </a:solidFill>
                  <a:ea typeface="楷体_GB2312" pitchFamily="49" charset="-122"/>
                </a:rPr>
                <a:t>*)=0</a:t>
              </a:r>
              <a:r>
                <a:rPr lang="en-US" altLang="zh-CN" sz="2400" dirty="0">
                  <a:ea typeface="楷体_GB2312" pitchFamily="49" charset="-122"/>
                </a:rPr>
                <a:t>, </a:t>
              </a:r>
              <a:r>
                <a:rPr lang="en-US" altLang="zh-CN" sz="2400" dirty="0">
                  <a:solidFill>
                    <a:schemeClr val="accent2"/>
                  </a:solidFill>
                  <a:ea typeface="楷体_GB2312" pitchFamily="49" charset="-122"/>
                </a:rPr>
                <a:t> </a:t>
              </a:r>
              <a:r>
                <a:rPr lang="en-US" altLang="zh-CN" sz="2400" i="1" dirty="0">
                  <a:solidFill>
                    <a:schemeClr val="accent2"/>
                  </a:solidFill>
                  <a:ea typeface="楷体_GB2312" pitchFamily="49" charset="-122"/>
                </a:rPr>
                <a:t>u</a:t>
              </a:r>
              <a:r>
                <a:rPr lang="en-US" altLang="zh-CN" sz="2000" i="1" baseline="-25000" dirty="0">
                  <a:solidFill>
                    <a:schemeClr val="accent2"/>
                  </a:solidFill>
                  <a:ea typeface="楷体_GB2312" pitchFamily="49" charset="-122"/>
                </a:rPr>
                <a:t>0</a:t>
              </a:r>
              <a:r>
                <a:rPr lang="en-US" altLang="zh-CN" sz="2400" dirty="0">
                  <a:ea typeface="楷体_GB2312" pitchFamily="49" charset="-122"/>
                </a:rPr>
                <a:t>, </a:t>
              </a:r>
              <a:r>
                <a:rPr lang="en-US" altLang="zh-CN" sz="2400" i="1" dirty="0">
                  <a:solidFill>
                    <a:schemeClr val="accent2"/>
                  </a:solidFill>
                  <a:ea typeface="楷体_GB2312" pitchFamily="49" charset="-122"/>
                </a:rPr>
                <a:t>u</a:t>
              </a:r>
              <a:r>
                <a:rPr lang="en-US" altLang="zh-CN" sz="2000" i="1" baseline="-25000" dirty="0">
                  <a:solidFill>
                    <a:schemeClr val="accent2"/>
                  </a:solidFill>
                  <a:ea typeface="楷体_GB2312" pitchFamily="49" charset="-122"/>
                </a:rPr>
                <a:t>i</a:t>
              </a:r>
              <a:r>
                <a:rPr lang="en-US" altLang="zh-CN" sz="2400" i="1" dirty="0">
                  <a:solidFill>
                    <a:schemeClr val="accent2"/>
                  </a:solidFill>
                  <a:ea typeface="楷体_GB2312" pitchFamily="49" charset="-122"/>
                </a:rPr>
                <a:t> </a:t>
              </a:r>
              <a:r>
                <a:rPr lang="en-US" altLang="zh-CN" sz="2400" dirty="0">
                  <a:solidFill>
                    <a:schemeClr val="accent2"/>
                  </a:solidFill>
                </a:rPr>
                <a:t>(</a:t>
              </a:r>
              <a:r>
                <a:rPr lang="zh-CN" altLang="en-US" sz="2400" dirty="0">
                  <a:solidFill>
                    <a:schemeClr val="accent2"/>
                  </a:solidFill>
                </a:rPr>
                <a:t>所有</a:t>
              </a:r>
              <a:r>
                <a:rPr lang="zh-CN" altLang="en-US" sz="2400" i="1" dirty="0">
                  <a:solidFill>
                    <a:schemeClr val="accent2"/>
                  </a:solidFill>
                </a:rPr>
                <a:t> </a:t>
              </a:r>
              <a:r>
                <a:rPr lang="en-US" altLang="zh-CN" sz="2400" i="1" dirty="0">
                  <a:solidFill>
                    <a:schemeClr val="accent2"/>
                  </a:solidFill>
                </a:rPr>
                <a:t>i</a:t>
              </a:r>
              <a:r>
                <a:rPr lang="en-US" altLang="zh-CN" sz="2400" dirty="0"/>
                <a:t> ) </a:t>
              </a:r>
              <a:r>
                <a:rPr lang="zh-CN" altLang="en-US" sz="2400" i="1" dirty="0">
                  <a:solidFill>
                    <a:schemeClr val="accent2"/>
                  </a:solidFill>
                  <a:ea typeface="楷体_GB2312" pitchFamily="49" charset="-122"/>
                </a:rPr>
                <a:t>，</a:t>
              </a:r>
              <a:r>
                <a:rPr lang="zh-CN" altLang="en-US" sz="2400" dirty="0">
                  <a:ea typeface="楷体_GB2312" pitchFamily="49" charset="-122"/>
                </a:rPr>
                <a:t>且 </a:t>
              </a:r>
              <a:r>
                <a:rPr lang="en-US" altLang="zh-CN" sz="2400" dirty="0">
                  <a:solidFill>
                    <a:schemeClr val="accent2"/>
                  </a:solidFill>
                  <a:ea typeface="楷体_GB2312" pitchFamily="49" charset="-122"/>
                </a:rPr>
                <a:t>(</a:t>
              </a:r>
              <a:r>
                <a:rPr lang="en-US" altLang="zh-CN" sz="2400" i="1" dirty="0">
                  <a:solidFill>
                    <a:schemeClr val="accent2"/>
                  </a:solidFill>
                  <a:ea typeface="楷体_GB2312" pitchFamily="49" charset="-122"/>
                </a:rPr>
                <a:t>u</a:t>
              </a:r>
              <a:r>
                <a:rPr lang="en-US" altLang="zh-CN" sz="2000" i="1" baseline="-25000" dirty="0">
                  <a:solidFill>
                    <a:schemeClr val="accent2"/>
                  </a:solidFill>
                  <a:ea typeface="楷体_GB2312" pitchFamily="49" charset="-122"/>
                </a:rPr>
                <a:t>0</a:t>
              </a:r>
              <a:r>
                <a:rPr lang="en-US" altLang="zh-CN" sz="2400" dirty="0">
                  <a:solidFill>
                    <a:schemeClr val="accent2"/>
                  </a:solidFill>
                  <a:ea typeface="楷体_GB2312" pitchFamily="49" charset="-122"/>
                </a:rPr>
                <a:t>, </a:t>
              </a:r>
              <a:r>
                <a:rPr lang="en-US" altLang="zh-CN" sz="2400" b="1" i="1" dirty="0">
                  <a:solidFill>
                    <a:schemeClr val="accent2"/>
                  </a:solidFill>
                  <a:ea typeface="楷体_GB2312" pitchFamily="49" charset="-122"/>
                </a:rPr>
                <a:t>u</a:t>
              </a:r>
              <a:r>
                <a:rPr lang="en-US" altLang="zh-CN" sz="2400" dirty="0">
                  <a:solidFill>
                    <a:schemeClr val="accent2"/>
                  </a:solidFill>
                  <a:ea typeface="楷体_GB2312" pitchFamily="49" charset="-122"/>
                </a:rPr>
                <a:t>)</a:t>
              </a:r>
              <a:r>
                <a:rPr lang="en-US" altLang="zh-CN" sz="2400" dirty="0">
                  <a:solidFill>
                    <a:schemeClr val="accent2"/>
                  </a:solidFill>
                  <a:ea typeface="楷体_GB2312" pitchFamily="49" charset="-122"/>
                  <a:sym typeface="Symbol" panose="05050102010706020507" pitchFamily="18" charset="2"/>
                </a:rPr>
                <a:t>0</a:t>
              </a:r>
              <a:r>
                <a:rPr lang="en-US" altLang="zh-CN" sz="2400" dirty="0">
                  <a:ea typeface="楷体_GB2312" pitchFamily="49" charset="-122"/>
                  <a:sym typeface="Symbol" panose="05050102010706020507" pitchFamily="18" charset="2"/>
                </a:rPr>
                <a:t>.</a:t>
              </a:r>
              <a:endParaRPr lang="en-US" altLang="zh-CN" sz="2400" dirty="0">
                <a:ea typeface="楷体_GB2312" pitchFamily="49" charset="-122"/>
                <a:sym typeface="Symbol" panose="05050102010706020507" pitchFamily="18" charset="2"/>
              </a:endParaRPr>
            </a:p>
          </p:txBody>
        </p:sp>
        <p:sp>
          <p:nvSpPr>
            <p:cNvPr id="399367" name="Rectangle 10"/>
            <p:cNvSpPr/>
            <p:nvPr/>
          </p:nvSpPr>
          <p:spPr>
            <a:xfrm>
              <a:off x="1529" y="3288"/>
              <a:ext cx="290" cy="2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i</a:t>
              </a:r>
              <a:r>
                <a:rPr lang="en-US" altLang="zh-CN" sz="1600" dirty="0">
                  <a:solidFill>
                    <a:schemeClr val="accent2"/>
                  </a:solidFill>
                  <a:ea typeface="楷体_GB2312" pitchFamily="49" charset="-122"/>
                  <a:sym typeface="Symbol" panose="05050102010706020507" pitchFamily="18" charset="2"/>
                </a:rPr>
                <a:t>=1</a:t>
              </a:r>
              <a:endParaRPr lang="en-US" altLang="zh-CN" sz="1600" b="1" i="1" dirty="0">
                <a:solidFill>
                  <a:schemeClr val="accent2"/>
                </a:solidFill>
                <a:ea typeface="楷体_GB2312" pitchFamily="49" charset="-122"/>
              </a:endParaRPr>
            </a:p>
          </p:txBody>
        </p:sp>
        <p:sp>
          <p:nvSpPr>
            <p:cNvPr id="399368" name="Rectangle 11"/>
            <p:cNvSpPr/>
            <p:nvPr/>
          </p:nvSpPr>
          <p:spPr>
            <a:xfrm>
              <a:off x="1525" y="3018"/>
              <a:ext cx="325" cy="2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lnSpc>
                  <a:spcPct val="110000"/>
                </a:lnSpc>
                <a:spcBef>
                  <a:spcPct val="50000"/>
                </a:spcBef>
                <a:buNone/>
              </a:pPr>
              <a:r>
                <a:rPr lang="en-US" altLang="zh-CN" sz="1600" i="1" dirty="0">
                  <a:solidFill>
                    <a:schemeClr val="accent2"/>
                  </a:solidFill>
                  <a:ea typeface="楷体_GB2312" pitchFamily="49" charset="-122"/>
                </a:rPr>
                <a:t>i</a:t>
              </a:r>
              <a:r>
                <a:rPr lang="en-US" altLang="zh-CN" sz="1600" dirty="0">
                  <a:solidFill>
                    <a:schemeClr val="accent2"/>
                  </a:solidFill>
                  <a:ea typeface="楷体_GB2312" pitchFamily="49" charset="-122"/>
                  <a:sym typeface="Symbol" panose="05050102010706020507" pitchFamily="18" charset="2"/>
                </a:rPr>
                <a:t>=</a:t>
              </a:r>
              <a:r>
                <a:rPr lang="en-US" altLang="zh-CN" sz="1600" i="1" dirty="0">
                  <a:solidFill>
                    <a:schemeClr val="accent2"/>
                  </a:solidFill>
                  <a:ea typeface="楷体_GB2312" pitchFamily="49" charset="-122"/>
                  <a:sym typeface="Symbol" panose="05050102010706020507" pitchFamily="18" charset="2"/>
                </a:rPr>
                <a:t>m</a:t>
              </a:r>
              <a:endParaRPr lang="en-US" altLang="zh-CN" sz="1600" b="1" i="1" dirty="0">
                <a:solidFill>
                  <a:schemeClr val="accent2"/>
                </a:solidFill>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COMMONDATA" val="eyJoZGlkIjoiMDM0NWVjZGFmMDczNDUzNzBmYTFiY2E1Mzk4ZWEyMTk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5239</Words>
  <Application>WPS 演示</Application>
  <PresentationFormat>宽屏</PresentationFormat>
  <Paragraphs>406</Paragraphs>
  <Slides>73</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99</vt:i4>
      </vt:variant>
      <vt:variant>
        <vt:lpstr>幻灯片标题</vt:lpstr>
      </vt:variant>
      <vt:variant>
        <vt:i4>73</vt:i4>
      </vt:variant>
    </vt:vector>
  </HeadingPairs>
  <TitlesOfParts>
    <vt:vector size="186" baseType="lpstr">
      <vt:lpstr>Arial</vt:lpstr>
      <vt:lpstr>宋体</vt:lpstr>
      <vt:lpstr>Wingdings</vt:lpstr>
      <vt:lpstr>Wingdings</vt:lpstr>
      <vt:lpstr>楷体_GB2312</vt:lpstr>
      <vt:lpstr>新宋体</vt:lpstr>
      <vt:lpstr>Symbol</vt:lpstr>
      <vt:lpstr>Euclid Symbol</vt:lpstr>
      <vt:lpstr>Times New Roman</vt:lpstr>
      <vt:lpstr>微软雅黑</vt:lpstr>
      <vt:lpstr>Arial Unicode MS</vt:lpstr>
      <vt:lpstr>Calibri</vt:lpstr>
      <vt:lpstr>Times New Roman</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7. 最优性条件-有约束1</vt:lpstr>
      <vt:lpstr>7. 最优性条件-有约束2</vt:lpstr>
      <vt:lpstr>7. 最优性条件-有约束3</vt:lpstr>
      <vt:lpstr>7. 最优性条件-有约束4</vt:lpstr>
      <vt:lpstr>7. 最优性条件-不等式约束1</vt:lpstr>
      <vt:lpstr>7. 最优性条件-不等式约束2</vt:lpstr>
      <vt:lpstr>7. 最优性条件-不等式约束3</vt:lpstr>
      <vt:lpstr>7. 最优性条件-不等式约束4</vt:lpstr>
      <vt:lpstr>7. 最优性条件-不等式约束5</vt:lpstr>
      <vt:lpstr>7. 最优性条件-不等式约束6</vt:lpstr>
      <vt:lpstr>2. 凸集与凸函数</vt:lpstr>
      <vt:lpstr>2. 凸集与凸函数</vt:lpstr>
      <vt:lpstr>2. 凸集与凸函数</vt:lpstr>
      <vt:lpstr>2. 凸集与凸函数</vt:lpstr>
      <vt:lpstr>2. 凸集与凸函数</vt:lpstr>
      <vt:lpstr>7. 最优性条件-不等式约束7</vt:lpstr>
      <vt:lpstr>7. 最优性条件-不等式约束8</vt:lpstr>
      <vt:lpstr>7. 最优性条件-不等式约束9</vt:lpstr>
      <vt:lpstr>7. 最优性条件-不等式约束10</vt:lpstr>
      <vt:lpstr>7. 最优性条件-不等式约束11</vt:lpstr>
      <vt:lpstr>7. 最优性条件-不等式约束12</vt:lpstr>
      <vt:lpstr>7. 最优性条件-不等式约束13</vt:lpstr>
      <vt:lpstr>7. 最优性条件-不等式约束14</vt:lpstr>
      <vt:lpstr>7. 最优性条件-不等式约束15</vt:lpstr>
      <vt:lpstr>7. 最优性条件-不等式约束16</vt:lpstr>
      <vt:lpstr>7. 最优性条件-不等式约束17</vt:lpstr>
      <vt:lpstr>7. 最优性条件-不等式约束18</vt:lpstr>
      <vt:lpstr>7. 最优性条件-等与不等式约束1</vt:lpstr>
      <vt:lpstr>7. 最优性条件-等与不等式约束2</vt:lpstr>
      <vt:lpstr>7. 最优性条件-等与不等式约束3</vt:lpstr>
      <vt:lpstr>7. 最优性条件-等与不等式约束4</vt:lpstr>
      <vt:lpstr>7. 最优性条件-等与不等式约束5</vt:lpstr>
      <vt:lpstr>7. 最优性条件-等与不等式约束6</vt:lpstr>
      <vt:lpstr>7. 最优性条件-等与不等式约束7</vt:lpstr>
      <vt:lpstr>7. 最优性条件-等与不等式约束8</vt:lpstr>
      <vt:lpstr>7. 最优性条件-等与不等式约束9</vt:lpstr>
      <vt:lpstr>7. 最优性条件-等与不等式约束10</vt:lpstr>
      <vt:lpstr>7. 最优性条件-等与不等式约束11</vt:lpstr>
      <vt:lpstr>7. 最优性条件-等与不等式约束12</vt:lpstr>
      <vt:lpstr>7. 最优性条件-等与不等式约束13</vt:lpstr>
      <vt:lpstr>7. 最优性条件-等与不等式约束14</vt:lpstr>
      <vt:lpstr>7. 最优性条件-等与不等式约束15</vt:lpstr>
      <vt:lpstr>7. 最优性条件-等与不等式约束16</vt:lpstr>
      <vt:lpstr>7. 最优性条件-等与不等式约束17</vt:lpstr>
      <vt:lpstr>7. 最优性条件-等与不等式约束18</vt:lpstr>
      <vt:lpstr>7. 最优性条件-等与不等式约束20</vt:lpstr>
      <vt:lpstr>7. 最优性条件-等与不等式约束21</vt:lpstr>
      <vt:lpstr>7. 最优性条件-等与不等式约束22</vt:lpstr>
      <vt:lpstr>7. 最优性条件-等与不等式约束23</vt:lpstr>
      <vt:lpstr>7. 最优性条件-等与不等式约束24</vt:lpstr>
      <vt:lpstr>7. 最优性条件-等与不等式约束25</vt:lpstr>
      <vt:lpstr>7. 最优性条件-等与不等式约束26</vt:lpstr>
      <vt:lpstr>7. 最优性条件-等与不等式约束27</vt:lpstr>
      <vt:lpstr>7. 最优性条件-等与不等式约束28</vt:lpstr>
      <vt:lpstr>7. 最优性条件-等与不等式约束29</vt:lpstr>
      <vt:lpstr>7. 最优性条件-等与不等式约束30</vt:lpstr>
      <vt:lpstr>7. 最优性条件-等与不等式约束31</vt:lpstr>
      <vt:lpstr>7. 最优性条件-等与不等式约束32</vt:lpstr>
      <vt:lpstr>7. 最优性条件-等与不等式约束33</vt:lpstr>
      <vt:lpstr>7. 最优性条件-等与不等式约束34</vt:lpstr>
      <vt:lpstr>7. 最优性条件-等与不等式约束35</vt:lpstr>
      <vt:lpstr>7. 最优性条件-等与不等式约束36</vt:lpstr>
      <vt:lpstr>7. 最优性条件-等与不等式约束37</vt:lpstr>
      <vt:lpstr>7. 最优性条件-等与不等式约束38</vt:lpstr>
      <vt:lpstr>7. 最优性条件-等与不等式约束39</vt:lpstr>
      <vt:lpstr>7. 最优性条件-等与不等式约束40</vt:lpstr>
      <vt:lpstr>7. 最优性条件-等与不等式约束41</vt:lpstr>
      <vt:lpstr>7. 最优性条件-等与不等式约束42</vt:lpstr>
      <vt:lpstr>7. 最优性条件-等与不等式约束43</vt:lpstr>
      <vt:lpstr>7. 最优性条件-等与不等式约束44</vt:lpstr>
      <vt:lpstr>7. 最优性条件-等与不等式约束45</vt:lpstr>
      <vt:lpstr>7. 最优性条件-等与不等式约束46</vt:lpstr>
      <vt:lpstr>7. 最优性条件-等与不等式约束47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pan</cp:lastModifiedBy>
  <cp:revision>156</cp:revision>
  <dcterms:created xsi:type="dcterms:W3CDTF">2019-06-19T02:08:00Z</dcterms:created>
  <dcterms:modified xsi:type="dcterms:W3CDTF">2024-05-19T09:14:04Z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641D2BED91EC4C198497215A7E159AD9</vt:lpwstr>
  </property>
</Properties>
</file>