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87" r:id="rId9"/>
    <p:sldId id="263" r:id="rId10"/>
    <p:sldId id="264" r:id="rId11"/>
    <p:sldId id="265" r:id="rId12"/>
    <p:sldId id="266" r:id="rId13"/>
    <p:sldId id="270" r:id="rId14"/>
    <p:sldId id="269" r:id="rId15"/>
    <p:sldId id="271" r:id="rId16"/>
    <p:sldId id="277" r:id="rId17"/>
    <p:sldId id="278" r:id="rId18"/>
    <p:sldId id="279" r:id="rId19"/>
    <p:sldId id="280" r:id="rId20"/>
    <p:sldId id="281" r:id="rId21"/>
    <p:sldId id="283" r:id="rId22"/>
    <p:sldId id="286"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5"/>
        <p:guide pos="384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64.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16.wmf"/><Relationship Id="rId3" Type="http://schemas.openxmlformats.org/officeDocument/2006/relationships/oleObject" Target="../embeddings/oleObject15.bin"/><Relationship Id="rId2" Type="http://schemas.openxmlformats.org/officeDocument/2006/relationships/image" Target="../media/image15.wmf"/><Relationship Id="rId1"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18.wmf"/><Relationship Id="rId3" Type="http://schemas.openxmlformats.org/officeDocument/2006/relationships/oleObject" Target="../embeddings/oleObject17.bin"/><Relationship Id="rId2" Type="http://schemas.openxmlformats.org/officeDocument/2006/relationships/image" Target="../media/image17.wmf"/><Relationship Id="rId1"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 Id="rId3" Type="http://schemas.openxmlformats.org/officeDocument/2006/relationships/oleObject" Target="../embeddings/oleObject19.bin"/><Relationship Id="rId2" Type="http://schemas.openxmlformats.org/officeDocument/2006/relationships/image" Target="../media/image19.wmf"/><Relationship Id="rId1" Type="http://schemas.openxmlformats.org/officeDocument/2006/relationships/oleObject" Target="../embeddings/oleObject18.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image" Target="../media/image25.wmf"/><Relationship Id="rId7" Type="http://schemas.openxmlformats.org/officeDocument/2006/relationships/oleObject" Target="../embeddings/oleObject24.bin"/><Relationship Id="rId6" Type="http://schemas.openxmlformats.org/officeDocument/2006/relationships/image" Target="../media/image24.wmf"/><Relationship Id="rId5" Type="http://schemas.openxmlformats.org/officeDocument/2006/relationships/oleObject" Target="../embeddings/oleObject23.bin"/><Relationship Id="rId4" Type="http://schemas.openxmlformats.org/officeDocument/2006/relationships/image" Target="../media/image23.wmf"/><Relationship Id="rId3" Type="http://schemas.openxmlformats.org/officeDocument/2006/relationships/oleObject" Target="../embeddings/oleObject22.bin"/><Relationship Id="rId2" Type="http://schemas.openxmlformats.org/officeDocument/2006/relationships/image" Target="../media/image22.wmf"/><Relationship Id="rId12" Type="http://schemas.openxmlformats.org/officeDocument/2006/relationships/vmlDrawing" Target="../drawings/vmlDrawing10.vml"/><Relationship Id="rId11" Type="http://schemas.openxmlformats.org/officeDocument/2006/relationships/slideLayout" Target="../slideLayouts/slideLayout7.xml"/><Relationship Id="rId10" Type="http://schemas.openxmlformats.org/officeDocument/2006/relationships/image" Target="../media/image26.wmf"/><Relationship Id="rId1" Type="http://schemas.openxmlformats.org/officeDocument/2006/relationships/oleObject" Target="../embeddings/oleObject21.bin"/></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29.wmf"/><Relationship Id="rId5" Type="http://schemas.openxmlformats.org/officeDocument/2006/relationships/oleObject" Target="../embeddings/oleObject28.bin"/><Relationship Id="rId4" Type="http://schemas.openxmlformats.org/officeDocument/2006/relationships/image" Target="../media/image28.wmf"/><Relationship Id="rId3" Type="http://schemas.openxmlformats.org/officeDocument/2006/relationships/oleObject" Target="../embeddings/oleObject27.bin"/><Relationship Id="rId2" Type="http://schemas.openxmlformats.org/officeDocument/2006/relationships/image" Target="../media/image27.wmf"/><Relationship Id="rId1" Type="http://schemas.openxmlformats.org/officeDocument/2006/relationships/oleObject" Target="../embeddings/oleObject26.bin"/></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7.xml"/><Relationship Id="rId6" Type="http://schemas.openxmlformats.org/officeDocument/2006/relationships/image" Target="../media/image32.wmf"/><Relationship Id="rId5" Type="http://schemas.openxmlformats.org/officeDocument/2006/relationships/oleObject" Target="../embeddings/oleObject31.bin"/><Relationship Id="rId4" Type="http://schemas.openxmlformats.org/officeDocument/2006/relationships/image" Target="../media/image31.wmf"/><Relationship Id="rId3" Type="http://schemas.openxmlformats.org/officeDocument/2006/relationships/oleObject" Target="../embeddings/oleObject30.bin"/><Relationship Id="rId2" Type="http://schemas.openxmlformats.org/officeDocument/2006/relationships/image" Target="../media/image30.wmf"/><Relationship Id="rId1" Type="http://schemas.openxmlformats.org/officeDocument/2006/relationships/oleObject" Target="../embeddings/oleObject29.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7.xml"/><Relationship Id="rId4" Type="http://schemas.openxmlformats.org/officeDocument/2006/relationships/image" Target="../media/image34.wmf"/><Relationship Id="rId3" Type="http://schemas.openxmlformats.org/officeDocument/2006/relationships/oleObject" Target="../embeddings/oleObject33.bin"/><Relationship Id="rId2" Type="http://schemas.openxmlformats.org/officeDocument/2006/relationships/image" Target="../media/image33.wmf"/><Relationship Id="rId1" Type="http://schemas.openxmlformats.org/officeDocument/2006/relationships/oleObject" Target="../embeddings/oleObject32.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8.wmf"/><Relationship Id="rId7" Type="http://schemas.openxmlformats.org/officeDocument/2006/relationships/oleObject" Target="../embeddings/oleObject37.bin"/><Relationship Id="rId6" Type="http://schemas.openxmlformats.org/officeDocument/2006/relationships/image" Target="../media/image37.wmf"/><Relationship Id="rId5" Type="http://schemas.openxmlformats.org/officeDocument/2006/relationships/oleObject" Target="../embeddings/oleObject36.bin"/><Relationship Id="rId4" Type="http://schemas.openxmlformats.org/officeDocument/2006/relationships/image" Target="../media/image36.wmf"/><Relationship Id="rId3" Type="http://schemas.openxmlformats.org/officeDocument/2006/relationships/oleObject" Target="../embeddings/oleObject35.bin"/><Relationship Id="rId2" Type="http://schemas.openxmlformats.org/officeDocument/2006/relationships/image" Target="../media/image35.wmf"/><Relationship Id="rId10" Type="http://schemas.openxmlformats.org/officeDocument/2006/relationships/vmlDrawing" Target="../drawings/vmlDrawing14.vml"/><Relationship Id="rId1" Type="http://schemas.openxmlformats.org/officeDocument/2006/relationships/oleObject" Target="../embeddings/oleObject34.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7.xml"/><Relationship Id="rId4" Type="http://schemas.openxmlformats.org/officeDocument/2006/relationships/image" Target="../media/image40.wmf"/><Relationship Id="rId3" Type="http://schemas.openxmlformats.org/officeDocument/2006/relationships/oleObject" Target="../embeddings/oleObject39.bin"/><Relationship Id="rId2" Type="http://schemas.openxmlformats.org/officeDocument/2006/relationships/image" Target="../media/image39.wmf"/><Relationship Id="rId1" Type="http://schemas.openxmlformats.org/officeDocument/2006/relationships/oleObject" Target="../embeddings/oleObject38.bin"/></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41.wmf"/><Relationship Id="rId1" Type="http://schemas.openxmlformats.org/officeDocument/2006/relationships/oleObject" Target="../embeddings/oleObject4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2.png"/><Relationship Id="rId1" Type="http://schemas.openxmlformats.org/officeDocument/2006/relationships/tags" Target="../tags/tag63.xml"/></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7.xml"/><Relationship Id="rId4" Type="http://schemas.openxmlformats.org/officeDocument/2006/relationships/image" Target="../media/image44.wmf"/><Relationship Id="rId3" Type="http://schemas.openxmlformats.org/officeDocument/2006/relationships/oleObject" Target="../embeddings/oleObject42.bin"/><Relationship Id="rId2" Type="http://schemas.openxmlformats.org/officeDocument/2006/relationships/image" Target="../media/image43.wmf"/><Relationship Id="rId1" Type="http://schemas.openxmlformats.org/officeDocument/2006/relationships/oleObject" Target="../embeddings/oleObject41.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7.x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 Id="rId3" Type="http://schemas.openxmlformats.org/officeDocument/2006/relationships/oleObject" Target="../embeddings/oleObject7.bin"/><Relationship Id="rId2" Type="http://schemas.openxmlformats.org/officeDocument/2006/relationships/image" Target="../media/image6.wmf"/><Relationship Id="rId1"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11.wmf"/><Relationship Id="rId3" Type="http://schemas.openxmlformats.org/officeDocument/2006/relationships/oleObject" Target="../embeddings/oleObject10.bin"/><Relationship Id="rId2" Type="http://schemas.openxmlformats.org/officeDocument/2006/relationships/image" Target="../media/image10.wmf"/><Relationship Id="rId1"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7.x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 Id="rId3" Type="http://schemas.openxmlformats.org/officeDocument/2006/relationships/oleObject" Target="../embeddings/oleObject12.bin"/><Relationship Id="rId2" Type="http://schemas.openxmlformats.org/officeDocument/2006/relationships/image" Target="../media/image12.wmf"/><Relationship Id="rId1"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5"/>
          <p:cNvSpPr txBox="1">
            <a:spLocks noGrp="1"/>
          </p:cNvSpPr>
          <p:nvPr/>
        </p:nvSpPr>
        <p:spPr>
          <a:xfrm>
            <a:off x="4648200" y="6248400"/>
            <a:ext cx="28956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39939" name="Rectangle 6"/>
          <p:cNvSpPr txBox="1">
            <a:spLocks noGrp="1"/>
          </p:cNvSpPr>
          <p:nvPr/>
        </p:nvSpPr>
        <p:spPr>
          <a:xfrm>
            <a:off x="8077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39940" name="标题 1"/>
          <p:cNvSpPr>
            <a:spLocks noGrp="1"/>
          </p:cNvSpPr>
          <p:nvPr>
            <p:ph type="ctrTitle" idx="4294967295"/>
          </p:nvPr>
        </p:nvSpPr>
        <p:spPr>
          <a:xfrm>
            <a:off x="2209800" y="990600"/>
            <a:ext cx="7772400" cy="1371600"/>
          </a:xfrm>
        </p:spPr>
        <p:txBody>
          <a:bodyPr vert="horz" wrap="square" lIns="91440" tIns="45720" rIns="91440" bIns="45720" anchor="b" anchorCtr="0"/>
          <a:lstStyle>
            <a:lvl1pPr lvl="0">
              <a:buClrTx/>
              <a:buSzTx/>
              <a:buFontTx/>
              <a:defRPr/>
            </a:lvl1pPr>
          </a:lstStyle>
          <a:p>
            <a:pPr lvl="0"/>
            <a:r>
              <a:rPr lang="zh-CN" altLang="zh-CN" sz="4500" dirty="0">
                <a:ea typeface="楷体_GB2312" pitchFamily="49" charset="-122"/>
              </a:rPr>
              <a:t>运筹学与最优化</a:t>
            </a:r>
            <a:endParaRPr lang="zh-CN" altLang="zh-CN" sz="4500" dirty="0">
              <a:ea typeface="楷体_GB2312" pitchFamily="49" charset="-122"/>
            </a:endParaRPr>
          </a:p>
        </p:txBody>
      </p:sp>
      <p:sp>
        <p:nvSpPr>
          <p:cNvPr id="39941" name="Rectangle 3"/>
          <p:cNvSpPr>
            <a:spLocks noGrp="1"/>
          </p:cNvSpPr>
          <p:nvPr>
            <p:ph type="subTitle" idx="4294967295"/>
          </p:nvPr>
        </p:nvSpPr>
        <p:spPr>
          <a:xfrm>
            <a:off x="2309813" y="2786063"/>
            <a:ext cx="7858125" cy="3286125"/>
          </a:xfrm>
        </p:spPr>
        <p:txBody>
          <a:bodyPr vert="horz" wrap="square" lIns="91440" tIns="45720" rIns="91440" bIns="45720" anchor="t" anchorCtr="0">
            <a:normAutofit lnSpcReduction="20000"/>
          </a:bodyPr>
          <a:lstStyle>
            <a:lvl1pPr marL="0" lvl="0" indent="0" algn="ctr">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algn="l" eaLnBrk="1" hangingPunct="1"/>
            <a:r>
              <a:rPr lang="zh-CN" altLang="en-US" sz="3110" dirty="0">
                <a:ea typeface="楷体_GB2312" pitchFamily="49" charset="-122"/>
              </a:rPr>
              <a:t>潘晓</a:t>
            </a:r>
            <a:endParaRPr lang="zh-CN" altLang="en-US" sz="3110" dirty="0">
              <a:ea typeface="楷体_GB2312" pitchFamily="49" charset="-122"/>
            </a:endParaRPr>
          </a:p>
          <a:p>
            <a:pPr lvl="0" algn="l" eaLnBrk="1" hangingPunct="1"/>
            <a:r>
              <a:rPr lang="zh-CN" altLang="en-US" sz="3110" dirty="0">
                <a:ea typeface="楷体_GB2312" pitchFamily="49" charset="-122"/>
              </a:rPr>
              <a:t>山东财经大学</a:t>
            </a:r>
            <a:endParaRPr lang="en-US" altLang="zh-CN" sz="3110" dirty="0">
              <a:ea typeface="楷体_GB2312" pitchFamily="49" charset="-122"/>
            </a:endParaRPr>
          </a:p>
          <a:p>
            <a:pPr lvl="0" algn="l" eaLnBrk="1" hangingPunct="1"/>
            <a:r>
              <a:rPr lang="en-US" altLang="zh-CN" sz="3110" dirty="0"/>
              <a:t>Email:xppanxiao@163.com</a:t>
            </a:r>
            <a:endParaRPr lang="en-US" altLang="zh-CN" sz="3110" dirty="0"/>
          </a:p>
          <a:p>
            <a:pPr lvl="0" algn="l" eaLnBrk="1" hangingPunct="1"/>
            <a:endParaRPr lang="en-US" altLang="zh-CN" sz="3000" dirty="0"/>
          </a:p>
          <a:p>
            <a:pPr lvl="0" algn="l" eaLnBrk="1" hangingPunct="1"/>
            <a:r>
              <a:rPr lang="en-US" altLang="zh-CN" sz="3000" dirty="0">
                <a:solidFill>
                  <a:srgbClr val="FF0000"/>
                </a:solidFill>
              </a:rPr>
              <a:t>§ 1    </a:t>
            </a:r>
            <a:r>
              <a:rPr lang="zh-CN" altLang="en-US" sz="3000" dirty="0">
                <a:solidFill>
                  <a:srgbClr val="FF0000"/>
                </a:solidFill>
              </a:rPr>
              <a:t>预备知识</a:t>
            </a:r>
            <a:endParaRPr lang="en-US" altLang="zh-CN" sz="30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48131"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8132" name="Rectangle 2"/>
          <p:cNvSpPr>
            <a:spLocks noGrp="1"/>
          </p:cNvSpPr>
          <p:nvPr>
            <p:ph type="title" idx="4294967295"/>
          </p:nvPr>
        </p:nvSpPr>
        <p:spPr/>
        <p:txBody>
          <a:bodyPr vert="horz" wrap="square" lIns="91440" tIns="45720" rIns="91440" bIns="45720" anchor="b" anchorCtr="0"/>
          <a:p>
            <a:pPr eaLnBrk="1" hangingPunct="1"/>
            <a:r>
              <a:rPr lang="en-US" altLang="zh-CN" dirty="0"/>
              <a:t>1.</a:t>
            </a:r>
            <a:r>
              <a:rPr lang="zh-CN" altLang="en-US" dirty="0"/>
              <a:t>线性空间</a:t>
            </a:r>
            <a:endParaRPr lang="zh-CN" altLang="en-US" dirty="0"/>
          </a:p>
        </p:txBody>
      </p:sp>
      <p:graphicFrame>
        <p:nvGraphicFramePr>
          <p:cNvPr id="48133" name="Object 4"/>
          <p:cNvGraphicFramePr>
            <a:graphicFrameLocks noChangeAspect="1"/>
          </p:cNvGraphicFramePr>
          <p:nvPr>
            <p:ph sz="half" idx="1"/>
          </p:nvPr>
        </p:nvGraphicFramePr>
        <p:xfrm>
          <a:off x="2047717" y="1412875"/>
          <a:ext cx="7520305" cy="3330575"/>
        </p:xfrm>
        <a:graphic>
          <a:graphicData uri="http://schemas.openxmlformats.org/presentationml/2006/ole">
            <mc:AlternateContent xmlns:mc="http://schemas.openxmlformats.org/markup-compatibility/2006">
              <mc:Choice xmlns:v="urn:schemas-microsoft-com:vml" Requires="v">
                <p:oleObj spid="_x0000_s3331" name="" r:id="rId1" imgW="5562600" imgH="2463800" progId="Equation.DSMT4">
                  <p:embed/>
                </p:oleObj>
              </mc:Choice>
              <mc:Fallback>
                <p:oleObj name="" r:id="rId1" imgW="5562600" imgH="2463800" progId="Equation.DSMT4">
                  <p:embed/>
                  <p:pic>
                    <p:nvPicPr>
                      <p:cNvPr id="0" name="图片 3330"/>
                      <p:cNvPicPr/>
                      <p:nvPr/>
                    </p:nvPicPr>
                    <p:blipFill>
                      <a:blip r:embed="rId2"/>
                      <a:srcRect/>
                      <a:stretch>
                        <a:fillRect/>
                      </a:stretch>
                    </p:blipFill>
                    <p:spPr>
                      <a:xfrm>
                        <a:off x="2047717" y="1412875"/>
                        <a:ext cx="7520305" cy="3330575"/>
                      </a:xfrm>
                      <a:prstGeom prst="rect">
                        <a:avLst/>
                      </a:prstGeom>
                      <a:noFill/>
                      <a:ln w="38100">
                        <a:miter/>
                      </a:ln>
                    </p:spPr>
                  </p:pic>
                </p:oleObj>
              </mc:Fallback>
            </mc:AlternateContent>
          </a:graphicData>
        </a:graphic>
      </p:graphicFrame>
      <p:graphicFrame>
        <p:nvGraphicFramePr>
          <p:cNvPr id="7171" name="Object 6"/>
          <p:cNvGraphicFramePr>
            <a:graphicFrameLocks noChangeAspect="1"/>
          </p:cNvGraphicFramePr>
          <p:nvPr>
            <p:ph sz="half" idx="1"/>
          </p:nvPr>
        </p:nvGraphicFramePr>
        <p:xfrm>
          <a:off x="2154238" y="4951413"/>
          <a:ext cx="7594600" cy="823912"/>
        </p:xfrm>
        <a:graphic>
          <a:graphicData uri="http://schemas.openxmlformats.org/presentationml/2006/ole">
            <mc:AlternateContent xmlns:mc="http://schemas.openxmlformats.org/markup-compatibility/2006">
              <mc:Choice xmlns:v="urn:schemas-microsoft-com:vml" Requires="v">
                <p:oleObj spid="_x0000_s3332" name="" r:id="rId3" imgW="5384800" imgH="584200" progId="Equation.DSMT4">
                  <p:embed/>
                </p:oleObj>
              </mc:Choice>
              <mc:Fallback>
                <p:oleObj name="" r:id="rId3" imgW="5384800" imgH="584200" progId="Equation.DSMT4">
                  <p:embed/>
                  <p:pic>
                    <p:nvPicPr>
                      <p:cNvPr id="0" name="图片 3331"/>
                      <p:cNvPicPr/>
                      <p:nvPr/>
                    </p:nvPicPr>
                    <p:blipFill>
                      <a:blip r:embed="rId4"/>
                      <a:srcRect/>
                      <a:stretch>
                        <a:fillRect/>
                      </a:stretch>
                    </p:blipFill>
                    <p:spPr>
                      <a:xfrm>
                        <a:off x="2154238" y="4951413"/>
                        <a:ext cx="7594600" cy="823912"/>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49155"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9156" name="Rectangle 2"/>
          <p:cNvSpPr>
            <a:spLocks noGrp="1"/>
          </p:cNvSpPr>
          <p:nvPr>
            <p:ph type="title" idx="4294967295"/>
          </p:nvPr>
        </p:nvSpPr>
        <p:spPr/>
        <p:txBody>
          <a:bodyPr vert="horz" wrap="square" lIns="91440" tIns="45720" rIns="91440" bIns="45720" anchor="b" anchorCtr="0"/>
          <a:p>
            <a:pPr eaLnBrk="1" hangingPunct="1"/>
            <a:r>
              <a:rPr lang="en-US" altLang="zh-CN" dirty="0"/>
              <a:t>2.</a:t>
            </a:r>
            <a:r>
              <a:rPr lang="zh-CN" altLang="en-US" dirty="0"/>
              <a:t>范数</a:t>
            </a:r>
            <a:endParaRPr lang="zh-CN" altLang="en-US" dirty="0"/>
          </a:p>
        </p:txBody>
      </p:sp>
      <p:graphicFrame>
        <p:nvGraphicFramePr>
          <p:cNvPr id="49157" name="Object 4"/>
          <p:cNvGraphicFramePr>
            <a:graphicFrameLocks noChangeAspect="1"/>
          </p:cNvGraphicFramePr>
          <p:nvPr>
            <p:ph sz="half" idx="1"/>
          </p:nvPr>
        </p:nvGraphicFramePr>
        <p:xfrm>
          <a:off x="2073275" y="1273175"/>
          <a:ext cx="5957888" cy="2636838"/>
        </p:xfrm>
        <a:graphic>
          <a:graphicData uri="http://schemas.openxmlformats.org/presentationml/2006/ole">
            <mc:AlternateContent xmlns:mc="http://schemas.openxmlformats.org/markup-compatibility/2006">
              <mc:Choice xmlns:v="urn:schemas-microsoft-com:vml" Requires="v">
                <p:oleObj spid="_x0000_s3333" name="" r:id="rId1" imgW="3873500" imgH="1714500" progId="Equation.DSMT4">
                  <p:embed/>
                </p:oleObj>
              </mc:Choice>
              <mc:Fallback>
                <p:oleObj name="" r:id="rId1" imgW="3873500" imgH="1714500" progId="Equation.DSMT4">
                  <p:embed/>
                  <p:pic>
                    <p:nvPicPr>
                      <p:cNvPr id="0" name="图片 3332"/>
                      <p:cNvPicPr/>
                      <p:nvPr/>
                    </p:nvPicPr>
                    <p:blipFill>
                      <a:blip r:embed="rId2"/>
                      <a:srcRect/>
                      <a:stretch>
                        <a:fillRect/>
                      </a:stretch>
                    </p:blipFill>
                    <p:spPr>
                      <a:xfrm>
                        <a:off x="2073275" y="1273175"/>
                        <a:ext cx="5957888" cy="2636838"/>
                      </a:xfrm>
                      <a:prstGeom prst="rect">
                        <a:avLst/>
                      </a:prstGeom>
                      <a:noFill/>
                      <a:ln w="38100">
                        <a:miter/>
                      </a:ln>
                    </p:spPr>
                  </p:pic>
                </p:oleObj>
              </mc:Fallback>
            </mc:AlternateContent>
          </a:graphicData>
        </a:graphic>
      </p:graphicFrame>
      <p:graphicFrame>
        <p:nvGraphicFramePr>
          <p:cNvPr id="8195" name="Object 6"/>
          <p:cNvGraphicFramePr>
            <a:graphicFrameLocks noChangeAspect="1"/>
          </p:cNvGraphicFramePr>
          <p:nvPr>
            <p:ph sz="half" idx="1"/>
          </p:nvPr>
        </p:nvGraphicFramePr>
        <p:xfrm>
          <a:off x="2079467" y="4081621"/>
          <a:ext cx="7167880" cy="1969770"/>
        </p:xfrm>
        <a:graphic>
          <a:graphicData uri="http://schemas.openxmlformats.org/presentationml/2006/ole">
            <mc:AlternateContent xmlns:mc="http://schemas.openxmlformats.org/markup-compatibility/2006">
              <mc:Choice xmlns:v="urn:schemas-microsoft-com:vml" Requires="v">
                <p:oleObj spid="_x0000_s3334" name="" r:id="rId3" imgW="5359400" imgH="1473200" progId="Equation.DSMT4">
                  <p:embed/>
                </p:oleObj>
              </mc:Choice>
              <mc:Fallback>
                <p:oleObj name="" r:id="rId3" imgW="5359400" imgH="1473200" progId="Equation.DSMT4">
                  <p:embed/>
                  <p:pic>
                    <p:nvPicPr>
                      <p:cNvPr id="0" name="图片 3333"/>
                      <p:cNvPicPr/>
                      <p:nvPr/>
                    </p:nvPicPr>
                    <p:blipFill>
                      <a:blip r:embed="rId4"/>
                      <a:srcRect/>
                      <a:stretch>
                        <a:fillRect/>
                      </a:stretch>
                    </p:blipFill>
                    <p:spPr>
                      <a:xfrm>
                        <a:off x="2079467" y="4081621"/>
                        <a:ext cx="7167880" cy="196977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53251"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3252" name="Rectangle 2"/>
          <p:cNvSpPr>
            <a:spLocks noGrp="1"/>
          </p:cNvSpPr>
          <p:nvPr>
            <p:ph type="title" idx="4294967295"/>
          </p:nvPr>
        </p:nvSpPr>
        <p:spPr/>
        <p:txBody>
          <a:bodyPr vert="horz" wrap="square" lIns="91440" tIns="45720" rIns="91440" bIns="45720" anchor="b" anchorCtr="0"/>
          <a:p>
            <a:pPr eaLnBrk="1" hangingPunct="1"/>
            <a:r>
              <a:rPr lang="en-US" altLang="zh-CN" dirty="0"/>
              <a:t>3</a:t>
            </a:r>
            <a:r>
              <a:rPr lang="zh-CN" altLang="en-US" dirty="0"/>
              <a:t>，集合与序列</a:t>
            </a:r>
            <a:endParaRPr lang="zh-CN" altLang="en-US" dirty="0"/>
          </a:p>
        </p:txBody>
      </p:sp>
      <p:graphicFrame>
        <p:nvGraphicFramePr>
          <p:cNvPr id="53253" name="Object 3"/>
          <p:cNvGraphicFramePr>
            <a:graphicFrameLocks noChangeAspect="1"/>
          </p:cNvGraphicFramePr>
          <p:nvPr>
            <p:ph sz="half" idx="1"/>
          </p:nvPr>
        </p:nvGraphicFramePr>
        <p:xfrm>
          <a:off x="2135188" y="1343025"/>
          <a:ext cx="6408737" cy="817563"/>
        </p:xfrm>
        <a:graphic>
          <a:graphicData uri="http://schemas.openxmlformats.org/presentationml/2006/ole">
            <mc:AlternateContent xmlns:mc="http://schemas.openxmlformats.org/markup-compatibility/2006">
              <mc:Choice xmlns:v="urn:schemas-microsoft-com:vml" Requires="v">
                <p:oleObj spid="_x0000_s3343" name="" r:id="rId1" imgW="4775200" imgH="609600" progId="Equation.DSMT4">
                  <p:embed/>
                </p:oleObj>
              </mc:Choice>
              <mc:Fallback>
                <p:oleObj name="" r:id="rId1" imgW="4775200" imgH="609600" progId="Equation.DSMT4">
                  <p:embed/>
                  <p:pic>
                    <p:nvPicPr>
                      <p:cNvPr id="0" name="图片 3342"/>
                      <p:cNvPicPr/>
                      <p:nvPr/>
                    </p:nvPicPr>
                    <p:blipFill>
                      <a:blip r:embed="rId2"/>
                      <a:srcRect/>
                      <a:stretch>
                        <a:fillRect/>
                      </a:stretch>
                    </p:blipFill>
                    <p:spPr>
                      <a:xfrm>
                        <a:off x="2135188" y="1343025"/>
                        <a:ext cx="6408737" cy="817563"/>
                      </a:xfrm>
                      <a:prstGeom prst="rect">
                        <a:avLst/>
                      </a:prstGeom>
                      <a:noFill/>
                      <a:ln w="38100">
                        <a:miter/>
                      </a:ln>
                    </p:spPr>
                  </p:pic>
                </p:oleObj>
              </mc:Fallback>
            </mc:AlternateContent>
          </a:graphicData>
        </a:graphic>
      </p:graphicFrame>
      <p:graphicFrame>
        <p:nvGraphicFramePr>
          <p:cNvPr id="12291" name="Object 5"/>
          <p:cNvGraphicFramePr>
            <a:graphicFrameLocks noChangeAspect="1"/>
          </p:cNvGraphicFramePr>
          <p:nvPr>
            <p:ph sz="quarter" idx="1"/>
          </p:nvPr>
        </p:nvGraphicFramePr>
        <p:xfrm>
          <a:off x="2135188" y="2351088"/>
          <a:ext cx="7920037" cy="1593850"/>
        </p:xfrm>
        <a:graphic>
          <a:graphicData uri="http://schemas.openxmlformats.org/presentationml/2006/ole">
            <mc:AlternateContent xmlns:mc="http://schemas.openxmlformats.org/markup-compatibility/2006">
              <mc:Choice xmlns:v="urn:schemas-microsoft-com:vml" Requires="v">
                <p:oleObj spid="_x0000_s3344" name="" r:id="rId3" imgW="6184900" imgH="1244600" progId="Equation.DSMT4">
                  <p:embed/>
                </p:oleObj>
              </mc:Choice>
              <mc:Fallback>
                <p:oleObj name="" r:id="rId3" imgW="6184900" imgH="1244600" progId="Equation.DSMT4">
                  <p:embed/>
                  <p:pic>
                    <p:nvPicPr>
                      <p:cNvPr id="0" name="图片 3343"/>
                      <p:cNvPicPr/>
                      <p:nvPr/>
                    </p:nvPicPr>
                    <p:blipFill>
                      <a:blip r:embed="rId4"/>
                      <a:srcRect/>
                      <a:stretch>
                        <a:fillRect/>
                      </a:stretch>
                    </p:blipFill>
                    <p:spPr>
                      <a:xfrm>
                        <a:off x="2135188" y="2351088"/>
                        <a:ext cx="7920037" cy="1593850"/>
                      </a:xfrm>
                      <a:prstGeom prst="rect">
                        <a:avLst/>
                      </a:prstGeom>
                      <a:noFill/>
                      <a:ln w="38100">
                        <a:miter/>
                      </a:ln>
                    </p:spPr>
                  </p:pic>
                </p:oleObj>
              </mc:Fallback>
            </mc:AlternateContent>
          </a:graphicData>
        </a:graphic>
      </p:graphicFrame>
      <p:graphicFrame>
        <p:nvGraphicFramePr>
          <p:cNvPr id="12292" name="Object 7"/>
          <p:cNvGraphicFramePr>
            <a:graphicFrameLocks noChangeAspect="1"/>
          </p:cNvGraphicFramePr>
          <p:nvPr>
            <p:ph sz="quarter" idx="1"/>
          </p:nvPr>
        </p:nvGraphicFramePr>
        <p:xfrm>
          <a:off x="2217738" y="4005263"/>
          <a:ext cx="7935912" cy="1331912"/>
        </p:xfrm>
        <a:graphic>
          <a:graphicData uri="http://schemas.openxmlformats.org/presentationml/2006/ole">
            <mc:AlternateContent xmlns:mc="http://schemas.openxmlformats.org/markup-compatibility/2006">
              <mc:Choice xmlns:v="urn:schemas-microsoft-com:vml" Requires="v">
                <p:oleObj spid="_x0000_s3345" name="" r:id="rId5" imgW="5448300" imgH="914400" progId="Equation.DSMT4">
                  <p:embed/>
                </p:oleObj>
              </mc:Choice>
              <mc:Fallback>
                <p:oleObj name="" r:id="rId5" imgW="5448300" imgH="914400" progId="Equation.DSMT4">
                  <p:embed/>
                  <p:pic>
                    <p:nvPicPr>
                      <p:cNvPr id="0" name="图片 3344"/>
                      <p:cNvPicPr/>
                      <p:nvPr/>
                    </p:nvPicPr>
                    <p:blipFill>
                      <a:blip r:embed="rId6"/>
                      <a:srcRect/>
                      <a:stretch>
                        <a:fillRect/>
                      </a:stretch>
                    </p:blipFill>
                    <p:spPr>
                      <a:xfrm>
                        <a:off x="2217738" y="4005263"/>
                        <a:ext cx="7935912" cy="1331912"/>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 calcmode="lin" valueType="num">
                                      <p:cBhvr additive="base">
                                        <p:cTn id="7" dur="500" fill="hold"/>
                                        <p:tgtEl>
                                          <p:spTgt spid="12291"/>
                                        </p:tgtEl>
                                        <p:attrNameLst>
                                          <p:attrName>ppt_x</p:attrName>
                                        </p:attrNameLst>
                                      </p:cBhvr>
                                      <p:tavLst>
                                        <p:tav tm="0">
                                          <p:val>
                                            <p:strVal val="#ppt_x"/>
                                          </p:val>
                                        </p:tav>
                                        <p:tav tm="100000">
                                          <p:val>
                                            <p:strVal val="#ppt_x"/>
                                          </p:val>
                                        </p:tav>
                                      </p:tavLst>
                                    </p:anim>
                                    <p:anim calcmode="lin" valueType="num">
                                      <p:cBhvr additive="base">
                                        <p:cTn id="8" dur="500" fill="hold"/>
                                        <p:tgtEl>
                                          <p:spTgt spid="122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2"/>
                                        </p:tgtEl>
                                        <p:attrNameLst>
                                          <p:attrName>style.visibility</p:attrName>
                                        </p:attrNameLst>
                                      </p:cBhvr>
                                      <p:to>
                                        <p:strVal val="visible"/>
                                      </p:to>
                                    </p:set>
                                    <p:anim calcmode="lin" valueType="num">
                                      <p:cBhvr additive="base">
                                        <p:cTn id="13" dur="500" fill="hold"/>
                                        <p:tgtEl>
                                          <p:spTgt spid="12292"/>
                                        </p:tgtEl>
                                        <p:attrNameLst>
                                          <p:attrName>ppt_x</p:attrName>
                                        </p:attrNameLst>
                                      </p:cBhvr>
                                      <p:tavLst>
                                        <p:tav tm="0">
                                          <p:val>
                                            <p:strVal val="#ppt_x"/>
                                          </p:val>
                                        </p:tav>
                                        <p:tav tm="100000">
                                          <p:val>
                                            <p:strVal val="#ppt_x"/>
                                          </p:val>
                                        </p:tav>
                                      </p:tavLst>
                                    </p:anim>
                                    <p:anim calcmode="lin" valueType="num">
                                      <p:cBhvr additive="base">
                                        <p:cTn id="14"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52227"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2228" name="Rectangle 2"/>
          <p:cNvSpPr>
            <a:spLocks noGrp="1"/>
          </p:cNvSpPr>
          <p:nvPr>
            <p:ph type="title" sz="quarter" idx="4294967295"/>
          </p:nvPr>
        </p:nvSpPr>
        <p:spPr/>
        <p:txBody>
          <a:bodyPr vert="horz" wrap="square" lIns="91440" tIns="45720" rIns="91440" bIns="45720" anchor="b" anchorCtr="0"/>
          <a:p>
            <a:pPr eaLnBrk="1" hangingPunct="1"/>
            <a:r>
              <a:rPr lang="en-US" altLang="zh-CN" dirty="0"/>
              <a:t>3.</a:t>
            </a:r>
            <a:r>
              <a:rPr lang="zh-CN" altLang="en-US" dirty="0"/>
              <a:t>集合与序列</a:t>
            </a:r>
            <a:endParaRPr lang="zh-CN" altLang="en-US" dirty="0"/>
          </a:p>
        </p:txBody>
      </p:sp>
      <p:graphicFrame>
        <p:nvGraphicFramePr>
          <p:cNvPr id="52229" name="Object 4"/>
          <p:cNvGraphicFramePr>
            <a:graphicFrameLocks noChangeAspect="1"/>
          </p:cNvGraphicFramePr>
          <p:nvPr>
            <p:ph sz="quarter" idx="1"/>
          </p:nvPr>
        </p:nvGraphicFramePr>
        <p:xfrm>
          <a:off x="2351088" y="1268413"/>
          <a:ext cx="2879725" cy="941387"/>
        </p:xfrm>
        <a:graphic>
          <a:graphicData uri="http://schemas.openxmlformats.org/presentationml/2006/ole">
            <mc:AlternateContent xmlns:mc="http://schemas.openxmlformats.org/markup-compatibility/2006">
              <mc:Choice xmlns:v="urn:schemas-microsoft-com:vml" Requires="v">
                <p:oleObj spid="_x0000_s3338" name="" r:id="rId1" imgW="2095500" imgH="685800" progId="Equation.DSMT4">
                  <p:embed/>
                </p:oleObj>
              </mc:Choice>
              <mc:Fallback>
                <p:oleObj name="" r:id="rId1" imgW="2095500" imgH="685800" progId="Equation.DSMT4">
                  <p:embed/>
                  <p:pic>
                    <p:nvPicPr>
                      <p:cNvPr id="0" name="图片 3337"/>
                      <p:cNvPicPr/>
                      <p:nvPr/>
                    </p:nvPicPr>
                    <p:blipFill>
                      <a:blip r:embed="rId2"/>
                      <a:srcRect/>
                      <a:stretch>
                        <a:fillRect/>
                      </a:stretch>
                    </p:blipFill>
                    <p:spPr>
                      <a:xfrm>
                        <a:off x="2351088" y="1268413"/>
                        <a:ext cx="2879725" cy="941387"/>
                      </a:xfrm>
                      <a:prstGeom prst="rect">
                        <a:avLst/>
                      </a:prstGeom>
                      <a:noFill/>
                      <a:ln w="38100">
                        <a:miter/>
                      </a:ln>
                    </p:spPr>
                  </p:pic>
                </p:oleObj>
              </mc:Fallback>
            </mc:AlternateContent>
          </a:graphicData>
        </a:graphic>
      </p:graphicFrame>
      <p:graphicFrame>
        <p:nvGraphicFramePr>
          <p:cNvPr id="52230" name="Object 6"/>
          <p:cNvGraphicFramePr>
            <a:graphicFrameLocks noChangeAspect="1"/>
          </p:cNvGraphicFramePr>
          <p:nvPr>
            <p:ph sz="quarter" idx="1"/>
          </p:nvPr>
        </p:nvGraphicFramePr>
        <p:xfrm>
          <a:off x="2489200" y="2817813"/>
          <a:ext cx="6296025" cy="968375"/>
        </p:xfrm>
        <a:graphic>
          <a:graphicData uri="http://schemas.openxmlformats.org/presentationml/2006/ole">
            <mc:AlternateContent xmlns:mc="http://schemas.openxmlformats.org/markup-compatibility/2006">
              <mc:Choice xmlns:v="urn:schemas-microsoft-com:vml" Requires="v">
                <p:oleObj spid="_x0000_s3339" name="" r:id="rId3" imgW="4597400" imgH="711200" progId="Equation.DSMT4">
                  <p:embed/>
                </p:oleObj>
              </mc:Choice>
              <mc:Fallback>
                <p:oleObj name="" r:id="rId3" imgW="4597400" imgH="711200" progId="Equation.DSMT4">
                  <p:embed/>
                  <p:pic>
                    <p:nvPicPr>
                      <p:cNvPr id="0" name="图片 3338"/>
                      <p:cNvPicPr/>
                      <p:nvPr/>
                    </p:nvPicPr>
                    <p:blipFill>
                      <a:blip r:embed="rId4"/>
                      <a:srcRect/>
                      <a:stretch>
                        <a:fillRect/>
                      </a:stretch>
                    </p:blipFill>
                    <p:spPr>
                      <a:xfrm>
                        <a:off x="2489200" y="2817813"/>
                        <a:ext cx="6296025" cy="968375"/>
                      </a:xfrm>
                      <a:prstGeom prst="rect">
                        <a:avLst/>
                      </a:prstGeom>
                      <a:noFill/>
                      <a:ln w="38100">
                        <a:miter/>
                      </a:ln>
                    </p:spPr>
                  </p:pic>
                </p:oleObj>
              </mc:Fallback>
            </mc:AlternateContent>
          </a:graphicData>
        </a:graphic>
      </p:graphicFrame>
      <p:graphicFrame>
        <p:nvGraphicFramePr>
          <p:cNvPr id="52231" name="Object 8"/>
          <p:cNvGraphicFramePr>
            <a:graphicFrameLocks noChangeAspect="1"/>
          </p:cNvGraphicFramePr>
          <p:nvPr>
            <p:ph sz="quarter" idx="1"/>
          </p:nvPr>
        </p:nvGraphicFramePr>
        <p:xfrm>
          <a:off x="2559050" y="3856038"/>
          <a:ext cx="4476750" cy="400050"/>
        </p:xfrm>
        <a:graphic>
          <a:graphicData uri="http://schemas.openxmlformats.org/presentationml/2006/ole">
            <mc:AlternateContent xmlns:mc="http://schemas.openxmlformats.org/markup-compatibility/2006">
              <mc:Choice xmlns:v="urn:schemas-microsoft-com:vml" Requires="v">
                <p:oleObj spid="_x0000_s3340" name="" r:id="rId5" imgW="3111500" imgH="279400" progId="Equation.DSMT4">
                  <p:embed/>
                </p:oleObj>
              </mc:Choice>
              <mc:Fallback>
                <p:oleObj name="" r:id="rId5" imgW="3111500" imgH="279400" progId="Equation.DSMT4">
                  <p:embed/>
                  <p:pic>
                    <p:nvPicPr>
                      <p:cNvPr id="0" name="图片 3339"/>
                      <p:cNvPicPr/>
                      <p:nvPr/>
                    </p:nvPicPr>
                    <p:blipFill>
                      <a:blip r:embed="rId6"/>
                      <a:srcRect/>
                      <a:stretch>
                        <a:fillRect/>
                      </a:stretch>
                    </p:blipFill>
                    <p:spPr>
                      <a:xfrm>
                        <a:off x="2559050" y="3856038"/>
                        <a:ext cx="4476750" cy="400050"/>
                      </a:xfrm>
                      <a:prstGeom prst="rect">
                        <a:avLst/>
                      </a:prstGeom>
                      <a:noFill/>
                      <a:ln w="38100">
                        <a:miter/>
                      </a:ln>
                    </p:spPr>
                  </p:pic>
                </p:oleObj>
              </mc:Fallback>
            </mc:AlternateContent>
          </a:graphicData>
        </a:graphic>
      </p:graphicFrame>
      <p:graphicFrame>
        <p:nvGraphicFramePr>
          <p:cNvPr id="52232" name="Object 10"/>
          <p:cNvGraphicFramePr>
            <a:graphicFrameLocks noChangeAspect="1"/>
          </p:cNvGraphicFramePr>
          <p:nvPr>
            <p:ph sz="quarter" idx="1"/>
          </p:nvPr>
        </p:nvGraphicFramePr>
        <p:xfrm>
          <a:off x="2559050" y="4483100"/>
          <a:ext cx="5105400" cy="838200"/>
        </p:xfrm>
        <a:graphic>
          <a:graphicData uri="http://schemas.openxmlformats.org/presentationml/2006/ole">
            <mc:AlternateContent xmlns:mc="http://schemas.openxmlformats.org/markup-compatibility/2006">
              <mc:Choice xmlns:v="urn:schemas-microsoft-com:vml" Requires="v">
                <p:oleObj spid="_x0000_s3341" name="" r:id="rId7" imgW="3530600" imgH="584200" progId="Equation.DSMT4">
                  <p:embed/>
                </p:oleObj>
              </mc:Choice>
              <mc:Fallback>
                <p:oleObj name="" r:id="rId7" imgW="3530600" imgH="584200" progId="Equation.DSMT4">
                  <p:embed/>
                  <p:pic>
                    <p:nvPicPr>
                      <p:cNvPr id="0" name="图片 3340"/>
                      <p:cNvPicPr/>
                      <p:nvPr/>
                    </p:nvPicPr>
                    <p:blipFill>
                      <a:blip r:embed="rId8"/>
                      <a:srcRect/>
                      <a:stretch>
                        <a:fillRect/>
                      </a:stretch>
                    </p:blipFill>
                    <p:spPr>
                      <a:xfrm>
                        <a:off x="2559050" y="4483100"/>
                        <a:ext cx="5105400" cy="838200"/>
                      </a:xfrm>
                      <a:prstGeom prst="rect">
                        <a:avLst/>
                      </a:prstGeom>
                      <a:noFill/>
                      <a:ln w="38100">
                        <a:miter/>
                      </a:ln>
                    </p:spPr>
                  </p:pic>
                </p:oleObj>
              </mc:Fallback>
            </mc:AlternateContent>
          </a:graphicData>
        </a:graphic>
      </p:graphicFrame>
      <p:graphicFrame>
        <p:nvGraphicFramePr>
          <p:cNvPr id="52233" name="Object 12"/>
          <p:cNvGraphicFramePr>
            <a:graphicFrameLocks noChangeAspect="1"/>
          </p:cNvGraphicFramePr>
          <p:nvPr/>
        </p:nvGraphicFramePr>
        <p:xfrm>
          <a:off x="2376488" y="5409248"/>
          <a:ext cx="6408737" cy="884237"/>
        </p:xfrm>
        <a:graphic>
          <a:graphicData uri="http://schemas.openxmlformats.org/presentationml/2006/ole">
            <mc:AlternateContent xmlns:mc="http://schemas.openxmlformats.org/markup-compatibility/2006">
              <mc:Choice xmlns:v="urn:schemas-microsoft-com:vml" Requires="v">
                <p:oleObj spid="_x0000_s3342" name="" r:id="rId9" imgW="4419600" imgH="609600" progId="Equation.DSMT4">
                  <p:embed/>
                </p:oleObj>
              </mc:Choice>
              <mc:Fallback>
                <p:oleObj name="" r:id="rId9" imgW="4419600" imgH="609600" progId="Equation.DSMT4">
                  <p:embed/>
                  <p:pic>
                    <p:nvPicPr>
                      <p:cNvPr id="0" name="图片 3341"/>
                      <p:cNvPicPr/>
                      <p:nvPr/>
                    </p:nvPicPr>
                    <p:blipFill>
                      <a:blip r:embed="rId10"/>
                      <a:stretch>
                        <a:fillRect/>
                      </a:stretch>
                    </p:blipFill>
                    <p:spPr>
                      <a:xfrm>
                        <a:off x="2376488" y="5409248"/>
                        <a:ext cx="6408737" cy="884237"/>
                      </a:xfrm>
                      <a:prstGeom prst="rect">
                        <a:avLst/>
                      </a:prstGeom>
                      <a:noFill/>
                      <a:ln w="38100">
                        <a:noFill/>
                        <a:miter/>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54275"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54276" name="Rectangle 2"/>
          <p:cNvSpPr>
            <a:spLocks noGrp="1"/>
          </p:cNvSpPr>
          <p:nvPr>
            <p:ph type="title" idx="4294967295"/>
          </p:nvPr>
        </p:nvSpPr>
        <p:spPr/>
        <p:txBody>
          <a:bodyPr vert="horz" wrap="square" lIns="91440" tIns="45720" rIns="91440" bIns="45720" anchor="b" anchorCtr="0"/>
          <a:p>
            <a:pPr eaLnBrk="1" hangingPunct="1"/>
            <a:r>
              <a:rPr lang="en-US" altLang="zh-CN" dirty="0"/>
              <a:t>3.</a:t>
            </a:r>
            <a:r>
              <a:rPr lang="zh-CN" altLang="en-US" dirty="0"/>
              <a:t>集合与序列</a:t>
            </a:r>
            <a:endParaRPr lang="zh-CN" altLang="en-US" dirty="0"/>
          </a:p>
        </p:txBody>
      </p:sp>
      <p:graphicFrame>
        <p:nvGraphicFramePr>
          <p:cNvPr id="54277" name="Object 3"/>
          <p:cNvGraphicFramePr>
            <a:graphicFrameLocks noChangeAspect="1"/>
          </p:cNvGraphicFramePr>
          <p:nvPr>
            <p:ph sz="half" idx="1"/>
          </p:nvPr>
        </p:nvGraphicFramePr>
        <p:xfrm>
          <a:off x="2357438" y="1412875"/>
          <a:ext cx="7477125" cy="1387475"/>
        </p:xfrm>
        <a:graphic>
          <a:graphicData uri="http://schemas.openxmlformats.org/presentationml/2006/ole">
            <mc:AlternateContent xmlns:mc="http://schemas.openxmlformats.org/markup-compatibility/2006">
              <mc:Choice xmlns:v="urn:schemas-microsoft-com:vml" Requires="v">
                <p:oleObj spid="_x0000_s3276" name="" r:id="rId1" imgW="4927600" imgH="914400" progId="Equation.DSMT4">
                  <p:embed/>
                </p:oleObj>
              </mc:Choice>
              <mc:Fallback>
                <p:oleObj name="" r:id="rId1" imgW="4927600" imgH="914400" progId="Equation.DSMT4">
                  <p:embed/>
                  <p:pic>
                    <p:nvPicPr>
                      <p:cNvPr id="0" name="图片 3275"/>
                      <p:cNvPicPr/>
                      <p:nvPr/>
                    </p:nvPicPr>
                    <p:blipFill>
                      <a:blip r:embed="rId2"/>
                      <a:srcRect/>
                      <a:stretch>
                        <a:fillRect/>
                      </a:stretch>
                    </p:blipFill>
                    <p:spPr>
                      <a:xfrm>
                        <a:off x="2357438" y="1412875"/>
                        <a:ext cx="7477125" cy="1387475"/>
                      </a:xfrm>
                      <a:prstGeom prst="rect">
                        <a:avLst/>
                      </a:prstGeom>
                      <a:noFill/>
                      <a:ln w="38100">
                        <a:miter/>
                      </a:ln>
                    </p:spPr>
                  </p:pic>
                </p:oleObj>
              </mc:Fallback>
            </mc:AlternateContent>
          </a:graphicData>
        </a:graphic>
      </p:graphicFrame>
      <p:graphicFrame>
        <p:nvGraphicFramePr>
          <p:cNvPr id="54278" name="Object 5"/>
          <p:cNvGraphicFramePr>
            <a:graphicFrameLocks noChangeAspect="1"/>
          </p:cNvGraphicFramePr>
          <p:nvPr>
            <p:ph sz="quarter" idx="1"/>
          </p:nvPr>
        </p:nvGraphicFramePr>
        <p:xfrm>
          <a:off x="2562225" y="3300413"/>
          <a:ext cx="6915150" cy="842962"/>
        </p:xfrm>
        <a:graphic>
          <a:graphicData uri="http://schemas.openxmlformats.org/presentationml/2006/ole">
            <mc:AlternateContent xmlns:mc="http://schemas.openxmlformats.org/markup-compatibility/2006">
              <mc:Choice xmlns:v="urn:schemas-microsoft-com:vml" Requires="v">
                <p:oleObj spid="_x0000_s3277" name="" r:id="rId3" imgW="4762500" imgH="584200" progId="Equation.DSMT4">
                  <p:embed/>
                </p:oleObj>
              </mc:Choice>
              <mc:Fallback>
                <p:oleObj name="" r:id="rId3" imgW="4762500" imgH="584200" progId="Equation.DSMT4">
                  <p:embed/>
                  <p:pic>
                    <p:nvPicPr>
                      <p:cNvPr id="0" name="图片 3276"/>
                      <p:cNvPicPr/>
                      <p:nvPr/>
                    </p:nvPicPr>
                    <p:blipFill>
                      <a:blip r:embed="rId4"/>
                      <a:srcRect/>
                      <a:stretch>
                        <a:fillRect/>
                      </a:stretch>
                    </p:blipFill>
                    <p:spPr>
                      <a:xfrm>
                        <a:off x="2562225" y="3300413"/>
                        <a:ext cx="6915150" cy="842962"/>
                      </a:xfrm>
                      <a:prstGeom prst="rect">
                        <a:avLst/>
                      </a:prstGeom>
                      <a:noFill/>
                      <a:ln w="38100">
                        <a:miter/>
                      </a:ln>
                    </p:spPr>
                  </p:pic>
                </p:oleObj>
              </mc:Fallback>
            </mc:AlternateContent>
          </a:graphicData>
        </a:graphic>
      </p:graphicFrame>
      <p:graphicFrame>
        <p:nvGraphicFramePr>
          <p:cNvPr id="54279" name="Object 7"/>
          <p:cNvGraphicFramePr>
            <a:graphicFrameLocks noChangeAspect="1"/>
          </p:cNvGraphicFramePr>
          <p:nvPr>
            <p:ph sz="quarter" idx="1"/>
          </p:nvPr>
        </p:nvGraphicFramePr>
        <p:xfrm>
          <a:off x="2417763" y="4465638"/>
          <a:ext cx="7704137" cy="871537"/>
        </p:xfrm>
        <a:graphic>
          <a:graphicData uri="http://schemas.openxmlformats.org/presentationml/2006/ole">
            <mc:AlternateContent xmlns:mc="http://schemas.openxmlformats.org/markup-compatibility/2006">
              <mc:Choice xmlns:v="urn:schemas-microsoft-com:vml" Requires="v">
                <p:oleObj spid="_x0000_s3278" name="" r:id="rId5" imgW="5384800" imgH="609600" progId="Equation.DSMT4">
                  <p:embed/>
                </p:oleObj>
              </mc:Choice>
              <mc:Fallback>
                <p:oleObj name="" r:id="rId5" imgW="5384800" imgH="609600" progId="Equation.DSMT4">
                  <p:embed/>
                  <p:pic>
                    <p:nvPicPr>
                      <p:cNvPr id="0" name="图片 3277"/>
                      <p:cNvPicPr/>
                      <p:nvPr/>
                    </p:nvPicPr>
                    <p:blipFill>
                      <a:blip r:embed="rId6"/>
                      <a:srcRect/>
                      <a:stretch>
                        <a:fillRect/>
                      </a:stretch>
                    </p:blipFill>
                    <p:spPr>
                      <a:xfrm>
                        <a:off x="2417763" y="4465638"/>
                        <a:ext cx="7704137" cy="871537"/>
                      </a:xfrm>
                      <a:prstGeom prst="rect">
                        <a:avLst/>
                      </a:prstGeom>
                      <a:noFill/>
                      <a:ln w="38100">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60419"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0420" name="Rectangle 2"/>
          <p:cNvSpPr>
            <a:spLocks noGrp="1"/>
          </p:cNvSpPr>
          <p:nvPr>
            <p:ph type="title" idx="4294967295"/>
          </p:nvPr>
        </p:nvSpPr>
        <p:spPr/>
        <p:txBody>
          <a:bodyPr vert="horz" wrap="square" lIns="91440" tIns="45720" rIns="91440" bIns="45720" anchor="b" anchorCtr="0"/>
          <a:p>
            <a:pPr eaLnBrk="1" hangingPunct="1"/>
            <a:r>
              <a:rPr lang="en-US" altLang="zh-CN" dirty="0"/>
              <a:t>4.</a:t>
            </a:r>
            <a:r>
              <a:rPr lang="zh-CN" altLang="en-US" dirty="0"/>
              <a:t>函数的可微性与展开</a:t>
            </a:r>
            <a:endParaRPr lang="zh-CN" altLang="en-US" dirty="0"/>
          </a:p>
        </p:txBody>
      </p:sp>
      <p:graphicFrame>
        <p:nvGraphicFramePr>
          <p:cNvPr id="60421" name="Object 4"/>
          <p:cNvGraphicFramePr>
            <a:graphicFrameLocks noChangeAspect="1"/>
          </p:cNvGraphicFramePr>
          <p:nvPr>
            <p:ph sz="half" idx="1"/>
          </p:nvPr>
        </p:nvGraphicFramePr>
        <p:xfrm>
          <a:off x="1919288" y="1313815"/>
          <a:ext cx="7920037" cy="1974850"/>
        </p:xfrm>
        <a:graphic>
          <a:graphicData uri="http://schemas.openxmlformats.org/presentationml/2006/ole">
            <mc:AlternateContent xmlns:mc="http://schemas.openxmlformats.org/markup-compatibility/2006">
              <mc:Choice xmlns:v="urn:schemas-microsoft-com:vml" Requires="v">
                <p:oleObj spid="_x0000_s3286" name="" r:id="rId1" imgW="5194300" imgH="1295400" progId="Equation.DSMT4">
                  <p:embed/>
                </p:oleObj>
              </mc:Choice>
              <mc:Fallback>
                <p:oleObj name="" r:id="rId1" imgW="5194300" imgH="1295400" progId="Equation.DSMT4">
                  <p:embed/>
                  <p:pic>
                    <p:nvPicPr>
                      <p:cNvPr id="0" name="图片 3285"/>
                      <p:cNvPicPr/>
                      <p:nvPr/>
                    </p:nvPicPr>
                    <p:blipFill>
                      <a:blip r:embed="rId2"/>
                      <a:srcRect/>
                      <a:stretch>
                        <a:fillRect/>
                      </a:stretch>
                    </p:blipFill>
                    <p:spPr>
                      <a:xfrm>
                        <a:off x="1919288" y="1313815"/>
                        <a:ext cx="7920037" cy="1974850"/>
                      </a:xfrm>
                      <a:prstGeom prst="rect">
                        <a:avLst/>
                      </a:prstGeom>
                      <a:noFill/>
                      <a:ln w="38100">
                        <a:miter/>
                      </a:ln>
                    </p:spPr>
                  </p:pic>
                </p:oleObj>
              </mc:Fallback>
            </mc:AlternateContent>
          </a:graphicData>
        </a:graphic>
      </p:graphicFrame>
      <p:graphicFrame>
        <p:nvGraphicFramePr>
          <p:cNvPr id="18435" name="Object 6"/>
          <p:cNvGraphicFramePr>
            <a:graphicFrameLocks noChangeAspect="1"/>
          </p:cNvGraphicFramePr>
          <p:nvPr>
            <p:ph sz="half" idx="1"/>
          </p:nvPr>
        </p:nvGraphicFramePr>
        <p:xfrm>
          <a:off x="1919446" y="3357721"/>
          <a:ext cx="7272020" cy="1680845"/>
        </p:xfrm>
        <a:graphic>
          <a:graphicData uri="http://schemas.openxmlformats.org/presentationml/2006/ole">
            <mc:AlternateContent xmlns:mc="http://schemas.openxmlformats.org/markup-compatibility/2006">
              <mc:Choice xmlns:v="urn:schemas-microsoft-com:vml" Requires="v">
                <p:oleObj spid="_x0000_s3287" name="" r:id="rId3" imgW="5219700" imgH="1206500" progId="Equation.DSMT4">
                  <p:embed/>
                </p:oleObj>
              </mc:Choice>
              <mc:Fallback>
                <p:oleObj name="" r:id="rId3" imgW="5219700" imgH="1206500" progId="Equation.DSMT4">
                  <p:embed/>
                  <p:pic>
                    <p:nvPicPr>
                      <p:cNvPr id="0" name="图片 3286"/>
                      <p:cNvPicPr/>
                      <p:nvPr/>
                    </p:nvPicPr>
                    <p:blipFill>
                      <a:blip r:embed="rId4"/>
                      <a:srcRect/>
                      <a:stretch>
                        <a:fillRect/>
                      </a:stretch>
                    </p:blipFill>
                    <p:spPr>
                      <a:xfrm>
                        <a:off x="1919446" y="3357721"/>
                        <a:ext cx="7272020" cy="1680845"/>
                      </a:xfrm>
                      <a:prstGeom prst="rect">
                        <a:avLst/>
                      </a:prstGeom>
                      <a:noFill/>
                      <a:ln w="38100">
                        <a:miter/>
                      </a:ln>
                    </p:spPr>
                  </p:pic>
                </p:oleObj>
              </mc:Fallback>
            </mc:AlternateContent>
          </a:graphicData>
        </a:graphic>
      </p:graphicFrame>
      <p:graphicFrame>
        <p:nvGraphicFramePr>
          <p:cNvPr id="18439" name="Object 4"/>
          <p:cNvGraphicFramePr>
            <a:graphicFrameLocks noChangeAspect="1"/>
          </p:cNvGraphicFramePr>
          <p:nvPr/>
        </p:nvGraphicFramePr>
        <p:xfrm>
          <a:off x="1901508" y="5094605"/>
          <a:ext cx="7937500" cy="1231900"/>
        </p:xfrm>
        <a:graphic>
          <a:graphicData uri="http://schemas.openxmlformats.org/presentationml/2006/ole">
            <mc:AlternateContent xmlns:mc="http://schemas.openxmlformats.org/markup-compatibility/2006">
              <mc:Choice xmlns:v="urn:schemas-microsoft-com:vml" Requires="v">
                <p:oleObj spid="_x0000_s3288" name="" r:id="rId5" imgW="5892800" imgH="914400" progId="Equation.DSMT4">
                  <p:embed/>
                </p:oleObj>
              </mc:Choice>
              <mc:Fallback>
                <p:oleObj name="" r:id="rId5" imgW="5892800" imgH="914400" progId="Equation.DSMT4">
                  <p:embed/>
                  <p:pic>
                    <p:nvPicPr>
                      <p:cNvPr id="0" name="图片 3287"/>
                      <p:cNvPicPr/>
                      <p:nvPr/>
                    </p:nvPicPr>
                    <p:blipFill>
                      <a:blip r:embed="rId6"/>
                      <a:stretch>
                        <a:fillRect/>
                      </a:stretch>
                    </p:blipFill>
                    <p:spPr>
                      <a:xfrm>
                        <a:off x="1901508" y="5094605"/>
                        <a:ext cx="7937500" cy="12319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ppt_x"/>
                                          </p:val>
                                        </p:tav>
                                        <p:tav tm="100000">
                                          <p:val>
                                            <p:strVal val="#ppt_x"/>
                                          </p:val>
                                        </p:tav>
                                      </p:tavLst>
                                    </p:anim>
                                    <p:anim calcmode="lin" valueType="num">
                                      <p:cBhvr additive="base">
                                        <p:cTn id="8" dur="500" fill="hold"/>
                                        <p:tgtEl>
                                          <p:spTgt spid="184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9"/>
                                        </p:tgtEl>
                                        <p:attrNameLst>
                                          <p:attrName>style.visibility</p:attrName>
                                        </p:attrNameLst>
                                      </p:cBhvr>
                                      <p:to>
                                        <p:strVal val="visible"/>
                                      </p:to>
                                    </p:set>
                                    <p:anim calcmode="lin" valueType="num">
                                      <p:cBhvr additive="base">
                                        <p:cTn id="13" dur="500" fill="hold"/>
                                        <p:tgtEl>
                                          <p:spTgt spid="18439"/>
                                        </p:tgtEl>
                                        <p:attrNameLst>
                                          <p:attrName>ppt_x</p:attrName>
                                        </p:attrNameLst>
                                      </p:cBhvr>
                                      <p:tavLst>
                                        <p:tav tm="0">
                                          <p:val>
                                            <p:strVal val="#ppt_x"/>
                                          </p:val>
                                        </p:tav>
                                        <p:tav tm="100000">
                                          <p:val>
                                            <p:strVal val="#ppt_x"/>
                                          </p:val>
                                        </p:tav>
                                      </p:tavLst>
                                    </p:anim>
                                    <p:anim calcmode="lin" valueType="num">
                                      <p:cBhvr additive="base">
                                        <p:cTn id="14" dur="500" fill="hold"/>
                                        <p:tgtEl>
                                          <p:spTgt spid="184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61443"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1444" name="Rectangle 2"/>
          <p:cNvSpPr>
            <a:spLocks noGrp="1"/>
          </p:cNvSpPr>
          <p:nvPr>
            <p:ph type="title" idx="4294967295"/>
          </p:nvPr>
        </p:nvSpPr>
        <p:spPr/>
        <p:txBody>
          <a:bodyPr vert="horz" wrap="square" lIns="91440" tIns="45720" rIns="91440" bIns="45720" anchor="b" anchorCtr="0"/>
          <a:p>
            <a:pPr eaLnBrk="1" hangingPunct="1"/>
            <a:r>
              <a:rPr lang="en-US" altLang="zh-CN" dirty="0"/>
              <a:t>4.</a:t>
            </a:r>
            <a:r>
              <a:rPr lang="zh-CN" altLang="en-US" dirty="0"/>
              <a:t>函数的可微性与展开</a:t>
            </a:r>
            <a:endParaRPr lang="zh-CN" altLang="en-US" dirty="0"/>
          </a:p>
        </p:txBody>
      </p:sp>
      <p:graphicFrame>
        <p:nvGraphicFramePr>
          <p:cNvPr id="61445" name="Object 8"/>
          <p:cNvGraphicFramePr>
            <a:graphicFrameLocks noChangeAspect="1"/>
          </p:cNvGraphicFramePr>
          <p:nvPr>
            <p:ph sz="quarter" idx="1"/>
          </p:nvPr>
        </p:nvGraphicFramePr>
        <p:xfrm>
          <a:off x="1847850" y="1412717"/>
          <a:ext cx="7848600" cy="868680"/>
        </p:xfrm>
        <a:graphic>
          <a:graphicData uri="http://schemas.openxmlformats.org/presentationml/2006/ole">
            <mc:AlternateContent xmlns:mc="http://schemas.openxmlformats.org/markup-compatibility/2006">
              <mc:Choice xmlns:v="urn:schemas-microsoft-com:vml" Requires="v">
                <p:oleObj spid="_x0000_s3289" name="" r:id="rId1" imgW="5511800" imgH="609600" progId="Equation.DSMT4">
                  <p:embed/>
                </p:oleObj>
              </mc:Choice>
              <mc:Fallback>
                <p:oleObj name="" r:id="rId1" imgW="5511800" imgH="609600" progId="Equation.DSMT4">
                  <p:embed/>
                  <p:pic>
                    <p:nvPicPr>
                      <p:cNvPr id="0" name="图片 3288"/>
                      <p:cNvPicPr/>
                      <p:nvPr/>
                    </p:nvPicPr>
                    <p:blipFill>
                      <a:blip r:embed="rId2"/>
                      <a:srcRect/>
                      <a:stretch>
                        <a:fillRect/>
                      </a:stretch>
                    </p:blipFill>
                    <p:spPr>
                      <a:xfrm>
                        <a:off x="1847850" y="1412717"/>
                        <a:ext cx="7848600" cy="868680"/>
                      </a:xfrm>
                      <a:prstGeom prst="rect">
                        <a:avLst/>
                      </a:prstGeom>
                      <a:noFill/>
                      <a:ln w="38100">
                        <a:miter/>
                      </a:ln>
                    </p:spPr>
                  </p:pic>
                </p:oleObj>
              </mc:Fallback>
            </mc:AlternateContent>
          </a:graphicData>
        </a:graphic>
      </p:graphicFrame>
      <p:graphicFrame>
        <p:nvGraphicFramePr>
          <p:cNvPr id="19462" name="Object 4"/>
          <p:cNvGraphicFramePr>
            <a:graphicFrameLocks noChangeAspect="1"/>
          </p:cNvGraphicFramePr>
          <p:nvPr/>
        </p:nvGraphicFramePr>
        <p:xfrm>
          <a:off x="2135188" y="2852738"/>
          <a:ext cx="7937500" cy="3152775"/>
        </p:xfrm>
        <a:graphic>
          <a:graphicData uri="http://schemas.openxmlformats.org/presentationml/2006/ole">
            <mc:AlternateContent xmlns:mc="http://schemas.openxmlformats.org/markup-compatibility/2006">
              <mc:Choice xmlns:v="urn:schemas-microsoft-com:vml" Requires="v">
                <p:oleObj spid="_x0000_s3076" name="" r:id="rId3" imgW="5499100" imgH="2184400" progId="Equation.DSMT4">
                  <p:embed/>
                </p:oleObj>
              </mc:Choice>
              <mc:Fallback>
                <p:oleObj name="" r:id="rId3" imgW="5499100" imgH="2184400" progId="Equation.DSMT4">
                  <p:embed/>
                  <p:pic>
                    <p:nvPicPr>
                      <p:cNvPr id="0" name="图片 3075"/>
                      <p:cNvPicPr/>
                      <p:nvPr/>
                    </p:nvPicPr>
                    <p:blipFill>
                      <a:blip r:embed="rId4"/>
                      <a:stretch>
                        <a:fillRect/>
                      </a:stretch>
                    </p:blipFill>
                    <p:spPr>
                      <a:xfrm>
                        <a:off x="2135188" y="2852738"/>
                        <a:ext cx="7937500" cy="3152775"/>
                      </a:xfrm>
                      <a:prstGeom prst="rect">
                        <a:avLst/>
                      </a:prstGeom>
                      <a:noFill/>
                      <a:ln w="38100">
                        <a:noFill/>
                        <a:miter/>
                      </a:ln>
                    </p:spPr>
                  </p:pic>
                </p:oleObj>
              </mc:Fallback>
            </mc:AlternateContent>
          </a:graphicData>
        </a:graphic>
      </p:graphicFrame>
      <p:sp>
        <p:nvSpPr>
          <p:cNvPr id="19463" name="Rectangle 6"/>
          <p:cNvSpPr/>
          <p:nvPr/>
        </p:nvSpPr>
        <p:spPr>
          <a:xfrm>
            <a:off x="1774825" y="2320925"/>
            <a:ext cx="80568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dirty="0">
                <a:solidFill>
                  <a:schemeClr val="tx2"/>
                </a:solidFill>
                <a:latin typeface="Verdana" panose="020B0604030504040204" pitchFamily="34" charset="0"/>
              </a:rPr>
              <a:t>当</a:t>
            </a:r>
            <a:r>
              <a:rPr lang="en-US" altLang="zh-CN" sz="2400" i="1" dirty="0">
                <a:solidFill>
                  <a:schemeClr val="tx2"/>
                </a:solidFill>
              </a:rPr>
              <a:t>f</a:t>
            </a:r>
            <a:r>
              <a:rPr lang="en-US" altLang="zh-CN" sz="2400" dirty="0">
                <a:solidFill>
                  <a:schemeClr val="tx2"/>
                </a:solidFill>
              </a:rPr>
              <a:t>(</a:t>
            </a:r>
            <a:r>
              <a:rPr lang="en-US" altLang="zh-CN" sz="2400" i="1" dirty="0">
                <a:solidFill>
                  <a:schemeClr val="tx2"/>
                </a:solidFill>
              </a:rPr>
              <a:t>x</a:t>
            </a:r>
            <a:r>
              <a:rPr lang="en-US" altLang="zh-CN" sz="2400" dirty="0">
                <a:solidFill>
                  <a:schemeClr val="tx2"/>
                </a:solidFill>
              </a:rPr>
              <a:t>)</a:t>
            </a:r>
            <a:r>
              <a:rPr lang="zh-CN" altLang="en-US" sz="2400" dirty="0">
                <a:solidFill>
                  <a:schemeClr val="tx2"/>
                </a:solidFill>
              </a:rPr>
              <a:t>在</a:t>
            </a:r>
            <a:r>
              <a:rPr lang="en-US" altLang="zh-CN" sz="2400" i="1" dirty="0">
                <a:solidFill>
                  <a:schemeClr val="tx2"/>
                </a:solidFill>
              </a:rPr>
              <a:t>x</a:t>
            </a:r>
            <a:r>
              <a:rPr lang="zh-CN" altLang="en-US" sz="2400" dirty="0">
                <a:solidFill>
                  <a:schemeClr val="tx2"/>
                </a:solidFill>
              </a:rPr>
              <a:t>点存在二阶偏导时</a:t>
            </a:r>
            <a:r>
              <a:rPr lang="en-US" altLang="zh-CN" sz="2400" dirty="0">
                <a:solidFill>
                  <a:schemeClr val="tx2"/>
                </a:solidFill>
              </a:rPr>
              <a:t>,</a:t>
            </a:r>
            <a:r>
              <a:rPr lang="zh-CN" altLang="en-US" sz="2400" dirty="0">
                <a:solidFill>
                  <a:schemeClr val="tx2"/>
                </a:solidFill>
              </a:rPr>
              <a:t>函数</a:t>
            </a:r>
            <a:r>
              <a:rPr lang="en-US" altLang="zh-CN" sz="2400" i="1" dirty="0">
                <a:solidFill>
                  <a:schemeClr val="tx2"/>
                </a:solidFill>
              </a:rPr>
              <a:t>f</a:t>
            </a:r>
            <a:r>
              <a:rPr lang="zh-CN" altLang="en-US" sz="2400" dirty="0">
                <a:solidFill>
                  <a:schemeClr val="tx2"/>
                </a:solidFill>
              </a:rPr>
              <a:t>在点</a:t>
            </a:r>
            <a:r>
              <a:rPr lang="en-US" altLang="zh-CN" sz="2400" i="1" dirty="0">
                <a:solidFill>
                  <a:schemeClr val="tx2"/>
                </a:solidFill>
              </a:rPr>
              <a:t>x</a:t>
            </a:r>
            <a:r>
              <a:rPr lang="zh-CN" altLang="en-US" sz="2400" dirty="0">
                <a:solidFill>
                  <a:schemeClr val="tx2"/>
                </a:solidFill>
              </a:rPr>
              <a:t>的</a:t>
            </a:r>
            <a:r>
              <a:rPr lang="en-US" altLang="zh-CN" sz="2400" dirty="0">
                <a:solidFill>
                  <a:schemeClr val="accent2"/>
                </a:solidFill>
              </a:rPr>
              <a:t>Hesse</a:t>
            </a:r>
            <a:r>
              <a:rPr lang="zh-CN" altLang="en-US" sz="2400" dirty="0">
                <a:solidFill>
                  <a:schemeClr val="accent2"/>
                </a:solidFill>
              </a:rPr>
              <a:t>矩阵</a:t>
            </a:r>
            <a:r>
              <a:rPr lang="zh-CN" altLang="en-US" sz="2400" dirty="0">
                <a:solidFill>
                  <a:schemeClr val="tx2"/>
                </a:solidFill>
              </a:rPr>
              <a:t>定义为</a:t>
            </a:r>
            <a:endParaRPr lang="zh-CN" altLang="en-US" sz="2400"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 calcmode="lin" valueType="num">
                                      <p:cBhvr additive="base">
                                        <p:cTn id="7" dur="500" fill="hold"/>
                                        <p:tgtEl>
                                          <p:spTgt spid="19463"/>
                                        </p:tgtEl>
                                        <p:attrNameLst>
                                          <p:attrName>ppt_x</p:attrName>
                                        </p:attrNameLst>
                                      </p:cBhvr>
                                      <p:tavLst>
                                        <p:tav tm="0">
                                          <p:val>
                                            <p:strVal val="#ppt_x"/>
                                          </p:val>
                                        </p:tav>
                                        <p:tav tm="100000">
                                          <p:val>
                                            <p:strVal val="#ppt_x"/>
                                          </p:val>
                                        </p:tav>
                                      </p:tavLst>
                                    </p:anim>
                                    <p:anim calcmode="lin" valueType="num">
                                      <p:cBhvr additive="base">
                                        <p:cTn id="8" dur="500" fill="hold"/>
                                        <p:tgtEl>
                                          <p:spTgt spid="1946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62"/>
                                        </p:tgtEl>
                                        <p:attrNameLst>
                                          <p:attrName>style.visibility</p:attrName>
                                        </p:attrNameLst>
                                      </p:cBhvr>
                                      <p:to>
                                        <p:strVal val="visible"/>
                                      </p:to>
                                    </p:set>
                                    <p:anim calcmode="lin" valueType="num">
                                      <p:cBhvr additive="base">
                                        <p:cTn id="11" dur="500" fill="hold"/>
                                        <p:tgtEl>
                                          <p:spTgt spid="19462"/>
                                        </p:tgtEl>
                                        <p:attrNameLst>
                                          <p:attrName>ppt_x</p:attrName>
                                        </p:attrNameLst>
                                      </p:cBhvr>
                                      <p:tavLst>
                                        <p:tav tm="0">
                                          <p:val>
                                            <p:strVal val="#ppt_x"/>
                                          </p:val>
                                        </p:tav>
                                        <p:tav tm="100000">
                                          <p:val>
                                            <p:strVal val="#ppt_x"/>
                                          </p:val>
                                        </p:tav>
                                      </p:tavLst>
                                    </p:anim>
                                    <p:anim calcmode="lin" valueType="num">
                                      <p:cBhvr additive="base">
                                        <p:cTn id="12"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62467"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2468" name="Rectangle 2"/>
          <p:cNvSpPr>
            <a:spLocks noGrp="1"/>
          </p:cNvSpPr>
          <p:nvPr>
            <p:ph type="title" idx="4294967295"/>
          </p:nvPr>
        </p:nvSpPr>
        <p:spPr/>
        <p:txBody>
          <a:bodyPr vert="horz" wrap="square" lIns="91440" tIns="45720" rIns="91440" bIns="45720" anchor="b" anchorCtr="0"/>
          <a:p>
            <a:pPr eaLnBrk="1" hangingPunct="1"/>
            <a:r>
              <a:rPr lang="en-US" altLang="zh-CN" dirty="0"/>
              <a:t>4.</a:t>
            </a:r>
            <a:r>
              <a:rPr lang="zh-CN" altLang="en-US" dirty="0"/>
              <a:t>函数的可微性与展开</a:t>
            </a:r>
            <a:endParaRPr lang="zh-CN" altLang="en-US" dirty="0"/>
          </a:p>
        </p:txBody>
      </p:sp>
      <p:graphicFrame>
        <p:nvGraphicFramePr>
          <p:cNvPr id="62469" name="Object 7"/>
          <p:cNvGraphicFramePr>
            <a:graphicFrameLocks noChangeAspect="1"/>
          </p:cNvGraphicFramePr>
          <p:nvPr>
            <p:ph sz="half" idx="1"/>
          </p:nvPr>
        </p:nvGraphicFramePr>
        <p:xfrm>
          <a:off x="1901508" y="1279208"/>
          <a:ext cx="7981950" cy="4965700"/>
        </p:xfrm>
        <a:graphic>
          <a:graphicData uri="http://schemas.openxmlformats.org/presentationml/2006/ole">
            <mc:AlternateContent xmlns:mc="http://schemas.openxmlformats.org/markup-compatibility/2006">
              <mc:Choice xmlns:v="urn:schemas-microsoft-com:vml" Requires="v">
                <p:oleObj spid="_x0000_s3077" name="" r:id="rId1" imgW="6083300" imgH="3784600" progId="Equation.DSMT4">
                  <p:embed/>
                </p:oleObj>
              </mc:Choice>
              <mc:Fallback>
                <p:oleObj name="" r:id="rId1" imgW="6083300" imgH="3784600" progId="Equation.DSMT4">
                  <p:embed/>
                  <p:pic>
                    <p:nvPicPr>
                      <p:cNvPr id="0" name="图片 3076"/>
                      <p:cNvPicPr/>
                      <p:nvPr/>
                    </p:nvPicPr>
                    <p:blipFill>
                      <a:blip r:embed="rId2"/>
                      <a:srcRect/>
                      <a:stretch>
                        <a:fillRect/>
                      </a:stretch>
                    </p:blipFill>
                    <p:spPr>
                      <a:xfrm>
                        <a:off x="1901508" y="1279208"/>
                        <a:ext cx="7981950" cy="4965700"/>
                      </a:xfrm>
                      <a:prstGeom prst="rect">
                        <a:avLst/>
                      </a:prstGeom>
                      <a:noFill/>
                      <a:ln w="38100">
                        <a:miter/>
                      </a:ln>
                    </p:spPr>
                  </p:pic>
                </p:oleObj>
              </mc:Fallback>
            </mc:AlternateContent>
          </a:graphicData>
        </a:graphic>
      </p:graphicFrame>
      <p:sp>
        <p:nvSpPr>
          <p:cNvPr id="6" name="矩形 5"/>
          <p:cNvSpPr/>
          <p:nvPr/>
        </p:nvSpPr>
        <p:spPr>
          <a:xfrm>
            <a:off x="1743710" y="1683385"/>
            <a:ext cx="7974330" cy="1045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 name="对象 1">
            <a:hlinkClick r:id="" action="ppaction://ole?verb="/>
          </p:cNvPr>
          <p:cNvGraphicFramePr>
            <a:graphicFrameLocks noChangeAspect="1"/>
          </p:cNvGraphicFramePr>
          <p:nvPr/>
        </p:nvGraphicFramePr>
        <p:xfrm>
          <a:off x="2230755" y="1863725"/>
          <a:ext cx="4851400" cy="558165"/>
        </p:xfrm>
        <a:graphic>
          <a:graphicData uri="http://schemas.openxmlformats.org/presentationml/2006/ole">
            <mc:AlternateContent xmlns:mc="http://schemas.openxmlformats.org/markup-compatibility/2006">
              <mc:Choice xmlns:v="urn:schemas-microsoft-com:vml" Requires="v">
                <p:oleObj spid="_x0000_s1025" name="" r:id="rId3" imgW="2209800" imgH="254000" progId="Equation.KSEE3">
                  <p:embed/>
                </p:oleObj>
              </mc:Choice>
              <mc:Fallback>
                <p:oleObj name="" r:id="rId3" imgW="2209800" imgH="254000" progId="Equation.KSEE3">
                  <p:embed/>
                  <p:pic>
                    <p:nvPicPr>
                      <p:cNvPr id="0" name="图片 1024"/>
                      <p:cNvPicPr/>
                      <p:nvPr/>
                    </p:nvPicPr>
                    <p:blipFill>
                      <a:blip r:embed="rId4"/>
                      <a:stretch>
                        <a:fillRect/>
                      </a:stretch>
                    </p:blipFill>
                    <p:spPr>
                      <a:xfrm>
                        <a:off x="2230755" y="1863725"/>
                        <a:ext cx="4851400" cy="558165"/>
                      </a:xfrm>
                      <a:prstGeom prst="rect">
                        <a:avLst/>
                      </a:prstGeom>
                    </p:spPr>
                  </p:pic>
                </p:oleObj>
              </mc:Fallback>
            </mc:AlternateContent>
          </a:graphicData>
        </a:graphic>
      </p:graphicFrame>
      <p:sp>
        <p:nvSpPr>
          <p:cNvPr id="7" name="矩形 6"/>
          <p:cNvSpPr/>
          <p:nvPr/>
        </p:nvSpPr>
        <p:spPr>
          <a:xfrm>
            <a:off x="1901825" y="3180080"/>
            <a:ext cx="8405495" cy="1045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8" name="对象 7">
            <a:hlinkClick r:id="" action="ppaction://ole?verb="/>
          </p:cNvPr>
          <p:cNvGraphicFramePr>
            <a:graphicFrameLocks noChangeAspect="1"/>
          </p:cNvGraphicFramePr>
          <p:nvPr/>
        </p:nvGraphicFramePr>
        <p:xfrm>
          <a:off x="2230755" y="3452495"/>
          <a:ext cx="4299585" cy="462280"/>
        </p:xfrm>
        <a:graphic>
          <a:graphicData uri="http://schemas.openxmlformats.org/presentationml/2006/ole">
            <mc:AlternateContent xmlns:mc="http://schemas.openxmlformats.org/markup-compatibility/2006">
              <mc:Choice xmlns:v="urn:schemas-microsoft-com:vml" Requires="v">
                <p:oleObj spid="_x0000_s1027" name="" r:id="rId5" imgW="2362200" imgH="254000" progId="Equation.KSEE3">
                  <p:embed/>
                </p:oleObj>
              </mc:Choice>
              <mc:Fallback>
                <p:oleObj name="" r:id="rId5" imgW="2362200" imgH="254000" progId="Equation.KSEE3">
                  <p:embed/>
                  <p:pic>
                    <p:nvPicPr>
                      <p:cNvPr id="0" name="图片 1026"/>
                      <p:cNvPicPr/>
                      <p:nvPr/>
                    </p:nvPicPr>
                    <p:blipFill>
                      <a:blip r:embed="rId6"/>
                      <a:stretch>
                        <a:fillRect/>
                      </a:stretch>
                    </p:blipFill>
                    <p:spPr>
                      <a:xfrm>
                        <a:off x="2230755" y="3452495"/>
                        <a:ext cx="4299585" cy="462280"/>
                      </a:xfrm>
                      <a:prstGeom prst="rect">
                        <a:avLst/>
                      </a:prstGeom>
                    </p:spPr>
                  </p:pic>
                </p:oleObj>
              </mc:Fallback>
            </mc:AlternateContent>
          </a:graphicData>
        </a:graphic>
      </p:graphicFrame>
      <p:sp>
        <p:nvSpPr>
          <p:cNvPr id="9" name="矩形 8"/>
          <p:cNvSpPr/>
          <p:nvPr/>
        </p:nvSpPr>
        <p:spPr>
          <a:xfrm>
            <a:off x="1889760" y="4225290"/>
            <a:ext cx="8405495" cy="2011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0" name="对象 9">
            <a:hlinkClick r:id="" action="ppaction://ole?verb="/>
          </p:cNvPr>
          <p:cNvGraphicFramePr>
            <a:graphicFrameLocks noChangeAspect="1"/>
          </p:cNvGraphicFramePr>
          <p:nvPr/>
        </p:nvGraphicFramePr>
        <p:xfrm>
          <a:off x="2173605" y="4109720"/>
          <a:ext cx="5642610" cy="680720"/>
        </p:xfrm>
        <a:graphic>
          <a:graphicData uri="http://schemas.openxmlformats.org/presentationml/2006/ole">
            <mc:AlternateContent xmlns:mc="http://schemas.openxmlformats.org/markup-compatibility/2006">
              <mc:Choice xmlns:v="urn:schemas-microsoft-com:vml" Requires="v">
                <p:oleObj spid="_x0000_s1028" name="" r:id="rId7" imgW="3263900" imgH="393700" progId="Equation.KSEE3">
                  <p:embed/>
                </p:oleObj>
              </mc:Choice>
              <mc:Fallback>
                <p:oleObj name="" r:id="rId7" imgW="3263900" imgH="393700" progId="Equation.KSEE3">
                  <p:embed/>
                  <p:pic>
                    <p:nvPicPr>
                      <p:cNvPr id="0" name="图片 1027"/>
                      <p:cNvPicPr/>
                      <p:nvPr/>
                    </p:nvPicPr>
                    <p:blipFill>
                      <a:blip r:embed="rId8"/>
                      <a:stretch>
                        <a:fillRect/>
                      </a:stretch>
                    </p:blipFill>
                    <p:spPr>
                      <a:xfrm>
                        <a:off x="2173605" y="4109720"/>
                        <a:ext cx="5642610" cy="680720"/>
                      </a:xfrm>
                      <a:prstGeom prst="rect">
                        <a:avLst/>
                      </a:prstGeom>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63491"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3492" name="Rectangle 2"/>
          <p:cNvSpPr>
            <a:spLocks noGrp="1"/>
          </p:cNvSpPr>
          <p:nvPr>
            <p:ph type="title" idx="4294967295"/>
          </p:nvPr>
        </p:nvSpPr>
        <p:spPr/>
        <p:txBody>
          <a:bodyPr vert="horz" wrap="square" lIns="91440" tIns="45720" rIns="91440" bIns="45720" anchor="b" anchorCtr="0"/>
          <a:p>
            <a:pPr eaLnBrk="1" hangingPunct="1"/>
            <a:r>
              <a:rPr lang="en-US" altLang="zh-CN" dirty="0"/>
              <a:t>4.</a:t>
            </a:r>
            <a:r>
              <a:rPr lang="zh-CN" altLang="en-US" dirty="0"/>
              <a:t>函数的可微性与展开</a:t>
            </a:r>
            <a:endParaRPr lang="zh-CN" altLang="en-US" dirty="0"/>
          </a:p>
        </p:txBody>
      </p:sp>
      <p:graphicFrame>
        <p:nvGraphicFramePr>
          <p:cNvPr id="63493" name="Object 4"/>
          <p:cNvGraphicFramePr>
            <a:graphicFrameLocks noChangeAspect="1"/>
          </p:cNvGraphicFramePr>
          <p:nvPr>
            <p:ph sz="half" idx="1"/>
          </p:nvPr>
        </p:nvGraphicFramePr>
        <p:xfrm>
          <a:off x="1992313" y="1271588"/>
          <a:ext cx="7920037" cy="2979737"/>
        </p:xfrm>
        <a:graphic>
          <a:graphicData uri="http://schemas.openxmlformats.org/presentationml/2006/ole">
            <mc:AlternateContent xmlns:mc="http://schemas.openxmlformats.org/markup-compatibility/2006">
              <mc:Choice xmlns:v="urn:schemas-microsoft-com:vml" Requires="v">
                <p:oleObj spid="_x0000_s3078" name="" r:id="rId1" imgW="5130800" imgH="1930400" progId="Equation.DSMT4">
                  <p:embed/>
                </p:oleObj>
              </mc:Choice>
              <mc:Fallback>
                <p:oleObj name="" r:id="rId1" imgW="5130800" imgH="1930400" progId="Equation.DSMT4">
                  <p:embed/>
                  <p:pic>
                    <p:nvPicPr>
                      <p:cNvPr id="0" name="图片 3077"/>
                      <p:cNvPicPr/>
                      <p:nvPr/>
                    </p:nvPicPr>
                    <p:blipFill>
                      <a:blip r:embed="rId2"/>
                      <a:srcRect/>
                      <a:stretch>
                        <a:fillRect/>
                      </a:stretch>
                    </p:blipFill>
                    <p:spPr>
                      <a:xfrm>
                        <a:off x="1992313" y="1271588"/>
                        <a:ext cx="7920037" cy="2979737"/>
                      </a:xfrm>
                      <a:prstGeom prst="rect">
                        <a:avLst/>
                      </a:prstGeom>
                      <a:noFill/>
                      <a:ln w="38100">
                        <a:miter/>
                      </a:ln>
                    </p:spPr>
                  </p:pic>
                </p:oleObj>
              </mc:Fallback>
            </mc:AlternateContent>
          </a:graphicData>
        </a:graphic>
      </p:graphicFrame>
      <p:graphicFrame>
        <p:nvGraphicFramePr>
          <p:cNvPr id="63494" name="Object 6"/>
          <p:cNvGraphicFramePr>
            <a:graphicFrameLocks noChangeAspect="1"/>
          </p:cNvGraphicFramePr>
          <p:nvPr>
            <p:ph sz="half" idx="1"/>
          </p:nvPr>
        </p:nvGraphicFramePr>
        <p:xfrm>
          <a:off x="2405063" y="4832350"/>
          <a:ext cx="6389687" cy="1150938"/>
        </p:xfrm>
        <a:graphic>
          <a:graphicData uri="http://schemas.openxmlformats.org/presentationml/2006/ole">
            <mc:AlternateContent xmlns:mc="http://schemas.openxmlformats.org/markup-compatibility/2006">
              <mc:Choice xmlns:v="urn:schemas-microsoft-com:vml" Requires="v">
                <p:oleObj spid="_x0000_s3079" name="" r:id="rId3" imgW="4064000" imgH="736600" progId="Equation.DSMT4">
                  <p:embed/>
                </p:oleObj>
              </mc:Choice>
              <mc:Fallback>
                <p:oleObj name="" r:id="rId3" imgW="4064000" imgH="736600" progId="Equation.DSMT4">
                  <p:embed/>
                  <p:pic>
                    <p:nvPicPr>
                      <p:cNvPr id="0" name="图片 3078"/>
                      <p:cNvPicPr/>
                      <p:nvPr/>
                    </p:nvPicPr>
                    <p:blipFill>
                      <a:blip r:embed="rId4"/>
                      <a:srcRect/>
                      <a:stretch>
                        <a:fillRect/>
                      </a:stretch>
                    </p:blipFill>
                    <p:spPr>
                      <a:xfrm>
                        <a:off x="2405063" y="4832350"/>
                        <a:ext cx="6389687" cy="1150938"/>
                      </a:xfrm>
                      <a:prstGeom prst="rect">
                        <a:avLst/>
                      </a:prstGeom>
                      <a:noFill/>
                      <a:ln w="38100">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64515"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4516" name="Rectangle 2"/>
          <p:cNvSpPr>
            <a:spLocks noGrp="1"/>
          </p:cNvSpPr>
          <p:nvPr>
            <p:ph type="title" idx="4294967295"/>
          </p:nvPr>
        </p:nvSpPr>
        <p:spPr/>
        <p:txBody>
          <a:bodyPr vert="horz" wrap="square" lIns="91440" tIns="45720" rIns="91440" bIns="45720" anchor="b" anchorCtr="0"/>
          <a:p>
            <a:pPr eaLnBrk="1" hangingPunct="1"/>
            <a:r>
              <a:rPr lang="en-US" altLang="zh-CN" dirty="0"/>
              <a:t>4.</a:t>
            </a:r>
            <a:r>
              <a:rPr lang="zh-CN" altLang="en-US" dirty="0"/>
              <a:t>函数的可微性与展开</a:t>
            </a:r>
            <a:endParaRPr lang="zh-CN" altLang="en-US" dirty="0"/>
          </a:p>
        </p:txBody>
      </p:sp>
      <p:graphicFrame>
        <p:nvGraphicFramePr>
          <p:cNvPr id="64517" name="Object 3"/>
          <p:cNvGraphicFramePr>
            <a:graphicFrameLocks noChangeAspect="1"/>
          </p:cNvGraphicFramePr>
          <p:nvPr>
            <p:ph sz="half" idx="1"/>
          </p:nvPr>
        </p:nvGraphicFramePr>
        <p:xfrm>
          <a:off x="1412875" y="1773555"/>
          <a:ext cx="9383395" cy="1948815"/>
        </p:xfrm>
        <a:graphic>
          <a:graphicData uri="http://schemas.openxmlformats.org/presentationml/2006/ole">
            <mc:AlternateContent xmlns:mc="http://schemas.openxmlformats.org/markup-compatibility/2006">
              <mc:Choice xmlns:v="urn:schemas-microsoft-com:vml" Requires="v">
                <p:oleObj spid="_x0000_s3080" name="" r:id="rId1" imgW="6235700" imgH="1295400" progId="Equation.DSMT4">
                  <p:embed/>
                </p:oleObj>
              </mc:Choice>
              <mc:Fallback>
                <p:oleObj name="" r:id="rId1" imgW="6235700" imgH="1295400" progId="Equation.DSMT4">
                  <p:embed/>
                  <p:pic>
                    <p:nvPicPr>
                      <p:cNvPr id="0" name="图片 3079"/>
                      <p:cNvPicPr/>
                      <p:nvPr/>
                    </p:nvPicPr>
                    <p:blipFill>
                      <a:blip r:embed="rId2"/>
                      <a:srcRect/>
                      <a:stretch>
                        <a:fillRect/>
                      </a:stretch>
                    </p:blipFill>
                    <p:spPr>
                      <a:xfrm>
                        <a:off x="1412875" y="1773555"/>
                        <a:ext cx="9383395" cy="1948815"/>
                      </a:xfrm>
                      <a:prstGeom prst="rect">
                        <a:avLst/>
                      </a:prstGeom>
                      <a:noFill/>
                      <a:ln w="38100">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5"/>
          <p:cNvSpPr txBox="1">
            <a:spLocks noGrp="1"/>
          </p:cNvSpPr>
          <p:nvPr/>
        </p:nvSpPr>
        <p:spPr>
          <a:xfrm>
            <a:off x="4648200" y="6248400"/>
            <a:ext cx="28956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40963" name="Rectangle 6"/>
          <p:cNvSpPr txBox="1">
            <a:spLocks noGrp="1"/>
          </p:cNvSpPr>
          <p:nvPr/>
        </p:nvSpPr>
        <p:spPr>
          <a:xfrm>
            <a:off x="8077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0964" name="Rectangle 2"/>
          <p:cNvSpPr>
            <a:spLocks noGrp="1"/>
          </p:cNvSpPr>
          <p:nvPr>
            <p:ph type="ctrTitle" idx="4294967295"/>
          </p:nvPr>
        </p:nvSpPr>
        <p:spPr>
          <a:xfrm>
            <a:off x="3000375" y="1268413"/>
            <a:ext cx="6624638" cy="1079500"/>
          </a:xfrm>
        </p:spPr>
        <p:txBody>
          <a:bodyPr vert="horz" wrap="square" lIns="91440" tIns="45720" rIns="91440" bIns="45720" anchor="b" anchorCtr="0"/>
          <a:lstStyle>
            <a:lvl1pPr lvl="0">
              <a:buClrTx/>
              <a:buSzTx/>
              <a:buFontTx/>
              <a:defRPr/>
            </a:lvl1pPr>
          </a:lstStyle>
          <a:p>
            <a:pPr lvl="0" eaLnBrk="1" hangingPunct="1"/>
            <a:r>
              <a:rPr lang="en-US" altLang="zh-CN" sz="5100" dirty="0"/>
              <a:t>1</a:t>
            </a:r>
            <a:r>
              <a:rPr lang="zh-CN" altLang="en-US" sz="5100" dirty="0"/>
              <a:t>， 预备知识</a:t>
            </a:r>
            <a:endParaRPr lang="zh-CN" altLang="en-US" sz="5100" dirty="0"/>
          </a:p>
        </p:txBody>
      </p:sp>
      <p:sp>
        <p:nvSpPr>
          <p:cNvPr id="40965" name="Rectangle 3"/>
          <p:cNvSpPr>
            <a:spLocks noGrp="1"/>
          </p:cNvSpPr>
          <p:nvPr>
            <p:ph type="subTitle" idx="4294967295"/>
          </p:nvPr>
        </p:nvSpPr>
        <p:spPr>
          <a:xfrm>
            <a:off x="3575050" y="2708275"/>
            <a:ext cx="6553200" cy="2592388"/>
          </a:xfrm>
        </p:spPr>
        <p:txBody>
          <a:bodyPr vert="horz" wrap="square" lIns="91440" tIns="45720" rIns="91440" bIns="45720" anchor="t" anchorCtr="0">
            <a:noAutofit/>
          </a:bodyPr>
          <a:lstStyle>
            <a:lvl1pPr marL="0" lvl="0" indent="0" algn="ctr">
              <a:buClrTx/>
              <a:buSzTx/>
              <a:buFontTx/>
              <a:buNone/>
              <a:defRPr/>
            </a:lvl1pPr>
            <a:lvl2pPr marL="457200" lvl="1" indent="0" algn="ctr">
              <a:buClrTx/>
              <a:buSzTx/>
              <a:buFontTx/>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algn="l" eaLnBrk="1" hangingPunct="1"/>
            <a:r>
              <a:rPr lang="en-US" altLang="zh-CN" sz="3200" dirty="0"/>
              <a:t>1.</a:t>
            </a:r>
            <a:r>
              <a:rPr lang="zh-CN" altLang="en-US" sz="3200" dirty="0"/>
              <a:t>线性空间</a:t>
            </a:r>
            <a:endParaRPr lang="zh-CN" altLang="en-US" sz="3200" dirty="0"/>
          </a:p>
          <a:p>
            <a:pPr lvl="0" algn="l" eaLnBrk="1" hangingPunct="1"/>
            <a:r>
              <a:rPr lang="en-US" altLang="zh-CN" sz="3200" dirty="0"/>
              <a:t>2.</a:t>
            </a:r>
            <a:r>
              <a:rPr lang="zh-CN" altLang="en-US" sz="3200" dirty="0"/>
              <a:t>范数</a:t>
            </a:r>
            <a:endParaRPr lang="zh-CN" altLang="en-US" sz="3200" dirty="0"/>
          </a:p>
          <a:p>
            <a:pPr lvl="0" algn="l" eaLnBrk="1" hangingPunct="1"/>
            <a:r>
              <a:rPr lang="en-US" altLang="zh-CN" sz="3200" dirty="0"/>
              <a:t>3.</a:t>
            </a:r>
            <a:r>
              <a:rPr lang="zh-CN" altLang="en-US" sz="3200" dirty="0"/>
              <a:t>集合与序列</a:t>
            </a:r>
            <a:endParaRPr lang="zh-CN" altLang="en-US" sz="3200" dirty="0"/>
          </a:p>
          <a:p>
            <a:pPr lvl="0" algn="l" eaLnBrk="1" hangingPunct="1"/>
            <a:r>
              <a:rPr lang="en-US" altLang="zh-CN" sz="3200" dirty="0"/>
              <a:t>4.</a:t>
            </a:r>
            <a:r>
              <a:rPr lang="zh-CN" altLang="en-US" sz="3200" dirty="0"/>
              <a:t>函数的可微性与展开</a:t>
            </a:r>
            <a:endParaRPr lang="zh-CN" alt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64515"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4516" name="Rectangle 2"/>
          <p:cNvSpPr>
            <a:spLocks noGrp="1"/>
          </p:cNvSpPr>
          <p:nvPr>
            <p:ph type="title" idx="4294967295"/>
          </p:nvPr>
        </p:nvSpPr>
        <p:spPr/>
        <p:txBody>
          <a:bodyPr vert="horz" wrap="square" lIns="91440" tIns="45720" rIns="91440" bIns="45720" anchor="b" anchorCtr="0"/>
          <a:p>
            <a:pPr eaLnBrk="1" hangingPunct="1"/>
            <a:r>
              <a:rPr lang="en-US" altLang="zh-CN" dirty="0"/>
              <a:t>4.</a:t>
            </a:r>
            <a:r>
              <a:rPr lang="zh-CN" altLang="zh-CN" dirty="0"/>
              <a:t>链式法则</a:t>
            </a:r>
            <a:endParaRPr lang="zh-CN" altLang="zh-CN" dirty="0"/>
          </a:p>
        </p:txBody>
      </p:sp>
      <p:sp>
        <p:nvSpPr>
          <p:cNvPr id="2" name="文本框 1"/>
          <p:cNvSpPr txBox="1"/>
          <p:nvPr/>
        </p:nvSpPr>
        <p:spPr>
          <a:xfrm>
            <a:off x="1010920" y="1704340"/>
            <a:ext cx="10160000" cy="1198880"/>
          </a:xfrm>
          <a:prstGeom prst="rect">
            <a:avLst/>
          </a:prstGeom>
          <a:noFill/>
        </p:spPr>
        <p:txBody>
          <a:bodyPr wrap="square" rtlCol="0" anchor="t">
            <a:spAutoFit/>
          </a:bodyPr>
          <a:p>
            <a:r>
              <a:rPr lang="zh-CN" altLang="en-US" sz="2400">
                <a:solidFill>
                  <a:srgbClr val="FF0000"/>
                </a:solidFill>
                <a:latin typeface="宋体" panose="02010600030101010101" pitchFamily="2" charset="-122"/>
                <a:ea typeface="宋体" panose="02010600030101010101" pitchFamily="2" charset="-122"/>
              </a:rPr>
              <a:t>链式法则</a:t>
            </a:r>
            <a:r>
              <a:rPr lang="zh-CN" altLang="en-US" sz="2400">
                <a:latin typeface="宋体" panose="02010600030101010101" pitchFamily="2" charset="-122"/>
                <a:ea typeface="宋体" panose="02010600030101010101" pitchFamily="2" charset="-122"/>
              </a:rPr>
              <a:t>应用广泛，比如神经网络中的反向传播算法就是已链式法则为基础演变的；接下来先说说链式法则的概念然后通过链式法则的两种形式学习链式法则；</a:t>
            </a:r>
            <a:endParaRPr lang="zh-CN" altLang="en-US" sz="2400">
              <a:latin typeface="宋体" panose="02010600030101010101" pitchFamily="2" charset="-122"/>
              <a:ea typeface="宋体" panose="02010600030101010101" pitchFamily="2" charset="-122"/>
            </a:endParaRPr>
          </a:p>
        </p:txBody>
      </p:sp>
      <p:sp>
        <p:nvSpPr>
          <p:cNvPr id="3" name="文本框 2"/>
          <p:cNvSpPr txBox="1"/>
          <p:nvPr/>
        </p:nvSpPr>
        <p:spPr>
          <a:xfrm>
            <a:off x="1010920" y="2960370"/>
            <a:ext cx="9661525" cy="1198880"/>
          </a:xfrm>
          <a:prstGeom prst="rect">
            <a:avLst/>
          </a:prstGeom>
          <a:noFill/>
        </p:spPr>
        <p:txBody>
          <a:bodyPr wrap="square" rtlCol="0" anchor="t">
            <a:spAutoFit/>
          </a:bodyPr>
          <a:p>
            <a:r>
              <a:rPr lang="zh-CN" altLang="en-US" sz="2400">
                <a:solidFill>
                  <a:srgbClr val="FF0000"/>
                </a:solidFill>
                <a:latin typeface="宋体" panose="02010600030101010101" pitchFamily="2" charset="-122"/>
                <a:ea typeface="宋体" panose="02010600030101010101" pitchFamily="2" charset="-122"/>
              </a:rPr>
              <a:t>链式法则</a:t>
            </a:r>
            <a:r>
              <a:rPr lang="zh-CN" altLang="en-US" sz="2400">
                <a:latin typeface="宋体" panose="02010600030101010101" pitchFamily="2" charset="-122"/>
                <a:ea typeface="宋体" panose="02010600030101010101" pitchFamily="2" charset="-122"/>
              </a:rPr>
              <a:t>：两个函数组合起来的复合函数，导数等于里面函数代入外函数值的导乘以里面函数之导数；</a:t>
            </a:r>
            <a:endParaRPr lang="zh-CN" altLang="en-US" sz="2400">
              <a:latin typeface="宋体" panose="02010600030101010101" pitchFamily="2" charset="-122"/>
              <a:ea typeface="宋体" panose="02010600030101010101" pitchFamily="2" charset="-122"/>
            </a:endParaRPr>
          </a:p>
          <a:p>
            <a:r>
              <a:rPr lang="zh-CN" altLang="en-US" sz="2400">
                <a:latin typeface="宋体" panose="02010600030101010101" pitchFamily="2" charset="-122"/>
                <a:ea typeface="宋体" panose="02010600030101010101" pitchFamily="2" charset="-122"/>
              </a:rPr>
              <a:t>链式法则有两种形式：</a:t>
            </a:r>
            <a:endParaRPr lang="zh-CN" altLang="en-US" sz="2400">
              <a:latin typeface="宋体" panose="02010600030101010101" pitchFamily="2" charset="-122"/>
              <a:ea typeface="宋体" panose="02010600030101010101" pitchFamily="2" charset="-122"/>
            </a:endParaRPr>
          </a:p>
        </p:txBody>
      </p:sp>
      <p:pic>
        <p:nvPicPr>
          <p:cNvPr id="4" name="图片 3"/>
          <p:cNvPicPr>
            <a:picLocks noChangeAspect="1"/>
          </p:cNvPicPr>
          <p:nvPr>
            <p:custDataLst>
              <p:tags r:id="rId1"/>
            </p:custDataLst>
          </p:nvPr>
        </p:nvPicPr>
        <p:blipFill>
          <a:blip r:embed="rId2"/>
          <a:stretch>
            <a:fillRect/>
          </a:stretch>
        </p:blipFill>
        <p:spPr>
          <a:xfrm>
            <a:off x="4147820" y="4168775"/>
            <a:ext cx="2690495" cy="19272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64515"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64516" name="Rectangle 2"/>
          <p:cNvSpPr>
            <a:spLocks noGrp="1"/>
          </p:cNvSpPr>
          <p:nvPr>
            <p:ph type="title" idx="4294967295"/>
          </p:nvPr>
        </p:nvSpPr>
        <p:spPr/>
        <p:txBody>
          <a:bodyPr vert="horz" wrap="square" lIns="91440" tIns="45720" rIns="91440" bIns="45720" anchor="b" anchorCtr="0"/>
          <a:p>
            <a:pPr eaLnBrk="1" hangingPunct="1"/>
            <a:r>
              <a:rPr lang="en-US" altLang="zh-CN" dirty="0"/>
              <a:t>4.</a:t>
            </a:r>
            <a:r>
              <a:rPr lang="zh-CN" altLang="zh-CN" dirty="0"/>
              <a:t>链式法则</a:t>
            </a:r>
            <a:endParaRPr lang="zh-CN" altLang="zh-CN" dirty="0"/>
          </a:p>
        </p:txBody>
      </p:sp>
      <p:graphicFrame>
        <p:nvGraphicFramePr>
          <p:cNvPr id="5" name="对象 4"/>
          <p:cNvGraphicFramePr/>
          <p:nvPr/>
        </p:nvGraphicFramePr>
        <p:xfrm>
          <a:off x="676275" y="1543685"/>
          <a:ext cx="9793605" cy="2084705"/>
        </p:xfrm>
        <a:graphic>
          <a:graphicData uri="http://schemas.openxmlformats.org/presentationml/2006/ole">
            <mc:AlternateContent xmlns:mc="http://schemas.openxmlformats.org/markup-compatibility/2006">
              <mc:Choice xmlns:v="urn:schemas-microsoft-com:vml" Requires="v">
                <p:oleObj spid="_x0000_s6" name="" r:id="rId1" imgW="9162415" imgH="2847975" progId="Paint.Picture">
                  <p:embed/>
                </p:oleObj>
              </mc:Choice>
              <mc:Fallback>
                <p:oleObj name="" r:id="rId1" imgW="9162415" imgH="2847975" progId="Paint.Picture">
                  <p:embed/>
                  <p:pic>
                    <p:nvPicPr>
                      <p:cNvPr id="0" name="图片 5"/>
                      <p:cNvPicPr/>
                      <p:nvPr/>
                    </p:nvPicPr>
                    <p:blipFill>
                      <a:blip r:embed="rId2"/>
                      <a:stretch>
                        <a:fillRect/>
                      </a:stretch>
                    </p:blipFill>
                    <p:spPr>
                      <a:xfrm>
                        <a:off x="676275" y="1543685"/>
                        <a:ext cx="9793605" cy="2084705"/>
                      </a:xfrm>
                      <a:prstGeom prst="rect">
                        <a:avLst/>
                      </a:prstGeom>
                    </p:spPr>
                  </p:pic>
                </p:oleObj>
              </mc:Fallback>
            </mc:AlternateContent>
          </a:graphicData>
        </a:graphic>
      </p:graphicFrame>
      <p:graphicFrame>
        <p:nvGraphicFramePr>
          <p:cNvPr id="7" name="对象 6"/>
          <p:cNvGraphicFramePr/>
          <p:nvPr/>
        </p:nvGraphicFramePr>
        <p:xfrm>
          <a:off x="676275" y="3836035"/>
          <a:ext cx="9793605" cy="2466340"/>
        </p:xfrm>
        <a:graphic>
          <a:graphicData uri="http://schemas.openxmlformats.org/presentationml/2006/ole">
            <mc:AlternateContent xmlns:mc="http://schemas.openxmlformats.org/markup-compatibility/2006">
              <mc:Choice xmlns:v="urn:schemas-microsoft-com:vml" Requires="v">
                <p:oleObj spid="_x0000_s8" name="" r:id="rId3" imgW="7981315" imgH="5267325" progId="Paint.Picture">
                  <p:embed/>
                </p:oleObj>
              </mc:Choice>
              <mc:Fallback>
                <p:oleObj name="" r:id="rId3" imgW="7981315" imgH="5267325" progId="Paint.Picture">
                  <p:embed/>
                  <p:pic>
                    <p:nvPicPr>
                      <p:cNvPr id="0" name="图片 7"/>
                      <p:cNvPicPr/>
                      <p:nvPr/>
                    </p:nvPicPr>
                    <p:blipFill>
                      <a:blip r:embed="rId4"/>
                      <a:stretch>
                        <a:fillRect/>
                      </a:stretch>
                    </p:blipFill>
                    <p:spPr>
                      <a:xfrm>
                        <a:off x="676275" y="3836035"/>
                        <a:ext cx="9793605" cy="246634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41987"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1988" name="Rectangle 2"/>
          <p:cNvSpPr>
            <a:spLocks noGrp="1"/>
          </p:cNvSpPr>
          <p:nvPr>
            <p:ph type="title" idx="4294967295"/>
          </p:nvPr>
        </p:nvSpPr>
        <p:spPr/>
        <p:txBody>
          <a:bodyPr vert="horz" wrap="square" lIns="91440" tIns="45720" rIns="91440" bIns="45720" anchor="b" anchorCtr="0"/>
          <a:p>
            <a:pPr eaLnBrk="1" hangingPunct="1"/>
            <a:r>
              <a:rPr lang="en-US" altLang="zh-CN" dirty="0"/>
              <a:t>1.</a:t>
            </a:r>
            <a:r>
              <a:rPr lang="zh-CN" altLang="en-US" dirty="0"/>
              <a:t>线性空间</a:t>
            </a:r>
            <a:endParaRPr lang="zh-CN" altLang="en-US" dirty="0"/>
          </a:p>
        </p:txBody>
      </p:sp>
      <p:sp>
        <p:nvSpPr>
          <p:cNvPr id="41989" name="Rectangle 3"/>
          <p:cNvSpPr>
            <a:spLocks noGrp="1"/>
          </p:cNvSpPr>
          <p:nvPr>
            <p:ph type="body" sz="half" idx="4294967295"/>
          </p:nvPr>
        </p:nvSpPr>
        <p:spPr>
          <a:xfrm>
            <a:off x="1919288" y="1627188"/>
            <a:ext cx="7632700" cy="865187"/>
          </a:xfrm>
        </p:spPr>
        <p:txBody>
          <a:bodyPr vert="horz" wrap="square" lIns="91440" tIns="45720" rIns="91440" bIns="45720" anchor="t" anchorCtr="0">
            <a:noAutofit/>
          </a:bodyPr>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469900" lvl="0" indent="-469900" eaLnBrk="1" hangingPunct="1">
              <a:buNone/>
            </a:pPr>
            <a:r>
              <a:rPr lang="en-US" altLang="zh-CN" sz="2300" b="1" i="1" dirty="0">
                <a:solidFill>
                  <a:schemeClr val="hlink"/>
                </a:solidFill>
              </a:rPr>
              <a:t>Df </a:t>
            </a:r>
            <a:r>
              <a:rPr lang="en-US" altLang="zh-CN" sz="2300" b="1" dirty="0">
                <a:solidFill>
                  <a:schemeClr val="hlink"/>
                </a:solidFill>
              </a:rPr>
              <a:t>1.3</a:t>
            </a:r>
            <a:r>
              <a:rPr lang="en-US" altLang="zh-CN" sz="2300" dirty="0"/>
              <a:t>:</a:t>
            </a:r>
            <a:r>
              <a:rPr lang="zh-CN" altLang="en-US" sz="2300" dirty="0"/>
              <a:t>给定一非空集合</a:t>
            </a:r>
            <a:r>
              <a:rPr lang="en-US" altLang="zh-CN" sz="2300" dirty="0"/>
              <a:t>G</a:t>
            </a:r>
            <a:r>
              <a:rPr lang="zh-CN" altLang="en-US" sz="2300" dirty="0"/>
              <a:t>以及在</a:t>
            </a:r>
            <a:r>
              <a:rPr lang="en-US" altLang="zh-CN" sz="2300" dirty="0"/>
              <a:t>G</a:t>
            </a:r>
            <a:r>
              <a:rPr lang="zh-CN" altLang="en-US" sz="2300" dirty="0"/>
              <a:t>上的一种代数运算</a:t>
            </a:r>
            <a:r>
              <a:rPr lang="en-US" altLang="zh-CN" sz="2300" dirty="0"/>
              <a:t>+:G×G→G(</a:t>
            </a:r>
            <a:r>
              <a:rPr lang="zh-CN" altLang="en-US" sz="2300" dirty="0"/>
              <a:t>称为加法</a:t>
            </a:r>
            <a:r>
              <a:rPr lang="en-US" altLang="zh-CN" sz="2300" dirty="0"/>
              <a:t>),</a:t>
            </a:r>
            <a:r>
              <a:rPr lang="zh-CN" altLang="en-US" sz="2300" dirty="0"/>
              <a:t>若下述条件成立</a:t>
            </a:r>
            <a:r>
              <a:rPr lang="en-US" altLang="zh-CN" sz="2300" dirty="0"/>
              <a:t>:</a:t>
            </a:r>
            <a:endParaRPr lang="en-US" altLang="zh-CN" sz="2300" dirty="0"/>
          </a:p>
        </p:txBody>
      </p:sp>
      <p:graphicFrame>
        <p:nvGraphicFramePr>
          <p:cNvPr id="41990" name="Object 4"/>
          <p:cNvGraphicFramePr>
            <a:graphicFrameLocks noChangeAspect="1"/>
          </p:cNvGraphicFramePr>
          <p:nvPr>
            <p:ph sz="half" idx="1"/>
          </p:nvPr>
        </p:nvGraphicFramePr>
        <p:xfrm>
          <a:off x="2768600" y="2676525"/>
          <a:ext cx="6365875" cy="1538288"/>
        </p:xfrm>
        <a:graphic>
          <a:graphicData uri="http://schemas.openxmlformats.org/presentationml/2006/ole">
            <mc:AlternateContent xmlns:mc="http://schemas.openxmlformats.org/markup-compatibility/2006">
              <mc:Choice xmlns:v="urn:schemas-microsoft-com:vml" Requires="v">
                <p:oleObj spid="_x0000_s3290" name="" r:id="rId1" imgW="2870200" imgH="698500" progId="Equation.DSMT4">
                  <p:embed/>
                </p:oleObj>
              </mc:Choice>
              <mc:Fallback>
                <p:oleObj name="" r:id="rId1" imgW="2870200" imgH="698500" progId="Equation.DSMT4">
                  <p:embed/>
                  <p:pic>
                    <p:nvPicPr>
                      <p:cNvPr id="0" name="图片 3289"/>
                      <p:cNvPicPr/>
                      <p:nvPr/>
                    </p:nvPicPr>
                    <p:blipFill>
                      <a:blip r:embed="rId2"/>
                      <a:srcRect/>
                      <a:stretch>
                        <a:fillRect/>
                      </a:stretch>
                    </p:blipFill>
                    <p:spPr>
                      <a:xfrm>
                        <a:off x="2768600" y="2676525"/>
                        <a:ext cx="6365875" cy="1538288"/>
                      </a:xfrm>
                      <a:prstGeom prst="rect">
                        <a:avLst/>
                      </a:prstGeom>
                      <a:noFill/>
                      <a:ln w="38100">
                        <a:miter/>
                      </a:ln>
                    </p:spPr>
                  </p:pic>
                </p:oleObj>
              </mc:Fallback>
            </mc:AlternateContent>
          </a:graphicData>
        </a:graphic>
      </p:graphicFrame>
      <p:sp>
        <p:nvSpPr>
          <p:cNvPr id="41991" name="Rectangle 6"/>
          <p:cNvSpPr/>
          <p:nvPr/>
        </p:nvSpPr>
        <p:spPr>
          <a:xfrm>
            <a:off x="2065338" y="4365625"/>
            <a:ext cx="7993062" cy="89154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dirty="0">
                <a:latin typeface="Verdana" panose="020B0604030504040204" pitchFamily="34" charset="0"/>
              </a:rPr>
              <a:t>则</a:t>
            </a:r>
            <a:r>
              <a:rPr lang="en-US" altLang="zh-CN" sz="2400" dirty="0">
                <a:latin typeface="Verdana" panose="020B0604030504040204" pitchFamily="34" charset="0"/>
              </a:rPr>
              <a:t>&lt;G,+&gt;</a:t>
            </a:r>
            <a:r>
              <a:rPr lang="zh-CN" altLang="en-US" sz="2400" dirty="0">
                <a:latin typeface="Verdana" panose="020B0604030504040204" pitchFamily="34" charset="0"/>
              </a:rPr>
              <a:t>称为一个</a:t>
            </a:r>
            <a:r>
              <a:rPr lang="zh-CN" altLang="en-US" sz="2400" b="1" dirty="0">
                <a:solidFill>
                  <a:schemeClr val="accent2"/>
                </a:solidFill>
                <a:latin typeface="Verdana" panose="020B0604030504040204" pitchFamily="34" charset="0"/>
              </a:rPr>
              <a:t>群</a:t>
            </a:r>
            <a:r>
              <a:rPr lang="en-US" altLang="zh-CN" sz="2400" dirty="0">
                <a:latin typeface="Verdana" panose="020B0604030504040204" pitchFamily="34" charset="0"/>
              </a:rPr>
              <a:t>.</a:t>
            </a:r>
            <a:r>
              <a:rPr lang="zh-CN" altLang="en-US" sz="2400" dirty="0">
                <a:latin typeface="Verdana" panose="020B0604030504040204" pitchFamily="34" charset="0"/>
              </a:rPr>
              <a:t>若还满足对任意的</a:t>
            </a:r>
            <a:r>
              <a:rPr lang="en-US" altLang="zh-CN" sz="2400" dirty="0">
                <a:latin typeface="Verdana" panose="020B0604030504040204" pitchFamily="34" charset="0"/>
              </a:rPr>
              <a:t>a,b∈G,</a:t>
            </a:r>
            <a:r>
              <a:rPr lang="zh-CN" altLang="en-US" sz="2400" dirty="0">
                <a:latin typeface="Verdana" panose="020B0604030504040204" pitchFamily="34" charset="0"/>
              </a:rPr>
              <a:t>有</a:t>
            </a:r>
            <a:r>
              <a:rPr lang="en-US" altLang="zh-CN" sz="2800" i="1" dirty="0"/>
              <a:t>a+b=b+a,</a:t>
            </a:r>
            <a:r>
              <a:rPr lang="zh-CN" altLang="en-US" sz="2400" dirty="0"/>
              <a:t>则</a:t>
            </a:r>
            <a:r>
              <a:rPr lang="en-US" altLang="zh-CN" sz="2400" i="1" dirty="0"/>
              <a:t>&lt;G,+&gt;</a:t>
            </a:r>
            <a:r>
              <a:rPr lang="zh-CN" altLang="en-US" sz="2400" dirty="0"/>
              <a:t>称为一个</a:t>
            </a:r>
            <a:r>
              <a:rPr lang="zh-CN" altLang="en-US" sz="2400" b="1" dirty="0">
                <a:solidFill>
                  <a:schemeClr val="accent2"/>
                </a:solidFill>
              </a:rPr>
              <a:t>阿贝尔群</a:t>
            </a:r>
            <a:r>
              <a:rPr lang="en-US" altLang="zh-CN" sz="2400" dirty="0"/>
              <a:t>(&amp;</a:t>
            </a:r>
            <a:r>
              <a:rPr lang="zh-CN" altLang="en-US" sz="2400" b="1" dirty="0">
                <a:solidFill>
                  <a:schemeClr val="accent2"/>
                </a:solidFill>
              </a:rPr>
              <a:t>交换群</a:t>
            </a:r>
            <a:r>
              <a:rPr lang="en-US" altLang="zh-CN" sz="2400" dirty="0"/>
              <a:t>)</a:t>
            </a:r>
            <a:endParaRPr lang="en-US" altLang="zh-CN" sz="2400" b="1" dirty="0">
              <a:latin typeface="楷体_GB2312" pitchFamily="49" charset="-122"/>
              <a:ea typeface="楷体_GB2312"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43011"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3012" name="Rectangle 2"/>
          <p:cNvSpPr>
            <a:spLocks noGrp="1"/>
          </p:cNvSpPr>
          <p:nvPr>
            <p:ph type="title" idx="4294967295"/>
          </p:nvPr>
        </p:nvSpPr>
        <p:spPr/>
        <p:txBody>
          <a:bodyPr vert="horz" wrap="square" lIns="91440" tIns="45720" rIns="91440" bIns="45720" anchor="b" anchorCtr="0"/>
          <a:p>
            <a:pPr eaLnBrk="1" hangingPunct="1"/>
            <a:r>
              <a:rPr lang="en-US" altLang="zh-CN" dirty="0"/>
              <a:t>1.</a:t>
            </a:r>
            <a:r>
              <a:rPr lang="zh-CN" altLang="en-US" dirty="0"/>
              <a:t>线性空间</a:t>
            </a:r>
            <a:endParaRPr lang="zh-CN" altLang="en-US" dirty="0"/>
          </a:p>
        </p:txBody>
      </p:sp>
      <p:sp>
        <p:nvSpPr>
          <p:cNvPr id="43013" name="Rectangle 3"/>
          <p:cNvSpPr>
            <a:spLocks noGrp="1"/>
          </p:cNvSpPr>
          <p:nvPr>
            <p:ph type="body" sz="half" idx="4294967295"/>
          </p:nvPr>
        </p:nvSpPr>
        <p:spPr>
          <a:xfrm>
            <a:off x="1992630" y="1268730"/>
            <a:ext cx="8662035" cy="1366520"/>
          </a:xfrm>
        </p:spPr>
        <p:txBody>
          <a:bodyPr vert="horz" wrap="square" lIns="91440" tIns="45720" rIns="91440" bIns="45720" anchor="t" anchorCtr="0">
            <a:noAutofit/>
          </a:bodyPr>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469900" lvl="0" indent="-469900" eaLnBrk="1" hangingPunct="1">
              <a:buNone/>
            </a:pPr>
            <a:r>
              <a:rPr lang="en-US" altLang="zh-CN" sz="2000" b="1" i="1" dirty="0">
                <a:solidFill>
                  <a:srgbClr val="0000FF"/>
                </a:solidFill>
              </a:rPr>
              <a:t>Df </a:t>
            </a:r>
            <a:r>
              <a:rPr lang="en-US" altLang="zh-CN" sz="2000" b="1" dirty="0">
                <a:solidFill>
                  <a:srgbClr val="0000FF"/>
                </a:solidFill>
              </a:rPr>
              <a:t>1.4</a:t>
            </a:r>
            <a:r>
              <a:rPr lang="en-US" altLang="zh-CN" sz="2000" dirty="0"/>
              <a:t>:</a:t>
            </a:r>
            <a:r>
              <a:rPr lang="zh-CN" altLang="en-US" sz="2000" dirty="0"/>
              <a:t>给定一非空集合</a:t>
            </a:r>
            <a:r>
              <a:rPr lang="en-US" altLang="zh-CN" sz="2000" dirty="0"/>
              <a:t>V</a:t>
            </a:r>
            <a:r>
              <a:rPr lang="zh-CN" altLang="en-US" sz="2000" dirty="0"/>
              <a:t>和一个域</a:t>
            </a:r>
            <a:r>
              <a:rPr lang="en-US" altLang="zh-CN" sz="2000" dirty="0"/>
              <a:t>F,</a:t>
            </a:r>
            <a:r>
              <a:rPr lang="zh-CN" altLang="en-US" sz="2000" dirty="0"/>
              <a:t>并定义两种运算</a:t>
            </a:r>
            <a:r>
              <a:rPr lang="zh-CN" altLang="en-US" sz="2000" b="1" dirty="0">
                <a:solidFill>
                  <a:schemeClr val="accent2"/>
                </a:solidFill>
                <a:ea typeface="楷体_GB2312" pitchFamily="49" charset="-122"/>
              </a:rPr>
              <a:t>加法</a:t>
            </a:r>
            <a:r>
              <a:rPr lang="en-US" altLang="zh-CN" sz="2000" dirty="0"/>
              <a:t>+:V+V→V</a:t>
            </a:r>
            <a:endParaRPr lang="en-US" altLang="zh-CN" sz="2000" dirty="0"/>
          </a:p>
          <a:p>
            <a:pPr marL="469900" lvl="0" indent="-469900" eaLnBrk="1" hangingPunct="1">
              <a:buNone/>
            </a:pPr>
            <a:r>
              <a:rPr lang="zh-CN" altLang="en-US" sz="2000" dirty="0"/>
              <a:t>以及</a:t>
            </a:r>
            <a:r>
              <a:rPr lang="zh-CN" altLang="en-US" sz="2000" b="1" dirty="0">
                <a:solidFill>
                  <a:schemeClr val="accent2"/>
                </a:solidFill>
                <a:ea typeface="楷体_GB2312" pitchFamily="49" charset="-122"/>
              </a:rPr>
              <a:t>数乘</a:t>
            </a:r>
            <a:r>
              <a:rPr lang="zh-CN" altLang="en-US" sz="2000" b="1" dirty="0">
                <a:solidFill>
                  <a:srgbClr val="0000FF"/>
                </a:solidFill>
                <a:ea typeface="楷体_GB2312" pitchFamily="49" charset="-122"/>
                <a:sym typeface="Euclid Symbol" pitchFamily="18" charset="2"/>
              </a:rPr>
              <a:t></a:t>
            </a:r>
            <a:r>
              <a:rPr lang="en-US" altLang="zh-CN" sz="2000" dirty="0">
                <a:ea typeface="楷体_GB2312" pitchFamily="49" charset="-122"/>
                <a:sym typeface="Euclid Symbol" pitchFamily="18" charset="2"/>
              </a:rPr>
              <a:t>: </a:t>
            </a:r>
            <a:r>
              <a:rPr lang="en-US" altLang="zh-CN" sz="2000" dirty="0"/>
              <a:t>F×V→V.</a:t>
            </a:r>
            <a:r>
              <a:rPr lang="zh-CN" altLang="en-US" sz="2000" dirty="0"/>
              <a:t>若</a:t>
            </a:r>
            <a:r>
              <a:rPr lang="en-US" altLang="zh-CN" sz="2000" dirty="0"/>
              <a:t>&lt;V,+&gt;</a:t>
            </a:r>
            <a:r>
              <a:rPr lang="zh-CN" altLang="en-US" sz="2000" dirty="0"/>
              <a:t>构成一交换群</a:t>
            </a:r>
            <a:r>
              <a:rPr lang="en-US" altLang="zh-CN" sz="2000" dirty="0"/>
              <a:t>,</a:t>
            </a:r>
            <a:endParaRPr lang="en-US" altLang="zh-CN" sz="2000" dirty="0"/>
          </a:p>
          <a:p>
            <a:pPr marL="469900" lvl="0" indent="-469900" eaLnBrk="1" hangingPunct="1">
              <a:buNone/>
            </a:pPr>
            <a:r>
              <a:rPr lang="zh-CN" altLang="en-US" sz="2000" dirty="0"/>
              <a:t>且两种运算满足下面性质</a:t>
            </a:r>
            <a:r>
              <a:rPr lang="en-US" altLang="zh-CN" sz="2000" dirty="0"/>
              <a:t>:</a:t>
            </a:r>
            <a:endParaRPr lang="en-US" altLang="zh-CN" sz="2000" dirty="0"/>
          </a:p>
        </p:txBody>
      </p:sp>
      <p:graphicFrame>
        <p:nvGraphicFramePr>
          <p:cNvPr id="43014" name="Object 4"/>
          <p:cNvGraphicFramePr>
            <a:graphicFrameLocks noChangeAspect="1"/>
          </p:cNvGraphicFramePr>
          <p:nvPr>
            <p:ph sz="half" idx="1"/>
          </p:nvPr>
        </p:nvGraphicFramePr>
        <p:xfrm>
          <a:off x="3389313" y="3033713"/>
          <a:ext cx="4476750" cy="1968500"/>
        </p:xfrm>
        <a:graphic>
          <a:graphicData uri="http://schemas.openxmlformats.org/presentationml/2006/ole">
            <mc:AlternateContent xmlns:mc="http://schemas.openxmlformats.org/markup-compatibility/2006">
              <mc:Choice xmlns:v="urn:schemas-microsoft-com:vml" Requires="v">
                <p:oleObj spid="_x0000_s3291" name="" r:id="rId1" imgW="2552700" imgH="1130300" progId="Equation.DSMT4">
                  <p:embed/>
                </p:oleObj>
              </mc:Choice>
              <mc:Fallback>
                <p:oleObj name="" r:id="rId1" imgW="2552700" imgH="1130300" progId="Equation.DSMT4">
                  <p:embed/>
                  <p:pic>
                    <p:nvPicPr>
                      <p:cNvPr id="0" name="图片 3290"/>
                      <p:cNvPicPr/>
                      <p:nvPr/>
                    </p:nvPicPr>
                    <p:blipFill>
                      <a:blip r:embed="rId2"/>
                      <a:srcRect/>
                      <a:stretch>
                        <a:fillRect/>
                      </a:stretch>
                    </p:blipFill>
                    <p:spPr>
                      <a:xfrm>
                        <a:off x="3389313" y="3033713"/>
                        <a:ext cx="4476750" cy="1968500"/>
                      </a:xfrm>
                      <a:prstGeom prst="rect">
                        <a:avLst/>
                      </a:prstGeom>
                      <a:noFill/>
                      <a:ln w="38100">
                        <a:miter/>
                      </a:ln>
                    </p:spPr>
                  </p:pic>
                </p:oleObj>
              </mc:Fallback>
            </mc:AlternateContent>
          </a:graphicData>
        </a:graphic>
      </p:graphicFrame>
      <p:sp>
        <p:nvSpPr>
          <p:cNvPr id="43015" name="Rectangle 5"/>
          <p:cNvSpPr/>
          <p:nvPr/>
        </p:nvSpPr>
        <p:spPr>
          <a:xfrm>
            <a:off x="1542415" y="5092700"/>
            <a:ext cx="8672830" cy="11988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dirty="0">
                <a:latin typeface="Verdana" panose="020B0604030504040204" pitchFamily="34" charset="0"/>
              </a:rPr>
              <a:t>则称</a:t>
            </a:r>
            <a:r>
              <a:rPr lang="en-US" altLang="zh-CN" sz="2400" dirty="0">
                <a:latin typeface="Verdana" panose="020B0604030504040204" pitchFamily="34" charset="0"/>
              </a:rPr>
              <a:t>V</a:t>
            </a:r>
            <a:r>
              <a:rPr lang="zh-CN" altLang="en-US" sz="2400" dirty="0">
                <a:latin typeface="Verdana" panose="020B0604030504040204" pitchFamily="34" charset="0"/>
              </a:rPr>
              <a:t>在域</a:t>
            </a:r>
            <a:r>
              <a:rPr lang="en-US" altLang="zh-CN" sz="2400" dirty="0">
                <a:latin typeface="Verdana" panose="020B0604030504040204" pitchFamily="34" charset="0"/>
              </a:rPr>
              <a:t>F</a:t>
            </a:r>
            <a:r>
              <a:rPr lang="zh-CN" altLang="en-US" sz="2400" dirty="0">
                <a:latin typeface="Verdana" panose="020B0604030504040204" pitchFamily="34" charset="0"/>
              </a:rPr>
              <a:t>上关于加法和数乘 </a:t>
            </a:r>
            <a:r>
              <a:rPr lang="zh-CN" altLang="en-US" sz="1800" b="1" dirty="0">
                <a:solidFill>
                  <a:srgbClr val="0000FF"/>
                </a:solidFill>
                <a:ea typeface="楷体_GB2312" pitchFamily="49" charset="-122"/>
                <a:sym typeface="Euclid Symbol" pitchFamily="18" charset="2"/>
              </a:rPr>
              <a:t> </a:t>
            </a:r>
            <a:r>
              <a:rPr lang="zh-CN" altLang="en-US" sz="2400" dirty="0">
                <a:latin typeface="Verdana" panose="020B0604030504040204" pitchFamily="34" charset="0"/>
                <a:sym typeface="Euclid Symbol" pitchFamily="18" charset="2"/>
              </a:rPr>
              <a:t>运算构成一</a:t>
            </a:r>
            <a:r>
              <a:rPr lang="zh-CN" altLang="en-US" sz="2400" b="1" dirty="0">
                <a:solidFill>
                  <a:schemeClr val="accent2"/>
                </a:solidFill>
                <a:latin typeface="Verdana" panose="020B0604030504040204" pitchFamily="34" charset="0"/>
                <a:sym typeface="Euclid Symbol" pitchFamily="18" charset="2"/>
              </a:rPr>
              <a:t>线性空间</a:t>
            </a:r>
            <a:r>
              <a:rPr lang="en-US" altLang="zh-CN" sz="2400" dirty="0">
                <a:latin typeface="Verdana" panose="020B0604030504040204" pitchFamily="34" charset="0"/>
                <a:sym typeface="Euclid Symbol" pitchFamily="18" charset="2"/>
              </a:rPr>
              <a:t>,</a:t>
            </a:r>
            <a:r>
              <a:rPr lang="zh-CN" altLang="en-US" sz="2400" dirty="0">
                <a:latin typeface="Verdana" panose="020B0604030504040204" pitchFamily="34" charset="0"/>
                <a:sym typeface="Euclid Symbol" pitchFamily="18" charset="2"/>
              </a:rPr>
              <a:t>简称</a:t>
            </a:r>
            <a:r>
              <a:rPr lang="en-US" altLang="zh-CN" sz="2400" dirty="0">
                <a:latin typeface="Verdana" panose="020B0604030504040204" pitchFamily="34" charset="0"/>
                <a:sym typeface="Euclid Symbol" pitchFamily="18" charset="2"/>
              </a:rPr>
              <a:t>V</a:t>
            </a:r>
            <a:r>
              <a:rPr lang="zh-CN" altLang="en-US" sz="2400" dirty="0">
                <a:latin typeface="Verdana" panose="020B0604030504040204" pitchFamily="34" charset="0"/>
                <a:sym typeface="Euclid Symbol" pitchFamily="18" charset="2"/>
              </a:rPr>
              <a:t>为</a:t>
            </a:r>
            <a:r>
              <a:rPr lang="en-US" altLang="zh-CN" sz="2400" dirty="0">
                <a:latin typeface="Verdana" panose="020B0604030504040204" pitchFamily="34" charset="0"/>
                <a:sym typeface="Euclid Symbol" pitchFamily="18" charset="2"/>
              </a:rPr>
              <a:t>F</a:t>
            </a:r>
            <a:r>
              <a:rPr lang="zh-CN" altLang="en-US" sz="2400" dirty="0">
                <a:latin typeface="Verdana" panose="020B0604030504040204" pitchFamily="34" charset="0"/>
                <a:sym typeface="Euclid Symbol" pitchFamily="18" charset="2"/>
              </a:rPr>
              <a:t>上的线性空间</a:t>
            </a:r>
            <a:r>
              <a:rPr lang="en-US" altLang="zh-CN" sz="2400" dirty="0">
                <a:latin typeface="Verdana" panose="020B0604030504040204" pitchFamily="34" charset="0"/>
                <a:sym typeface="Euclid Symbol" pitchFamily="18" charset="2"/>
              </a:rPr>
              <a:t>.</a:t>
            </a:r>
            <a:r>
              <a:rPr lang="zh-CN" altLang="en-US" sz="2400" dirty="0">
                <a:latin typeface="Verdana" panose="020B0604030504040204" pitchFamily="34" charset="0"/>
                <a:sym typeface="Euclid Symbol" pitchFamily="18" charset="2"/>
              </a:rPr>
              <a:t>记为</a:t>
            </a:r>
            <a:r>
              <a:rPr lang="en-US" altLang="zh-CN" sz="2400" b="1" i="1" dirty="0">
                <a:solidFill>
                  <a:schemeClr val="accent2"/>
                </a:solidFill>
                <a:sym typeface="Euclid Symbol" pitchFamily="18" charset="2"/>
              </a:rPr>
              <a:t>V</a:t>
            </a:r>
            <a:r>
              <a:rPr lang="en-US" altLang="zh-CN" sz="2400" b="1" dirty="0">
                <a:solidFill>
                  <a:schemeClr val="accent2"/>
                </a:solidFill>
                <a:sym typeface="Euclid Symbol" pitchFamily="18" charset="2"/>
              </a:rPr>
              <a:t>(</a:t>
            </a:r>
            <a:r>
              <a:rPr lang="en-US" altLang="zh-CN" sz="2400" b="1" i="1" dirty="0">
                <a:solidFill>
                  <a:schemeClr val="accent2"/>
                </a:solidFill>
                <a:sym typeface="Euclid Symbol" pitchFamily="18" charset="2"/>
              </a:rPr>
              <a:t>F</a:t>
            </a:r>
            <a:r>
              <a:rPr lang="en-US" altLang="zh-CN" sz="2400" b="1" dirty="0">
                <a:solidFill>
                  <a:schemeClr val="accent2"/>
                </a:solidFill>
                <a:sym typeface="Euclid Symbol" pitchFamily="18" charset="2"/>
              </a:rPr>
              <a:t>).</a:t>
            </a:r>
            <a:r>
              <a:rPr lang="zh-CN" altLang="en-US" sz="2400" dirty="0">
                <a:latin typeface="Verdana" panose="020B0604030504040204" pitchFamily="34" charset="0"/>
                <a:sym typeface="Euclid Symbol" pitchFamily="18" charset="2"/>
              </a:rPr>
              <a:t>若</a:t>
            </a:r>
            <a:r>
              <a:rPr lang="en-US" altLang="zh-CN" sz="2400" dirty="0">
                <a:latin typeface="Verdana" panose="020B0604030504040204" pitchFamily="34" charset="0"/>
                <a:sym typeface="Euclid Symbol" pitchFamily="18" charset="2"/>
              </a:rPr>
              <a:t>V</a:t>
            </a:r>
            <a:r>
              <a:rPr lang="zh-CN" altLang="en-US" sz="2400" dirty="0">
                <a:latin typeface="Verdana" panose="020B0604030504040204" pitchFamily="34" charset="0"/>
                <a:sym typeface="Euclid Symbol" pitchFamily="18" charset="2"/>
              </a:rPr>
              <a:t>的非空子集合</a:t>
            </a:r>
            <a:r>
              <a:rPr lang="en-US" altLang="zh-CN" sz="2400" dirty="0">
                <a:latin typeface="Verdana" panose="020B0604030504040204" pitchFamily="34" charset="0"/>
                <a:sym typeface="Euclid Symbol" pitchFamily="18" charset="2"/>
              </a:rPr>
              <a:t>S</a:t>
            </a:r>
            <a:r>
              <a:rPr lang="zh-CN" altLang="en-US" sz="2400" dirty="0">
                <a:latin typeface="Verdana" panose="020B0604030504040204" pitchFamily="34" charset="0"/>
                <a:sym typeface="Euclid Symbol" pitchFamily="18" charset="2"/>
              </a:rPr>
              <a:t>关于加法和数乘运算在</a:t>
            </a:r>
            <a:r>
              <a:rPr lang="en-US" altLang="zh-CN" sz="2400" dirty="0">
                <a:latin typeface="Verdana" panose="020B0604030504040204" pitchFamily="34" charset="0"/>
                <a:sym typeface="Euclid Symbol" pitchFamily="18" charset="2"/>
              </a:rPr>
              <a:t>F</a:t>
            </a:r>
            <a:r>
              <a:rPr lang="zh-CN" altLang="en-US" sz="2400" dirty="0">
                <a:latin typeface="Verdana" panose="020B0604030504040204" pitchFamily="34" charset="0"/>
                <a:sym typeface="Euclid Symbol" pitchFamily="18" charset="2"/>
              </a:rPr>
              <a:t>上也构成一线性空间</a:t>
            </a:r>
            <a:r>
              <a:rPr lang="en-US" altLang="zh-CN" sz="2400" dirty="0">
                <a:latin typeface="Verdana" panose="020B0604030504040204" pitchFamily="34" charset="0"/>
                <a:sym typeface="Euclid Symbol" pitchFamily="18" charset="2"/>
              </a:rPr>
              <a:t>,</a:t>
            </a:r>
            <a:r>
              <a:rPr lang="zh-CN" altLang="en-US" sz="2400" dirty="0">
                <a:latin typeface="Verdana" panose="020B0604030504040204" pitchFamily="34" charset="0"/>
                <a:sym typeface="Euclid Symbol" pitchFamily="18" charset="2"/>
              </a:rPr>
              <a:t>则</a:t>
            </a:r>
            <a:r>
              <a:rPr lang="en-US" altLang="zh-CN" sz="2400" dirty="0">
                <a:latin typeface="Verdana" panose="020B0604030504040204" pitchFamily="34" charset="0"/>
                <a:sym typeface="Euclid Symbol" pitchFamily="18" charset="2"/>
              </a:rPr>
              <a:t>S</a:t>
            </a:r>
            <a:r>
              <a:rPr lang="zh-CN" altLang="en-US" sz="2400" dirty="0">
                <a:latin typeface="Verdana" panose="020B0604030504040204" pitchFamily="34" charset="0"/>
                <a:sym typeface="Euclid Symbol" pitchFamily="18" charset="2"/>
              </a:rPr>
              <a:t>称为</a:t>
            </a:r>
            <a:r>
              <a:rPr lang="en-US" altLang="zh-CN" sz="2400" dirty="0">
                <a:latin typeface="Verdana" panose="020B0604030504040204" pitchFamily="34" charset="0"/>
                <a:sym typeface="Euclid Symbol" pitchFamily="18" charset="2"/>
              </a:rPr>
              <a:t>F</a:t>
            </a:r>
            <a:r>
              <a:rPr lang="zh-CN" altLang="en-US" sz="2400" dirty="0">
                <a:latin typeface="Verdana" panose="020B0604030504040204" pitchFamily="34" charset="0"/>
                <a:sym typeface="Euclid Symbol" pitchFamily="18" charset="2"/>
              </a:rPr>
              <a:t>上的</a:t>
            </a:r>
            <a:r>
              <a:rPr lang="zh-CN" altLang="en-US" sz="2400" b="1" dirty="0">
                <a:solidFill>
                  <a:schemeClr val="accent2"/>
                </a:solidFill>
                <a:latin typeface="Verdana" panose="020B0604030504040204" pitchFamily="34" charset="0"/>
                <a:sym typeface="Euclid Symbol" pitchFamily="18" charset="2"/>
              </a:rPr>
              <a:t>线性子空间</a:t>
            </a:r>
            <a:r>
              <a:rPr lang="en-US" altLang="zh-CN" sz="2400" b="1" dirty="0">
                <a:solidFill>
                  <a:schemeClr val="accent2"/>
                </a:solidFill>
                <a:latin typeface="Verdana" panose="020B0604030504040204" pitchFamily="34" charset="0"/>
                <a:sym typeface="Euclid Symbol" pitchFamily="18" charset="2"/>
              </a:rPr>
              <a:t>.</a:t>
            </a:r>
            <a:endParaRPr lang="en-US" altLang="zh-CN" sz="2400" b="1" dirty="0">
              <a:solidFill>
                <a:schemeClr val="accent2"/>
              </a:solidFill>
              <a:latin typeface="Verdana" panose="020B0604030504040204" pitchFamily="34" charset="0"/>
              <a:sym typeface="Euclid Symbol" pitchFamily="18" charset="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44035"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4036" name="Rectangle 2"/>
          <p:cNvSpPr>
            <a:spLocks noGrp="1"/>
          </p:cNvSpPr>
          <p:nvPr>
            <p:ph type="title" idx="4294967295"/>
          </p:nvPr>
        </p:nvSpPr>
        <p:spPr/>
        <p:txBody>
          <a:bodyPr vert="horz" wrap="square" lIns="91440" tIns="45720" rIns="91440" bIns="45720" anchor="b" anchorCtr="0"/>
          <a:p>
            <a:pPr eaLnBrk="1" hangingPunct="1"/>
            <a:r>
              <a:rPr lang="en-US" altLang="zh-CN" dirty="0"/>
              <a:t>1.</a:t>
            </a:r>
            <a:r>
              <a:rPr lang="zh-CN" altLang="en-US" dirty="0"/>
              <a:t>线性空间</a:t>
            </a:r>
            <a:endParaRPr lang="zh-CN" altLang="en-US" dirty="0"/>
          </a:p>
        </p:txBody>
      </p:sp>
      <p:sp>
        <p:nvSpPr>
          <p:cNvPr id="44037" name="Rectangle 3"/>
          <p:cNvSpPr>
            <a:spLocks noGrp="1"/>
          </p:cNvSpPr>
          <p:nvPr>
            <p:ph type="body" sz="half" idx="4294967295"/>
          </p:nvPr>
        </p:nvSpPr>
        <p:spPr>
          <a:xfrm>
            <a:off x="1847850" y="1268413"/>
            <a:ext cx="3311525" cy="504825"/>
          </a:xfrm>
        </p:spPr>
        <p:txBody>
          <a:bodyPr vert="horz" wrap="square" lIns="91440" tIns="45720" rIns="91440" bIns="45720" anchor="t" anchorCtr="0">
            <a:normAutofit fontScale="70000"/>
          </a:bodyPr>
          <a:lstStyle>
            <a:lvl1pPr lvl="0">
              <a:buClrTx/>
              <a:buSzTx/>
              <a:buFontTx/>
              <a:defRPr sz="2800"/>
            </a:lvl1pPr>
            <a:lvl2pPr lvl="1">
              <a:buClrTx/>
              <a:buSzTx/>
              <a:buFontTx/>
              <a:defRPr sz="2400"/>
            </a:lvl2pPr>
            <a:lvl3pPr lvl="2">
              <a:buClrTx/>
              <a:buSzTx/>
              <a:buFontTx/>
              <a:defRPr sz="2000"/>
            </a:lvl3pPr>
            <a:lvl4pPr lvl="3">
              <a:buClrTx/>
              <a:buSzTx/>
              <a:buFontTx/>
              <a:defRPr sz="1800"/>
            </a:lvl4pPr>
            <a:lvl5pPr lvl="4">
              <a:buClrTx/>
              <a:buSzTx/>
              <a:buFontTx/>
              <a:defRPr sz="1800"/>
            </a:lvl5pPr>
          </a:lstStyle>
          <a:p>
            <a:pPr marL="469900" lvl="0" indent="-469900" eaLnBrk="1" hangingPunct="1"/>
            <a:r>
              <a:rPr lang="zh-CN" altLang="en-US" dirty="0"/>
              <a:t>例子</a:t>
            </a:r>
            <a:endParaRPr lang="zh-CN" altLang="en-US" dirty="0"/>
          </a:p>
        </p:txBody>
      </p:sp>
      <p:graphicFrame>
        <p:nvGraphicFramePr>
          <p:cNvPr id="3074" name="Object 4"/>
          <p:cNvGraphicFramePr>
            <a:graphicFrameLocks noChangeAspect="1"/>
          </p:cNvGraphicFramePr>
          <p:nvPr>
            <p:ph sz="quarter" idx="1"/>
          </p:nvPr>
        </p:nvGraphicFramePr>
        <p:xfrm>
          <a:off x="2286000" y="1890713"/>
          <a:ext cx="4602163" cy="433387"/>
        </p:xfrm>
        <a:graphic>
          <a:graphicData uri="http://schemas.openxmlformats.org/presentationml/2006/ole">
            <mc:AlternateContent xmlns:mc="http://schemas.openxmlformats.org/markup-compatibility/2006">
              <mc:Choice xmlns:v="urn:schemas-microsoft-com:vml" Requires="v">
                <p:oleObj spid="_x0000_s3292" name="" r:id="rId1" imgW="4152900" imgH="393700" progId="Equation.DSMT4">
                  <p:embed/>
                </p:oleObj>
              </mc:Choice>
              <mc:Fallback>
                <p:oleObj name="" r:id="rId1" imgW="4152900" imgH="393700" progId="Equation.DSMT4">
                  <p:embed/>
                  <p:pic>
                    <p:nvPicPr>
                      <p:cNvPr id="0" name="图片 3291"/>
                      <p:cNvPicPr/>
                      <p:nvPr/>
                    </p:nvPicPr>
                    <p:blipFill>
                      <a:blip r:embed="rId2"/>
                      <a:srcRect/>
                      <a:stretch>
                        <a:fillRect/>
                      </a:stretch>
                    </p:blipFill>
                    <p:spPr>
                      <a:xfrm>
                        <a:off x="2286000" y="1890713"/>
                        <a:ext cx="4602163" cy="433387"/>
                      </a:xfrm>
                      <a:prstGeom prst="rect">
                        <a:avLst/>
                      </a:prstGeom>
                      <a:noFill/>
                      <a:ln w="38100">
                        <a:miter/>
                      </a:ln>
                    </p:spPr>
                  </p:pic>
                </p:oleObj>
              </mc:Fallback>
            </mc:AlternateContent>
          </a:graphicData>
        </a:graphic>
      </p:graphicFrame>
      <p:graphicFrame>
        <p:nvGraphicFramePr>
          <p:cNvPr id="3075" name="Object 6"/>
          <p:cNvGraphicFramePr>
            <a:graphicFrameLocks noChangeAspect="1"/>
          </p:cNvGraphicFramePr>
          <p:nvPr>
            <p:ph sz="quarter" idx="1"/>
          </p:nvPr>
        </p:nvGraphicFramePr>
        <p:xfrm>
          <a:off x="2286000" y="2441258"/>
          <a:ext cx="7539038" cy="1446212"/>
        </p:xfrm>
        <a:graphic>
          <a:graphicData uri="http://schemas.openxmlformats.org/presentationml/2006/ole">
            <mc:AlternateContent xmlns:mc="http://schemas.openxmlformats.org/markup-compatibility/2006">
              <mc:Choice xmlns:v="urn:schemas-microsoft-com:vml" Requires="v">
                <p:oleObj spid="_x0000_s3294" name="" r:id="rId3" imgW="6832600" imgH="1320800" progId="Equation.DSMT4">
                  <p:embed/>
                </p:oleObj>
              </mc:Choice>
              <mc:Fallback>
                <p:oleObj name="" r:id="rId3" imgW="6832600" imgH="1320800" progId="Equation.DSMT4">
                  <p:embed/>
                  <p:pic>
                    <p:nvPicPr>
                      <p:cNvPr id="0" name="图片 3293"/>
                      <p:cNvPicPr/>
                      <p:nvPr/>
                    </p:nvPicPr>
                    <p:blipFill>
                      <a:blip r:embed="rId4"/>
                      <a:srcRect/>
                      <a:stretch>
                        <a:fillRect/>
                      </a:stretch>
                    </p:blipFill>
                    <p:spPr>
                      <a:xfrm>
                        <a:off x="2286000" y="2441258"/>
                        <a:ext cx="7539038" cy="1446212"/>
                      </a:xfrm>
                      <a:prstGeom prst="rect">
                        <a:avLst/>
                      </a:prstGeom>
                      <a:noFill/>
                      <a:ln w="38100">
                        <a:miter/>
                      </a:ln>
                    </p:spPr>
                  </p:pic>
                </p:oleObj>
              </mc:Fallback>
            </mc:AlternateContent>
          </a:graphicData>
        </a:graphic>
      </p:graphicFrame>
      <p:graphicFrame>
        <p:nvGraphicFramePr>
          <p:cNvPr id="3076" name="Object 8"/>
          <p:cNvGraphicFramePr>
            <a:graphicFrameLocks noChangeAspect="1"/>
          </p:cNvGraphicFramePr>
          <p:nvPr/>
        </p:nvGraphicFramePr>
        <p:xfrm>
          <a:off x="2286000" y="4162425"/>
          <a:ext cx="7165975" cy="955675"/>
        </p:xfrm>
        <a:graphic>
          <a:graphicData uri="http://schemas.openxmlformats.org/presentationml/2006/ole">
            <mc:AlternateContent xmlns:mc="http://schemas.openxmlformats.org/markup-compatibility/2006">
              <mc:Choice xmlns:v="urn:schemas-microsoft-com:vml" Requires="v">
                <p:oleObj spid="_x0000_s3293" name="" r:id="rId5" imgW="6299200" imgH="838200" progId="Equation.DSMT4">
                  <p:embed/>
                </p:oleObj>
              </mc:Choice>
              <mc:Fallback>
                <p:oleObj name="" r:id="rId5" imgW="6299200" imgH="838200" progId="Equation.DSMT4">
                  <p:embed/>
                  <p:pic>
                    <p:nvPicPr>
                      <p:cNvPr id="0" name="图片 3292"/>
                      <p:cNvPicPr/>
                      <p:nvPr/>
                    </p:nvPicPr>
                    <p:blipFill>
                      <a:blip r:embed="rId6"/>
                      <a:stretch>
                        <a:fillRect/>
                      </a:stretch>
                    </p:blipFill>
                    <p:spPr>
                      <a:xfrm>
                        <a:off x="2286000" y="4162425"/>
                        <a:ext cx="7165975" cy="955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ppt_x"/>
                                          </p:val>
                                        </p:tav>
                                        <p:tav tm="100000">
                                          <p:val>
                                            <p:strVal val="#ppt_x"/>
                                          </p:val>
                                        </p:tav>
                                      </p:tavLst>
                                    </p:anim>
                                    <p:anim calcmode="lin" valueType="num">
                                      <p:cBhvr additive="base">
                                        <p:cTn id="14"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anim calcmode="lin" valueType="num">
                                      <p:cBhvr additive="base">
                                        <p:cTn id="19" dur="500" fill="hold"/>
                                        <p:tgtEl>
                                          <p:spTgt spid="3076"/>
                                        </p:tgtEl>
                                        <p:attrNameLst>
                                          <p:attrName>ppt_x</p:attrName>
                                        </p:attrNameLst>
                                      </p:cBhvr>
                                      <p:tavLst>
                                        <p:tav tm="0">
                                          <p:val>
                                            <p:strVal val="#ppt_x"/>
                                          </p:val>
                                        </p:tav>
                                        <p:tav tm="100000">
                                          <p:val>
                                            <p:strVal val="#ppt_x"/>
                                          </p:val>
                                        </p:tav>
                                      </p:tavLst>
                                    </p:anim>
                                    <p:anim calcmode="lin" valueType="num">
                                      <p:cBhvr additive="base">
                                        <p:cTn id="20"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45059"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5060" name="Rectangle 2"/>
          <p:cNvSpPr>
            <a:spLocks noGrp="1"/>
          </p:cNvSpPr>
          <p:nvPr>
            <p:ph type="title" idx="4294967295"/>
          </p:nvPr>
        </p:nvSpPr>
        <p:spPr/>
        <p:txBody>
          <a:bodyPr vert="horz" wrap="square" lIns="91440" tIns="45720" rIns="91440" bIns="45720" anchor="b" anchorCtr="0"/>
          <a:p>
            <a:pPr eaLnBrk="1" hangingPunct="1"/>
            <a:r>
              <a:rPr lang="en-US" altLang="zh-CN" dirty="0"/>
              <a:t>1.</a:t>
            </a:r>
            <a:r>
              <a:rPr lang="zh-CN" altLang="en-US" dirty="0"/>
              <a:t>线性空间</a:t>
            </a:r>
            <a:endParaRPr lang="zh-CN" altLang="en-US" dirty="0"/>
          </a:p>
        </p:txBody>
      </p:sp>
      <p:graphicFrame>
        <p:nvGraphicFramePr>
          <p:cNvPr id="45061" name="Object 4"/>
          <p:cNvGraphicFramePr>
            <a:graphicFrameLocks noChangeAspect="1"/>
          </p:cNvGraphicFramePr>
          <p:nvPr>
            <p:ph sz="half" idx="1"/>
          </p:nvPr>
        </p:nvGraphicFramePr>
        <p:xfrm>
          <a:off x="1992313" y="1313498"/>
          <a:ext cx="5616575" cy="1816100"/>
        </p:xfrm>
        <a:graphic>
          <a:graphicData uri="http://schemas.openxmlformats.org/presentationml/2006/ole">
            <mc:AlternateContent xmlns:mc="http://schemas.openxmlformats.org/markup-compatibility/2006">
              <mc:Choice xmlns:v="urn:schemas-microsoft-com:vml" Requires="v">
                <p:oleObj spid="_x0000_s3295" name="" r:id="rId1" imgW="2984500" imgH="965200" progId="Equation.DSMT4">
                  <p:embed/>
                </p:oleObj>
              </mc:Choice>
              <mc:Fallback>
                <p:oleObj name="" r:id="rId1" imgW="2984500" imgH="965200" progId="Equation.DSMT4">
                  <p:embed/>
                  <p:pic>
                    <p:nvPicPr>
                      <p:cNvPr id="0" name="图片 3294"/>
                      <p:cNvPicPr/>
                      <p:nvPr/>
                    </p:nvPicPr>
                    <p:blipFill>
                      <a:blip r:embed="rId2"/>
                      <a:srcRect/>
                      <a:stretch>
                        <a:fillRect/>
                      </a:stretch>
                    </p:blipFill>
                    <p:spPr>
                      <a:xfrm>
                        <a:off x="1992313" y="1313498"/>
                        <a:ext cx="5616575" cy="1816100"/>
                      </a:xfrm>
                      <a:prstGeom prst="rect">
                        <a:avLst/>
                      </a:prstGeom>
                      <a:noFill/>
                      <a:ln w="38100">
                        <a:miter/>
                      </a:ln>
                    </p:spPr>
                  </p:pic>
                </p:oleObj>
              </mc:Fallback>
            </mc:AlternateContent>
          </a:graphicData>
        </a:graphic>
      </p:graphicFrame>
      <p:graphicFrame>
        <p:nvGraphicFramePr>
          <p:cNvPr id="4099" name="Object 6"/>
          <p:cNvGraphicFramePr>
            <a:graphicFrameLocks noChangeAspect="1"/>
          </p:cNvGraphicFramePr>
          <p:nvPr>
            <p:ph sz="quarter" idx="1"/>
          </p:nvPr>
        </p:nvGraphicFramePr>
        <p:xfrm>
          <a:off x="1992313" y="3259138"/>
          <a:ext cx="8424862" cy="817562"/>
        </p:xfrm>
        <a:graphic>
          <a:graphicData uri="http://schemas.openxmlformats.org/presentationml/2006/ole">
            <mc:AlternateContent xmlns:mc="http://schemas.openxmlformats.org/markup-compatibility/2006">
              <mc:Choice xmlns:v="urn:schemas-microsoft-com:vml" Requires="v">
                <p:oleObj spid="_x0000_s3296" name="" r:id="rId3" imgW="4445000" imgH="431800" progId="Equation.DSMT4">
                  <p:embed/>
                </p:oleObj>
              </mc:Choice>
              <mc:Fallback>
                <p:oleObj name="" r:id="rId3" imgW="4445000" imgH="431800" progId="Equation.DSMT4">
                  <p:embed/>
                  <p:pic>
                    <p:nvPicPr>
                      <p:cNvPr id="0" name="图片 3295"/>
                      <p:cNvPicPr/>
                      <p:nvPr/>
                    </p:nvPicPr>
                    <p:blipFill>
                      <a:blip r:embed="rId4"/>
                      <a:srcRect/>
                      <a:stretch>
                        <a:fillRect/>
                      </a:stretch>
                    </p:blipFill>
                    <p:spPr>
                      <a:xfrm>
                        <a:off x="1992313" y="3259138"/>
                        <a:ext cx="8424862" cy="817562"/>
                      </a:xfrm>
                      <a:prstGeom prst="rect">
                        <a:avLst/>
                      </a:prstGeom>
                      <a:noFill/>
                      <a:ln w="38100">
                        <a:miter/>
                      </a:ln>
                    </p:spPr>
                  </p:pic>
                </p:oleObj>
              </mc:Fallback>
            </mc:AlternateContent>
          </a:graphicData>
        </a:graphic>
      </p:graphicFrame>
      <p:graphicFrame>
        <p:nvGraphicFramePr>
          <p:cNvPr id="4100" name="Object 8"/>
          <p:cNvGraphicFramePr>
            <a:graphicFrameLocks noChangeAspect="1"/>
          </p:cNvGraphicFramePr>
          <p:nvPr>
            <p:ph sz="quarter" idx="1"/>
          </p:nvPr>
        </p:nvGraphicFramePr>
        <p:xfrm>
          <a:off x="1919288" y="4076700"/>
          <a:ext cx="7777162" cy="1628775"/>
        </p:xfrm>
        <a:graphic>
          <a:graphicData uri="http://schemas.openxmlformats.org/presentationml/2006/ole">
            <mc:AlternateContent xmlns:mc="http://schemas.openxmlformats.org/markup-compatibility/2006">
              <mc:Choice xmlns:v="urn:schemas-microsoft-com:vml" Requires="v">
                <p:oleObj spid="_x0000_s3297" name="" r:id="rId5" imgW="4305300" imgH="901700" progId="Equation.DSMT4">
                  <p:embed/>
                </p:oleObj>
              </mc:Choice>
              <mc:Fallback>
                <p:oleObj name="" r:id="rId5" imgW="4305300" imgH="901700" progId="Equation.DSMT4">
                  <p:embed/>
                  <p:pic>
                    <p:nvPicPr>
                      <p:cNvPr id="0" name="图片 3296"/>
                      <p:cNvPicPr/>
                      <p:nvPr/>
                    </p:nvPicPr>
                    <p:blipFill>
                      <a:blip r:embed="rId6"/>
                      <a:srcRect/>
                      <a:stretch>
                        <a:fillRect/>
                      </a:stretch>
                    </p:blipFill>
                    <p:spPr>
                      <a:xfrm>
                        <a:off x="1919288" y="4076700"/>
                        <a:ext cx="7777162" cy="162877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 calcmode="lin" valueType="num">
                                      <p:cBhvr additive="base">
                                        <p:cTn id="13" dur="500" fill="hold"/>
                                        <p:tgtEl>
                                          <p:spTgt spid="4100"/>
                                        </p:tgtEl>
                                        <p:attrNameLst>
                                          <p:attrName>ppt_x</p:attrName>
                                        </p:attrNameLst>
                                      </p:cBhvr>
                                      <p:tavLst>
                                        <p:tav tm="0">
                                          <p:val>
                                            <p:strVal val="#ppt_x"/>
                                          </p:val>
                                        </p:tav>
                                        <p:tav tm="100000">
                                          <p:val>
                                            <p:strVal val="#ppt_x"/>
                                          </p:val>
                                        </p:tav>
                                      </p:tavLst>
                                    </p:anim>
                                    <p:anim calcmode="lin" valueType="num">
                                      <p:cBhvr additive="base">
                                        <p:cTn id="14"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zh-CN"/>
              <a:t>练习</a:t>
            </a:r>
            <a:endParaRPr lang="zh-CN" altLang="zh-CN"/>
          </a:p>
        </p:txBody>
      </p:sp>
      <p:pic>
        <p:nvPicPr>
          <p:cNvPr id="6" name="内容占位符 5"/>
          <p:cNvPicPr>
            <a:picLocks noChangeAspect="1"/>
          </p:cNvPicPr>
          <p:nvPr>
            <p:ph idx="1"/>
          </p:nvPr>
        </p:nvPicPr>
        <p:blipFill>
          <a:blip r:embed="rId1"/>
          <a:stretch>
            <a:fillRect/>
          </a:stretch>
        </p:blipFill>
        <p:spPr>
          <a:xfrm>
            <a:off x="1419225" y="2055495"/>
            <a:ext cx="8428355" cy="24047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46083"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6084" name="Rectangle 2"/>
          <p:cNvSpPr>
            <a:spLocks noGrp="1"/>
          </p:cNvSpPr>
          <p:nvPr>
            <p:ph type="title" idx="4294967295"/>
          </p:nvPr>
        </p:nvSpPr>
        <p:spPr/>
        <p:txBody>
          <a:bodyPr vert="horz" wrap="square" lIns="91440" tIns="45720" rIns="91440" bIns="45720" anchor="b" anchorCtr="0"/>
          <a:p>
            <a:pPr eaLnBrk="1" hangingPunct="1"/>
            <a:r>
              <a:rPr lang="en-US" altLang="zh-CN" dirty="0"/>
              <a:t>1.</a:t>
            </a:r>
            <a:r>
              <a:rPr lang="zh-CN" altLang="en-US" dirty="0"/>
              <a:t>线性空间</a:t>
            </a:r>
            <a:endParaRPr lang="zh-CN" altLang="en-US" dirty="0"/>
          </a:p>
        </p:txBody>
      </p:sp>
      <p:graphicFrame>
        <p:nvGraphicFramePr>
          <p:cNvPr id="46085" name="Object 4"/>
          <p:cNvGraphicFramePr>
            <a:graphicFrameLocks noChangeAspect="1"/>
          </p:cNvGraphicFramePr>
          <p:nvPr>
            <p:ph sz="half" idx="1"/>
          </p:nvPr>
        </p:nvGraphicFramePr>
        <p:xfrm>
          <a:off x="2135188" y="1350963"/>
          <a:ext cx="7273925" cy="1598612"/>
        </p:xfrm>
        <a:graphic>
          <a:graphicData uri="http://schemas.openxmlformats.org/presentationml/2006/ole">
            <mc:AlternateContent xmlns:mc="http://schemas.openxmlformats.org/markup-compatibility/2006">
              <mc:Choice xmlns:v="urn:schemas-microsoft-com:vml" Requires="v">
                <p:oleObj spid="_x0000_s3298" name="" r:id="rId1" imgW="4216400" imgH="927100" progId="Equation.DSMT4">
                  <p:embed/>
                </p:oleObj>
              </mc:Choice>
              <mc:Fallback>
                <p:oleObj name="" r:id="rId1" imgW="4216400" imgH="927100" progId="Equation.DSMT4">
                  <p:embed/>
                  <p:pic>
                    <p:nvPicPr>
                      <p:cNvPr id="0" name="图片 3297"/>
                      <p:cNvPicPr/>
                      <p:nvPr/>
                    </p:nvPicPr>
                    <p:blipFill>
                      <a:blip r:embed="rId2"/>
                      <a:srcRect/>
                      <a:stretch>
                        <a:fillRect/>
                      </a:stretch>
                    </p:blipFill>
                    <p:spPr>
                      <a:xfrm>
                        <a:off x="2135188" y="1350963"/>
                        <a:ext cx="7273925" cy="1598612"/>
                      </a:xfrm>
                      <a:prstGeom prst="rect">
                        <a:avLst/>
                      </a:prstGeom>
                      <a:noFill/>
                      <a:ln w="38100">
                        <a:miter/>
                      </a:ln>
                    </p:spPr>
                  </p:pic>
                </p:oleObj>
              </mc:Fallback>
            </mc:AlternateContent>
          </a:graphicData>
        </a:graphic>
      </p:graphicFrame>
      <p:sp>
        <p:nvSpPr>
          <p:cNvPr id="2" name="Rectangle 6"/>
          <p:cNvSpPr/>
          <p:nvPr/>
        </p:nvSpPr>
        <p:spPr>
          <a:xfrm>
            <a:off x="2063750" y="3068638"/>
            <a:ext cx="7677785" cy="82994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en-US" altLang="zh-CN" sz="2400" dirty="0">
                <a:solidFill>
                  <a:srgbClr val="0000FF"/>
                </a:solidFill>
              </a:rPr>
              <a:t>Th1.1</a:t>
            </a:r>
            <a:r>
              <a:rPr lang="en-US" altLang="zh-CN" sz="2400" dirty="0">
                <a:solidFill>
                  <a:schemeClr val="tx2"/>
                </a:solidFill>
                <a:latin typeface="Verdana" panose="020B0604030504040204" pitchFamily="34" charset="0"/>
              </a:rPr>
              <a:t> </a:t>
            </a:r>
            <a:r>
              <a:rPr lang="zh-CN" altLang="en-US" sz="2400" dirty="0">
                <a:solidFill>
                  <a:schemeClr val="tx2"/>
                </a:solidFill>
                <a:latin typeface="Verdana" panose="020B0604030504040204" pitchFamily="34" charset="0"/>
              </a:rPr>
              <a:t>线性空间</a:t>
            </a:r>
            <a:r>
              <a:rPr lang="en-US" altLang="zh-CN" sz="2400" dirty="0">
                <a:solidFill>
                  <a:schemeClr val="tx2"/>
                </a:solidFill>
                <a:latin typeface="Verdana" panose="020B0604030504040204" pitchFamily="34" charset="0"/>
              </a:rPr>
              <a:t>V(F)</a:t>
            </a:r>
            <a:r>
              <a:rPr lang="zh-CN" altLang="en-US" sz="2400" dirty="0">
                <a:solidFill>
                  <a:schemeClr val="tx2"/>
                </a:solidFill>
                <a:latin typeface="Verdana" panose="020B0604030504040204" pitchFamily="34" charset="0"/>
              </a:rPr>
              <a:t>的非空子集</a:t>
            </a:r>
            <a:r>
              <a:rPr lang="en-US" altLang="zh-CN" sz="2400" dirty="0">
                <a:solidFill>
                  <a:schemeClr val="tx2"/>
                </a:solidFill>
                <a:latin typeface="Verdana" panose="020B0604030504040204" pitchFamily="34" charset="0"/>
              </a:rPr>
              <a:t>S</a:t>
            </a:r>
            <a:r>
              <a:rPr lang="zh-CN" altLang="en-US" sz="2400" dirty="0">
                <a:solidFill>
                  <a:schemeClr val="tx2"/>
                </a:solidFill>
                <a:latin typeface="Verdana" panose="020B0604030504040204" pitchFamily="34" charset="0"/>
              </a:rPr>
              <a:t>的线性扩张</a:t>
            </a:r>
            <a:r>
              <a:rPr lang="en-US" altLang="zh-CN" sz="2400" dirty="0">
                <a:solidFill>
                  <a:schemeClr val="tx2"/>
                </a:solidFill>
                <a:latin typeface="Verdana" panose="020B0604030504040204" pitchFamily="34" charset="0"/>
              </a:rPr>
              <a:t>L(S)</a:t>
            </a:r>
            <a:r>
              <a:rPr lang="zh-CN" altLang="en-US" sz="2400" dirty="0">
                <a:solidFill>
                  <a:schemeClr val="tx2"/>
                </a:solidFill>
                <a:latin typeface="Verdana" panose="020B0604030504040204" pitchFamily="34" charset="0"/>
              </a:rPr>
              <a:t>是</a:t>
            </a:r>
            <a:r>
              <a:rPr lang="en-US" altLang="zh-CN" sz="2400" dirty="0">
                <a:solidFill>
                  <a:schemeClr val="tx2"/>
                </a:solidFill>
                <a:latin typeface="Verdana" panose="020B0604030504040204" pitchFamily="34" charset="0"/>
              </a:rPr>
              <a:t>V</a:t>
            </a:r>
            <a:r>
              <a:rPr lang="zh-CN" altLang="en-US" sz="2400" dirty="0">
                <a:solidFill>
                  <a:schemeClr val="tx2"/>
                </a:solidFill>
                <a:latin typeface="Verdana" panose="020B0604030504040204" pitchFamily="34" charset="0"/>
              </a:rPr>
              <a:t>中</a:t>
            </a:r>
            <a:endParaRPr lang="zh-CN" altLang="en-US" sz="2400" dirty="0">
              <a:solidFill>
                <a:schemeClr val="tx2"/>
              </a:solidFill>
              <a:latin typeface="Verdana" panose="020B0604030504040204" pitchFamily="34" charset="0"/>
            </a:endParaRPr>
          </a:p>
          <a:p>
            <a:pPr marL="0" lvl="0" indent="0" eaLnBrk="1" hangingPunct="1">
              <a:spcBef>
                <a:spcPct val="0"/>
              </a:spcBef>
              <a:buNone/>
            </a:pPr>
            <a:r>
              <a:rPr lang="zh-CN" altLang="en-US" sz="2400" dirty="0">
                <a:solidFill>
                  <a:schemeClr val="tx2"/>
                </a:solidFill>
                <a:latin typeface="Verdana" panose="020B0604030504040204" pitchFamily="34" charset="0"/>
              </a:rPr>
              <a:t>包含</a:t>
            </a:r>
            <a:r>
              <a:rPr lang="en-US" altLang="zh-CN" sz="2400" dirty="0">
                <a:solidFill>
                  <a:schemeClr val="tx2"/>
                </a:solidFill>
                <a:latin typeface="Verdana" panose="020B0604030504040204" pitchFamily="34" charset="0"/>
              </a:rPr>
              <a:t>S</a:t>
            </a:r>
            <a:r>
              <a:rPr lang="zh-CN" altLang="en-US" sz="2400" dirty="0">
                <a:solidFill>
                  <a:schemeClr val="tx2"/>
                </a:solidFill>
                <a:latin typeface="Verdana" panose="020B0604030504040204" pitchFamily="34" charset="0"/>
              </a:rPr>
              <a:t>的最小子空间</a:t>
            </a:r>
            <a:r>
              <a:rPr lang="en-US" altLang="zh-CN" sz="2400" dirty="0">
                <a:solidFill>
                  <a:schemeClr val="tx2"/>
                </a:solidFill>
                <a:latin typeface="Verdana" panose="020B0604030504040204" pitchFamily="34" charset="0"/>
              </a:rPr>
              <a:t>.</a:t>
            </a:r>
            <a:endParaRPr lang="en-US" altLang="zh-CN" sz="2400" dirty="0">
              <a:solidFill>
                <a:schemeClr val="tx2"/>
              </a:solidFill>
              <a:latin typeface="Verdana" panose="020B0604030504040204" pitchFamily="34" charset="0"/>
            </a:endParaRPr>
          </a:p>
        </p:txBody>
      </p:sp>
      <p:graphicFrame>
        <p:nvGraphicFramePr>
          <p:cNvPr id="5123" name="Object 7"/>
          <p:cNvGraphicFramePr>
            <a:graphicFrameLocks noChangeAspect="1"/>
          </p:cNvGraphicFramePr>
          <p:nvPr>
            <p:ph sz="half" idx="1"/>
          </p:nvPr>
        </p:nvGraphicFramePr>
        <p:xfrm>
          <a:off x="2489200" y="4481513"/>
          <a:ext cx="7064375" cy="938212"/>
        </p:xfrm>
        <a:graphic>
          <a:graphicData uri="http://schemas.openxmlformats.org/presentationml/2006/ole">
            <mc:AlternateContent xmlns:mc="http://schemas.openxmlformats.org/markup-compatibility/2006">
              <mc:Choice xmlns:v="urn:schemas-microsoft-com:vml" Requires="v">
                <p:oleObj spid="_x0000_s3299" name="" r:id="rId3" imgW="6642100" imgH="889000" progId="Equation.DSMT4">
                  <p:embed/>
                </p:oleObj>
              </mc:Choice>
              <mc:Fallback>
                <p:oleObj name="" r:id="rId3" imgW="6642100" imgH="889000" progId="Equation.DSMT4">
                  <p:embed/>
                  <p:pic>
                    <p:nvPicPr>
                      <p:cNvPr id="0" name="图片 3298"/>
                      <p:cNvPicPr/>
                      <p:nvPr/>
                    </p:nvPicPr>
                    <p:blipFill>
                      <a:blip r:embed="rId4"/>
                      <a:srcRect/>
                      <a:stretch>
                        <a:fillRect/>
                      </a:stretch>
                    </p:blipFill>
                    <p:spPr>
                      <a:xfrm>
                        <a:off x="2489200" y="4481513"/>
                        <a:ext cx="7064375" cy="938212"/>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additive="base">
                                        <p:cTn id="13" dur="500" fill="hold"/>
                                        <p:tgtEl>
                                          <p:spTgt spid="5123"/>
                                        </p:tgtEl>
                                        <p:attrNameLst>
                                          <p:attrName>ppt_x</p:attrName>
                                        </p:attrNameLst>
                                      </p:cBhvr>
                                      <p:tavLst>
                                        <p:tav tm="0">
                                          <p:val>
                                            <p:strVal val="#ppt_x"/>
                                          </p:val>
                                        </p:tav>
                                        <p:tav tm="100000">
                                          <p:val>
                                            <p:strVal val="#ppt_x"/>
                                          </p:val>
                                        </p:tav>
                                      </p:tavLst>
                                    </p:anim>
                                    <p:anim calcmode="lin" valueType="num">
                                      <p:cBhvr additive="base">
                                        <p:cTn id="14"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nvSpPr>
        <p:spPr>
          <a:xfrm>
            <a:off x="4656138" y="6381750"/>
            <a:ext cx="2895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en-US" altLang="zh-CN" sz="1200" dirty="0">
                <a:latin typeface="Verdana" panose="020B0604030504040204" pitchFamily="34" charset="0"/>
              </a:rPr>
              <a:t>TP SHUAI</a:t>
            </a:r>
            <a:endParaRPr lang="en-US" altLang="zh-CN" sz="1200" dirty="0">
              <a:latin typeface="Verdana" panose="020B0604030504040204" pitchFamily="34" charset="0"/>
            </a:endParaRPr>
          </a:p>
        </p:txBody>
      </p:sp>
      <p:sp>
        <p:nvSpPr>
          <p:cNvPr id="47107" name="Rectangle 8"/>
          <p:cNvSpPr txBox="1">
            <a:spLocks noGrp="1"/>
          </p:cNvSpPr>
          <p:nvPr/>
        </p:nvSpPr>
        <p:spPr>
          <a:xfrm>
            <a:off x="8077200" y="6245225"/>
            <a:ext cx="1981200" cy="47625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i="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0"/>
              </a:spcBef>
              <a:buNone/>
            </a:pPr>
            <a:fld id="{9A0DB2DC-4C9A-4742-B13C-FB6460FD3503}" type="slidenum">
              <a:rPr lang="en-US" altLang="zh-CN" sz="1200" dirty="0">
                <a:latin typeface="Verdana" panose="020B0604030504040204" pitchFamily="34" charset="0"/>
              </a:rPr>
            </a:fld>
            <a:endParaRPr lang="en-US" altLang="zh-CN" sz="1200" dirty="0">
              <a:latin typeface="Verdana" panose="020B0604030504040204" pitchFamily="34" charset="0"/>
            </a:endParaRPr>
          </a:p>
        </p:txBody>
      </p:sp>
      <p:sp>
        <p:nvSpPr>
          <p:cNvPr id="47108" name="Rectangle 2"/>
          <p:cNvSpPr>
            <a:spLocks noGrp="1"/>
          </p:cNvSpPr>
          <p:nvPr>
            <p:ph type="title" idx="4294967295"/>
          </p:nvPr>
        </p:nvSpPr>
        <p:spPr/>
        <p:txBody>
          <a:bodyPr vert="horz" wrap="square" lIns="91440" tIns="45720" rIns="91440" bIns="45720" anchor="b" anchorCtr="0"/>
          <a:p>
            <a:pPr eaLnBrk="1" hangingPunct="1"/>
            <a:r>
              <a:rPr lang="en-US" altLang="zh-CN" dirty="0"/>
              <a:t>1.</a:t>
            </a:r>
            <a:r>
              <a:rPr lang="zh-CN" altLang="en-US" dirty="0"/>
              <a:t>线性空间</a:t>
            </a:r>
            <a:endParaRPr lang="zh-CN" altLang="en-US" dirty="0"/>
          </a:p>
        </p:txBody>
      </p:sp>
      <p:graphicFrame>
        <p:nvGraphicFramePr>
          <p:cNvPr id="47109" name="Object 4"/>
          <p:cNvGraphicFramePr>
            <a:graphicFrameLocks noChangeAspect="1"/>
          </p:cNvGraphicFramePr>
          <p:nvPr>
            <p:ph sz="half" idx="1"/>
          </p:nvPr>
        </p:nvGraphicFramePr>
        <p:xfrm>
          <a:off x="2063750" y="1343025"/>
          <a:ext cx="7704138" cy="1157288"/>
        </p:xfrm>
        <a:graphic>
          <a:graphicData uri="http://schemas.openxmlformats.org/presentationml/2006/ole">
            <mc:AlternateContent xmlns:mc="http://schemas.openxmlformats.org/markup-compatibility/2006">
              <mc:Choice xmlns:v="urn:schemas-microsoft-com:vml" Requires="v">
                <p:oleObj spid="_x0000_s3328" name="" r:id="rId1" imgW="9131300" imgH="1371600" progId="Equation.DSMT4">
                  <p:embed/>
                </p:oleObj>
              </mc:Choice>
              <mc:Fallback>
                <p:oleObj name="" r:id="rId1" imgW="9131300" imgH="1371600" progId="Equation.DSMT4">
                  <p:embed/>
                  <p:pic>
                    <p:nvPicPr>
                      <p:cNvPr id="0" name="图片 3327"/>
                      <p:cNvPicPr/>
                      <p:nvPr/>
                    </p:nvPicPr>
                    <p:blipFill>
                      <a:blip r:embed="rId2"/>
                      <a:srcRect/>
                      <a:stretch>
                        <a:fillRect/>
                      </a:stretch>
                    </p:blipFill>
                    <p:spPr>
                      <a:xfrm>
                        <a:off x="2063750" y="1343025"/>
                        <a:ext cx="7704138" cy="1157288"/>
                      </a:xfrm>
                      <a:prstGeom prst="rect">
                        <a:avLst/>
                      </a:prstGeom>
                      <a:noFill/>
                      <a:ln w="38100">
                        <a:miter/>
                      </a:ln>
                    </p:spPr>
                  </p:pic>
                </p:oleObj>
              </mc:Fallback>
            </mc:AlternateContent>
          </a:graphicData>
        </a:graphic>
      </p:graphicFrame>
      <p:graphicFrame>
        <p:nvGraphicFramePr>
          <p:cNvPr id="6147" name="Object 6"/>
          <p:cNvGraphicFramePr>
            <a:graphicFrameLocks noChangeAspect="1"/>
          </p:cNvGraphicFramePr>
          <p:nvPr>
            <p:ph sz="quarter" idx="1"/>
          </p:nvPr>
        </p:nvGraphicFramePr>
        <p:xfrm>
          <a:off x="2279650" y="3160713"/>
          <a:ext cx="4756150" cy="407987"/>
        </p:xfrm>
        <a:graphic>
          <a:graphicData uri="http://schemas.openxmlformats.org/presentationml/2006/ole">
            <mc:AlternateContent xmlns:mc="http://schemas.openxmlformats.org/markup-compatibility/2006">
              <mc:Choice xmlns:v="urn:schemas-microsoft-com:vml" Requires="v">
                <p:oleObj spid="_x0000_s3329" name="" r:id="rId3" imgW="3390900" imgH="292100" progId="Equation.DSMT4">
                  <p:embed/>
                </p:oleObj>
              </mc:Choice>
              <mc:Fallback>
                <p:oleObj name="" r:id="rId3" imgW="3390900" imgH="292100" progId="Equation.DSMT4">
                  <p:embed/>
                  <p:pic>
                    <p:nvPicPr>
                      <p:cNvPr id="0" name="图片 3328"/>
                      <p:cNvPicPr/>
                      <p:nvPr/>
                    </p:nvPicPr>
                    <p:blipFill>
                      <a:blip r:embed="rId4"/>
                      <a:srcRect/>
                      <a:stretch>
                        <a:fillRect/>
                      </a:stretch>
                    </p:blipFill>
                    <p:spPr>
                      <a:xfrm>
                        <a:off x="2279650" y="3160713"/>
                        <a:ext cx="4756150" cy="407987"/>
                      </a:xfrm>
                      <a:prstGeom prst="rect">
                        <a:avLst/>
                      </a:prstGeom>
                      <a:noFill/>
                      <a:ln w="38100">
                        <a:miter/>
                      </a:ln>
                    </p:spPr>
                  </p:pic>
                </p:oleObj>
              </mc:Fallback>
            </mc:AlternateContent>
          </a:graphicData>
        </a:graphic>
      </p:graphicFrame>
      <p:graphicFrame>
        <p:nvGraphicFramePr>
          <p:cNvPr id="6148" name="Object 8"/>
          <p:cNvGraphicFramePr>
            <a:graphicFrameLocks noChangeAspect="1"/>
          </p:cNvGraphicFramePr>
          <p:nvPr>
            <p:ph sz="quarter" idx="1"/>
          </p:nvPr>
        </p:nvGraphicFramePr>
        <p:xfrm>
          <a:off x="2279650" y="3717925"/>
          <a:ext cx="7693025" cy="1543050"/>
        </p:xfrm>
        <a:graphic>
          <a:graphicData uri="http://schemas.openxmlformats.org/presentationml/2006/ole">
            <mc:AlternateContent xmlns:mc="http://schemas.openxmlformats.org/markup-compatibility/2006">
              <mc:Choice xmlns:v="urn:schemas-microsoft-com:vml" Requires="v">
                <p:oleObj spid="_x0000_s3330" name="" r:id="rId5" imgW="6159500" imgH="1244600" progId="Equation.DSMT4">
                  <p:embed/>
                </p:oleObj>
              </mc:Choice>
              <mc:Fallback>
                <p:oleObj name="" r:id="rId5" imgW="6159500" imgH="1244600" progId="Equation.DSMT4">
                  <p:embed/>
                  <p:pic>
                    <p:nvPicPr>
                      <p:cNvPr id="0" name="图片 3329"/>
                      <p:cNvPicPr/>
                      <p:nvPr/>
                    </p:nvPicPr>
                    <p:blipFill>
                      <a:blip r:embed="rId6"/>
                      <a:srcRect/>
                      <a:stretch>
                        <a:fillRect/>
                      </a:stretch>
                    </p:blipFill>
                    <p:spPr>
                      <a:xfrm>
                        <a:off x="2279650" y="3717925"/>
                        <a:ext cx="7693025" cy="15430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ppt_x"/>
                                          </p:val>
                                        </p:tav>
                                        <p:tav tm="100000">
                                          <p:val>
                                            <p:strVal val="#ppt_x"/>
                                          </p:val>
                                        </p:tav>
                                      </p:tavLst>
                                    </p:anim>
                                    <p:anim calcmode="lin" valueType="num">
                                      <p:cBhvr additive="base">
                                        <p:cTn id="8"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PLACING_PICTURE_USER_VIEWPORT" val="{&quot;height&quot;:2385,&quot;width&quot;:3330}"/>
</p:tagLst>
</file>

<file path=ppt/tags/tag64.xml><?xml version="1.0" encoding="utf-8"?>
<p:tagLst xmlns:p="http://schemas.openxmlformats.org/presentationml/2006/main">
  <p:tag name="KSO_WPP_MARK_KEY" val="d21dd725-6e08-4906-8c7b-3515da53fd0f"/>
  <p:tag name="COMMONDATA" val="eyJoZGlkIjoiOWQyMGViYWQ4ZDgwNzAyNTA4MDM5MzMyMjRhZDAxYjIifQ=="/>
  <p:tag name="commondata" val="eyJoZGlkIjoiMmM2YWQ3ZTViMWI0NTA5M2ZjZTJjYTJhOTQzZmIwYTQifQ=="/>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870</Words>
  <Application>WPS 演示</Application>
  <PresentationFormat>宽屏</PresentationFormat>
  <Paragraphs>155</Paragraphs>
  <Slides>21</Slides>
  <Notes>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42</vt:i4>
      </vt:variant>
      <vt:variant>
        <vt:lpstr>幻灯片标题</vt:lpstr>
      </vt:variant>
      <vt:variant>
        <vt:i4>21</vt:i4>
      </vt:variant>
    </vt:vector>
  </HeadingPairs>
  <TitlesOfParts>
    <vt:vector size="76" baseType="lpstr">
      <vt:lpstr>Arial</vt:lpstr>
      <vt:lpstr>宋体</vt:lpstr>
      <vt:lpstr>Wingdings</vt:lpstr>
      <vt:lpstr>Wingdings</vt:lpstr>
      <vt:lpstr>Verdana</vt:lpstr>
      <vt:lpstr>楷体_GB2312</vt:lpstr>
      <vt:lpstr>新宋体</vt:lpstr>
      <vt:lpstr>Euclid Symbol</vt:lpstr>
      <vt:lpstr>微软雅黑</vt:lpstr>
      <vt:lpstr>Arial Unicode MS</vt:lpstr>
      <vt:lpstr>Calibri</vt:lpstr>
      <vt:lpstr>Symbol</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Equation.KSEE3</vt:lpstr>
      <vt:lpstr>Equation.KSEE3</vt:lpstr>
      <vt:lpstr>Equation.DSMT4</vt:lpstr>
      <vt:lpstr>Equation.DSMT4</vt:lpstr>
      <vt:lpstr>Equation.DSMT4</vt:lpstr>
      <vt:lpstr>Equation.DSMT4</vt:lpstr>
      <vt:lpstr>Paint.Picture</vt:lpstr>
      <vt:lpstr>Paint.Picture</vt:lpstr>
      <vt:lpstr>Equation.DSMT4</vt:lpstr>
      <vt:lpstr>Equation.DSMT4</vt:lpstr>
      <vt:lpstr>Equation.DSMT4</vt:lpstr>
      <vt:lpstr>Equation.DSMT4</vt:lpstr>
      <vt:lpstr>Equation.DSMT4</vt:lpstr>
      <vt:lpstr>运筹学与最优化</vt:lpstr>
      <vt:lpstr>1， 预备知识</vt:lpstr>
      <vt:lpstr>1.线性空间</vt:lpstr>
      <vt:lpstr>1.线性空间</vt:lpstr>
      <vt:lpstr>1.线性空间</vt:lpstr>
      <vt:lpstr>1.线性空间</vt:lpstr>
      <vt:lpstr>练习</vt:lpstr>
      <vt:lpstr>1.线性空间</vt:lpstr>
      <vt:lpstr>1.线性空间</vt:lpstr>
      <vt:lpstr>1.线性空间</vt:lpstr>
      <vt:lpstr>2.范数</vt:lpstr>
      <vt:lpstr>3，集合与序列</vt:lpstr>
      <vt:lpstr>3.集合与序列</vt:lpstr>
      <vt:lpstr>3.集合与序列</vt:lpstr>
      <vt:lpstr>4.函数的可微性与展开</vt:lpstr>
      <vt:lpstr>4.函数的可微性与展开</vt:lpstr>
      <vt:lpstr>4.函数的可微性与展开</vt:lpstr>
      <vt:lpstr>4.函数的可微性与展开</vt:lpstr>
      <vt:lpstr>4.函数的可微性与展开</vt:lpstr>
      <vt:lpstr>4.链式法则</vt:lpstr>
      <vt:lpstr>4.链式法则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pan</cp:lastModifiedBy>
  <cp:revision>162</cp:revision>
  <dcterms:created xsi:type="dcterms:W3CDTF">2019-06-19T02:08:00Z</dcterms:created>
  <dcterms:modified xsi:type="dcterms:W3CDTF">2024-03-06T03:25:13Z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52E5A082443E4E628342E859A4E88121</vt:lpwstr>
  </property>
</Properties>
</file>