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52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5D893-79A1-6F88-57CF-FDAA6F87A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5F33A5-1D9C-9A37-80D0-28BFB50CE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7D4E2-52F3-5103-CCEA-FDBDBA61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7F3C-DC80-4C61-ACD8-A407C5B3E39C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BD964-9466-BC2B-EDFE-E2F0AD71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4BDE9-5F9A-4096-7E7D-9EDB51EE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77BF-18BD-4BED-9443-DF364ACC3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33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99E8B-34E1-B32B-7DB8-0CDD3FA2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8C25DA-88BF-07CA-0546-C56375705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89069-4130-2BA0-B2D8-10FF06CB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7F3C-DC80-4C61-ACD8-A407C5B3E39C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CDCD13-C447-52DE-AE47-3FE6C5E6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51F08-8A39-3E23-5421-2A322206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77BF-18BD-4BED-9443-DF364ACC3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68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B1BA17-B6CB-6580-59C2-5C85BA9EC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56F59F-0738-8EDA-0DEC-1007A6D34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81B8A6-7C37-3274-51EC-E67AD86C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7F3C-DC80-4C61-ACD8-A407C5B3E39C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376A6-CEE1-DE8E-D0AF-40A2366B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56052-DFAF-10FD-F247-01C92FF4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77BF-18BD-4BED-9443-DF364ACC3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745AC-685B-B7BE-ABB3-43348AB9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E583C-1894-2F1F-7EB4-9822F5C44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62224-C60A-64B1-AB04-26C76C7B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7F3C-DC80-4C61-ACD8-A407C5B3E39C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2E0B3-1B10-2A10-18A0-4BB77BCD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13D072-7DA8-B6B2-55BF-21BCC71D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77BF-18BD-4BED-9443-DF364ACC3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0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34C21-2499-6AAA-D77A-4A2D4CD0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D5E51-D373-FFF2-F516-71614059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EA46D-4B3F-89E0-FFB7-F721349AF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7F3C-DC80-4C61-ACD8-A407C5B3E39C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BFD29-72B4-E7AC-7ECE-6D475D3B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E23EE-8888-8A55-EBB5-53348B76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77BF-18BD-4BED-9443-DF364ACC3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41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B38B8-D29C-A4D2-758C-2FDFBA77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D26D73-962C-DB74-C648-A9804C59F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D170BA-B9B6-904A-0EC7-63852D859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579013-A75C-7DB4-0071-1761CCFD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7F3C-DC80-4C61-ACD8-A407C5B3E39C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BA86A5-3AAD-5408-4290-7F1C0463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33FFC-BD4D-94A8-F8DA-AF4D6C66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77BF-18BD-4BED-9443-DF364ACC3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044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7870A-FE8C-022F-832C-B0D366F29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AAF1B2-55FB-5788-6546-DEAED356E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7D4E26-CBD0-0982-A5E7-2AA4B2E7F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C1D8FF-9C6A-D5B2-03A2-64C8AD51E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CB4DC6-2BD8-07E1-2BC3-76205A614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E4A77A-E8DC-B8D8-7E9A-3A78E613F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7F3C-DC80-4C61-ACD8-A407C5B3E39C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39FEE7-5E5A-0289-DB74-E18525ED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09DB31-0E0F-BDA8-71C0-FF9B7449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77BF-18BD-4BED-9443-DF364ACC3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66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23E737-53F0-5BE8-BE0F-6925E86A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2A3114-6123-7D03-841D-39D8A2D1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7F3C-DC80-4C61-ACD8-A407C5B3E39C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0459A7-9AC2-8DD5-8431-31F96177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812F72-3CB4-DBC7-E876-ACD7BFD2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77BF-18BD-4BED-9443-DF364ACC3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89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2A197D-105B-7D42-AD73-8FA56905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7F3C-DC80-4C61-ACD8-A407C5B3E39C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D4A2BA-0E91-01CA-96C7-AA0AFFF6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D663E4-718F-92FE-6CC1-2FCB8A38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77BF-18BD-4BED-9443-DF364ACC3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6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E440D-9323-2DC0-4BDC-97556ACA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9B328-053C-8341-3ED6-E792216F4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2313EF-0870-7CB7-87AB-DC9D54F79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178A90-E61D-E6C0-74B7-5F4B507C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7F3C-DC80-4C61-ACD8-A407C5B3E39C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45039A-4601-942D-1437-4E0D58A4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EAEB5-BDD9-1469-9F1A-5FD72451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77BF-18BD-4BED-9443-DF364ACC3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36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0A218-39D9-114B-C833-51161768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A8546C-A1A2-5FD4-E221-40EBF4D42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06DFAE-36E4-5BCE-1A08-C82CBDC17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588F96-A1CE-3E7E-DF70-545AD5AD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47F3C-DC80-4C61-ACD8-A407C5B3E39C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FC4D0D-1CD8-7C74-F615-FC1FB08CE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ADF677-B3C6-1F16-F537-EA9EC540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277BF-18BD-4BED-9443-DF364ACC3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45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99BD13-04C0-F091-D421-B204787FB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108D81-1D55-D7FF-94BC-0405183F9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4C988-0240-F7CC-917F-8FA2A7689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F47F3C-DC80-4C61-ACD8-A407C5B3E39C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A62321-E2D5-28CE-EB55-E9765C17C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99544-2AF3-4A9E-B094-7CCB44303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E277BF-18BD-4BED-9443-DF364ACC3A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89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28316B-3C44-4D51-DE7F-7DC6FC8310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8" b="36640"/>
          <a:stretch>
            <a:fillRect/>
          </a:stretch>
        </p:blipFill>
        <p:spPr>
          <a:xfrm>
            <a:off x="1869317" y="895550"/>
            <a:ext cx="3919477" cy="43452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B930B5-7DC9-47FF-D3D6-05750D8A12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492" b="42877"/>
          <a:stretch>
            <a:fillRect/>
          </a:stretch>
        </p:blipFill>
        <p:spPr>
          <a:xfrm>
            <a:off x="5933848" y="952700"/>
            <a:ext cx="3919477" cy="391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12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Escoffier Lancaster</dc:creator>
  <cp:lastModifiedBy>Escoffier Lancaster</cp:lastModifiedBy>
  <cp:revision>1</cp:revision>
  <dcterms:created xsi:type="dcterms:W3CDTF">2025-06-25T01:13:36Z</dcterms:created>
  <dcterms:modified xsi:type="dcterms:W3CDTF">2025-06-25T11:41:38Z</dcterms:modified>
</cp:coreProperties>
</file>