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43"/>
  </p:notesMasterIdLst>
  <p:sldIdLst>
    <p:sldId id="380" r:id="rId2"/>
    <p:sldId id="465" r:id="rId3"/>
    <p:sldId id="395" r:id="rId4"/>
    <p:sldId id="396" r:id="rId5"/>
    <p:sldId id="466" r:id="rId6"/>
    <p:sldId id="398" r:id="rId7"/>
    <p:sldId id="472" r:id="rId8"/>
    <p:sldId id="400" r:id="rId9"/>
    <p:sldId id="476" r:id="rId10"/>
    <p:sldId id="401" r:id="rId11"/>
    <p:sldId id="402" r:id="rId12"/>
    <p:sldId id="403" r:id="rId13"/>
    <p:sldId id="404" r:id="rId14"/>
    <p:sldId id="405" r:id="rId15"/>
    <p:sldId id="406" r:id="rId16"/>
    <p:sldId id="407" r:id="rId17"/>
    <p:sldId id="408" r:id="rId18"/>
    <p:sldId id="409" r:id="rId19"/>
    <p:sldId id="410" r:id="rId20"/>
    <p:sldId id="411" r:id="rId21"/>
    <p:sldId id="412" r:id="rId22"/>
    <p:sldId id="413" r:id="rId23"/>
    <p:sldId id="415" r:id="rId24"/>
    <p:sldId id="470" r:id="rId25"/>
    <p:sldId id="471" r:id="rId26"/>
    <p:sldId id="468" r:id="rId27"/>
    <p:sldId id="467" r:id="rId28"/>
    <p:sldId id="423" r:id="rId29"/>
    <p:sldId id="475" r:id="rId30"/>
    <p:sldId id="424" r:id="rId31"/>
    <p:sldId id="425" r:id="rId32"/>
    <p:sldId id="427" r:id="rId33"/>
    <p:sldId id="477" r:id="rId34"/>
    <p:sldId id="428" r:id="rId35"/>
    <p:sldId id="429" r:id="rId36"/>
    <p:sldId id="430" r:id="rId37"/>
    <p:sldId id="431" r:id="rId38"/>
    <p:sldId id="432" r:id="rId39"/>
    <p:sldId id="437" r:id="rId40"/>
    <p:sldId id="438" r:id="rId41"/>
    <p:sldId id="381" r:id="rId42"/>
  </p:sldIdLst>
  <p:sldSz cx="9144000" cy="6858000" type="screen4x3"/>
  <p:notesSz cx="6858000" cy="9144000"/>
  <p:custDataLst>
    <p:tags r:id="rId44"/>
  </p:custDataLst>
  <p:defaultTextStyle>
    <a:defPPr>
      <a:defRPr lang="zh-CN"/>
    </a:defPPr>
    <a:lvl1pPr marL="0" lvl="0"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9pPr>
  </p:defaultTextStyle>
  <p:extLst>
    <p:ext uri="{EFAFB233-063F-42B5-8137-9DF3F51BA10A}">
      <p15:sldGuideLst xmlns:p15="http://schemas.microsoft.com/office/powerpoint/2012/main">
        <p15:guide id="1" orient="horz" pos="2304" userDrawn="1">
          <p15:clr>
            <a:srgbClr val="A4A3A4"/>
          </p15:clr>
        </p15:guide>
        <p15:guide id="2" pos="278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0000"/>
    <a:srgbClr val="CCECFF"/>
    <a:srgbClr val="A5002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056"/>
    <p:restoredTop sz="94517"/>
  </p:normalViewPr>
  <p:slideViewPr>
    <p:cSldViewPr showGuides="1">
      <p:cViewPr varScale="1">
        <p:scale>
          <a:sx n="63" d="100"/>
          <a:sy n="63" d="100"/>
        </p:scale>
        <p:origin x="508" y="32"/>
      </p:cViewPr>
      <p:guideLst>
        <p:guide orient="horz" pos="2304"/>
        <p:guide pos="2784"/>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66" d="100"/>
        <a:sy n="66" d="100"/>
      </p:scale>
      <p:origin x="0" y="14578"/>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3490"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eaLnBrk="1" hangingPunct="1">
              <a:defRPr sz="1200" b="1">
                <a:latin typeface="宋体" panose="02010600030101010101" pitchFamily="2" charset="-122"/>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1" i="0" u="none" strike="noStrike" kern="1200" cap="none" spc="0" normalizeH="0" baseline="0" noProof="0">
              <a:ln>
                <a:noFill/>
              </a:ln>
              <a:solidFill>
                <a:schemeClr val="bg1"/>
              </a:solidFill>
              <a:effectLst/>
              <a:uLnTx/>
              <a:uFillTx/>
              <a:latin typeface="宋体" panose="02010600030101010101" pitchFamily="2" charset="-122"/>
              <a:ea typeface="宋体" panose="02010600030101010101" pitchFamily="2" charset="-122"/>
              <a:cs typeface="+mn-cs"/>
            </a:endParaRPr>
          </a:p>
        </p:txBody>
      </p:sp>
      <p:sp>
        <p:nvSpPr>
          <p:cNvPr id="63491" name="Rectangle 3"/>
          <p:cNvSpPr>
            <a:spLocks noGrp="1" noChangeArrowheads="1"/>
          </p:cNvSpPr>
          <p:nvPr>
            <p:ph type="dt" idx="1"/>
          </p:nvPr>
        </p:nvSpPr>
        <p:spPr bwMode="auto">
          <a:xfrm>
            <a:off x="3886200" y="0"/>
            <a:ext cx="2971800" cy="45720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200" b="1">
                <a:latin typeface="宋体" panose="02010600030101010101" pitchFamily="2" charset="-122"/>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200" b="1" i="0" u="none" strike="noStrike" kern="1200" cap="none" spc="0" normalizeH="0" baseline="0" noProof="0">
              <a:ln>
                <a:noFill/>
              </a:ln>
              <a:solidFill>
                <a:schemeClr val="bg1"/>
              </a:solidFill>
              <a:effectLst/>
              <a:uLnTx/>
              <a:uFillTx/>
              <a:latin typeface="宋体" panose="02010600030101010101" pitchFamily="2" charset="-122"/>
              <a:ea typeface="宋体" panose="02010600030101010101" pitchFamily="2" charset="-122"/>
              <a:cs typeface="+mn-cs"/>
            </a:endParaRPr>
          </a:p>
        </p:txBody>
      </p:sp>
      <p:sp>
        <p:nvSpPr>
          <p:cNvPr id="4100" name="Rectangle 4"/>
          <p:cNvSpPr>
            <a:spLocks noGrp="1" noRot="1" noChangeAspect="1" noTextEdit="1"/>
          </p:cNvSpPr>
          <p:nvPr>
            <p:ph type="sldImg"/>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63493" name="Rectangle 5"/>
          <p:cNvSpPr>
            <a:spLocks noGrp="1" noChangeArrowheads="1"/>
          </p:cNvSpPr>
          <p:nvPr>
            <p:ph type="body" sz="quarter" idx="3"/>
          </p:nvPr>
        </p:nvSpPr>
        <p:spPr bwMode="auto">
          <a:xfrm>
            <a:off x="914400" y="4343400"/>
            <a:ext cx="5029200" cy="4114800"/>
          </a:xfrm>
          <a:prstGeom prst="rect">
            <a:avLst/>
          </a:prstGeom>
          <a:noFill/>
          <a:ln w="9525">
            <a:noFill/>
            <a:miter lim="800000"/>
          </a:ln>
          <a:effec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单击此处编辑母版文本样式</a:t>
            </a:r>
          </a:p>
          <a:p>
            <a:pPr marL="457200" marR="0" lvl="1"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第二级</a:t>
            </a:r>
          </a:p>
          <a:p>
            <a:pPr marL="914400" marR="0" lvl="2"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第三级</a:t>
            </a:r>
          </a:p>
          <a:p>
            <a:pPr marL="1371600" marR="0" lvl="3"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第四级</a:t>
            </a:r>
          </a:p>
          <a:p>
            <a:pPr marL="1828800" marR="0" lvl="4"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第五级</a:t>
            </a:r>
          </a:p>
        </p:txBody>
      </p:sp>
      <p:sp>
        <p:nvSpPr>
          <p:cNvPr id="63494" name="Rectangle 6"/>
          <p:cNvSpPr>
            <a:spLocks noGrp="1" noChangeArrowheads="1"/>
          </p:cNvSpPr>
          <p:nvPr>
            <p:ph type="ftr" sz="quarter" idx="4"/>
          </p:nvPr>
        </p:nvSpPr>
        <p:spPr bwMode="auto">
          <a:xfrm>
            <a:off x="0" y="8686800"/>
            <a:ext cx="2971800" cy="457200"/>
          </a:xfrm>
          <a:prstGeom prst="rect">
            <a:avLst/>
          </a:prstGeom>
          <a:noFill/>
          <a:ln w="9525">
            <a:noFill/>
            <a:miter lim="800000"/>
          </a:ln>
          <a:effectLst/>
        </p:spPr>
        <p:txBody>
          <a:bodyPr vert="horz" wrap="square" lIns="91440" tIns="45720" rIns="91440" bIns="45720" numCol="1" anchor="b" anchorCtr="0" compatLnSpc="1"/>
          <a:lstStyle>
            <a:lvl1pPr eaLnBrk="1" hangingPunct="1">
              <a:defRPr sz="1200" b="1">
                <a:latin typeface="宋体" panose="02010600030101010101" pitchFamily="2" charset="-122"/>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1" i="0" u="none" strike="noStrike" kern="1200" cap="none" spc="0" normalizeH="0" baseline="0" noProof="0">
              <a:ln>
                <a:noFill/>
              </a:ln>
              <a:solidFill>
                <a:schemeClr val="bg1"/>
              </a:solidFill>
              <a:effectLst/>
              <a:uLnTx/>
              <a:uFillTx/>
              <a:latin typeface="宋体" panose="02010600030101010101" pitchFamily="2" charset="-122"/>
              <a:ea typeface="宋体" panose="02010600030101010101" pitchFamily="2" charset="-122"/>
              <a:cs typeface="+mn-cs"/>
            </a:endParaRPr>
          </a:p>
        </p:txBody>
      </p:sp>
      <p:sp>
        <p:nvSpPr>
          <p:cNvPr id="63495" name="Rectangle 7"/>
          <p:cNvSpPr>
            <a:spLocks noGrp="1" noChangeArrowheads="1"/>
          </p:cNvSpPr>
          <p:nvPr>
            <p:ph type="sldNum" sz="quarter" idx="5"/>
          </p:nvPr>
        </p:nvSpPr>
        <p:spPr bwMode="auto">
          <a:xfrm>
            <a:off x="3886200" y="8686800"/>
            <a:ext cx="2971800" cy="457200"/>
          </a:xfrm>
          <a:prstGeom prst="rect">
            <a:avLst/>
          </a:prstGeom>
          <a:noFill/>
          <a:ln w="9525">
            <a:noFill/>
            <a:miter lim="800000"/>
          </a:ln>
          <a:effectLst/>
        </p:spPr>
        <p:txBody>
          <a:bodyPr vert="horz" wrap="square" lIns="91440" tIns="45720" rIns="91440" bIns="45720" numCol="1" anchor="b" anchorCtr="0" compatLnSpc="1"/>
          <a:lstStyle/>
          <a:p>
            <a:pPr lvl="0" algn="r" eaLnBrk="1" fontAlgn="base" hangingPunct="1"/>
            <a:fld id="{9A0DB2DC-4C9A-4742-B13C-FB6460FD3503}" type="slidenum">
              <a:rPr lang="en-US" altLang="zh-CN" sz="1200" b="1" strike="noStrike" noProof="1" dirty="0">
                <a:latin typeface="宋体" panose="02010600030101010101" pitchFamily="2" charset="-122"/>
                <a:ea typeface="宋体" panose="02010600030101010101" pitchFamily="2" charset="-122"/>
                <a:cs typeface="+mn-cs"/>
              </a:rPr>
              <a:t>‹#›</a:t>
            </a:fld>
            <a:endParaRPr lang="en-US" altLang="zh-CN" sz="1200" b="1" strike="noStrike" noProof="1"/>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幻灯片图像占位符 1"/>
          <p:cNvSpPr>
            <a:spLocks noGrp="1" noRot="1" noChangeAspect="1" noTextEdit="1"/>
          </p:cNvSpPr>
          <p:nvPr>
            <p:ph type="sldImg"/>
          </p:nvPr>
        </p:nvSpPr>
        <p:spPr>
          <a:ln/>
        </p:spPr>
      </p:sp>
      <p:sp>
        <p:nvSpPr>
          <p:cNvPr id="88066" name="备注占位符 2"/>
          <p:cNvSpPr>
            <a:spLocks noGrp="1"/>
          </p:cNvSpPr>
          <p:nvPr>
            <p:ph type="body"/>
          </p:nvPr>
        </p:nvSpPr>
        <p:spPr>
          <a:ln/>
        </p:spPr>
        <p:txBody>
          <a:bodyPr wrap="square" lIns="91440" tIns="45720" rIns="91440" bIns="45720" anchor="t" anchorCtr="0"/>
          <a:lstStyle/>
          <a:p>
            <a:pPr lvl="0"/>
            <a:endParaRPr lang="zh-CN" altLang="en-US" dirty="0"/>
          </a:p>
        </p:txBody>
      </p:sp>
      <p:sp>
        <p:nvSpPr>
          <p:cNvPr id="88067" name="灯片编号占位符 3"/>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nchorCtr="0"/>
          <a:lstStyle/>
          <a:p>
            <a:pPr lvl="0" algn="r" eaLnBrk="1" hangingPunct="1"/>
            <a:fld id="{9A0DB2DC-4C9A-4742-B13C-FB6460FD3503}" type="slidenum">
              <a:rPr lang="en-US" altLang="zh-CN" sz="1200" b="1" dirty="0"/>
              <a:t>8</a:t>
            </a:fld>
            <a:endParaRPr lang="en-US" altLang="zh-CN" sz="1200" b="1"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幻灯片图像占位符 1"/>
          <p:cNvSpPr>
            <a:spLocks noGrp="1" noRot="1" noChangeAspect="1" noTextEdit="1"/>
          </p:cNvSpPr>
          <p:nvPr>
            <p:ph type="sldImg"/>
          </p:nvPr>
        </p:nvSpPr>
        <p:spPr>
          <a:ln/>
        </p:spPr>
      </p:sp>
      <p:sp>
        <p:nvSpPr>
          <p:cNvPr id="88066" name="备注占位符 2"/>
          <p:cNvSpPr>
            <a:spLocks noGrp="1"/>
          </p:cNvSpPr>
          <p:nvPr>
            <p:ph type="body"/>
          </p:nvPr>
        </p:nvSpPr>
        <p:spPr>
          <a:ln/>
        </p:spPr>
        <p:txBody>
          <a:bodyPr wrap="square" lIns="91440" tIns="45720" rIns="91440" bIns="45720" anchor="t" anchorCtr="0"/>
          <a:lstStyle/>
          <a:p>
            <a:pPr lvl="0"/>
            <a:endParaRPr lang="zh-CN" altLang="en-US" dirty="0"/>
          </a:p>
        </p:txBody>
      </p:sp>
      <p:sp>
        <p:nvSpPr>
          <p:cNvPr id="88067" name="灯片编号占位符 3"/>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nchorCtr="0"/>
          <a:lstStyle/>
          <a:p>
            <a:pPr lvl="0" algn="r" eaLnBrk="1" hangingPunct="1"/>
            <a:fld id="{9A0DB2DC-4C9A-4742-B13C-FB6460FD3503}" type="slidenum">
              <a:rPr lang="en-US" altLang="zh-CN" sz="1200" b="1" dirty="0"/>
              <a:t>9</a:t>
            </a:fld>
            <a:endParaRPr lang="en-US" altLang="zh-CN" sz="1200" b="1" dirty="0"/>
          </a:p>
        </p:txBody>
      </p:sp>
    </p:spTree>
    <p:extLst>
      <p:ext uri="{BB962C8B-B14F-4D97-AF65-F5344CB8AC3E}">
        <p14:creationId xmlns:p14="http://schemas.microsoft.com/office/powerpoint/2010/main" val="6256514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sz="1200" b="1" dirty="0">
                <a:solidFill>
                  <a:schemeClr val="tx1"/>
                </a:solidFill>
                <a:latin typeface="Times New Roman" panose="02020603050405020304" pitchFamily="18" charset="0"/>
                <a:ea typeface="宋体" panose="02010600030101010101" pitchFamily="2" charset="-122"/>
              </a:rPr>
              <a:t>PSO</a:t>
            </a:r>
            <a:r>
              <a:rPr lang="zh-CN" altLang="en-US" sz="1200" b="1" dirty="0">
                <a:solidFill>
                  <a:schemeClr val="tx1"/>
                </a:solidFill>
                <a:latin typeface="Times New Roman" panose="02020603050405020304" pitchFamily="18" charset="0"/>
                <a:ea typeface="宋体" panose="02010600030101010101" pitchFamily="2" charset="-122"/>
              </a:rPr>
              <a:t>本身并没有很多的参数需要调整。所以在实验中只需要调整隐含层的节点数目和权重的范围以取得较好的分类效果。</a:t>
            </a:r>
          </a:p>
          <a:p>
            <a:endParaRPr lang="zh-CN" altLang="en-US" dirty="0"/>
          </a:p>
        </p:txBody>
      </p:sp>
    </p:spTree>
    <p:extLst>
      <p:ext uri="{BB962C8B-B14F-4D97-AF65-F5344CB8AC3E}">
        <p14:creationId xmlns:p14="http://schemas.microsoft.com/office/powerpoint/2010/main" val="29932900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7174804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艾塔</a:t>
            </a:r>
          </a:p>
        </p:txBody>
      </p:sp>
    </p:spTree>
    <p:extLst>
      <p:ext uri="{BB962C8B-B14F-4D97-AF65-F5344CB8AC3E}">
        <p14:creationId xmlns:p14="http://schemas.microsoft.com/office/powerpoint/2010/main" val="33242997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肉</a:t>
            </a:r>
          </a:p>
        </p:txBody>
      </p:sp>
    </p:spTree>
    <p:extLst>
      <p:ext uri="{BB962C8B-B14F-4D97-AF65-F5344CB8AC3E}">
        <p14:creationId xmlns:p14="http://schemas.microsoft.com/office/powerpoint/2010/main" val="291110763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rotWithShape="0">
          <a:blip r:embed="rId2"/>
        </a:blipFill>
        <a:effectLst/>
      </p:bgPr>
    </p:bg>
    <p:spTree>
      <p:nvGrpSpPr>
        <p:cNvPr id="1" name=""/>
        <p:cNvGrpSpPr/>
        <p:nvPr/>
      </p:nvGrpSpPr>
      <p:grpSpPr>
        <a:xfrm>
          <a:off x="0" y="0"/>
          <a:ext cx="0" cy="0"/>
          <a:chOff x="0" y="0"/>
          <a:chExt cx="0" cy="0"/>
        </a:xfrm>
      </p:grpSpPr>
      <p:pic>
        <p:nvPicPr>
          <p:cNvPr id="2050" name="Picture 1026" descr="waseda_mark"/>
          <p:cNvPicPr>
            <a:picLocks noChangeAspect="1"/>
          </p:cNvPicPr>
          <p:nvPr/>
        </p:nvPicPr>
        <p:blipFill>
          <a:blip r:embed="rId3">
            <a:grayscl/>
            <a:lum bright="79999" contrast="-89999"/>
          </a:blip>
          <a:stretch>
            <a:fillRect/>
          </a:stretch>
        </p:blipFill>
        <p:spPr>
          <a:xfrm>
            <a:off x="1116013" y="930275"/>
            <a:ext cx="6840537" cy="5307013"/>
          </a:xfrm>
          <a:prstGeom prst="rect">
            <a:avLst/>
          </a:prstGeom>
          <a:noFill/>
          <a:ln w="9525">
            <a:noFill/>
          </a:ln>
        </p:spPr>
      </p:pic>
      <p:pic>
        <p:nvPicPr>
          <p:cNvPr id="2051" name="Picture 1027" descr="wsd1"/>
          <p:cNvPicPr>
            <a:picLocks noChangeAspect="1"/>
          </p:cNvPicPr>
          <p:nvPr/>
        </p:nvPicPr>
        <p:blipFill>
          <a:blip r:embed="rId4"/>
          <a:stretch>
            <a:fillRect/>
          </a:stretch>
        </p:blipFill>
        <p:spPr>
          <a:xfrm>
            <a:off x="0" y="5661025"/>
            <a:ext cx="9144000" cy="1196975"/>
          </a:xfrm>
          <a:prstGeom prst="rect">
            <a:avLst/>
          </a:prstGeom>
          <a:noFill/>
          <a:ln w="9525">
            <a:noFill/>
          </a:ln>
        </p:spPr>
      </p:pic>
      <p:sp>
        <p:nvSpPr>
          <p:cNvPr id="2052" name="AutoShape 1031"/>
          <p:cNvSpPr/>
          <p:nvPr/>
        </p:nvSpPr>
        <p:spPr>
          <a:xfrm>
            <a:off x="685800" y="3429000"/>
            <a:ext cx="7772400" cy="109538"/>
          </a:xfrm>
          <a:custGeom>
            <a:avLst/>
            <a:gdLst/>
            <a:ahLst/>
            <a:cxnLst>
              <a:cxn ang="0">
                <a:pos x="0" y="0"/>
              </a:cxn>
              <a:cxn ang="0">
                <a:pos x="2147483647" y="0"/>
              </a:cxn>
              <a:cxn ang="0">
                <a:pos x="2147483647" y="1314299689"/>
              </a:cxn>
              <a:cxn ang="0">
                <a:pos x="0" y="1314299689"/>
              </a:cxn>
              <a:cxn ang="0">
                <a:pos x="0" y="0"/>
              </a:cxn>
              <a:cxn ang="0">
                <a:pos x="2147483647" y="0"/>
              </a:cxn>
            </a:cxnLst>
            <a:rect l="0" t="0" r="0" b="0"/>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rgbClr val="A50021"/>
          </a:solidFill>
          <a:ln w="9525" cap="flat" cmpd="sng">
            <a:solidFill>
              <a:schemeClr val="accent2"/>
            </a:solidFill>
            <a:prstDash val="solid"/>
            <a:round/>
            <a:headEnd type="none" w="med" len="med"/>
            <a:tailEnd type="none" w="med" len="med"/>
          </a:ln>
        </p:spPr>
        <p:txBody>
          <a:bodyPr/>
          <a:lstStyle/>
          <a:p>
            <a:endParaRPr lang="zh-CN" altLang="en-US"/>
          </a:p>
        </p:txBody>
      </p:sp>
      <p:sp>
        <p:nvSpPr>
          <p:cNvPr id="2053" name="Line 1032"/>
          <p:cNvSpPr/>
          <p:nvPr userDrawn="1"/>
        </p:nvSpPr>
        <p:spPr>
          <a:xfrm>
            <a:off x="228600" y="457200"/>
            <a:ext cx="8686800" cy="0"/>
          </a:xfrm>
          <a:prstGeom prst="line">
            <a:avLst/>
          </a:prstGeom>
          <a:ln w="57150" cap="flat" cmpd="thinThick">
            <a:solidFill>
              <a:schemeClr val="accent2"/>
            </a:solidFill>
            <a:prstDash val="solid"/>
            <a:round/>
            <a:headEnd type="none" w="med" len="med"/>
            <a:tailEnd type="none" w="med" len="med"/>
          </a:ln>
        </p:spPr>
      </p:sp>
      <p:sp>
        <p:nvSpPr>
          <p:cNvPr id="9" name="Text Box 1033"/>
          <p:cNvSpPr txBox="1">
            <a:spLocks noChangeArrowheads="1"/>
          </p:cNvSpPr>
          <p:nvPr/>
        </p:nvSpPr>
        <p:spPr bwMode="auto">
          <a:xfrm>
            <a:off x="0" y="0"/>
            <a:ext cx="9144000" cy="396875"/>
          </a:xfrm>
          <a:prstGeom prst="rect">
            <a:avLst/>
          </a:prstGeom>
          <a:noFill/>
          <a:ln>
            <a:noFill/>
          </a:ln>
        </p:spPr>
        <p:txBody>
          <a:bodyPr>
            <a:spAutoFit/>
          </a:bodyPr>
          <a:lstStyle>
            <a:lvl1pPr>
              <a:defRPr sz="2400">
                <a:solidFill>
                  <a:schemeClr val="bg1"/>
                </a:solidFill>
                <a:latin typeface="宋体" panose="02010600030101010101" pitchFamily="2" charset="-122"/>
                <a:ea typeface="宋体" panose="02010600030101010101" pitchFamily="2" charset="-122"/>
              </a:defRPr>
            </a:lvl1pPr>
            <a:lvl2pPr marL="742950" indent="-285750">
              <a:defRPr sz="2400">
                <a:solidFill>
                  <a:schemeClr val="bg1"/>
                </a:solidFill>
                <a:latin typeface="宋体" panose="02010600030101010101" pitchFamily="2" charset="-122"/>
                <a:ea typeface="宋体" panose="02010600030101010101" pitchFamily="2" charset="-122"/>
              </a:defRPr>
            </a:lvl2pPr>
            <a:lvl3pPr marL="1143000" indent="-228600">
              <a:defRPr sz="2400">
                <a:solidFill>
                  <a:schemeClr val="bg1"/>
                </a:solidFill>
                <a:latin typeface="宋体" panose="02010600030101010101" pitchFamily="2" charset="-122"/>
                <a:ea typeface="宋体" panose="02010600030101010101" pitchFamily="2" charset="-122"/>
              </a:defRPr>
            </a:lvl3pPr>
            <a:lvl4pPr marL="1600200" indent="-228600">
              <a:defRPr sz="2400">
                <a:solidFill>
                  <a:schemeClr val="bg1"/>
                </a:solidFill>
                <a:latin typeface="宋体" panose="02010600030101010101" pitchFamily="2" charset="-122"/>
                <a:ea typeface="宋体" panose="02010600030101010101" pitchFamily="2" charset="-122"/>
              </a:defRPr>
            </a:lvl4pPr>
            <a:lvl5pPr marL="2057400" indent="-228600">
              <a:defRPr sz="2400">
                <a:solidFill>
                  <a:schemeClr val="bg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9pPr>
          </a:lstStyle>
          <a:p>
            <a:pPr marL="0" marR="0" lvl="0" indent="0" algn="ctr" defTabSz="914400" rtl="0" eaLnBrk="1" fontAlgn="base" latinLnBrk="0" hangingPunct="1">
              <a:lnSpc>
                <a:spcPct val="100000"/>
              </a:lnSpc>
              <a:spcBef>
                <a:spcPct val="50000"/>
              </a:spcBef>
              <a:spcAft>
                <a:spcPct val="0"/>
              </a:spcAft>
              <a:buClrTx/>
              <a:buSzTx/>
              <a:buFontTx/>
              <a:buNone/>
              <a:defRPr/>
            </a:pPr>
            <a:r>
              <a:rPr kumimoji="0" lang="en-US" altLang="zh-CN" sz="2000" b="0" i="0" u="none" strike="noStrike" kern="1200" cap="none" spc="0" normalizeH="0" baseline="0" noProof="0">
                <a:ln>
                  <a:noFill/>
                </a:ln>
                <a:solidFill>
                  <a:schemeClr val="accent2"/>
                </a:solidFill>
                <a:effectLst/>
                <a:uLnTx/>
                <a:uFillTx/>
                <a:latin typeface="Arial" panose="020B0604020202020204" pitchFamily="34" charset="0"/>
                <a:ea typeface="宋体" panose="02010600030101010101" pitchFamily="2" charset="-122"/>
                <a:cs typeface="+mn-cs"/>
              </a:rPr>
              <a:t>Introduction of Artificial Intelligence</a:t>
            </a:r>
          </a:p>
        </p:txBody>
      </p:sp>
      <p:sp>
        <p:nvSpPr>
          <p:cNvPr id="23556" name="Rectangle 1028"/>
          <p:cNvSpPr>
            <a:spLocks noGrp="1" noChangeArrowheads="1"/>
          </p:cNvSpPr>
          <p:nvPr>
            <p:ph type="ctrTitle"/>
          </p:nvPr>
        </p:nvSpPr>
        <p:spPr>
          <a:xfrm>
            <a:off x="685800" y="836613"/>
            <a:ext cx="7772400" cy="2019300"/>
          </a:xfrm>
          <a:noFill/>
        </p:spPr>
        <p:txBody>
          <a:bodyPr/>
          <a:lstStyle>
            <a:lvl1pPr>
              <a:defRPr/>
            </a:lvl1pPr>
          </a:lstStyle>
          <a:p>
            <a:pPr fontAlgn="base"/>
            <a:r>
              <a:rPr lang="ja-JP" altLang="en-US" strike="noStrike" noProof="1"/>
              <a:t>マスタ タイトルの書式設定</a:t>
            </a:r>
          </a:p>
        </p:txBody>
      </p:sp>
      <p:sp>
        <p:nvSpPr>
          <p:cNvPr id="23557" name="Rectangle 1029"/>
          <p:cNvSpPr>
            <a:spLocks noGrp="1" noChangeArrowheads="1"/>
          </p:cNvSpPr>
          <p:nvPr>
            <p:ph type="subTitle" idx="1"/>
          </p:nvPr>
        </p:nvSpPr>
        <p:spPr>
          <a:xfrm>
            <a:off x="1447800" y="3213100"/>
            <a:ext cx="7010400" cy="1816100"/>
          </a:xfrm>
        </p:spPr>
        <p:txBody>
          <a:bodyPr/>
          <a:lstStyle>
            <a:lvl1pPr marL="0" indent="0" algn="ctr">
              <a:buFont typeface="Wingdings" panose="05000000000000000000" pitchFamily="2" charset="2"/>
              <a:buNone/>
              <a:defRPr/>
            </a:lvl1pPr>
          </a:lstStyle>
          <a:p>
            <a:pPr fontAlgn="base"/>
            <a:r>
              <a:rPr lang="ja-JP" altLang="en-US" strike="noStrike" noProof="1"/>
              <a:t>マスタ サブタイトルの書式設定</a:t>
            </a:r>
          </a:p>
        </p:txBody>
      </p:sp>
      <p:sp>
        <p:nvSpPr>
          <p:cNvPr id="2" name="灯片编号占位符 1"/>
          <p:cNvSpPr>
            <a:spLocks noGrp="1"/>
          </p:cNvSpPr>
          <p:nvPr>
            <p:ph type="sldNum" sz="quarter" idx="10"/>
          </p:nvPr>
        </p:nvSpPr>
        <p:spPr>
          <a:xfrm>
            <a:off x="6934200" y="6477000"/>
            <a:ext cx="1981200" cy="360363"/>
          </a:xfrm>
          <a:prstGeom prst="rect">
            <a:avLst/>
          </a:prstGeom>
          <a:noFill/>
          <a:ln w="9525">
            <a:noFill/>
            <a:miter lim="800000"/>
          </a:ln>
          <a:effectLst/>
        </p:spPr>
        <p:txBody>
          <a:bodyPr vert="horz" wrap="square" lIns="91440" tIns="45720" rIns="91440" bIns="45720" numCol="1" anchor="t" anchorCtr="0" compatLnSpc="1"/>
          <a:lstStyle/>
          <a:p>
            <a:pPr lvl="0" eaLnBrk="1" fontAlgn="base" hangingPunct="1"/>
            <a:fld id="{9A0DB2DC-4C9A-4742-B13C-FB6460FD3503}" type="slidenum">
              <a:rPr lang="ja-JP" altLang="en-US" strike="noStrike" noProof="1" dirty="0">
                <a:latin typeface="Arial" panose="020B0604020202020204" pitchFamily="34" charset="0"/>
                <a:ea typeface="MS PGothic" panose="020B0600070205080204" pitchFamily="34" charset="-128"/>
                <a:cs typeface="+mn-cs"/>
              </a:rPr>
              <a:t>‹#›</a:t>
            </a:fld>
            <a:endParaRPr lang="ja-JP" altLang="en-US" strike="noStrike" noProof="1"/>
          </a:p>
        </p:txBody>
      </p:sp>
    </p:spTree>
  </p:cSld>
  <p:clrMapOvr>
    <a:masterClrMapping/>
  </p:clrMapOvr>
  <p:transition>
    <p:rand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灯片编号占位符 3"/>
          <p:cNvSpPr>
            <a:spLocks noGrp="1"/>
          </p:cNvSpPr>
          <p:nvPr>
            <p:ph type="sldNum" sz="quarter" idx="10"/>
          </p:nvPr>
        </p:nvSpPr>
        <p:spPr/>
        <p:txBody>
          <a:bodyPr/>
          <a:lstStyle/>
          <a:p>
            <a:pPr lvl="0" eaLnBrk="1" fontAlgn="base" hangingPunct="1"/>
            <a:fld id="{9A0DB2DC-4C9A-4742-B13C-FB6460FD3503}" type="slidenum">
              <a:rPr lang="ja-JP" altLang="en-US" strike="noStrike" noProof="1" dirty="0">
                <a:latin typeface="Arial" panose="020B0604020202020204" pitchFamily="34" charset="0"/>
                <a:ea typeface="MS PGothic" panose="020B0600070205080204" pitchFamily="34" charset="-128"/>
                <a:cs typeface="+mn-cs"/>
              </a:rPr>
              <a:t>‹#›</a:t>
            </a:fld>
            <a:endParaRPr lang="ja-JP" altLang="en-US" strike="noStrike" noProof="1"/>
          </a:p>
        </p:txBody>
      </p:sp>
    </p:spTree>
  </p:cSld>
  <p:clrMapOvr>
    <a:masterClrMapping/>
  </p:clrMapOvr>
  <p:transition>
    <p:rand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0"/>
            <a:ext cx="2286000" cy="6308725"/>
          </a:xfrm>
        </p:spPr>
        <p:txBody>
          <a:bodyPr vert="eaVert"/>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a:xfrm>
            <a:off x="0" y="0"/>
            <a:ext cx="6705600" cy="6308725"/>
          </a:xfrm>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灯片编号占位符 3"/>
          <p:cNvSpPr>
            <a:spLocks noGrp="1"/>
          </p:cNvSpPr>
          <p:nvPr>
            <p:ph type="sldNum" sz="quarter" idx="10"/>
          </p:nvPr>
        </p:nvSpPr>
        <p:spPr/>
        <p:txBody>
          <a:bodyPr/>
          <a:lstStyle/>
          <a:p>
            <a:pPr lvl="0" eaLnBrk="1" fontAlgn="base" hangingPunct="1"/>
            <a:fld id="{9A0DB2DC-4C9A-4742-B13C-FB6460FD3503}" type="slidenum">
              <a:rPr lang="ja-JP" altLang="en-US" strike="noStrike" noProof="1" dirty="0">
                <a:latin typeface="Arial" panose="020B0604020202020204" pitchFamily="34" charset="0"/>
                <a:ea typeface="MS PGothic" panose="020B0600070205080204" pitchFamily="34" charset="-128"/>
                <a:cs typeface="+mn-cs"/>
              </a:rPr>
              <a:t>‹#›</a:t>
            </a:fld>
            <a:endParaRPr lang="ja-JP" altLang="en-US" strike="noStrike" noProof="1"/>
          </a:p>
        </p:txBody>
      </p:sp>
    </p:spTree>
  </p:cSld>
  <p:clrMapOvr>
    <a:masterClrMapping/>
  </p:clrMapOvr>
  <p:transition>
    <p:rand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灯片编号占位符 3"/>
          <p:cNvSpPr>
            <a:spLocks noGrp="1"/>
          </p:cNvSpPr>
          <p:nvPr>
            <p:ph type="sldNum" sz="quarter" idx="10"/>
          </p:nvPr>
        </p:nvSpPr>
        <p:spPr/>
        <p:txBody>
          <a:bodyPr/>
          <a:lstStyle/>
          <a:p>
            <a:pPr lvl="0" eaLnBrk="1" fontAlgn="base" hangingPunct="1"/>
            <a:fld id="{9A0DB2DC-4C9A-4742-B13C-FB6460FD3503}" type="slidenum">
              <a:rPr lang="ja-JP" altLang="en-US" strike="noStrike" noProof="1" dirty="0">
                <a:latin typeface="Arial" panose="020B0604020202020204" pitchFamily="34" charset="0"/>
                <a:ea typeface="MS PGothic" panose="020B0600070205080204" pitchFamily="34" charset="-128"/>
                <a:cs typeface="+mn-cs"/>
              </a:rPr>
              <a:t>‹#›</a:t>
            </a:fld>
            <a:endParaRPr lang="ja-JP" altLang="en-US" strike="noStrike" noProof="1"/>
          </a:p>
        </p:txBody>
      </p:sp>
    </p:spTree>
  </p:cSld>
  <p:clrMapOvr>
    <a:masterClrMapping/>
  </p:clrMapOvr>
  <p:transition>
    <p:rand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a:t>单击此处编辑母版文本样式</a:t>
            </a:r>
          </a:p>
        </p:txBody>
      </p:sp>
      <p:sp>
        <p:nvSpPr>
          <p:cNvPr id="4" name="灯片编号占位符 3"/>
          <p:cNvSpPr>
            <a:spLocks noGrp="1"/>
          </p:cNvSpPr>
          <p:nvPr>
            <p:ph type="sldNum" sz="quarter" idx="10"/>
          </p:nvPr>
        </p:nvSpPr>
        <p:spPr/>
        <p:txBody>
          <a:bodyPr/>
          <a:lstStyle/>
          <a:p>
            <a:pPr lvl="0" eaLnBrk="1" fontAlgn="base" hangingPunct="1"/>
            <a:fld id="{9A0DB2DC-4C9A-4742-B13C-FB6460FD3503}" type="slidenum">
              <a:rPr lang="ja-JP" altLang="en-US" strike="noStrike" noProof="1" dirty="0">
                <a:latin typeface="Arial" panose="020B0604020202020204" pitchFamily="34" charset="0"/>
                <a:ea typeface="MS PGothic" panose="020B0600070205080204" pitchFamily="34" charset="-128"/>
                <a:cs typeface="+mn-cs"/>
              </a:rPr>
              <a:t>‹#›</a:t>
            </a:fld>
            <a:endParaRPr lang="ja-JP" altLang="en-US" strike="noStrike" noProof="1"/>
          </a:p>
        </p:txBody>
      </p:sp>
    </p:spTree>
  </p:cSld>
  <p:clrMapOvr>
    <a:masterClrMapping/>
  </p:clrMapOvr>
  <p:transition>
    <p:rand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sz="half" idx="1"/>
          </p:nvPr>
        </p:nvSpPr>
        <p:spPr>
          <a:xfrm>
            <a:off x="250825" y="908050"/>
            <a:ext cx="4244975" cy="54006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half" idx="2"/>
          </p:nvPr>
        </p:nvSpPr>
        <p:spPr>
          <a:xfrm>
            <a:off x="4648200" y="908050"/>
            <a:ext cx="4244975" cy="54006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灯片编号占位符 4"/>
          <p:cNvSpPr>
            <a:spLocks noGrp="1"/>
          </p:cNvSpPr>
          <p:nvPr>
            <p:ph type="sldNum" sz="quarter" idx="10"/>
          </p:nvPr>
        </p:nvSpPr>
        <p:spPr/>
        <p:txBody>
          <a:bodyPr/>
          <a:lstStyle/>
          <a:p>
            <a:pPr lvl="0" eaLnBrk="1" fontAlgn="base" hangingPunct="1"/>
            <a:fld id="{9A0DB2DC-4C9A-4742-B13C-FB6460FD3503}" type="slidenum">
              <a:rPr lang="ja-JP" altLang="en-US" strike="noStrike" noProof="1" dirty="0">
                <a:latin typeface="Arial" panose="020B0604020202020204" pitchFamily="34" charset="0"/>
                <a:ea typeface="MS PGothic" panose="020B0600070205080204" pitchFamily="34" charset="-128"/>
                <a:cs typeface="+mn-cs"/>
              </a:rPr>
              <a:t>‹#›</a:t>
            </a:fld>
            <a:endParaRPr lang="ja-JP" altLang="en-US" strike="noStrike" noProof="1"/>
          </a:p>
        </p:txBody>
      </p:sp>
    </p:spTree>
  </p:cSld>
  <p:clrMapOvr>
    <a:masterClrMapping/>
  </p:clrMapOvr>
  <p:transition>
    <p:rand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7" name="灯片编号占位符 6"/>
          <p:cNvSpPr>
            <a:spLocks noGrp="1"/>
          </p:cNvSpPr>
          <p:nvPr>
            <p:ph type="sldNum" sz="quarter" idx="10"/>
          </p:nvPr>
        </p:nvSpPr>
        <p:spPr/>
        <p:txBody>
          <a:bodyPr/>
          <a:lstStyle/>
          <a:p>
            <a:pPr lvl="0" eaLnBrk="1" fontAlgn="base" hangingPunct="1"/>
            <a:fld id="{9A0DB2DC-4C9A-4742-B13C-FB6460FD3503}" type="slidenum">
              <a:rPr lang="ja-JP" altLang="en-US" strike="noStrike" noProof="1" dirty="0">
                <a:latin typeface="Arial" panose="020B0604020202020204" pitchFamily="34" charset="0"/>
                <a:ea typeface="MS PGothic" panose="020B0600070205080204" pitchFamily="34" charset="-128"/>
                <a:cs typeface="+mn-cs"/>
              </a:rPr>
              <a:t>‹#›</a:t>
            </a:fld>
            <a:endParaRPr lang="ja-JP" altLang="en-US" strike="noStrike" noProof="1"/>
          </a:p>
        </p:txBody>
      </p:sp>
    </p:spTree>
  </p:cSld>
  <p:clrMapOvr>
    <a:masterClrMapping/>
  </p:clrMapOvr>
  <p:transition>
    <p:rand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灯片编号占位符 2"/>
          <p:cNvSpPr>
            <a:spLocks noGrp="1"/>
          </p:cNvSpPr>
          <p:nvPr>
            <p:ph type="sldNum" sz="quarter" idx="10"/>
          </p:nvPr>
        </p:nvSpPr>
        <p:spPr/>
        <p:txBody>
          <a:bodyPr/>
          <a:lstStyle/>
          <a:p>
            <a:pPr lvl="0" eaLnBrk="1" fontAlgn="base" hangingPunct="1"/>
            <a:fld id="{9A0DB2DC-4C9A-4742-B13C-FB6460FD3503}" type="slidenum">
              <a:rPr lang="ja-JP" altLang="en-US" strike="noStrike" noProof="1" dirty="0">
                <a:latin typeface="Arial" panose="020B0604020202020204" pitchFamily="34" charset="0"/>
                <a:ea typeface="MS PGothic" panose="020B0600070205080204" pitchFamily="34" charset="-128"/>
                <a:cs typeface="+mn-cs"/>
              </a:rPr>
              <a:t>‹#›</a:t>
            </a:fld>
            <a:endParaRPr lang="ja-JP" altLang="en-US" strike="noStrike" noProof="1"/>
          </a:p>
        </p:txBody>
      </p:sp>
    </p:spTree>
  </p:cSld>
  <p:clrMapOvr>
    <a:masterClrMapping/>
  </p:clrMapOvr>
  <p:transition>
    <p:rand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lvl="0" eaLnBrk="1" fontAlgn="base" hangingPunct="1"/>
            <a:fld id="{9A0DB2DC-4C9A-4742-B13C-FB6460FD3503}" type="slidenum">
              <a:rPr lang="ja-JP" altLang="en-US" strike="noStrike" noProof="1" dirty="0">
                <a:latin typeface="Arial" panose="020B0604020202020204" pitchFamily="34" charset="0"/>
                <a:ea typeface="MS PGothic" panose="020B0600070205080204" pitchFamily="34" charset="-128"/>
                <a:cs typeface="+mn-cs"/>
              </a:rPr>
              <a:t>‹#›</a:t>
            </a:fld>
            <a:endParaRPr lang="ja-JP" altLang="en-US" strike="noStrike" noProof="1"/>
          </a:p>
        </p:txBody>
      </p:sp>
    </p:spTree>
  </p:cSld>
  <p:clrMapOvr>
    <a:masterClrMapping/>
  </p:clrMapOvr>
  <p:transition>
    <p:rand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pPr fontAlgn="base"/>
            <a:r>
              <a:rPr lang="zh-CN" altLang="en-US" strike="noStrike" noProof="1"/>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a:t>单击此处编辑母版文本样式</a:t>
            </a:r>
          </a:p>
        </p:txBody>
      </p:sp>
      <p:sp>
        <p:nvSpPr>
          <p:cNvPr id="5" name="灯片编号占位符 4"/>
          <p:cNvSpPr>
            <a:spLocks noGrp="1"/>
          </p:cNvSpPr>
          <p:nvPr>
            <p:ph type="sldNum" sz="quarter" idx="10"/>
          </p:nvPr>
        </p:nvSpPr>
        <p:spPr/>
        <p:txBody>
          <a:bodyPr/>
          <a:lstStyle/>
          <a:p>
            <a:pPr lvl="0" eaLnBrk="1" fontAlgn="base" hangingPunct="1"/>
            <a:fld id="{9A0DB2DC-4C9A-4742-B13C-FB6460FD3503}" type="slidenum">
              <a:rPr lang="ja-JP" altLang="en-US" strike="noStrike" noProof="1" dirty="0">
                <a:latin typeface="Arial" panose="020B0604020202020204" pitchFamily="34" charset="0"/>
                <a:ea typeface="MS PGothic" panose="020B0600070205080204" pitchFamily="34" charset="-128"/>
                <a:cs typeface="+mn-cs"/>
              </a:rPr>
              <a:t>‹#›</a:t>
            </a:fld>
            <a:endParaRPr lang="ja-JP" altLang="en-US" strike="noStrike" noProof="1"/>
          </a:p>
        </p:txBody>
      </p:sp>
    </p:spTree>
  </p:cSld>
  <p:clrMapOvr>
    <a:masterClrMapping/>
  </p:clrMapOvr>
  <p:transition>
    <p:rand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pPr fontAlgn="base"/>
            <a:r>
              <a:rPr lang="zh-CN" altLang="en-US" strike="noStrike" noProof="1"/>
              <a:t>单击此处编辑母版标题样式</a:t>
            </a:r>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just" defTabSz="914400" rtl="0" eaLnBrk="0" fontAlgn="base" latinLnBrk="0" hangingPunct="0">
              <a:lnSpc>
                <a:spcPct val="120000"/>
              </a:lnSpc>
              <a:spcBef>
                <a:spcPct val="20000"/>
              </a:spcBef>
              <a:spcAft>
                <a:spcPct val="0"/>
              </a:spcAft>
              <a:buClr>
                <a:schemeClr val="accent2"/>
              </a:buClr>
              <a:buSzTx/>
              <a:buFont typeface="Wingdings" panose="05000000000000000000" pitchFamily="2" charset="2"/>
              <a:buNone/>
              <a:defRPr/>
            </a:pPr>
            <a:endParaRPr kumimoji="0" lang="zh-CN" altLang="en-US" sz="3200" b="0" i="0" u="none" strike="noStrike" kern="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a:t>单击此处编辑母版文本样式</a:t>
            </a:r>
          </a:p>
        </p:txBody>
      </p:sp>
      <p:sp>
        <p:nvSpPr>
          <p:cNvPr id="5" name="灯片编号占位符 4"/>
          <p:cNvSpPr>
            <a:spLocks noGrp="1"/>
          </p:cNvSpPr>
          <p:nvPr>
            <p:ph type="sldNum" sz="quarter" idx="10"/>
          </p:nvPr>
        </p:nvSpPr>
        <p:spPr/>
        <p:txBody>
          <a:bodyPr/>
          <a:lstStyle/>
          <a:p>
            <a:pPr lvl="0" eaLnBrk="1" fontAlgn="base" hangingPunct="1"/>
            <a:fld id="{9A0DB2DC-4C9A-4742-B13C-FB6460FD3503}" type="slidenum">
              <a:rPr lang="ja-JP" altLang="en-US" strike="noStrike" noProof="1" dirty="0">
                <a:latin typeface="Arial" panose="020B0604020202020204" pitchFamily="34" charset="0"/>
                <a:ea typeface="MS PGothic" panose="020B0600070205080204" pitchFamily="34" charset="-128"/>
                <a:cs typeface="+mn-cs"/>
              </a:rPr>
              <a:t>‹#›</a:t>
            </a:fld>
            <a:endParaRPr lang="ja-JP" altLang="en-US" strike="noStrike" noProof="1"/>
          </a:p>
        </p:txBody>
      </p:sp>
    </p:spTree>
  </p:cSld>
  <p:clrMapOvr>
    <a:masterClrMapping/>
  </p:clrMapOvr>
  <p:transition>
    <p:rand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rotWithShape="0">
          <a:blip r:embed="rId13"/>
        </a:blipFill>
        <a:effectLst/>
      </p:bgPr>
    </p:bg>
    <p:spTree>
      <p:nvGrpSpPr>
        <p:cNvPr id="1" name=""/>
        <p:cNvGrpSpPr/>
        <p:nvPr/>
      </p:nvGrpSpPr>
      <p:grpSpPr>
        <a:xfrm>
          <a:off x="0" y="0"/>
          <a:ext cx="0" cy="0"/>
          <a:chOff x="0" y="0"/>
          <a:chExt cx="0" cy="0"/>
        </a:xfrm>
      </p:grpSpPr>
      <p:sp>
        <p:nvSpPr>
          <p:cNvPr id="1026" name="Rectangle 2"/>
          <p:cNvSpPr>
            <a:spLocks noGrp="1"/>
          </p:cNvSpPr>
          <p:nvPr>
            <p:ph type="title"/>
          </p:nvPr>
        </p:nvSpPr>
        <p:spPr>
          <a:xfrm>
            <a:off x="0" y="0"/>
            <a:ext cx="9144000" cy="765175"/>
          </a:xfrm>
          <a:prstGeom prst="rect">
            <a:avLst/>
          </a:prstGeom>
          <a:solidFill>
            <a:srgbClr val="A50021"/>
          </a:solidFill>
          <a:ln w="9525">
            <a:noFill/>
          </a:ln>
        </p:spPr>
        <p:txBody>
          <a:bodyPr anchor="b" anchorCtr="0"/>
          <a:lstStyle/>
          <a:p>
            <a:pPr lvl="0"/>
            <a:r>
              <a:rPr lang="ja-JP" altLang="en-US" dirty="0"/>
              <a:t>マスタ タイトルの書式設定</a:t>
            </a:r>
          </a:p>
        </p:txBody>
      </p:sp>
      <p:sp>
        <p:nvSpPr>
          <p:cNvPr id="1027" name="Rectangle 3"/>
          <p:cNvSpPr>
            <a:spLocks noGrp="1"/>
          </p:cNvSpPr>
          <p:nvPr>
            <p:ph type="body"/>
          </p:nvPr>
        </p:nvSpPr>
        <p:spPr>
          <a:xfrm>
            <a:off x="250825" y="908050"/>
            <a:ext cx="8642350" cy="5400675"/>
          </a:xfrm>
          <a:prstGeom prst="rect">
            <a:avLst/>
          </a:prstGeom>
          <a:noFill/>
          <a:ln w="9525">
            <a:noFill/>
          </a:ln>
        </p:spPr>
        <p:txBody>
          <a:bodyPr anchor="t" anchorCtr="0"/>
          <a:lstStyle/>
          <a:p>
            <a:pPr lvl="0"/>
            <a:r>
              <a:rPr lang="ja-JP" altLang="en-US" dirty="0"/>
              <a:t>マスタ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p>
        </p:txBody>
      </p:sp>
      <p:sp>
        <p:nvSpPr>
          <p:cNvPr id="22536" name="Rectangle 8"/>
          <p:cNvSpPr>
            <a:spLocks noGrp="1" noChangeArrowheads="1"/>
          </p:cNvSpPr>
          <p:nvPr>
            <p:ph type="sldNum" sz="quarter" idx="4"/>
          </p:nvPr>
        </p:nvSpPr>
        <p:spPr bwMode="auto">
          <a:xfrm>
            <a:off x="6934200" y="6477000"/>
            <a:ext cx="1981200" cy="360363"/>
          </a:xfrm>
          <a:prstGeom prst="rect">
            <a:avLst/>
          </a:prstGeom>
          <a:noFill/>
          <a:ln w="9525">
            <a:noFill/>
            <a:miter lim="800000"/>
          </a:ln>
          <a:effectLst/>
        </p:spPr>
        <p:txBody>
          <a:bodyPr vert="horz" wrap="square" lIns="91440" tIns="45720" rIns="91440" bIns="45720" numCol="1" anchor="t" anchorCtr="0" compatLnSpc="1"/>
          <a:lstStyle>
            <a:lvl1pPr algn="r">
              <a:defRPr sz="1800">
                <a:solidFill>
                  <a:srgbClr val="A50021"/>
                </a:solidFill>
                <a:latin typeface="Arial" panose="020B0604020202020204" pitchFamily="34" charset="0"/>
                <a:ea typeface="MS PGothic" panose="020B0600070205080204" pitchFamily="34" charset="-128"/>
              </a:defRPr>
            </a:lvl1pPr>
          </a:lstStyle>
          <a:p>
            <a:pPr lvl="0" eaLnBrk="1" fontAlgn="base" hangingPunct="1"/>
            <a:fld id="{9A0DB2DC-4C9A-4742-B13C-FB6460FD3503}" type="slidenum">
              <a:rPr lang="ja-JP" altLang="en-US" strike="noStrike" noProof="1" dirty="0">
                <a:latin typeface="Arial" panose="020B0604020202020204" pitchFamily="34" charset="0"/>
                <a:ea typeface="MS PGothic" panose="020B0600070205080204" pitchFamily="34" charset="-128"/>
                <a:cs typeface="+mn-cs"/>
              </a:rPr>
              <a:t>‹#›</a:t>
            </a:fld>
            <a:endParaRPr lang="ja-JP" altLang="en-US" strike="noStrike" noProof="1"/>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random/>
  </p:transition>
  <p:hf sldNum="0" hdr="0" ftr="0" dt="0"/>
  <p:txStyles>
    <p:titleStyle>
      <a:lvl1pPr indent="176530" algn="l" rtl="0" eaLnBrk="0" fontAlgn="base" hangingPunct="0">
        <a:spcBef>
          <a:spcPct val="0"/>
        </a:spcBef>
        <a:spcAft>
          <a:spcPct val="0"/>
        </a:spcAft>
        <a:defRPr sz="3800" b="1">
          <a:solidFill>
            <a:schemeClr val="bg1"/>
          </a:solidFill>
          <a:latin typeface="+mj-lt"/>
          <a:ea typeface="+mj-ea"/>
          <a:cs typeface="+mj-cs"/>
        </a:defRPr>
      </a:lvl1pPr>
      <a:lvl2pPr indent="176530" algn="l" rtl="0" eaLnBrk="0" fontAlgn="base" hangingPunct="0">
        <a:spcBef>
          <a:spcPct val="0"/>
        </a:spcBef>
        <a:spcAft>
          <a:spcPct val="0"/>
        </a:spcAft>
        <a:defRPr sz="3800" b="1">
          <a:solidFill>
            <a:schemeClr val="bg1"/>
          </a:solidFill>
          <a:latin typeface="Arial" panose="020B0604020202020204" pitchFamily="34" charset="0"/>
          <a:ea typeface="宋体" panose="02010600030101010101" pitchFamily="2" charset="-122"/>
        </a:defRPr>
      </a:lvl2pPr>
      <a:lvl3pPr indent="176530" algn="l" rtl="0" eaLnBrk="0" fontAlgn="base" hangingPunct="0">
        <a:spcBef>
          <a:spcPct val="0"/>
        </a:spcBef>
        <a:spcAft>
          <a:spcPct val="0"/>
        </a:spcAft>
        <a:defRPr sz="3800" b="1">
          <a:solidFill>
            <a:schemeClr val="bg1"/>
          </a:solidFill>
          <a:latin typeface="Arial" panose="020B0604020202020204" pitchFamily="34" charset="0"/>
          <a:ea typeface="宋体" panose="02010600030101010101" pitchFamily="2" charset="-122"/>
        </a:defRPr>
      </a:lvl3pPr>
      <a:lvl4pPr indent="176530" algn="l" rtl="0" eaLnBrk="0" fontAlgn="base" hangingPunct="0">
        <a:spcBef>
          <a:spcPct val="0"/>
        </a:spcBef>
        <a:spcAft>
          <a:spcPct val="0"/>
        </a:spcAft>
        <a:defRPr sz="3800" b="1">
          <a:solidFill>
            <a:schemeClr val="bg1"/>
          </a:solidFill>
          <a:latin typeface="Arial" panose="020B0604020202020204" pitchFamily="34" charset="0"/>
          <a:ea typeface="宋体" panose="02010600030101010101" pitchFamily="2" charset="-122"/>
        </a:defRPr>
      </a:lvl4pPr>
      <a:lvl5pPr indent="176530" algn="l" rtl="0" eaLnBrk="0" fontAlgn="base" hangingPunct="0">
        <a:spcBef>
          <a:spcPct val="0"/>
        </a:spcBef>
        <a:spcAft>
          <a:spcPct val="0"/>
        </a:spcAft>
        <a:defRPr sz="3800" b="1">
          <a:solidFill>
            <a:schemeClr val="bg1"/>
          </a:solidFill>
          <a:latin typeface="Arial" panose="020B0604020202020204" pitchFamily="34" charset="0"/>
          <a:ea typeface="宋体" panose="02010600030101010101" pitchFamily="2" charset="-122"/>
        </a:defRPr>
      </a:lvl5pPr>
      <a:lvl6pPr marL="457200" indent="176530" algn="l" rtl="0" fontAlgn="base">
        <a:spcBef>
          <a:spcPct val="0"/>
        </a:spcBef>
        <a:spcAft>
          <a:spcPct val="0"/>
        </a:spcAft>
        <a:defRPr sz="3800" b="1">
          <a:solidFill>
            <a:schemeClr val="bg1"/>
          </a:solidFill>
          <a:latin typeface="Arial" panose="020B0604020202020204" pitchFamily="34" charset="0"/>
          <a:ea typeface="宋体" panose="02010600030101010101" pitchFamily="2" charset="-122"/>
        </a:defRPr>
      </a:lvl6pPr>
      <a:lvl7pPr marL="914400" indent="176530" algn="l" rtl="0" fontAlgn="base">
        <a:spcBef>
          <a:spcPct val="0"/>
        </a:spcBef>
        <a:spcAft>
          <a:spcPct val="0"/>
        </a:spcAft>
        <a:defRPr sz="3800" b="1">
          <a:solidFill>
            <a:schemeClr val="bg1"/>
          </a:solidFill>
          <a:latin typeface="Arial" panose="020B0604020202020204" pitchFamily="34" charset="0"/>
          <a:ea typeface="宋体" panose="02010600030101010101" pitchFamily="2" charset="-122"/>
        </a:defRPr>
      </a:lvl7pPr>
      <a:lvl8pPr marL="1371600" indent="176530" algn="l" rtl="0" fontAlgn="base">
        <a:spcBef>
          <a:spcPct val="0"/>
        </a:spcBef>
        <a:spcAft>
          <a:spcPct val="0"/>
        </a:spcAft>
        <a:defRPr sz="3800" b="1">
          <a:solidFill>
            <a:schemeClr val="bg1"/>
          </a:solidFill>
          <a:latin typeface="Arial" panose="020B0604020202020204" pitchFamily="34" charset="0"/>
          <a:ea typeface="宋体" panose="02010600030101010101" pitchFamily="2" charset="-122"/>
        </a:defRPr>
      </a:lvl8pPr>
      <a:lvl9pPr marL="1828800" indent="176530" algn="l" rtl="0" fontAlgn="base">
        <a:spcBef>
          <a:spcPct val="0"/>
        </a:spcBef>
        <a:spcAft>
          <a:spcPct val="0"/>
        </a:spcAft>
        <a:defRPr sz="3800" b="1">
          <a:solidFill>
            <a:schemeClr val="bg1"/>
          </a:solidFill>
          <a:latin typeface="Arial" panose="020B0604020202020204" pitchFamily="34" charset="0"/>
          <a:ea typeface="宋体" panose="02010600030101010101" pitchFamily="2" charset="-122"/>
        </a:defRPr>
      </a:lvl9pPr>
    </p:titleStyle>
    <p:bodyStyle>
      <a:lvl1pPr marL="469900" indent="-469900" algn="just" rtl="0" eaLnBrk="0" fontAlgn="base" hangingPunct="0">
        <a:lnSpc>
          <a:spcPct val="120000"/>
        </a:lnSpc>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a:solidFill>
            <a:schemeClr val="folHlink"/>
          </a:solidFill>
          <a:latin typeface="+mn-lt"/>
          <a:ea typeface="+mn-ea"/>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a:solidFill>
            <a:srgbClr val="009900"/>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a:solidFill>
            <a:srgbClr val="0099CC"/>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5pPr>
      <a:lvl6pPr marL="25514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6pPr>
      <a:lvl7pPr marL="30086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7pPr>
      <a:lvl8pPr marL="34658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8pPr>
      <a:lvl9pPr marL="3923030" indent="-398780" algn="l" rtl="0" fontAlgn="base">
        <a:spcBef>
          <a:spcPct val="25000"/>
        </a:spcBef>
        <a:spcAft>
          <a:spcPct val="0"/>
        </a:spcAft>
        <a:buClr>
          <a:schemeClr val="accent2"/>
        </a:buClr>
        <a:buFont typeface="Wingdings" panose="05000000000000000000" pitchFamily="2" charset="2"/>
        <a:buChar char="§"/>
        <a:defRPr sz="2000">
          <a:solidFill>
            <a:srgbClr val="99CC00"/>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oleObject" Target="../embeddings/oleObject4.bin"/><Relationship Id="rId3" Type="http://schemas.openxmlformats.org/officeDocument/2006/relationships/image" Target="../media/image9.wmf"/><Relationship Id="rId7" Type="http://schemas.openxmlformats.org/officeDocument/2006/relationships/image" Target="../media/image11.wmf"/><Relationship Id="rId2" Type="http://schemas.openxmlformats.org/officeDocument/2006/relationships/oleObject" Target="../embeddings/oleObject1.bin"/><Relationship Id="rId1" Type="http://schemas.openxmlformats.org/officeDocument/2006/relationships/slideLayout" Target="../slideLayouts/slideLayout2.xml"/><Relationship Id="rId6" Type="http://schemas.openxmlformats.org/officeDocument/2006/relationships/oleObject" Target="../embeddings/oleObject3.bin"/><Relationship Id="rId5" Type="http://schemas.openxmlformats.org/officeDocument/2006/relationships/image" Target="../media/image10.wmf"/><Relationship Id="rId4" Type="http://schemas.openxmlformats.org/officeDocument/2006/relationships/oleObject" Target="../embeddings/oleObject2.bin"/><Relationship Id="rId9" Type="http://schemas.openxmlformats.org/officeDocument/2006/relationships/image" Target="../media/image12.wmf"/></Relationships>
</file>

<file path=ppt/slides/_rels/slide11.xml.rels><?xml version="1.0" encoding="UTF-8" standalone="yes"?>
<Relationships xmlns="http://schemas.openxmlformats.org/package/2006/relationships"><Relationship Id="rId8" Type="http://schemas.openxmlformats.org/officeDocument/2006/relationships/oleObject" Target="../embeddings/oleObject8.bin"/><Relationship Id="rId13" Type="http://schemas.openxmlformats.org/officeDocument/2006/relationships/image" Target="../media/image17.wmf"/><Relationship Id="rId3" Type="http://schemas.openxmlformats.org/officeDocument/2006/relationships/image" Target="../media/image10.wmf"/><Relationship Id="rId7" Type="http://schemas.openxmlformats.org/officeDocument/2006/relationships/image" Target="../media/image14.wmf"/><Relationship Id="rId12" Type="http://schemas.openxmlformats.org/officeDocument/2006/relationships/oleObject" Target="../embeddings/oleObject10.bin"/><Relationship Id="rId2" Type="http://schemas.openxmlformats.org/officeDocument/2006/relationships/oleObject" Target="../embeddings/oleObject5.bin"/><Relationship Id="rId1" Type="http://schemas.openxmlformats.org/officeDocument/2006/relationships/slideLayout" Target="../slideLayouts/slideLayout2.xml"/><Relationship Id="rId6" Type="http://schemas.openxmlformats.org/officeDocument/2006/relationships/oleObject" Target="../embeddings/oleObject7.bin"/><Relationship Id="rId11" Type="http://schemas.openxmlformats.org/officeDocument/2006/relationships/image" Target="../media/image16.wmf"/><Relationship Id="rId5" Type="http://schemas.openxmlformats.org/officeDocument/2006/relationships/image" Target="../media/image13.wmf"/><Relationship Id="rId15" Type="http://schemas.openxmlformats.org/officeDocument/2006/relationships/image" Target="../media/image18.wmf"/><Relationship Id="rId10" Type="http://schemas.openxmlformats.org/officeDocument/2006/relationships/oleObject" Target="../embeddings/oleObject9.bin"/><Relationship Id="rId4" Type="http://schemas.openxmlformats.org/officeDocument/2006/relationships/oleObject" Target="../embeddings/oleObject6.bin"/><Relationship Id="rId9" Type="http://schemas.openxmlformats.org/officeDocument/2006/relationships/image" Target="../media/image15.wmf"/><Relationship Id="rId14" Type="http://schemas.openxmlformats.org/officeDocument/2006/relationships/oleObject" Target="../embeddings/oleObject11.bin"/></Relationships>
</file>

<file path=ppt/slides/_rels/slide12.x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oleObject" Target="../embeddings/oleObject12.bin"/><Relationship Id="rId1" Type="http://schemas.openxmlformats.org/officeDocument/2006/relationships/slideLayout" Target="../slideLayouts/slideLayout2.xml"/><Relationship Id="rId6" Type="http://schemas.openxmlformats.org/officeDocument/2006/relationships/image" Target="../media/image20.jpeg"/><Relationship Id="rId5" Type="http://schemas.openxmlformats.org/officeDocument/2006/relationships/image" Target="../media/image14.wmf"/><Relationship Id="rId4" Type="http://schemas.openxmlformats.org/officeDocument/2006/relationships/oleObject" Target="../embeddings/oleObject7.bin"/></Relationships>
</file>

<file path=ppt/slides/_rels/slide13.xml.rels><?xml version="1.0" encoding="UTF-8" standalone="yes"?>
<Relationships xmlns="http://schemas.openxmlformats.org/package/2006/relationships"><Relationship Id="rId3" Type="http://schemas.openxmlformats.org/officeDocument/2006/relationships/image" Target="../media/image19.wmf"/><Relationship Id="rId7" Type="http://schemas.openxmlformats.org/officeDocument/2006/relationships/image" Target="../media/image14.wmf"/><Relationship Id="rId2" Type="http://schemas.openxmlformats.org/officeDocument/2006/relationships/oleObject" Target="../embeddings/oleObject13.bin"/><Relationship Id="rId1" Type="http://schemas.openxmlformats.org/officeDocument/2006/relationships/slideLayout" Target="../slideLayouts/slideLayout2.xml"/><Relationship Id="rId6" Type="http://schemas.openxmlformats.org/officeDocument/2006/relationships/oleObject" Target="../embeddings/oleObject7.bin"/><Relationship Id="rId5" Type="http://schemas.openxmlformats.org/officeDocument/2006/relationships/image" Target="../media/image21.wmf"/><Relationship Id="rId4" Type="http://schemas.openxmlformats.org/officeDocument/2006/relationships/oleObject" Target="../embeddings/oleObject14.bin"/></Relationships>
</file>

<file path=ppt/slides/_rels/slide14.x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oleObject" Target="../embeddings/oleObject15.bin"/><Relationship Id="rId1" Type="http://schemas.openxmlformats.org/officeDocument/2006/relationships/slideLayout" Target="../slideLayouts/slideLayout7.xml"/><Relationship Id="rId6" Type="http://schemas.openxmlformats.org/officeDocument/2006/relationships/oleObject" Target="../embeddings/oleObject18.bin"/><Relationship Id="rId5" Type="http://schemas.openxmlformats.org/officeDocument/2006/relationships/oleObject" Target="../embeddings/oleObject17.bin"/><Relationship Id="rId4" Type="http://schemas.openxmlformats.org/officeDocument/2006/relationships/oleObject" Target="../embeddings/oleObject16.bin"/></Relationships>
</file>

<file path=ppt/slides/_rels/slide15.xml.rels><?xml version="1.0" encoding="UTF-8" standalone="yes"?>
<Relationships xmlns="http://schemas.openxmlformats.org/package/2006/relationships"><Relationship Id="rId3" Type="http://schemas.openxmlformats.org/officeDocument/2006/relationships/image" Target="../media/image23.wmf"/><Relationship Id="rId7" Type="http://schemas.openxmlformats.org/officeDocument/2006/relationships/oleObject" Target="../embeddings/oleObject22.bin"/><Relationship Id="rId2" Type="http://schemas.openxmlformats.org/officeDocument/2006/relationships/oleObject" Target="../embeddings/oleObject19.bin"/><Relationship Id="rId1" Type="http://schemas.openxmlformats.org/officeDocument/2006/relationships/slideLayout" Target="../slideLayouts/slideLayout7.xml"/><Relationship Id="rId6" Type="http://schemas.openxmlformats.org/officeDocument/2006/relationships/image" Target="../media/image24.wmf"/><Relationship Id="rId5" Type="http://schemas.openxmlformats.org/officeDocument/2006/relationships/oleObject" Target="../embeddings/oleObject21.bin"/><Relationship Id="rId4" Type="http://schemas.openxmlformats.org/officeDocument/2006/relationships/oleObject" Target="../embeddings/oleObject20.bin"/></Relationships>
</file>

<file path=ppt/slides/_rels/slide16.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oleObject" Target="../embeddings/oleObject23.bin"/><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oleObject" Target="../embeddings/oleObject24.bin"/><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oleObject" Target="../embeddings/oleObject25.bin"/><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oleObject" Target="../embeddings/oleObject26.bin"/><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8" Type="http://schemas.openxmlformats.org/officeDocument/2006/relationships/oleObject" Target="../embeddings/oleObject30.bin"/><Relationship Id="rId13" Type="http://schemas.openxmlformats.org/officeDocument/2006/relationships/image" Target="../media/image34.wmf"/><Relationship Id="rId3" Type="http://schemas.openxmlformats.org/officeDocument/2006/relationships/image" Target="../media/image29.wmf"/><Relationship Id="rId7" Type="http://schemas.openxmlformats.org/officeDocument/2006/relationships/image" Target="../media/image31.wmf"/><Relationship Id="rId12" Type="http://schemas.openxmlformats.org/officeDocument/2006/relationships/oleObject" Target="../embeddings/oleObject32.bin"/><Relationship Id="rId2" Type="http://schemas.openxmlformats.org/officeDocument/2006/relationships/oleObject" Target="../embeddings/oleObject27.bin"/><Relationship Id="rId1" Type="http://schemas.openxmlformats.org/officeDocument/2006/relationships/slideLayout" Target="../slideLayouts/slideLayout2.xml"/><Relationship Id="rId6" Type="http://schemas.openxmlformats.org/officeDocument/2006/relationships/oleObject" Target="../embeddings/oleObject29.bin"/><Relationship Id="rId11" Type="http://schemas.openxmlformats.org/officeDocument/2006/relationships/image" Target="../media/image33.wmf"/><Relationship Id="rId5" Type="http://schemas.openxmlformats.org/officeDocument/2006/relationships/image" Target="../media/image30.wmf"/><Relationship Id="rId15" Type="http://schemas.openxmlformats.org/officeDocument/2006/relationships/image" Target="../media/image35.wmf"/><Relationship Id="rId10" Type="http://schemas.openxmlformats.org/officeDocument/2006/relationships/oleObject" Target="../embeddings/oleObject31.bin"/><Relationship Id="rId4" Type="http://schemas.openxmlformats.org/officeDocument/2006/relationships/oleObject" Target="../embeddings/oleObject28.bin"/><Relationship Id="rId9" Type="http://schemas.openxmlformats.org/officeDocument/2006/relationships/image" Target="../media/image32.wmf"/><Relationship Id="rId14" Type="http://schemas.openxmlformats.org/officeDocument/2006/relationships/oleObject" Target="../embeddings/oleObject33.bin"/></Relationships>
</file>

<file path=ppt/slides/_rels/slide35.xml.rels><?xml version="1.0" encoding="UTF-8" standalone="yes"?>
<Relationships xmlns="http://schemas.openxmlformats.org/package/2006/relationships"><Relationship Id="rId8" Type="http://schemas.openxmlformats.org/officeDocument/2006/relationships/oleObject" Target="../embeddings/oleObject37.bin"/><Relationship Id="rId3" Type="http://schemas.openxmlformats.org/officeDocument/2006/relationships/oleObject" Target="../embeddings/oleObject34.bin"/><Relationship Id="rId7" Type="http://schemas.openxmlformats.org/officeDocument/2006/relationships/image" Target="../media/image34.wmf"/><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oleObject" Target="../embeddings/oleObject36.bin"/><Relationship Id="rId5" Type="http://schemas.openxmlformats.org/officeDocument/2006/relationships/oleObject" Target="../embeddings/oleObject35.bin"/><Relationship Id="rId4" Type="http://schemas.openxmlformats.org/officeDocument/2006/relationships/image" Target="../media/image36.wmf"/><Relationship Id="rId9" Type="http://schemas.openxmlformats.org/officeDocument/2006/relationships/image" Target="../media/image30.wmf"/></Relationships>
</file>

<file path=ppt/slides/_rels/slide36.xml.rels><?xml version="1.0" encoding="UTF-8" standalone="yes"?>
<Relationships xmlns="http://schemas.openxmlformats.org/package/2006/relationships"><Relationship Id="rId8" Type="http://schemas.openxmlformats.org/officeDocument/2006/relationships/oleObject" Target="../embeddings/oleObject41.bin"/><Relationship Id="rId3" Type="http://schemas.openxmlformats.org/officeDocument/2006/relationships/image" Target="../media/image36.wmf"/><Relationship Id="rId7" Type="http://schemas.openxmlformats.org/officeDocument/2006/relationships/image" Target="../media/image38.wmf"/><Relationship Id="rId2" Type="http://schemas.openxmlformats.org/officeDocument/2006/relationships/oleObject" Target="../embeddings/oleObject38.bin"/><Relationship Id="rId1" Type="http://schemas.openxmlformats.org/officeDocument/2006/relationships/slideLayout" Target="../slideLayouts/slideLayout2.xml"/><Relationship Id="rId6" Type="http://schemas.openxmlformats.org/officeDocument/2006/relationships/oleObject" Target="../embeddings/oleObject40.bin"/><Relationship Id="rId11" Type="http://schemas.openxmlformats.org/officeDocument/2006/relationships/image" Target="../media/image40.wmf"/><Relationship Id="rId5" Type="http://schemas.openxmlformats.org/officeDocument/2006/relationships/image" Target="../media/image37.wmf"/><Relationship Id="rId10" Type="http://schemas.openxmlformats.org/officeDocument/2006/relationships/oleObject" Target="../embeddings/oleObject42.bin"/><Relationship Id="rId4" Type="http://schemas.openxmlformats.org/officeDocument/2006/relationships/oleObject" Target="../embeddings/oleObject39.bin"/><Relationship Id="rId9" Type="http://schemas.openxmlformats.org/officeDocument/2006/relationships/image" Target="../media/image39.wmf"/></Relationships>
</file>

<file path=ppt/slides/_rels/slide37.xml.rels><?xml version="1.0" encoding="UTF-8" standalone="yes"?>
<Relationships xmlns="http://schemas.openxmlformats.org/package/2006/relationships"><Relationship Id="rId3" Type="http://schemas.openxmlformats.org/officeDocument/2006/relationships/image" Target="../media/image36.wmf"/><Relationship Id="rId2" Type="http://schemas.openxmlformats.org/officeDocument/2006/relationships/oleObject" Target="../embeddings/oleObject43.bin"/><Relationship Id="rId1" Type="http://schemas.openxmlformats.org/officeDocument/2006/relationships/slideLayout" Target="../slideLayouts/slideLayout2.xml"/><Relationship Id="rId5" Type="http://schemas.openxmlformats.org/officeDocument/2006/relationships/image" Target="../media/image37.wmf"/><Relationship Id="rId4" Type="http://schemas.openxmlformats.org/officeDocument/2006/relationships/oleObject" Target="../embeddings/oleObject44.bin"/></Relationships>
</file>

<file path=ppt/slides/_rels/slide38.xml.rels><?xml version="1.0" encoding="UTF-8" standalone="yes"?>
<Relationships xmlns="http://schemas.openxmlformats.org/package/2006/relationships"><Relationship Id="rId8" Type="http://schemas.openxmlformats.org/officeDocument/2006/relationships/image" Target="../media/image43.wmf"/><Relationship Id="rId3" Type="http://schemas.openxmlformats.org/officeDocument/2006/relationships/oleObject" Target="../embeddings/oleObject45.bin"/><Relationship Id="rId7" Type="http://schemas.openxmlformats.org/officeDocument/2006/relationships/oleObject" Target="../embeddings/oleObject47.bin"/><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42.wmf"/><Relationship Id="rId5" Type="http://schemas.openxmlformats.org/officeDocument/2006/relationships/oleObject" Target="../embeddings/oleObject46.bin"/><Relationship Id="rId4" Type="http://schemas.openxmlformats.org/officeDocument/2006/relationships/image" Target="../media/image41.wmf"/></Relationships>
</file>

<file path=ppt/slides/_rels/slide39.xml.rels><?xml version="1.0" encoding="UTF-8" standalone="yes"?>
<Relationships xmlns="http://schemas.openxmlformats.org/package/2006/relationships"><Relationship Id="rId3" Type="http://schemas.openxmlformats.org/officeDocument/2006/relationships/image" Target="../media/image37.wmf"/><Relationship Id="rId2" Type="http://schemas.openxmlformats.org/officeDocument/2006/relationships/oleObject" Target="../embeddings/oleObject44.bin"/><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1.wmf"/><Relationship Id="rId2" Type="http://schemas.openxmlformats.org/officeDocument/2006/relationships/oleObject" Target="../embeddings/oleObject45.bin"/><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2"/>
          <p:cNvSpPr>
            <a:spLocks noGrp="1"/>
          </p:cNvSpPr>
          <p:nvPr>
            <p:ph type="ctrTitle"/>
          </p:nvPr>
        </p:nvSpPr>
        <p:spPr>
          <a:xfrm>
            <a:off x="900113" y="1193800"/>
            <a:ext cx="7772400" cy="2019300"/>
          </a:xfrm>
          <a:solidFill>
            <a:srgbClr val="A50021"/>
          </a:solidFill>
          <a:ln/>
        </p:spPr>
        <p:txBody>
          <a:bodyPr vert="horz" wrap="square" lIns="91440" tIns="45720" rIns="91440" bIns="45720" anchor="b" anchorCtr="0"/>
          <a:lstStyle/>
          <a:p>
            <a:pPr eaLnBrk="1" hangingPunct="1">
              <a:buClrTx/>
              <a:buSzTx/>
              <a:buFontTx/>
            </a:pPr>
            <a:r>
              <a:rPr lang="zh-CN" altLang="en-US" sz="4600" dirty="0">
                <a:solidFill>
                  <a:schemeClr val="tx1"/>
                </a:solidFill>
                <a:latin typeface="Times New Roman" panose="02020603050405020304" pitchFamily="18" charset="0"/>
                <a:ea typeface="黑体" panose="02010609060101010101" pitchFamily="49" charset="-122"/>
                <a:cs typeface="+mj-cs"/>
              </a:rPr>
              <a:t>第 </a:t>
            </a:r>
            <a:r>
              <a:rPr lang="en-US" altLang="zh-CN" sz="4600" dirty="0">
                <a:solidFill>
                  <a:schemeClr val="tx1"/>
                </a:solidFill>
                <a:latin typeface="Times New Roman" panose="02020603050405020304" pitchFamily="18" charset="0"/>
                <a:ea typeface="黑体" panose="02010609060101010101" pitchFamily="49" charset="-122"/>
                <a:cs typeface="+mj-cs"/>
              </a:rPr>
              <a:t>6 </a:t>
            </a:r>
            <a:r>
              <a:rPr lang="zh-CN" altLang="en-US" sz="4600" dirty="0">
                <a:solidFill>
                  <a:schemeClr val="tx1"/>
                </a:solidFill>
                <a:latin typeface="Times New Roman" panose="02020603050405020304" pitchFamily="18" charset="0"/>
                <a:ea typeface="黑体" panose="02010609060101010101" pitchFamily="49" charset="-122"/>
                <a:cs typeface="+mj-cs"/>
              </a:rPr>
              <a:t>章   智能计算及其应用</a:t>
            </a:r>
          </a:p>
        </p:txBody>
      </p:sp>
    </p:spTree>
  </p:cSld>
  <p:clrMapOvr>
    <a:masterClrMapping/>
  </p:clrMapOvr>
  <p:transition>
    <p:random/>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灯片编号占位符 3"/>
          <p:cNvSpPr>
            <a:spLocks noGrp="1"/>
          </p:cNvSpPr>
          <p:nvPr>
            <p:ph type="sldNum" sz="quarter" idx="10"/>
          </p:nvPr>
        </p:nvSpPr>
        <p:spPr>
          <a:ln/>
        </p:spPr>
        <p:txBody>
          <a:bodyPr wrap="square" lIns="91440" tIns="45720" rIns="91440" bIns="45720" anchor="t"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5pPr>
          </a:lstStyle>
          <a:p>
            <a:pPr lvl="0" algn="r" eaLnBrk="1" hangingPunct="1">
              <a:buSzTx/>
            </a:pPr>
            <a:fld id="{9A0DB2DC-4C9A-4742-B13C-FB6460FD3503}" type="slidenum">
              <a:rPr lang="ja-JP" altLang="en-US" sz="1800" dirty="0">
                <a:solidFill>
                  <a:srgbClr val="A50021"/>
                </a:solidFill>
                <a:latin typeface="Arial" panose="020B0604020202020204" pitchFamily="34" charset="0"/>
                <a:ea typeface="MS PGothic" panose="020B0600070205080204" pitchFamily="34" charset="-128"/>
              </a:rPr>
              <a:t>10</a:t>
            </a:fld>
            <a:endParaRPr lang="ja-JP" altLang="en-US" sz="1800" dirty="0">
              <a:solidFill>
                <a:srgbClr val="A50021"/>
              </a:solidFill>
              <a:latin typeface="Arial" panose="020B0604020202020204" pitchFamily="34" charset="0"/>
              <a:ea typeface="MS PGothic" panose="020B0600070205080204" pitchFamily="34" charset="-128"/>
            </a:endParaRPr>
          </a:p>
        </p:txBody>
      </p:sp>
      <p:sp>
        <p:nvSpPr>
          <p:cNvPr id="89090" name="Rectangle 2"/>
          <p:cNvSpPr>
            <a:spLocks noGrp="1"/>
          </p:cNvSpPr>
          <p:nvPr>
            <p:ph type="title"/>
          </p:nvPr>
        </p:nvSpPr>
        <p:spPr>
          <a:ln/>
        </p:spPr>
        <p:txBody>
          <a:bodyPr vert="horz" wrap="square" lIns="91440" tIns="45720" rIns="91440" bIns="45720" anchor="b" anchorCtr="0"/>
          <a:lstStyle/>
          <a:p>
            <a:pPr eaLnBrk="1" hangingPunct="1"/>
            <a:r>
              <a:rPr lang="en-US" altLang="zh-CN" sz="3600" dirty="0">
                <a:latin typeface="Times New Roman" panose="02020603050405020304" pitchFamily="18" charset="0"/>
                <a:ea typeface="黑体" panose="02010609060101010101" pitchFamily="49" charset="-122"/>
              </a:rPr>
              <a:t>6.6.1  </a:t>
            </a:r>
            <a:r>
              <a:rPr lang="zh-CN" altLang="en-US" sz="3600" dirty="0">
                <a:latin typeface="Times New Roman" panose="02020603050405020304" pitchFamily="18" charset="0"/>
                <a:ea typeface="黑体" panose="02010609060101010101" pitchFamily="49" charset="-122"/>
              </a:rPr>
              <a:t>粒子群优化算法的基本原理</a:t>
            </a:r>
            <a:r>
              <a:rPr lang="zh-CN" altLang="en-US" sz="3200" dirty="0"/>
              <a:t> </a:t>
            </a:r>
          </a:p>
        </p:txBody>
      </p:sp>
      <p:sp>
        <p:nvSpPr>
          <p:cNvPr id="35844" name="Rectangle 3"/>
          <p:cNvSpPr>
            <a:spLocks noGrp="1" noChangeArrowheads="1"/>
          </p:cNvSpPr>
          <p:nvPr>
            <p:ph idx="1"/>
          </p:nvPr>
        </p:nvSpPr>
        <p:spPr>
          <a:xfrm>
            <a:off x="323850" y="973138"/>
            <a:ext cx="8569325" cy="5048250"/>
          </a:xfrm>
        </p:spPr>
        <p:txBody>
          <a:bodyPr vert="horz" wrap="square" lIns="91440" tIns="45720" rIns="91440" bIns="45720" numCol="1" anchor="t" anchorCtr="0" compatLnSpc="1"/>
          <a:lstStyle/>
          <a:p>
            <a:pPr marL="469900" marR="0" lvl="0" indent="-469900" algn="just" defTabSz="914400" rtl="0" eaLnBrk="1" fontAlgn="base" latinLnBrk="0" hangingPunct="1">
              <a:lnSpc>
                <a:spcPct val="140000"/>
              </a:lnSpc>
              <a:spcBef>
                <a:spcPct val="20000"/>
              </a:spcBef>
              <a:spcAft>
                <a:spcPct val="0"/>
              </a:spcAft>
              <a:buClr>
                <a:schemeClr val="accent2"/>
              </a:buClr>
              <a:buSzTx/>
              <a:buFont typeface="Wingdings" panose="05000000000000000000" pitchFamily="2" charset="2"/>
              <a:buChar char="o"/>
              <a:defRPr/>
            </a:pPr>
            <a:r>
              <a:rPr kumimoji="1" lang="zh-CN" altLang="en-US" sz="2800" b="1" i="0" u="none" strike="noStrike" kern="0" cap="none" spc="0" normalizeH="0" baseline="0" noProof="0" dirty="0">
                <a:ln>
                  <a:noFill/>
                </a:ln>
                <a:solidFill>
                  <a:srgbClr val="0000FF"/>
                </a:solidFill>
                <a:effectLst/>
                <a:uLnTx/>
                <a:uFillTx/>
                <a:latin typeface="宋体" panose="02010600030101010101" pitchFamily="2" charset="-122"/>
                <a:ea typeface="+mn-ea"/>
                <a:cs typeface="+mn-cs"/>
              </a:rPr>
              <a:t>算法定义</a:t>
            </a:r>
            <a:endParaRPr kumimoji="1" lang="en-US" altLang="zh-CN" sz="2800" b="1" i="0" u="none" strike="noStrike" kern="0" cap="none" spc="0" normalizeH="0" baseline="0" noProof="0" dirty="0">
              <a:ln>
                <a:noFill/>
              </a:ln>
              <a:solidFill>
                <a:srgbClr val="0000FF"/>
              </a:solidFill>
              <a:effectLst/>
              <a:uLnTx/>
              <a:uFillTx/>
              <a:latin typeface="宋体" panose="02010600030101010101" pitchFamily="2" charset="-122"/>
              <a:ea typeface="+mn-ea"/>
              <a:cs typeface="+mn-cs"/>
            </a:endParaRPr>
          </a:p>
          <a:p>
            <a:pPr marL="0" marR="0" lvl="0" indent="0" algn="just" defTabSz="914400" rtl="0" eaLnBrk="1" fontAlgn="base" latinLnBrk="0" hangingPunct="1">
              <a:lnSpc>
                <a:spcPct val="150000"/>
              </a:lnSpc>
              <a:spcBef>
                <a:spcPct val="20000"/>
              </a:spcBef>
              <a:spcAft>
                <a:spcPct val="0"/>
              </a:spcAft>
              <a:buClr>
                <a:schemeClr val="accent2"/>
              </a:buClr>
              <a:buSzTx/>
              <a:buFont typeface="Wingdings" panose="05000000000000000000" pitchFamily="2" charset="2"/>
              <a:buNone/>
              <a:defRPr/>
            </a:pPr>
            <a:r>
              <a:rPr kumimoji="0" lang="zh-CN" altLang="en-US" sz="2400" b="1" i="0" u="none" strike="noStrike" kern="1200" cap="none" spc="0" normalizeH="0" baseline="0" noProof="0" dirty="0">
                <a:ln>
                  <a:noFill/>
                </a:ln>
                <a:solidFill>
                  <a:schemeClr val="tx1"/>
                </a:solidFill>
                <a:effectLst/>
                <a:uLnTx/>
                <a:uFillTx/>
                <a:latin typeface="Times New Roman" panose="02020603050405020304" pitchFamily="18" charset="0"/>
                <a:ea typeface="+mn-ea"/>
                <a:cs typeface="+mn-cs"/>
              </a:rPr>
              <a:t>在</a:t>
            </a:r>
            <a:r>
              <a:rPr kumimoji="0" lang="en-US" altLang="zh-CN" sz="2400" b="1" i="1" u="none" strike="noStrike" kern="1200" cap="none" spc="0" normalizeH="0" baseline="0" noProof="0" dirty="0">
                <a:ln>
                  <a:noFill/>
                </a:ln>
                <a:solidFill>
                  <a:schemeClr val="tx1"/>
                </a:solidFill>
                <a:effectLst/>
                <a:uLnTx/>
                <a:uFillTx/>
                <a:latin typeface="Times New Roman" panose="02020603050405020304" pitchFamily="18" charset="0"/>
                <a:ea typeface="+mn-ea"/>
                <a:cs typeface="+mn-cs"/>
              </a:rPr>
              <a:t>n</a:t>
            </a:r>
            <a:r>
              <a:rPr kumimoji="0" lang="zh-CN" altLang="en-US" sz="2400" b="1" i="0" u="none" strike="noStrike" kern="1200" cap="none" spc="0" normalizeH="0" baseline="0" noProof="0" dirty="0">
                <a:ln>
                  <a:noFill/>
                </a:ln>
                <a:solidFill>
                  <a:schemeClr val="tx1"/>
                </a:solidFill>
                <a:effectLst/>
                <a:uLnTx/>
                <a:uFillTx/>
                <a:latin typeface="Times New Roman" panose="02020603050405020304" pitchFamily="18" charset="0"/>
                <a:ea typeface="+mn-ea"/>
                <a:cs typeface="+mn-cs"/>
              </a:rPr>
              <a:t> 维连续搜索空间中，对粒子群中的第</a:t>
            </a:r>
            <a:r>
              <a:rPr kumimoji="0" lang="en-US" altLang="zh-CN" sz="2400" b="1" i="1" u="none" strike="noStrike" kern="1200" cap="none" spc="0" normalizeH="0" baseline="0" noProof="0" dirty="0" err="1">
                <a:ln>
                  <a:noFill/>
                </a:ln>
                <a:solidFill>
                  <a:schemeClr val="tx1"/>
                </a:solidFill>
                <a:effectLst/>
                <a:uLnTx/>
                <a:uFillTx/>
                <a:latin typeface="Times New Roman" panose="02020603050405020304" pitchFamily="18" charset="0"/>
                <a:ea typeface="+mn-ea"/>
                <a:cs typeface="+mn-cs"/>
              </a:rPr>
              <a:t>i</a:t>
            </a:r>
            <a:r>
              <a:rPr kumimoji="0" lang="zh-CN" altLang="en-US" sz="2400" b="1" i="1" u="none" strike="noStrike" kern="1200" cap="none" spc="0" normalizeH="0" baseline="0" noProof="0" dirty="0">
                <a:ln>
                  <a:noFill/>
                </a:ln>
                <a:solidFill>
                  <a:schemeClr val="tx1"/>
                </a:solidFill>
                <a:effectLst/>
                <a:uLnTx/>
                <a:uFillTx/>
                <a:latin typeface="Times New Roman" panose="02020603050405020304" pitchFamily="18" charset="0"/>
                <a:ea typeface="+mn-ea"/>
                <a:cs typeface="+mn-cs"/>
              </a:rPr>
              <a:t> </a:t>
            </a:r>
            <a:r>
              <a:rPr kumimoji="0"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mn-ea"/>
                <a:cs typeface="+mn-cs"/>
              </a:rPr>
              <a:t>(</a:t>
            </a:r>
            <a:r>
              <a:rPr kumimoji="0" lang="en-US" altLang="zh-CN" sz="2400" b="1" i="1" u="none" strike="noStrike" kern="1200" cap="none" spc="0" normalizeH="0" baseline="0" noProof="0" dirty="0" err="1">
                <a:ln>
                  <a:noFill/>
                </a:ln>
                <a:solidFill>
                  <a:schemeClr val="tx1"/>
                </a:solidFill>
                <a:effectLst/>
                <a:uLnTx/>
                <a:uFillTx/>
                <a:latin typeface="Times New Roman" panose="02020603050405020304" pitchFamily="18" charset="0"/>
                <a:ea typeface="+mn-ea"/>
                <a:cs typeface="+mn-cs"/>
              </a:rPr>
              <a:t>i</a:t>
            </a:r>
            <a:r>
              <a:rPr kumimoji="0"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mn-ea"/>
                <a:cs typeface="+mn-cs"/>
              </a:rPr>
              <a:t>=1, 2, </a:t>
            </a:r>
            <a:r>
              <a:rPr kumimoji="0"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mn-ea"/>
                <a:cs typeface="+mn-cs"/>
                <a:sym typeface="Symbol" panose="05050102010706020507"/>
              </a:rPr>
              <a:t>, m</a:t>
            </a:r>
            <a:r>
              <a:rPr kumimoji="0"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mn-ea"/>
                <a:cs typeface="+mn-cs"/>
              </a:rPr>
              <a:t>)</a:t>
            </a:r>
            <a:r>
              <a:rPr kumimoji="0" lang="zh-CN" altLang="en-US" sz="2400" b="1" i="0" u="none" strike="noStrike" kern="1200" cap="none" spc="0" normalizeH="0" baseline="0" noProof="0" dirty="0">
                <a:ln>
                  <a:noFill/>
                </a:ln>
                <a:solidFill>
                  <a:schemeClr val="tx1"/>
                </a:solidFill>
                <a:effectLst/>
                <a:uLnTx/>
                <a:uFillTx/>
                <a:latin typeface="Times New Roman" panose="02020603050405020304" pitchFamily="18" charset="0"/>
                <a:ea typeface="+mn-ea"/>
                <a:cs typeface="+mn-cs"/>
              </a:rPr>
              <a:t>个粒子进行定义：</a:t>
            </a:r>
            <a:endParaRPr kumimoji="0"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mn-ea"/>
              <a:cs typeface="+mn-cs"/>
            </a:endParaRPr>
          </a:p>
          <a:p>
            <a:pPr marL="0" marR="0" lvl="0" indent="0" algn="just" defTabSz="914400" rtl="0" eaLnBrk="1" fontAlgn="base" latinLnBrk="0" hangingPunct="1">
              <a:lnSpc>
                <a:spcPct val="140000"/>
              </a:lnSpc>
              <a:spcBef>
                <a:spcPct val="20000"/>
              </a:spcBef>
              <a:spcAft>
                <a:spcPct val="0"/>
              </a:spcAft>
              <a:buClr>
                <a:schemeClr val="accent2"/>
              </a:buClr>
              <a:buSzTx/>
              <a:buFont typeface="Wingdings" panose="05000000000000000000" pitchFamily="2" charset="2"/>
              <a:buNone/>
              <a:defRPr/>
            </a:pPr>
            <a:endParaRPr kumimoji="1" lang="en-US" altLang="zh-CN" sz="2800" b="1" i="0" u="none" strike="noStrike" kern="0" cap="none" spc="0" normalizeH="0" baseline="0" noProof="0" dirty="0">
              <a:ln>
                <a:noFill/>
              </a:ln>
              <a:solidFill>
                <a:schemeClr val="tx1"/>
              </a:solidFill>
              <a:effectLst/>
              <a:uLnTx/>
              <a:uFillTx/>
              <a:latin typeface="宋体" panose="02010600030101010101" pitchFamily="2" charset="-122"/>
              <a:ea typeface="+mn-ea"/>
              <a:cs typeface="+mn-cs"/>
            </a:endParaRPr>
          </a:p>
        </p:txBody>
      </p:sp>
      <p:sp>
        <p:nvSpPr>
          <p:cNvPr id="89092" name="Rectangle 15"/>
          <p:cNvSpPr/>
          <p:nvPr/>
        </p:nvSpPr>
        <p:spPr>
          <a:xfrm>
            <a:off x="0" y="0"/>
            <a:ext cx="9144000" cy="0"/>
          </a:xfrm>
          <a:prstGeom prst="rect">
            <a:avLst/>
          </a:prstGeom>
          <a:noFill/>
          <a:ln w="9525">
            <a:noFill/>
          </a:ln>
        </p:spPr>
        <p:txBody>
          <a:bodyPr wrap="none" anchor="ctr" anchorCtr="0">
            <a:spAutoFit/>
          </a:bodyPr>
          <a:lstStyle/>
          <a:p>
            <a:endParaRPr lang="zh-CN" altLang="en-US" dirty="0">
              <a:latin typeface="宋体" panose="02010600030101010101" pitchFamily="2" charset="-122"/>
              <a:ea typeface="宋体" panose="02010600030101010101" pitchFamily="2" charset="-122"/>
            </a:endParaRPr>
          </a:p>
        </p:txBody>
      </p:sp>
      <p:sp>
        <p:nvSpPr>
          <p:cNvPr id="89093" name="Rectangle 17"/>
          <p:cNvSpPr/>
          <p:nvPr/>
        </p:nvSpPr>
        <p:spPr>
          <a:xfrm>
            <a:off x="0" y="0"/>
            <a:ext cx="9144000" cy="0"/>
          </a:xfrm>
          <a:prstGeom prst="rect">
            <a:avLst/>
          </a:prstGeom>
          <a:noFill/>
          <a:ln w="9525">
            <a:noFill/>
          </a:ln>
        </p:spPr>
        <p:txBody>
          <a:bodyPr wrap="none" anchor="ctr" anchorCtr="0">
            <a:spAutoFit/>
          </a:bodyPr>
          <a:lstStyle/>
          <a:p>
            <a:endParaRPr lang="zh-CN" altLang="en-US" dirty="0">
              <a:latin typeface="宋体" panose="02010600030101010101" pitchFamily="2" charset="-122"/>
              <a:ea typeface="宋体" panose="02010600030101010101" pitchFamily="2" charset="-122"/>
            </a:endParaRPr>
          </a:p>
        </p:txBody>
      </p:sp>
      <p:sp>
        <p:nvSpPr>
          <p:cNvPr id="89094" name="Text Box 4"/>
          <p:cNvSpPr txBox="1"/>
          <p:nvPr/>
        </p:nvSpPr>
        <p:spPr>
          <a:xfrm>
            <a:off x="539750" y="2941638"/>
            <a:ext cx="8229600" cy="919162"/>
          </a:xfrm>
          <a:prstGeom prst="rect">
            <a:avLst/>
          </a:prstGeom>
          <a:solidFill>
            <a:srgbClr val="FFFFFF"/>
          </a:solidFill>
          <a:ln w="9525" cap="flat" cmpd="sng">
            <a:solidFill>
              <a:srgbClr val="808080"/>
            </a:solidFill>
            <a:prstDash val="solid"/>
            <a:miter/>
            <a:headEnd type="none" w="med" len="med"/>
            <a:tailEnd type="none" w="med" len="med"/>
          </a:ln>
        </p:spPr>
        <p:txBody>
          <a:bodyPr anchor="b" anchorCtr="0">
            <a:spAutoFit/>
          </a:bodyPr>
          <a:lstStyle/>
          <a:p>
            <a:pPr algn="just">
              <a:lnSpc>
                <a:spcPct val="120000"/>
              </a:lnSpc>
              <a:spcBef>
                <a:spcPct val="50000"/>
              </a:spcBef>
              <a:buClr>
                <a:srgbClr val="0000FF"/>
              </a:buClr>
            </a:pPr>
            <a:r>
              <a:rPr lang="en-US" altLang="zh-CN" b="1" dirty="0">
                <a:solidFill>
                  <a:srgbClr val="FF3300"/>
                </a:solidFill>
                <a:latin typeface="Arial" panose="020B0604020202020204" pitchFamily="34" charset="0"/>
                <a:ea typeface="宋体" panose="02010600030101010101" pitchFamily="2" charset="-122"/>
              </a:rPr>
              <a:t>●</a:t>
            </a:r>
            <a:r>
              <a:rPr lang="zh-CN" altLang="en-US" dirty="0">
                <a:solidFill>
                  <a:schemeClr val="tx1"/>
                </a:solidFill>
                <a:latin typeface="宋体" panose="02010600030101010101" pitchFamily="2" charset="-122"/>
                <a:ea typeface="宋体" panose="02010600030101010101" pitchFamily="2" charset="-122"/>
              </a:rPr>
              <a:t>                        ：</a:t>
            </a:r>
            <a:r>
              <a:rPr lang="zh-CN" altLang="en-US" b="1" dirty="0">
                <a:solidFill>
                  <a:schemeClr val="tx1"/>
                </a:solidFill>
                <a:latin typeface="宋体" panose="02010600030101010101" pitchFamily="2" charset="-122"/>
                <a:ea typeface="宋体" panose="02010600030101010101" pitchFamily="2" charset="-122"/>
              </a:rPr>
              <a:t>表示搜索空间中粒子的当前位置。</a:t>
            </a:r>
          </a:p>
        </p:txBody>
      </p:sp>
      <p:sp>
        <p:nvSpPr>
          <p:cNvPr id="89095" name="Rectangle 25"/>
          <p:cNvSpPr/>
          <p:nvPr/>
        </p:nvSpPr>
        <p:spPr>
          <a:xfrm>
            <a:off x="0" y="0"/>
            <a:ext cx="9144000" cy="0"/>
          </a:xfrm>
          <a:prstGeom prst="rect">
            <a:avLst/>
          </a:prstGeom>
          <a:noFill/>
          <a:ln w="9525">
            <a:noFill/>
          </a:ln>
        </p:spPr>
        <p:txBody>
          <a:bodyPr wrap="none" anchor="ctr" anchorCtr="0">
            <a:spAutoFit/>
          </a:bodyPr>
          <a:lstStyle/>
          <a:p>
            <a:endParaRPr lang="zh-CN" altLang="en-US" dirty="0">
              <a:latin typeface="宋体" panose="02010600030101010101" pitchFamily="2" charset="-122"/>
              <a:ea typeface="宋体" panose="02010600030101010101" pitchFamily="2" charset="-122"/>
            </a:endParaRPr>
          </a:p>
        </p:txBody>
      </p:sp>
      <p:graphicFrame>
        <p:nvGraphicFramePr>
          <p:cNvPr id="89096" name="对象 7"/>
          <p:cNvGraphicFramePr>
            <a:graphicFrameLocks noChangeAspect="1"/>
          </p:cNvGraphicFramePr>
          <p:nvPr/>
        </p:nvGraphicFramePr>
        <p:xfrm>
          <a:off x="1052513" y="2914650"/>
          <a:ext cx="3552825" cy="514350"/>
        </p:xfrm>
        <a:graphic>
          <a:graphicData uri="http://schemas.openxmlformats.org/presentationml/2006/ole">
            <mc:AlternateContent xmlns:mc="http://schemas.openxmlformats.org/markup-compatibility/2006">
              <mc:Choice xmlns:v="urn:schemas-microsoft-com:vml" Requires="v">
                <p:oleObj r:id="rId2" imgW="1663700" imgH="304800" progId="Equation.DSMT4">
                  <p:embed/>
                </p:oleObj>
              </mc:Choice>
              <mc:Fallback>
                <p:oleObj r:id="rId2" imgW="1663700" imgH="304800" progId="Equation.DSMT4">
                  <p:embed/>
                  <p:pic>
                    <p:nvPicPr>
                      <p:cNvPr id="0" name="图片 3171"/>
                      <p:cNvPicPr/>
                      <p:nvPr/>
                    </p:nvPicPr>
                    <p:blipFill>
                      <a:blip r:embed="rId3"/>
                      <a:stretch>
                        <a:fillRect/>
                      </a:stretch>
                    </p:blipFill>
                    <p:spPr>
                      <a:xfrm>
                        <a:off x="1052513" y="2914650"/>
                        <a:ext cx="3552825" cy="514350"/>
                      </a:xfrm>
                      <a:prstGeom prst="rect">
                        <a:avLst/>
                      </a:prstGeom>
                      <a:noFill/>
                      <a:ln w="38100">
                        <a:noFill/>
                        <a:miter/>
                      </a:ln>
                    </p:spPr>
                  </p:pic>
                </p:oleObj>
              </mc:Fallback>
            </mc:AlternateContent>
          </a:graphicData>
        </a:graphic>
      </p:graphicFrame>
      <p:sp>
        <p:nvSpPr>
          <p:cNvPr id="89097" name="Text Box 4"/>
          <p:cNvSpPr txBox="1"/>
          <p:nvPr/>
        </p:nvSpPr>
        <p:spPr>
          <a:xfrm>
            <a:off x="539750" y="4178300"/>
            <a:ext cx="8229600" cy="919163"/>
          </a:xfrm>
          <a:prstGeom prst="rect">
            <a:avLst/>
          </a:prstGeom>
          <a:solidFill>
            <a:srgbClr val="FFFFFF"/>
          </a:solidFill>
          <a:ln w="9525" cap="flat" cmpd="sng">
            <a:solidFill>
              <a:srgbClr val="808080"/>
            </a:solidFill>
            <a:prstDash val="solid"/>
            <a:miter/>
            <a:headEnd type="none" w="med" len="med"/>
            <a:tailEnd type="none" w="med" len="med"/>
          </a:ln>
        </p:spPr>
        <p:txBody>
          <a:bodyPr anchor="b" anchorCtr="0">
            <a:spAutoFit/>
          </a:bodyPr>
          <a:lstStyle/>
          <a:p>
            <a:pPr algn="just">
              <a:lnSpc>
                <a:spcPct val="120000"/>
              </a:lnSpc>
              <a:spcBef>
                <a:spcPct val="50000"/>
              </a:spcBef>
              <a:buClr>
                <a:srgbClr val="0000FF"/>
              </a:buClr>
            </a:pPr>
            <a:r>
              <a:rPr lang="en-US" altLang="zh-CN" b="1" dirty="0">
                <a:solidFill>
                  <a:srgbClr val="FF3300"/>
                </a:solidFill>
                <a:latin typeface="Arial" panose="020B0604020202020204" pitchFamily="34" charset="0"/>
                <a:ea typeface="宋体" panose="02010600030101010101" pitchFamily="2" charset="-122"/>
              </a:rPr>
              <a:t>●</a:t>
            </a:r>
            <a:r>
              <a:rPr lang="zh-CN" altLang="en-US" dirty="0">
                <a:solidFill>
                  <a:schemeClr val="tx1"/>
                </a:solidFill>
                <a:latin typeface="宋体" panose="02010600030101010101" pitchFamily="2" charset="-122"/>
                <a:ea typeface="宋体" panose="02010600030101010101" pitchFamily="2" charset="-122"/>
              </a:rPr>
              <a:t>                   ：</a:t>
            </a:r>
            <a:r>
              <a:rPr lang="zh-CN" altLang="en-US" b="1" dirty="0">
                <a:solidFill>
                  <a:schemeClr val="tx1"/>
                </a:solidFill>
                <a:latin typeface="宋体" panose="02010600030101010101" pitchFamily="2" charset="-122"/>
                <a:ea typeface="宋体" panose="02010600030101010101" pitchFamily="2" charset="-122"/>
              </a:rPr>
              <a:t>表示该粒子至今所获得的具有最优适应度     的位置。</a:t>
            </a:r>
          </a:p>
        </p:txBody>
      </p:sp>
      <p:sp>
        <p:nvSpPr>
          <p:cNvPr id="89098" name="Text Box 4"/>
          <p:cNvSpPr txBox="1"/>
          <p:nvPr/>
        </p:nvSpPr>
        <p:spPr>
          <a:xfrm>
            <a:off x="539750" y="5537200"/>
            <a:ext cx="8229600" cy="476250"/>
          </a:xfrm>
          <a:prstGeom prst="rect">
            <a:avLst/>
          </a:prstGeom>
          <a:solidFill>
            <a:srgbClr val="FFFFFF"/>
          </a:solidFill>
          <a:ln w="9525" cap="flat" cmpd="sng">
            <a:solidFill>
              <a:srgbClr val="808080"/>
            </a:solidFill>
            <a:prstDash val="solid"/>
            <a:miter/>
            <a:headEnd type="none" w="med" len="med"/>
            <a:tailEnd type="none" w="med" len="med"/>
          </a:ln>
        </p:spPr>
        <p:txBody>
          <a:bodyPr anchor="b" anchorCtr="0">
            <a:spAutoFit/>
          </a:bodyPr>
          <a:lstStyle/>
          <a:p>
            <a:pPr algn="just">
              <a:lnSpc>
                <a:spcPct val="120000"/>
              </a:lnSpc>
              <a:spcBef>
                <a:spcPct val="50000"/>
              </a:spcBef>
              <a:buClr>
                <a:srgbClr val="0000FF"/>
              </a:buClr>
            </a:pPr>
            <a:r>
              <a:rPr lang="en-US" altLang="zh-CN" b="1" dirty="0">
                <a:solidFill>
                  <a:srgbClr val="FF3300"/>
                </a:solidFill>
                <a:latin typeface="Arial" panose="020B0604020202020204" pitchFamily="34" charset="0"/>
                <a:ea typeface="宋体" panose="02010600030101010101" pitchFamily="2" charset="-122"/>
              </a:rPr>
              <a:t>●</a:t>
            </a:r>
            <a:r>
              <a:rPr lang="zh-CN" altLang="en-US" dirty="0">
                <a:solidFill>
                  <a:schemeClr val="tx1"/>
                </a:solidFill>
                <a:latin typeface="宋体" panose="02010600030101010101" pitchFamily="2" charset="-122"/>
                <a:ea typeface="宋体" panose="02010600030101010101" pitchFamily="2" charset="-122"/>
              </a:rPr>
              <a:t>                     ：</a:t>
            </a:r>
            <a:r>
              <a:rPr lang="zh-CN" altLang="en-US" b="1" dirty="0">
                <a:solidFill>
                  <a:schemeClr val="tx1"/>
                </a:solidFill>
                <a:latin typeface="宋体" panose="02010600030101010101" pitchFamily="2" charset="-122"/>
                <a:ea typeface="宋体" panose="02010600030101010101" pitchFamily="2" charset="-122"/>
              </a:rPr>
              <a:t>表示该粒子的搜索方向。</a:t>
            </a:r>
          </a:p>
        </p:txBody>
      </p:sp>
      <p:sp>
        <p:nvSpPr>
          <p:cNvPr id="89099" name="Rectangle 27"/>
          <p:cNvSpPr/>
          <p:nvPr/>
        </p:nvSpPr>
        <p:spPr>
          <a:xfrm>
            <a:off x="0" y="0"/>
            <a:ext cx="9144000" cy="0"/>
          </a:xfrm>
          <a:prstGeom prst="rect">
            <a:avLst/>
          </a:prstGeom>
          <a:noFill/>
          <a:ln w="9525">
            <a:noFill/>
          </a:ln>
        </p:spPr>
        <p:txBody>
          <a:bodyPr wrap="none" anchor="ctr" anchorCtr="0">
            <a:spAutoFit/>
          </a:bodyPr>
          <a:lstStyle/>
          <a:p>
            <a:endParaRPr lang="zh-CN" altLang="en-US" dirty="0">
              <a:latin typeface="宋体" panose="02010600030101010101" pitchFamily="2" charset="-122"/>
              <a:ea typeface="宋体" panose="02010600030101010101" pitchFamily="2" charset="-122"/>
            </a:endParaRPr>
          </a:p>
        </p:txBody>
      </p:sp>
      <p:graphicFrame>
        <p:nvGraphicFramePr>
          <p:cNvPr id="89100" name="对象 9"/>
          <p:cNvGraphicFramePr>
            <a:graphicFrameLocks noChangeAspect="1"/>
          </p:cNvGraphicFramePr>
          <p:nvPr/>
        </p:nvGraphicFramePr>
        <p:xfrm>
          <a:off x="971550" y="4211638"/>
          <a:ext cx="2881313" cy="503237"/>
        </p:xfrm>
        <a:graphic>
          <a:graphicData uri="http://schemas.openxmlformats.org/presentationml/2006/ole">
            <mc:AlternateContent xmlns:mc="http://schemas.openxmlformats.org/markup-compatibility/2006">
              <mc:Choice xmlns:v="urn:schemas-microsoft-com:vml" Requires="v">
                <p:oleObj r:id="rId4" imgW="1752600" imgH="304800" progId="Equation.DSMT4">
                  <p:embed/>
                </p:oleObj>
              </mc:Choice>
              <mc:Fallback>
                <p:oleObj r:id="rId4" imgW="1752600" imgH="304800" progId="Equation.DSMT4">
                  <p:embed/>
                  <p:pic>
                    <p:nvPicPr>
                      <p:cNvPr id="0" name="图片 3172"/>
                      <p:cNvPicPr/>
                      <p:nvPr/>
                    </p:nvPicPr>
                    <p:blipFill>
                      <a:blip r:embed="rId5"/>
                      <a:stretch>
                        <a:fillRect/>
                      </a:stretch>
                    </p:blipFill>
                    <p:spPr>
                      <a:xfrm>
                        <a:off x="971550" y="4211638"/>
                        <a:ext cx="2881313" cy="503237"/>
                      </a:xfrm>
                      <a:prstGeom prst="rect">
                        <a:avLst/>
                      </a:prstGeom>
                      <a:noFill/>
                      <a:ln w="38100">
                        <a:noFill/>
                        <a:miter/>
                      </a:ln>
                    </p:spPr>
                  </p:pic>
                </p:oleObj>
              </mc:Fallback>
            </mc:AlternateContent>
          </a:graphicData>
        </a:graphic>
      </p:graphicFrame>
      <p:sp>
        <p:nvSpPr>
          <p:cNvPr id="89101" name="Rectangle 29"/>
          <p:cNvSpPr/>
          <p:nvPr/>
        </p:nvSpPr>
        <p:spPr>
          <a:xfrm>
            <a:off x="0" y="0"/>
            <a:ext cx="9144000" cy="0"/>
          </a:xfrm>
          <a:prstGeom prst="rect">
            <a:avLst/>
          </a:prstGeom>
          <a:noFill/>
          <a:ln w="9525">
            <a:noFill/>
          </a:ln>
        </p:spPr>
        <p:txBody>
          <a:bodyPr wrap="none" anchor="ctr" anchorCtr="0">
            <a:spAutoFit/>
          </a:bodyPr>
          <a:lstStyle/>
          <a:p>
            <a:endParaRPr lang="zh-CN" altLang="en-US" dirty="0">
              <a:latin typeface="宋体" panose="02010600030101010101" pitchFamily="2" charset="-122"/>
              <a:ea typeface="宋体" panose="02010600030101010101" pitchFamily="2" charset="-122"/>
            </a:endParaRPr>
          </a:p>
        </p:txBody>
      </p:sp>
      <p:graphicFrame>
        <p:nvGraphicFramePr>
          <p:cNvPr id="89102" name="对象 11"/>
          <p:cNvGraphicFramePr>
            <a:graphicFrameLocks noChangeAspect="1"/>
          </p:cNvGraphicFramePr>
          <p:nvPr/>
        </p:nvGraphicFramePr>
        <p:xfrm>
          <a:off x="1857375" y="4714875"/>
          <a:ext cx="698500" cy="458788"/>
        </p:xfrm>
        <a:graphic>
          <a:graphicData uri="http://schemas.openxmlformats.org/presentationml/2006/ole">
            <mc:AlternateContent xmlns:mc="http://schemas.openxmlformats.org/markup-compatibility/2006">
              <mc:Choice xmlns:v="urn:schemas-microsoft-com:vml" Requires="v">
                <p:oleObj r:id="rId6" imgW="393700" imgH="254000" progId="Equation.DSMT4">
                  <p:embed/>
                </p:oleObj>
              </mc:Choice>
              <mc:Fallback>
                <p:oleObj r:id="rId6" imgW="393700" imgH="254000" progId="Equation.DSMT4">
                  <p:embed/>
                  <p:pic>
                    <p:nvPicPr>
                      <p:cNvPr id="0" name="图片 3170"/>
                      <p:cNvPicPr/>
                      <p:nvPr/>
                    </p:nvPicPr>
                    <p:blipFill>
                      <a:blip r:embed="rId7"/>
                      <a:stretch>
                        <a:fillRect/>
                      </a:stretch>
                    </p:blipFill>
                    <p:spPr>
                      <a:xfrm>
                        <a:off x="1857375" y="4714875"/>
                        <a:ext cx="698500" cy="458788"/>
                      </a:xfrm>
                      <a:prstGeom prst="rect">
                        <a:avLst/>
                      </a:prstGeom>
                      <a:noFill/>
                      <a:ln w="38100">
                        <a:noFill/>
                        <a:miter/>
                      </a:ln>
                    </p:spPr>
                  </p:pic>
                </p:oleObj>
              </mc:Fallback>
            </mc:AlternateContent>
          </a:graphicData>
        </a:graphic>
      </p:graphicFrame>
      <p:sp>
        <p:nvSpPr>
          <p:cNvPr id="89103" name="Rectangle 31"/>
          <p:cNvSpPr/>
          <p:nvPr/>
        </p:nvSpPr>
        <p:spPr>
          <a:xfrm>
            <a:off x="0" y="0"/>
            <a:ext cx="9144000" cy="0"/>
          </a:xfrm>
          <a:prstGeom prst="rect">
            <a:avLst/>
          </a:prstGeom>
          <a:noFill/>
          <a:ln w="9525">
            <a:noFill/>
          </a:ln>
        </p:spPr>
        <p:txBody>
          <a:bodyPr wrap="none" anchor="ctr" anchorCtr="0">
            <a:spAutoFit/>
          </a:bodyPr>
          <a:lstStyle/>
          <a:p>
            <a:endParaRPr lang="zh-CN" altLang="en-US" dirty="0">
              <a:latin typeface="宋体" panose="02010600030101010101" pitchFamily="2" charset="-122"/>
              <a:ea typeface="宋体" panose="02010600030101010101" pitchFamily="2" charset="-122"/>
            </a:endParaRPr>
          </a:p>
        </p:txBody>
      </p:sp>
      <p:graphicFrame>
        <p:nvGraphicFramePr>
          <p:cNvPr id="89104" name="对象 14"/>
          <p:cNvGraphicFramePr>
            <a:graphicFrameLocks noChangeAspect="1"/>
          </p:cNvGraphicFramePr>
          <p:nvPr/>
        </p:nvGraphicFramePr>
        <p:xfrm>
          <a:off x="1100138" y="5483225"/>
          <a:ext cx="2911475" cy="538163"/>
        </p:xfrm>
        <a:graphic>
          <a:graphicData uri="http://schemas.openxmlformats.org/presentationml/2006/ole">
            <mc:AlternateContent xmlns:mc="http://schemas.openxmlformats.org/markup-compatibility/2006">
              <mc:Choice xmlns:v="urn:schemas-microsoft-com:vml" Requires="v">
                <p:oleObj r:id="rId8" imgW="1624965" imgH="304800" progId="Equation.DSMT4">
                  <p:embed/>
                </p:oleObj>
              </mc:Choice>
              <mc:Fallback>
                <p:oleObj r:id="rId8" imgW="1624965" imgH="304800" progId="Equation.DSMT4">
                  <p:embed/>
                  <p:pic>
                    <p:nvPicPr>
                      <p:cNvPr id="0" name="图片 3177"/>
                      <p:cNvPicPr/>
                      <p:nvPr/>
                    </p:nvPicPr>
                    <p:blipFill>
                      <a:blip r:embed="rId9"/>
                      <a:stretch>
                        <a:fillRect/>
                      </a:stretch>
                    </p:blipFill>
                    <p:spPr>
                      <a:xfrm>
                        <a:off x="1100138" y="5483225"/>
                        <a:ext cx="2911475" cy="538163"/>
                      </a:xfrm>
                      <a:prstGeom prst="rect">
                        <a:avLst/>
                      </a:prstGeom>
                      <a:noFill/>
                      <a:ln w="38100">
                        <a:noFill/>
                        <a:miter/>
                      </a:ln>
                    </p:spPr>
                  </p:pic>
                </p:oleObj>
              </mc:Fallback>
            </mc:AlternateContent>
          </a:graphicData>
        </a:graphic>
      </p:graphicFrame>
    </p:spTree>
  </p:cSld>
  <p:clrMapOvr>
    <a:masterClrMapping/>
  </p:clrMapOvr>
  <p:transition>
    <p:random/>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灯片编号占位符 3"/>
          <p:cNvSpPr>
            <a:spLocks noGrp="1"/>
          </p:cNvSpPr>
          <p:nvPr>
            <p:ph type="sldNum" sz="quarter" idx="10"/>
          </p:nvPr>
        </p:nvSpPr>
        <p:spPr>
          <a:ln/>
        </p:spPr>
        <p:txBody>
          <a:bodyPr wrap="square" lIns="91440" tIns="45720" rIns="91440" bIns="45720" anchor="t"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5pPr>
          </a:lstStyle>
          <a:p>
            <a:pPr lvl="0" algn="r" eaLnBrk="1" hangingPunct="1">
              <a:buSzTx/>
            </a:pPr>
            <a:fld id="{9A0DB2DC-4C9A-4742-B13C-FB6460FD3503}" type="slidenum">
              <a:rPr lang="ja-JP" altLang="en-US" sz="1800" dirty="0">
                <a:solidFill>
                  <a:srgbClr val="A50021"/>
                </a:solidFill>
                <a:latin typeface="Arial" panose="020B0604020202020204" pitchFamily="34" charset="0"/>
                <a:ea typeface="MS PGothic" panose="020B0600070205080204" pitchFamily="34" charset="-128"/>
              </a:rPr>
              <a:t>11</a:t>
            </a:fld>
            <a:endParaRPr lang="ja-JP" altLang="en-US" sz="1800" dirty="0">
              <a:solidFill>
                <a:srgbClr val="A50021"/>
              </a:solidFill>
              <a:latin typeface="Arial" panose="020B0604020202020204" pitchFamily="34" charset="0"/>
              <a:ea typeface="MS PGothic" panose="020B0600070205080204" pitchFamily="34" charset="-128"/>
            </a:endParaRPr>
          </a:p>
        </p:txBody>
      </p:sp>
      <p:sp>
        <p:nvSpPr>
          <p:cNvPr id="90114" name="Rectangle 2"/>
          <p:cNvSpPr>
            <a:spLocks noGrp="1"/>
          </p:cNvSpPr>
          <p:nvPr>
            <p:ph type="title"/>
          </p:nvPr>
        </p:nvSpPr>
        <p:spPr>
          <a:xfrm>
            <a:off x="0" y="0"/>
            <a:ext cx="9144000" cy="692150"/>
          </a:xfrm>
          <a:ln/>
        </p:spPr>
        <p:txBody>
          <a:bodyPr vert="horz" wrap="square" lIns="91440" tIns="45720" rIns="91440" bIns="45720" anchor="b" anchorCtr="0"/>
          <a:lstStyle/>
          <a:p>
            <a:pPr eaLnBrk="1" hangingPunct="1"/>
            <a:r>
              <a:rPr lang="en-US" altLang="zh-CN" sz="3600" b="0" dirty="0">
                <a:latin typeface="Times New Roman" panose="02020603050405020304" pitchFamily="18" charset="0"/>
                <a:ea typeface="黑体" panose="02010609060101010101" pitchFamily="49" charset="-122"/>
              </a:rPr>
              <a:t> 6</a:t>
            </a:r>
            <a:r>
              <a:rPr lang="en-US" altLang="zh-CN" sz="3600" dirty="0">
                <a:latin typeface="Times New Roman" panose="02020603050405020304" pitchFamily="18" charset="0"/>
                <a:ea typeface="黑体" panose="02010609060101010101" pitchFamily="49" charset="-122"/>
              </a:rPr>
              <a:t>.6.1  </a:t>
            </a:r>
            <a:r>
              <a:rPr lang="zh-CN" altLang="en-US" sz="3600" dirty="0">
                <a:latin typeface="Times New Roman" panose="02020603050405020304" pitchFamily="18" charset="0"/>
                <a:ea typeface="黑体" panose="02010609060101010101" pitchFamily="49" charset="-122"/>
              </a:rPr>
              <a:t>粒子群优化算法的基本原理</a:t>
            </a:r>
            <a:r>
              <a:rPr lang="zh-CN" altLang="en-US" sz="3200" dirty="0"/>
              <a:t> </a:t>
            </a:r>
          </a:p>
        </p:txBody>
      </p:sp>
      <p:sp>
        <p:nvSpPr>
          <p:cNvPr id="90115" name="Text Box 4"/>
          <p:cNvSpPr txBox="1"/>
          <p:nvPr/>
        </p:nvSpPr>
        <p:spPr>
          <a:xfrm>
            <a:off x="201613" y="995363"/>
            <a:ext cx="8785225" cy="1668462"/>
          </a:xfrm>
          <a:prstGeom prst="rect">
            <a:avLst/>
          </a:prstGeom>
          <a:solidFill>
            <a:srgbClr val="FFFFFF"/>
          </a:solidFill>
          <a:ln w="9525" cap="flat" cmpd="sng">
            <a:solidFill>
              <a:srgbClr val="808080"/>
            </a:solidFill>
            <a:prstDash val="solid"/>
            <a:miter/>
            <a:headEnd type="none" w="med" len="med"/>
            <a:tailEnd type="none" w="med" len="med"/>
          </a:ln>
        </p:spPr>
        <p:txBody>
          <a:bodyPr anchor="b" anchorCtr="0">
            <a:spAutoFit/>
          </a:bodyPr>
          <a:lstStyle/>
          <a:p>
            <a:pPr>
              <a:lnSpc>
                <a:spcPct val="150000"/>
              </a:lnSpc>
              <a:spcBef>
                <a:spcPct val="50000"/>
              </a:spcBef>
            </a:pPr>
            <a:r>
              <a:rPr lang="zh-CN" altLang="en-US" dirty="0">
                <a:solidFill>
                  <a:schemeClr val="tx1"/>
                </a:solidFill>
                <a:latin typeface="宋体" panose="02010600030101010101" pitchFamily="2" charset="-122"/>
                <a:ea typeface="宋体" panose="02010600030101010101" pitchFamily="2" charset="-122"/>
              </a:rPr>
              <a:t>每个粒子经历过的最优位置（</a:t>
            </a:r>
            <a:r>
              <a:rPr lang="en-US" altLang="zh-CN" dirty="0">
                <a:solidFill>
                  <a:schemeClr val="tx1"/>
                </a:solidFill>
                <a:latin typeface="宋体" panose="02010600030101010101" pitchFamily="2" charset="-122"/>
                <a:ea typeface="宋体" panose="02010600030101010101" pitchFamily="2" charset="-122"/>
              </a:rPr>
              <a:t>pbest</a:t>
            </a:r>
            <a:r>
              <a:rPr lang="zh-CN" altLang="en-US" dirty="0">
                <a:solidFill>
                  <a:schemeClr val="tx1"/>
                </a:solidFill>
                <a:latin typeface="宋体" panose="02010600030101010101" pitchFamily="2" charset="-122"/>
                <a:ea typeface="宋体" panose="02010600030101010101" pitchFamily="2" charset="-122"/>
              </a:rPr>
              <a:t>）记为                   ，</a:t>
            </a:r>
            <a:r>
              <a:rPr lang="zh-CN" altLang="zh-CN" dirty="0">
                <a:solidFill>
                  <a:schemeClr val="tx1"/>
                </a:solidFill>
                <a:latin typeface="Arial" panose="020B0604020202020204" pitchFamily="34" charset="0"/>
                <a:ea typeface="宋体" panose="02010600030101010101" pitchFamily="2" charset="-122"/>
              </a:rPr>
              <a:t>群体经历过的最优位置</a:t>
            </a:r>
            <a:r>
              <a:rPr lang="en-US" altLang="zh-CN" dirty="0">
                <a:solidFill>
                  <a:schemeClr val="tx1"/>
                </a:solidFill>
                <a:latin typeface="宋体" panose="02010600030101010101" pitchFamily="2" charset="-122"/>
                <a:ea typeface="宋体" panose="02010600030101010101" pitchFamily="2" charset="-122"/>
              </a:rPr>
              <a:t>(gbest)</a:t>
            </a:r>
            <a:r>
              <a:rPr lang="zh-CN" altLang="zh-CN" dirty="0">
                <a:solidFill>
                  <a:schemeClr val="tx1"/>
                </a:solidFill>
                <a:latin typeface="Arial" panose="020B0604020202020204" pitchFamily="34" charset="0"/>
                <a:ea typeface="宋体" panose="02010600030101010101" pitchFamily="2" charset="-122"/>
              </a:rPr>
              <a:t>记为</a:t>
            </a:r>
            <a:r>
              <a:rPr lang="en-US" altLang="zh-CN" dirty="0">
                <a:solidFill>
                  <a:schemeClr val="tx1"/>
                </a:solidFill>
                <a:latin typeface="Arial" panose="020B0604020202020204" pitchFamily="34" charset="0"/>
                <a:ea typeface="宋体" panose="02010600030101010101" pitchFamily="2" charset="-122"/>
              </a:rPr>
              <a:t>                                     </a:t>
            </a:r>
            <a:r>
              <a:rPr lang="zh-CN" altLang="en-US" dirty="0">
                <a:solidFill>
                  <a:schemeClr val="tx1"/>
                </a:solidFill>
                <a:latin typeface="Arial" panose="020B0604020202020204" pitchFamily="34" charset="0"/>
                <a:ea typeface="宋体" panose="02010600030101010101" pitchFamily="2" charset="-122"/>
              </a:rPr>
              <a:t>，则</a:t>
            </a:r>
            <a:r>
              <a:rPr lang="zh-CN" altLang="en-US" dirty="0">
                <a:solidFill>
                  <a:srgbClr val="0000FF"/>
                </a:solidFill>
                <a:latin typeface="Arial" panose="020B0604020202020204" pitchFamily="34" charset="0"/>
                <a:ea typeface="宋体" panose="02010600030101010101" pitchFamily="2" charset="-122"/>
              </a:rPr>
              <a:t>基本的</a:t>
            </a:r>
            <a:r>
              <a:rPr lang="en-US" altLang="zh-CN" dirty="0">
                <a:solidFill>
                  <a:srgbClr val="0000FF"/>
                </a:solidFill>
                <a:latin typeface="宋体" panose="02010600030101010101" pitchFamily="2" charset="-122"/>
                <a:ea typeface="宋体" panose="02010600030101010101" pitchFamily="2" charset="-122"/>
              </a:rPr>
              <a:t>PSO</a:t>
            </a:r>
            <a:r>
              <a:rPr lang="zh-CN" altLang="en-US" dirty="0">
                <a:solidFill>
                  <a:srgbClr val="0000FF"/>
                </a:solidFill>
                <a:latin typeface="Arial" panose="020B0604020202020204" pitchFamily="34" charset="0"/>
                <a:ea typeface="宋体" panose="02010600030101010101" pitchFamily="2" charset="-122"/>
              </a:rPr>
              <a:t>算法为：</a:t>
            </a:r>
            <a:endParaRPr lang="zh-CN" altLang="en-US" dirty="0">
              <a:solidFill>
                <a:srgbClr val="0000FF"/>
              </a:solidFill>
              <a:latin typeface="宋体" panose="02010600030101010101" pitchFamily="2" charset="-122"/>
              <a:ea typeface="宋体" panose="02010600030101010101" pitchFamily="2" charset="-122"/>
            </a:endParaRPr>
          </a:p>
        </p:txBody>
      </p:sp>
      <p:sp>
        <p:nvSpPr>
          <p:cNvPr id="90116" name="Rectangle 7"/>
          <p:cNvSpPr/>
          <p:nvPr/>
        </p:nvSpPr>
        <p:spPr>
          <a:xfrm>
            <a:off x="4262438" y="3314700"/>
            <a:ext cx="9144000" cy="0"/>
          </a:xfrm>
          <a:prstGeom prst="rect">
            <a:avLst/>
          </a:prstGeom>
          <a:noFill/>
          <a:ln w="9525">
            <a:noFill/>
          </a:ln>
        </p:spPr>
        <p:txBody>
          <a:bodyPr anchor="t" anchorCtr="0">
            <a:spAutoFit/>
          </a:bodyPr>
          <a:lstStyle/>
          <a:p>
            <a:endParaRPr lang="zh-CN" altLang="en-US" dirty="0">
              <a:latin typeface="宋体" panose="02010600030101010101" pitchFamily="2" charset="-122"/>
              <a:ea typeface="宋体" panose="02010600030101010101" pitchFamily="2" charset="-122"/>
            </a:endParaRPr>
          </a:p>
        </p:txBody>
      </p:sp>
      <p:sp>
        <p:nvSpPr>
          <p:cNvPr id="90117" name="Rectangle 10"/>
          <p:cNvSpPr/>
          <p:nvPr/>
        </p:nvSpPr>
        <p:spPr>
          <a:xfrm>
            <a:off x="4291013" y="3314700"/>
            <a:ext cx="9144000" cy="0"/>
          </a:xfrm>
          <a:prstGeom prst="rect">
            <a:avLst/>
          </a:prstGeom>
          <a:noFill/>
          <a:ln w="9525">
            <a:noFill/>
          </a:ln>
        </p:spPr>
        <p:txBody>
          <a:bodyPr anchor="t" anchorCtr="0">
            <a:spAutoFit/>
          </a:bodyPr>
          <a:lstStyle/>
          <a:p>
            <a:endParaRPr lang="zh-CN" altLang="en-US" dirty="0">
              <a:latin typeface="宋体" panose="02010600030101010101" pitchFamily="2" charset="-122"/>
              <a:ea typeface="宋体" panose="02010600030101010101" pitchFamily="2" charset="-122"/>
            </a:endParaRPr>
          </a:p>
        </p:txBody>
      </p:sp>
      <p:sp>
        <p:nvSpPr>
          <p:cNvPr id="90118" name="Rectangle 17"/>
          <p:cNvSpPr/>
          <p:nvPr/>
        </p:nvSpPr>
        <p:spPr>
          <a:xfrm>
            <a:off x="201613" y="2781300"/>
            <a:ext cx="8785225" cy="3743325"/>
          </a:xfrm>
          <a:prstGeom prst="rect">
            <a:avLst/>
          </a:prstGeom>
          <a:gradFill rotWithShape="0">
            <a:gsLst>
              <a:gs pos="0">
                <a:srgbClr val="CCECFF"/>
              </a:gs>
              <a:gs pos="100000">
                <a:srgbClr val="FFFFFF"/>
              </a:gs>
            </a:gsLst>
            <a:path path="rect">
              <a:fillToRect l="100000" t="100000"/>
            </a:path>
            <a:tileRect/>
          </a:gradFill>
          <a:ln w="9525" cap="flat" cmpd="sng">
            <a:solidFill>
              <a:srgbClr val="CCECFF"/>
            </a:solidFill>
            <a:prstDash val="solid"/>
            <a:miter/>
            <a:headEnd type="none" w="med" len="med"/>
            <a:tailEnd type="none" w="med" len="med"/>
          </a:ln>
        </p:spPr>
        <p:txBody>
          <a:bodyPr wrap="none" anchor="ctr" anchorCtr="0"/>
          <a:lstStyle/>
          <a:p>
            <a:endParaRPr lang="zh-CN" altLang="en-US" dirty="0">
              <a:latin typeface="宋体" panose="02010600030101010101" pitchFamily="2" charset="-122"/>
              <a:ea typeface="宋体" panose="02010600030101010101" pitchFamily="2" charset="-122"/>
            </a:endParaRPr>
          </a:p>
        </p:txBody>
      </p:sp>
      <p:sp>
        <p:nvSpPr>
          <p:cNvPr id="90119" name="Rectangle 24"/>
          <p:cNvSpPr/>
          <p:nvPr/>
        </p:nvSpPr>
        <p:spPr>
          <a:xfrm>
            <a:off x="0" y="0"/>
            <a:ext cx="9144000" cy="0"/>
          </a:xfrm>
          <a:prstGeom prst="rect">
            <a:avLst/>
          </a:prstGeom>
          <a:noFill/>
          <a:ln w="9525">
            <a:noFill/>
          </a:ln>
        </p:spPr>
        <p:txBody>
          <a:bodyPr wrap="none" anchor="ctr" anchorCtr="0">
            <a:spAutoFit/>
          </a:bodyPr>
          <a:lstStyle/>
          <a:p>
            <a:endParaRPr lang="zh-CN" altLang="en-US" dirty="0">
              <a:latin typeface="宋体" panose="02010600030101010101" pitchFamily="2" charset="-122"/>
              <a:ea typeface="宋体" panose="02010600030101010101" pitchFamily="2" charset="-122"/>
            </a:endParaRPr>
          </a:p>
        </p:txBody>
      </p:sp>
      <p:graphicFrame>
        <p:nvGraphicFramePr>
          <p:cNvPr id="90120" name="对象 3"/>
          <p:cNvGraphicFramePr>
            <a:graphicFrameLocks noChangeAspect="1"/>
          </p:cNvGraphicFramePr>
          <p:nvPr/>
        </p:nvGraphicFramePr>
        <p:xfrm>
          <a:off x="5949950" y="981075"/>
          <a:ext cx="2943225" cy="506413"/>
        </p:xfrm>
        <a:graphic>
          <a:graphicData uri="http://schemas.openxmlformats.org/presentationml/2006/ole">
            <mc:AlternateContent xmlns:mc="http://schemas.openxmlformats.org/markup-compatibility/2006">
              <mc:Choice xmlns:v="urn:schemas-microsoft-com:vml" Requires="v">
                <p:oleObj r:id="rId2" imgW="1752600" imgH="304800" progId="Equation.DSMT4">
                  <p:embed/>
                </p:oleObj>
              </mc:Choice>
              <mc:Fallback>
                <p:oleObj r:id="rId2" imgW="1752600" imgH="304800" progId="Equation.DSMT4">
                  <p:embed/>
                  <p:pic>
                    <p:nvPicPr>
                      <p:cNvPr id="0" name="图片 3173"/>
                      <p:cNvPicPr/>
                      <p:nvPr/>
                    </p:nvPicPr>
                    <p:blipFill>
                      <a:blip r:embed="rId3"/>
                      <a:stretch>
                        <a:fillRect/>
                      </a:stretch>
                    </p:blipFill>
                    <p:spPr>
                      <a:xfrm>
                        <a:off x="5949950" y="981075"/>
                        <a:ext cx="2943225" cy="506413"/>
                      </a:xfrm>
                      <a:prstGeom prst="rect">
                        <a:avLst/>
                      </a:prstGeom>
                      <a:noFill/>
                      <a:ln w="38100">
                        <a:noFill/>
                        <a:miter/>
                      </a:ln>
                    </p:spPr>
                  </p:pic>
                </p:oleObj>
              </mc:Fallback>
            </mc:AlternateContent>
          </a:graphicData>
        </a:graphic>
      </p:graphicFrame>
      <p:sp>
        <p:nvSpPr>
          <p:cNvPr id="90121" name="Rectangle 26"/>
          <p:cNvSpPr/>
          <p:nvPr/>
        </p:nvSpPr>
        <p:spPr>
          <a:xfrm>
            <a:off x="0" y="0"/>
            <a:ext cx="9144000" cy="0"/>
          </a:xfrm>
          <a:prstGeom prst="rect">
            <a:avLst/>
          </a:prstGeom>
          <a:noFill/>
          <a:ln w="9525">
            <a:noFill/>
          </a:ln>
        </p:spPr>
        <p:txBody>
          <a:bodyPr wrap="none" anchor="ctr" anchorCtr="0">
            <a:spAutoFit/>
          </a:bodyPr>
          <a:lstStyle/>
          <a:p>
            <a:endParaRPr lang="zh-CN" altLang="en-US" dirty="0">
              <a:latin typeface="宋体" panose="02010600030101010101" pitchFamily="2" charset="-122"/>
              <a:ea typeface="宋体" panose="02010600030101010101" pitchFamily="2" charset="-122"/>
            </a:endParaRPr>
          </a:p>
        </p:txBody>
      </p:sp>
      <p:graphicFrame>
        <p:nvGraphicFramePr>
          <p:cNvPr id="90122" name="对象 5"/>
          <p:cNvGraphicFramePr>
            <a:graphicFrameLocks noChangeAspect="1"/>
          </p:cNvGraphicFramePr>
          <p:nvPr/>
        </p:nvGraphicFramePr>
        <p:xfrm>
          <a:off x="5070475" y="1557338"/>
          <a:ext cx="3101975" cy="508000"/>
        </p:xfrm>
        <a:graphic>
          <a:graphicData uri="http://schemas.openxmlformats.org/presentationml/2006/ole">
            <mc:AlternateContent xmlns:mc="http://schemas.openxmlformats.org/markup-compatibility/2006">
              <mc:Choice xmlns:v="urn:schemas-microsoft-com:vml" Requires="v">
                <p:oleObj r:id="rId4" imgW="1841500" imgH="304800" progId="Equation.DSMT4">
                  <p:embed/>
                </p:oleObj>
              </mc:Choice>
              <mc:Fallback>
                <p:oleObj r:id="rId4" imgW="1841500" imgH="304800" progId="Equation.DSMT4">
                  <p:embed/>
                  <p:pic>
                    <p:nvPicPr>
                      <p:cNvPr id="0" name="图片 3174"/>
                      <p:cNvPicPr/>
                      <p:nvPr/>
                    </p:nvPicPr>
                    <p:blipFill>
                      <a:blip r:embed="rId5"/>
                      <a:stretch>
                        <a:fillRect/>
                      </a:stretch>
                    </p:blipFill>
                    <p:spPr>
                      <a:xfrm>
                        <a:off x="5070475" y="1557338"/>
                        <a:ext cx="3101975" cy="508000"/>
                      </a:xfrm>
                      <a:prstGeom prst="rect">
                        <a:avLst/>
                      </a:prstGeom>
                      <a:noFill/>
                      <a:ln w="38100">
                        <a:noFill/>
                        <a:miter/>
                      </a:ln>
                    </p:spPr>
                  </p:pic>
                </p:oleObj>
              </mc:Fallback>
            </mc:AlternateContent>
          </a:graphicData>
        </a:graphic>
      </p:graphicFrame>
      <p:sp>
        <p:nvSpPr>
          <p:cNvPr id="90123" name="Rectangle 30"/>
          <p:cNvSpPr/>
          <p:nvPr/>
        </p:nvSpPr>
        <p:spPr>
          <a:xfrm>
            <a:off x="0" y="0"/>
            <a:ext cx="9144000" cy="0"/>
          </a:xfrm>
          <a:prstGeom prst="rect">
            <a:avLst/>
          </a:prstGeom>
          <a:noFill/>
          <a:ln w="9525">
            <a:noFill/>
          </a:ln>
        </p:spPr>
        <p:txBody>
          <a:bodyPr wrap="none" anchor="ctr" anchorCtr="0">
            <a:spAutoFit/>
          </a:bodyPr>
          <a:lstStyle/>
          <a:p>
            <a:endParaRPr lang="zh-CN" altLang="en-US" dirty="0">
              <a:latin typeface="宋体" panose="02010600030101010101" pitchFamily="2" charset="-122"/>
              <a:ea typeface="宋体" panose="02010600030101010101" pitchFamily="2" charset="-122"/>
            </a:endParaRPr>
          </a:p>
        </p:txBody>
      </p:sp>
      <p:graphicFrame>
        <p:nvGraphicFramePr>
          <p:cNvPr id="90124" name="对象 7"/>
          <p:cNvGraphicFramePr>
            <a:graphicFrameLocks noChangeAspect="1"/>
          </p:cNvGraphicFramePr>
          <p:nvPr/>
        </p:nvGraphicFramePr>
        <p:xfrm>
          <a:off x="152400" y="2878138"/>
          <a:ext cx="8867775" cy="479425"/>
        </p:xfrm>
        <a:graphic>
          <a:graphicData uri="http://schemas.openxmlformats.org/presentationml/2006/ole">
            <mc:AlternateContent xmlns:mc="http://schemas.openxmlformats.org/markup-compatibility/2006">
              <mc:Choice xmlns:v="urn:schemas-microsoft-com:vml" Requires="v">
                <p:oleObj r:id="rId6" imgW="5067300" imgH="279400" progId="Equation.DSMT4">
                  <p:embed/>
                </p:oleObj>
              </mc:Choice>
              <mc:Fallback>
                <p:oleObj r:id="rId6" imgW="5067300" imgH="279400" progId="Equation.DSMT4">
                  <p:embed/>
                  <p:pic>
                    <p:nvPicPr>
                      <p:cNvPr id="0" name="图片 3175"/>
                      <p:cNvPicPr/>
                      <p:nvPr/>
                    </p:nvPicPr>
                    <p:blipFill>
                      <a:blip r:embed="rId7"/>
                      <a:stretch>
                        <a:fillRect/>
                      </a:stretch>
                    </p:blipFill>
                    <p:spPr>
                      <a:xfrm>
                        <a:off x="152400" y="2878138"/>
                        <a:ext cx="8867775" cy="479425"/>
                      </a:xfrm>
                      <a:prstGeom prst="rect">
                        <a:avLst/>
                      </a:prstGeom>
                      <a:noFill/>
                      <a:ln w="38100">
                        <a:noFill/>
                        <a:miter/>
                      </a:ln>
                    </p:spPr>
                  </p:pic>
                </p:oleObj>
              </mc:Fallback>
            </mc:AlternateContent>
          </a:graphicData>
        </a:graphic>
      </p:graphicFrame>
      <p:sp>
        <p:nvSpPr>
          <p:cNvPr id="90125" name="TextBox 9"/>
          <p:cNvSpPr txBox="1"/>
          <p:nvPr/>
        </p:nvSpPr>
        <p:spPr>
          <a:xfrm>
            <a:off x="6948488" y="3316288"/>
            <a:ext cx="1885950" cy="400050"/>
          </a:xfrm>
          <a:prstGeom prst="rect">
            <a:avLst/>
          </a:prstGeom>
          <a:noFill/>
          <a:ln w="9525">
            <a:noFill/>
          </a:ln>
        </p:spPr>
        <p:txBody>
          <a:bodyPr anchor="t" anchorCtr="0">
            <a:spAutoFit/>
          </a:bodyPr>
          <a:lstStyle/>
          <a:p>
            <a:r>
              <a:rPr lang="en-US" altLang="zh-CN" sz="2000" dirty="0">
                <a:solidFill>
                  <a:schemeClr val="tx1"/>
                </a:solidFill>
                <a:latin typeface="宋体" panose="02010600030101010101" pitchFamily="2" charset="-122"/>
                <a:ea typeface="宋体" panose="02010600030101010101" pitchFamily="2" charset="-122"/>
              </a:rPr>
              <a:t>——</a:t>
            </a:r>
            <a:r>
              <a:rPr lang="zh-CN" altLang="zh-CN" sz="2000" dirty="0">
                <a:solidFill>
                  <a:schemeClr val="tx1"/>
                </a:solidFill>
                <a:latin typeface="宋体" panose="02010600030101010101" pitchFamily="2" charset="-122"/>
                <a:ea typeface="宋体" panose="02010600030101010101" pitchFamily="2" charset="-122"/>
              </a:rPr>
              <a:t>（</a:t>
            </a:r>
            <a:r>
              <a:rPr lang="en-US" altLang="zh-CN" sz="2000" dirty="0">
                <a:solidFill>
                  <a:schemeClr val="tx1"/>
                </a:solidFill>
                <a:latin typeface="宋体" panose="02010600030101010101" pitchFamily="2" charset="-122"/>
                <a:ea typeface="宋体" panose="02010600030101010101" pitchFamily="2" charset="-122"/>
              </a:rPr>
              <a:t>6.20a</a:t>
            </a:r>
            <a:r>
              <a:rPr lang="zh-CN" altLang="zh-CN" sz="2000" dirty="0">
                <a:solidFill>
                  <a:schemeClr val="tx1"/>
                </a:solidFill>
                <a:latin typeface="宋体" panose="02010600030101010101" pitchFamily="2" charset="-122"/>
                <a:ea typeface="宋体" panose="02010600030101010101" pitchFamily="2" charset="-122"/>
              </a:rPr>
              <a:t>）</a:t>
            </a:r>
            <a:endParaRPr lang="zh-CN" altLang="en-US" sz="2000" dirty="0">
              <a:solidFill>
                <a:schemeClr val="tx1"/>
              </a:solidFill>
              <a:latin typeface="宋体" panose="02010600030101010101" pitchFamily="2" charset="-122"/>
              <a:ea typeface="宋体" panose="02010600030101010101" pitchFamily="2" charset="-122"/>
            </a:endParaRPr>
          </a:p>
        </p:txBody>
      </p:sp>
      <p:sp>
        <p:nvSpPr>
          <p:cNvPr id="90126" name="Rectangle 34"/>
          <p:cNvSpPr/>
          <p:nvPr/>
        </p:nvSpPr>
        <p:spPr>
          <a:xfrm>
            <a:off x="0" y="0"/>
            <a:ext cx="9144000" cy="0"/>
          </a:xfrm>
          <a:prstGeom prst="rect">
            <a:avLst/>
          </a:prstGeom>
          <a:noFill/>
          <a:ln w="9525">
            <a:noFill/>
          </a:ln>
        </p:spPr>
        <p:txBody>
          <a:bodyPr wrap="none" anchor="ctr" anchorCtr="0">
            <a:spAutoFit/>
          </a:bodyPr>
          <a:lstStyle/>
          <a:p>
            <a:endParaRPr lang="zh-CN" altLang="en-US" dirty="0">
              <a:latin typeface="宋体" panose="02010600030101010101" pitchFamily="2" charset="-122"/>
              <a:ea typeface="宋体" panose="02010600030101010101" pitchFamily="2" charset="-122"/>
            </a:endParaRPr>
          </a:p>
        </p:txBody>
      </p:sp>
      <p:graphicFrame>
        <p:nvGraphicFramePr>
          <p:cNvPr id="90127" name="对象 12"/>
          <p:cNvGraphicFramePr>
            <a:graphicFrameLocks noChangeAspect="1"/>
          </p:cNvGraphicFramePr>
          <p:nvPr/>
        </p:nvGraphicFramePr>
        <p:xfrm>
          <a:off x="481013" y="3789363"/>
          <a:ext cx="2984500" cy="461962"/>
        </p:xfrm>
        <a:graphic>
          <a:graphicData uri="http://schemas.openxmlformats.org/presentationml/2006/ole">
            <mc:AlternateContent xmlns:mc="http://schemas.openxmlformats.org/markup-compatibility/2006">
              <mc:Choice xmlns:v="urn:schemas-microsoft-com:vml" Requires="v">
                <p:oleObj r:id="rId8" imgW="1663700" imgH="254000" progId="Equation.DSMT4">
                  <p:embed/>
                </p:oleObj>
              </mc:Choice>
              <mc:Fallback>
                <p:oleObj r:id="rId8" imgW="1663700" imgH="254000" progId="Equation.DSMT4">
                  <p:embed/>
                  <p:pic>
                    <p:nvPicPr>
                      <p:cNvPr id="0" name="图片 3176"/>
                      <p:cNvPicPr/>
                      <p:nvPr/>
                    </p:nvPicPr>
                    <p:blipFill>
                      <a:blip r:embed="rId9"/>
                      <a:stretch>
                        <a:fillRect/>
                      </a:stretch>
                    </p:blipFill>
                    <p:spPr>
                      <a:xfrm>
                        <a:off x="481013" y="3789363"/>
                        <a:ext cx="2984500" cy="461962"/>
                      </a:xfrm>
                      <a:prstGeom prst="rect">
                        <a:avLst/>
                      </a:prstGeom>
                      <a:noFill/>
                      <a:ln w="38100">
                        <a:noFill/>
                        <a:miter/>
                      </a:ln>
                    </p:spPr>
                  </p:pic>
                </p:oleObj>
              </mc:Fallback>
            </mc:AlternateContent>
          </a:graphicData>
        </a:graphic>
      </p:graphicFrame>
      <p:sp>
        <p:nvSpPr>
          <p:cNvPr id="90128" name="Rectangle 36"/>
          <p:cNvSpPr/>
          <p:nvPr/>
        </p:nvSpPr>
        <p:spPr>
          <a:xfrm>
            <a:off x="0" y="0"/>
            <a:ext cx="9144000" cy="0"/>
          </a:xfrm>
          <a:prstGeom prst="rect">
            <a:avLst/>
          </a:prstGeom>
          <a:noFill/>
          <a:ln w="9525">
            <a:noFill/>
          </a:ln>
        </p:spPr>
        <p:txBody>
          <a:bodyPr wrap="none" anchor="ctr" anchorCtr="0">
            <a:spAutoFit/>
          </a:bodyPr>
          <a:lstStyle/>
          <a:p>
            <a:endParaRPr lang="zh-CN" altLang="en-US" dirty="0">
              <a:latin typeface="宋体" panose="02010600030101010101" pitchFamily="2" charset="-122"/>
              <a:ea typeface="宋体" panose="02010600030101010101" pitchFamily="2" charset="-122"/>
            </a:endParaRPr>
          </a:p>
        </p:txBody>
      </p:sp>
      <p:graphicFrame>
        <p:nvGraphicFramePr>
          <p:cNvPr id="90129" name="对象 14"/>
          <p:cNvGraphicFramePr>
            <a:graphicFrameLocks noChangeAspect="1"/>
          </p:cNvGraphicFramePr>
          <p:nvPr/>
        </p:nvGraphicFramePr>
        <p:xfrm>
          <a:off x="611188" y="4418013"/>
          <a:ext cx="2520950" cy="306387"/>
        </p:xfrm>
        <a:graphic>
          <a:graphicData uri="http://schemas.openxmlformats.org/presentationml/2006/ole">
            <mc:AlternateContent xmlns:mc="http://schemas.openxmlformats.org/markup-compatibility/2006">
              <mc:Choice xmlns:v="urn:schemas-microsoft-com:vml" Requires="v">
                <p:oleObj r:id="rId10" imgW="1790700" imgH="215900" progId="Equation.DSMT4">
                  <p:embed/>
                </p:oleObj>
              </mc:Choice>
              <mc:Fallback>
                <p:oleObj r:id="rId10" imgW="1790700" imgH="215900" progId="Equation.DSMT4">
                  <p:embed/>
                  <p:pic>
                    <p:nvPicPr>
                      <p:cNvPr id="0" name="图片 3179"/>
                      <p:cNvPicPr/>
                      <p:nvPr/>
                    </p:nvPicPr>
                    <p:blipFill>
                      <a:blip r:embed="rId11"/>
                      <a:stretch>
                        <a:fillRect/>
                      </a:stretch>
                    </p:blipFill>
                    <p:spPr>
                      <a:xfrm>
                        <a:off x="611188" y="4418013"/>
                        <a:ext cx="2520950" cy="306387"/>
                      </a:xfrm>
                      <a:prstGeom prst="rect">
                        <a:avLst/>
                      </a:prstGeom>
                      <a:noFill/>
                      <a:ln w="38100">
                        <a:noFill/>
                        <a:miter/>
                      </a:ln>
                    </p:spPr>
                  </p:pic>
                </p:oleObj>
              </mc:Fallback>
            </mc:AlternateContent>
          </a:graphicData>
        </a:graphic>
      </p:graphicFrame>
      <p:sp>
        <p:nvSpPr>
          <p:cNvPr id="90130" name="TextBox 31"/>
          <p:cNvSpPr txBox="1"/>
          <p:nvPr/>
        </p:nvSpPr>
        <p:spPr>
          <a:xfrm>
            <a:off x="3851275" y="3821113"/>
            <a:ext cx="1887538" cy="400050"/>
          </a:xfrm>
          <a:prstGeom prst="rect">
            <a:avLst/>
          </a:prstGeom>
          <a:noFill/>
          <a:ln w="9525">
            <a:noFill/>
          </a:ln>
        </p:spPr>
        <p:txBody>
          <a:bodyPr anchor="t" anchorCtr="0">
            <a:spAutoFit/>
          </a:bodyPr>
          <a:lstStyle/>
          <a:p>
            <a:r>
              <a:rPr lang="en-US" altLang="zh-CN" sz="2000" dirty="0">
                <a:solidFill>
                  <a:schemeClr val="tx1"/>
                </a:solidFill>
                <a:latin typeface="宋体" panose="02010600030101010101" pitchFamily="2" charset="-122"/>
                <a:ea typeface="宋体" panose="02010600030101010101" pitchFamily="2" charset="-122"/>
              </a:rPr>
              <a:t>——</a:t>
            </a:r>
            <a:r>
              <a:rPr lang="zh-CN" altLang="zh-CN" sz="2000" dirty="0">
                <a:solidFill>
                  <a:schemeClr val="tx1"/>
                </a:solidFill>
                <a:latin typeface="宋体" panose="02010600030101010101" pitchFamily="2" charset="-122"/>
                <a:ea typeface="宋体" panose="02010600030101010101" pitchFamily="2" charset="-122"/>
              </a:rPr>
              <a:t>（</a:t>
            </a:r>
            <a:r>
              <a:rPr lang="en-US" altLang="zh-CN" sz="2000" dirty="0">
                <a:solidFill>
                  <a:schemeClr val="tx1"/>
                </a:solidFill>
                <a:latin typeface="宋体" panose="02010600030101010101" pitchFamily="2" charset="-122"/>
                <a:ea typeface="宋体" panose="02010600030101010101" pitchFamily="2" charset="-122"/>
              </a:rPr>
              <a:t>6.20b</a:t>
            </a:r>
            <a:r>
              <a:rPr lang="zh-CN" altLang="zh-CN" sz="2000" dirty="0">
                <a:solidFill>
                  <a:schemeClr val="tx1"/>
                </a:solidFill>
                <a:latin typeface="宋体" panose="02010600030101010101" pitchFamily="2" charset="-122"/>
                <a:ea typeface="宋体" panose="02010600030101010101" pitchFamily="2" charset="-122"/>
              </a:rPr>
              <a:t>）</a:t>
            </a:r>
            <a:endParaRPr lang="zh-CN" altLang="en-US" sz="2000" dirty="0">
              <a:solidFill>
                <a:schemeClr val="tx1"/>
              </a:solidFill>
              <a:latin typeface="宋体" panose="02010600030101010101" pitchFamily="2" charset="-122"/>
              <a:ea typeface="宋体" panose="02010600030101010101" pitchFamily="2" charset="-122"/>
            </a:endParaRPr>
          </a:p>
        </p:txBody>
      </p:sp>
      <p:sp>
        <p:nvSpPr>
          <p:cNvPr id="90131" name="TextBox 136196"/>
          <p:cNvSpPr txBox="1"/>
          <p:nvPr/>
        </p:nvSpPr>
        <p:spPr>
          <a:xfrm>
            <a:off x="323850" y="4797425"/>
            <a:ext cx="8510588" cy="1684244"/>
          </a:xfrm>
          <a:prstGeom prst="rect">
            <a:avLst/>
          </a:prstGeom>
          <a:noFill/>
          <a:ln w="9525">
            <a:noFill/>
          </a:ln>
        </p:spPr>
        <p:txBody>
          <a:bodyPr anchor="t" anchorCtr="0">
            <a:spAutoFit/>
          </a:bodyPr>
          <a:lstStyle/>
          <a:p>
            <a:pPr>
              <a:lnSpc>
                <a:spcPct val="150000"/>
              </a:lnSpc>
              <a:buClrTx/>
              <a:buFontTx/>
            </a:pPr>
            <a:r>
              <a:rPr lang="zh-CN" altLang="zh-CN" dirty="0">
                <a:solidFill>
                  <a:schemeClr val="tx1"/>
                </a:solidFill>
                <a:latin typeface="宋体" panose="02010600030101010101" pitchFamily="2" charset="-122"/>
                <a:ea typeface="宋体" panose="02010600030101010101" pitchFamily="2" charset="-122"/>
              </a:rPr>
              <a:t>其中，</a:t>
            </a:r>
            <a:r>
              <a:rPr lang="zh-CN" altLang="en-US" i="1" dirty="0">
                <a:solidFill>
                  <a:schemeClr val="tx1"/>
                </a:solidFill>
                <a:latin typeface="宋体" panose="02010600030101010101" pitchFamily="2" charset="-122"/>
                <a:ea typeface="宋体" panose="02010600030101010101" pitchFamily="2" charset="-122"/>
                <a:sym typeface="Symbol" panose="05050102010706020507"/>
              </a:rPr>
              <a:t></a:t>
            </a:r>
            <a:r>
              <a:rPr lang="en-US" altLang="zh-CN" dirty="0">
                <a:solidFill>
                  <a:schemeClr val="tx1"/>
                </a:solidFill>
                <a:latin typeface="宋体" panose="02010600030101010101" pitchFamily="2" charset="-122"/>
                <a:ea typeface="宋体" panose="02010600030101010101" pitchFamily="2" charset="-122"/>
              </a:rPr>
              <a:t> </a:t>
            </a:r>
            <a:r>
              <a:rPr lang="zh-CN" altLang="zh-CN" dirty="0">
                <a:solidFill>
                  <a:schemeClr val="tx1"/>
                </a:solidFill>
                <a:latin typeface="宋体" panose="02010600030101010101" pitchFamily="2" charset="-122"/>
                <a:ea typeface="宋体" panose="02010600030101010101" pitchFamily="2" charset="-122"/>
              </a:rPr>
              <a:t>是惯性权重因子。</a:t>
            </a:r>
            <a:r>
              <a:rPr lang="zh-CN" altLang="en-US" i="1" dirty="0">
                <a:solidFill>
                  <a:schemeClr val="tx1"/>
                </a:solidFill>
                <a:latin typeface="宋体" panose="02010600030101010101" pitchFamily="2" charset="-122"/>
                <a:ea typeface="宋体" panose="02010600030101010101" pitchFamily="2" charset="-122"/>
                <a:sym typeface="Symbol" panose="05050102010706020507"/>
              </a:rPr>
              <a:t></a:t>
            </a:r>
            <a:r>
              <a:rPr lang="en-US" altLang="zh-CN" baseline="-25000" dirty="0">
                <a:solidFill>
                  <a:schemeClr val="tx1"/>
                </a:solidFill>
                <a:latin typeface="宋体" panose="02010600030101010101" pitchFamily="2" charset="-122"/>
                <a:ea typeface="宋体" panose="02010600030101010101" pitchFamily="2" charset="-122"/>
                <a:sym typeface="Symbol" panose="05050102010706020507"/>
              </a:rPr>
              <a:t>1</a:t>
            </a:r>
            <a:r>
              <a:rPr lang="en-US" altLang="zh-CN" dirty="0">
                <a:solidFill>
                  <a:schemeClr val="tx1"/>
                </a:solidFill>
                <a:latin typeface="宋体" panose="02010600030101010101" pitchFamily="2" charset="-122"/>
                <a:ea typeface="宋体" panose="02010600030101010101" pitchFamily="2" charset="-122"/>
              </a:rPr>
              <a:t> </a:t>
            </a:r>
            <a:r>
              <a:rPr lang="zh-CN" altLang="zh-CN" dirty="0">
                <a:solidFill>
                  <a:schemeClr val="tx1"/>
                </a:solidFill>
                <a:latin typeface="宋体" panose="02010600030101010101" pitchFamily="2" charset="-122"/>
                <a:ea typeface="宋体" panose="02010600030101010101" pitchFamily="2" charset="-122"/>
              </a:rPr>
              <a:t>，</a:t>
            </a:r>
            <a:r>
              <a:rPr lang="zh-CN" altLang="en-US" i="1" dirty="0">
                <a:solidFill>
                  <a:schemeClr val="tx1"/>
                </a:solidFill>
                <a:latin typeface="宋体" panose="02010600030101010101" pitchFamily="2" charset="-122"/>
                <a:ea typeface="宋体" panose="02010600030101010101" pitchFamily="2" charset="-122"/>
                <a:sym typeface="Symbol" panose="05050102010706020507"/>
              </a:rPr>
              <a:t></a:t>
            </a:r>
            <a:r>
              <a:rPr lang="en-US" altLang="zh-CN" baseline="-25000" dirty="0">
                <a:solidFill>
                  <a:schemeClr val="tx1"/>
                </a:solidFill>
                <a:latin typeface="宋体" panose="02010600030101010101" pitchFamily="2" charset="-122"/>
                <a:ea typeface="宋体" panose="02010600030101010101" pitchFamily="2" charset="-122"/>
                <a:sym typeface="Symbol" panose="05050102010706020507"/>
              </a:rPr>
              <a:t>2</a:t>
            </a:r>
            <a:r>
              <a:rPr lang="en-US" altLang="zh-CN" dirty="0">
                <a:solidFill>
                  <a:schemeClr val="tx1"/>
                </a:solidFill>
                <a:latin typeface="宋体" panose="02010600030101010101" pitchFamily="2" charset="-122"/>
                <a:ea typeface="宋体" panose="02010600030101010101" pitchFamily="2" charset="-122"/>
              </a:rPr>
              <a:t> </a:t>
            </a:r>
            <a:r>
              <a:rPr lang="zh-CN" altLang="zh-CN" dirty="0">
                <a:solidFill>
                  <a:schemeClr val="tx1"/>
                </a:solidFill>
                <a:latin typeface="宋体" panose="02010600030101010101" pitchFamily="2" charset="-122"/>
                <a:ea typeface="宋体" panose="02010600030101010101" pitchFamily="2" charset="-122"/>
              </a:rPr>
              <a:t>是</a:t>
            </a:r>
            <a:r>
              <a:rPr lang="zh-CN" altLang="zh-CN" dirty="0">
                <a:solidFill>
                  <a:srgbClr val="FF0000"/>
                </a:solidFill>
                <a:latin typeface="宋体" panose="02010600030101010101" pitchFamily="2" charset="-122"/>
                <a:ea typeface="宋体" panose="02010600030101010101" pitchFamily="2" charset="-122"/>
              </a:rPr>
              <a:t>加速度常数</a:t>
            </a:r>
            <a:r>
              <a:rPr lang="zh-CN" altLang="zh-CN" dirty="0">
                <a:solidFill>
                  <a:schemeClr val="tx1"/>
                </a:solidFill>
                <a:latin typeface="宋体" panose="02010600030101010101" pitchFamily="2" charset="-122"/>
                <a:ea typeface="宋体" panose="02010600030101010101" pitchFamily="2" charset="-122"/>
              </a:rPr>
              <a:t>，均为非负值。</a:t>
            </a:r>
            <a:r>
              <a:rPr lang="en-US" altLang="zh-CN" dirty="0">
                <a:solidFill>
                  <a:schemeClr val="tx1"/>
                </a:solidFill>
                <a:latin typeface="宋体" panose="02010600030101010101" pitchFamily="2" charset="-122"/>
                <a:ea typeface="宋体" panose="02010600030101010101" pitchFamily="2" charset="-122"/>
              </a:rPr>
              <a:t>       </a:t>
            </a:r>
            <a:r>
              <a:rPr lang="zh-CN" altLang="zh-CN" dirty="0">
                <a:solidFill>
                  <a:schemeClr val="tx1"/>
                </a:solidFill>
                <a:latin typeface="宋体" panose="02010600030101010101" pitchFamily="2" charset="-122"/>
                <a:ea typeface="宋体" panose="02010600030101010101" pitchFamily="2" charset="-122"/>
              </a:rPr>
              <a:t>和</a:t>
            </a:r>
            <a:r>
              <a:rPr lang="en-US" altLang="zh-CN" dirty="0">
                <a:solidFill>
                  <a:schemeClr val="tx1"/>
                </a:solidFill>
                <a:latin typeface="宋体" panose="02010600030101010101" pitchFamily="2" charset="-122"/>
                <a:ea typeface="宋体" panose="02010600030101010101" pitchFamily="2" charset="-122"/>
              </a:rPr>
              <a:t>         </a:t>
            </a:r>
            <a:r>
              <a:rPr lang="zh-CN" altLang="zh-CN" dirty="0">
                <a:solidFill>
                  <a:schemeClr val="tx1"/>
                </a:solidFill>
                <a:latin typeface="宋体" panose="02010600030101010101" pitchFamily="2" charset="-122"/>
                <a:ea typeface="宋体" panose="02010600030101010101" pitchFamily="2" charset="-122"/>
              </a:rPr>
              <a:t>为</a:t>
            </a:r>
            <a:r>
              <a:rPr lang="en-US" altLang="zh-CN" dirty="0">
                <a:solidFill>
                  <a:schemeClr val="tx1"/>
                </a:solidFill>
                <a:latin typeface="Times New Roman" panose="02020603050405020304" pitchFamily="18" charset="0"/>
                <a:ea typeface="宋体" panose="02010600030101010101" pitchFamily="2" charset="-122"/>
              </a:rPr>
              <a:t>[0, a</a:t>
            </a:r>
            <a:r>
              <a:rPr lang="en-US" altLang="zh-CN" baseline="-25000" dirty="0">
                <a:solidFill>
                  <a:schemeClr val="tx1"/>
                </a:solidFill>
                <a:latin typeface="Times New Roman" panose="02020603050405020304" pitchFamily="18" charset="0"/>
                <a:ea typeface="宋体" panose="02010600030101010101" pitchFamily="2" charset="-122"/>
              </a:rPr>
              <a:t>1</a:t>
            </a:r>
            <a:r>
              <a:rPr lang="en-US" altLang="zh-CN" dirty="0">
                <a:solidFill>
                  <a:schemeClr val="tx1"/>
                </a:solidFill>
                <a:latin typeface="Times New Roman" panose="02020603050405020304" pitchFamily="18" charset="0"/>
                <a:ea typeface="宋体" panose="02010600030101010101" pitchFamily="2" charset="-122"/>
              </a:rPr>
              <a:t>]</a:t>
            </a:r>
            <a:r>
              <a:rPr lang="zh-CN" altLang="zh-CN" dirty="0">
                <a:solidFill>
                  <a:schemeClr val="tx1"/>
                </a:solidFill>
                <a:latin typeface="Times New Roman" panose="02020603050405020304" pitchFamily="18" charset="0"/>
                <a:ea typeface="宋体" panose="02010600030101010101" pitchFamily="2" charset="-122"/>
              </a:rPr>
              <a:t>、</a:t>
            </a:r>
            <a:r>
              <a:rPr lang="en-US" altLang="zh-CN" dirty="0">
                <a:solidFill>
                  <a:schemeClr val="tx1"/>
                </a:solidFill>
                <a:latin typeface="Times New Roman" panose="02020603050405020304" pitchFamily="18" charset="0"/>
                <a:ea typeface="宋体" panose="02010600030101010101" pitchFamily="2" charset="-122"/>
              </a:rPr>
              <a:t>[0, a</a:t>
            </a:r>
            <a:r>
              <a:rPr lang="en-US" altLang="zh-CN" baseline="-25000" dirty="0">
                <a:solidFill>
                  <a:schemeClr val="tx1"/>
                </a:solidFill>
                <a:latin typeface="Times New Roman" panose="02020603050405020304" pitchFamily="18" charset="0"/>
                <a:ea typeface="宋体" panose="02010600030101010101" pitchFamily="2" charset="-122"/>
              </a:rPr>
              <a:t>2</a:t>
            </a:r>
            <a:r>
              <a:rPr lang="en-US" altLang="zh-CN" dirty="0">
                <a:solidFill>
                  <a:schemeClr val="tx1"/>
                </a:solidFill>
                <a:latin typeface="Times New Roman" panose="02020603050405020304" pitchFamily="18" charset="0"/>
                <a:ea typeface="宋体" panose="02010600030101010101" pitchFamily="2" charset="-122"/>
              </a:rPr>
              <a:t>]</a:t>
            </a:r>
            <a:r>
              <a:rPr lang="zh-CN" altLang="zh-CN" dirty="0">
                <a:solidFill>
                  <a:schemeClr val="tx1"/>
                </a:solidFill>
                <a:latin typeface="Times New Roman" panose="02020603050405020304" pitchFamily="18" charset="0"/>
                <a:ea typeface="宋体" panose="02010600030101010101" pitchFamily="2" charset="-122"/>
              </a:rPr>
              <a:t>范围内的具有均匀分布的随机数，</a:t>
            </a:r>
            <a:r>
              <a:rPr lang="en-US" altLang="zh-CN" dirty="0">
                <a:solidFill>
                  <a:schemeClr val="tx1"/>
                </a:solidFill>
                <a:latin typeface="Times New Roman" panose="02020603050405020304" pitchFamily="18" charset="0"/>
                <a:ea typeface="宋体" panose="02010600030101010101" pitchFamily="2" charset="-122"/>
              </a:rPr>
              <a:t>a</a:t>
            </a:r>
            <a:r>
              <a:rPr lang="en-US" altLang="zh-CN" baseline="-25000" dirty="0">
                <a:solidFill>
                  <a:schemeClr val="tx1"/>
                </a:solidFill>
                <a:latin typeface="Times New Roman" panose="02020603050405020304" pitchFamily="18" charset="0"/>
                <a:ea typeface="宋体" panose="02010600030101010101" pitchFamily="2" charset="-122"/>
              </a:rPr>
              <a:t>1</a:t>
            </a:r>
            <a:r>
              <a:rPr lang="en-US" altLang="zh-CN" dirty="0">
                <a:solidFill>
                  <a:schemeClr val="tx1"/>
                </a:solidFill>
                <a:latin typeface="Times New Roman" panose="02020603050405020304" pitchFamily="18" charset="0"/>
                <a:ea typeface="宋体" panose="02010600030101010101" pitchFamily="2" charset="-122"/>
              </a:rPr>
              <a:t> </a:t>
            </a:r>
            <a:r>
              <a:rPr lang="zh-CN" altLang="zh-CN" dirty="0">
                <a:solidFill>
                  <a:schemeClr val="tx1"/>
                </a:solidFill>
                <a:latin typeface="Times New Roman" panose="02020603050405020304" pitchFamily="18" charset="0"/>
                <a:ea typeface="宋体" panose="02010600030101010101" pitchFamily="2" charset="-122"/>
              </a:rPr>
              <a:t>与</a:t>
            </a:r>
            <a:r>
              <a:rPr lang="en-US" altLang="zh-CN" dirty="0">
                <a:solidFill>
                  <a:schemeClr val="tx1"/>
                </a:solidFill>
                <a:latin typeface="Times New Roman" panose="02020603050405020304" pitchFamily="18" charset="0"/>
                <a:ea typeface="宋体" panose="02010600030101010101" pitchFamily="2" charset="-122"/>
              </a:rPr>
              <a:t> a</a:t>
            </a:r>
            <a:r>
              <a:rPr lang="en-US" altLang="zh-CN" baseline="-25000" dirty="0">
                <a:solidFill>
                  <a:schemeClr val="tx1"/>
                </a:solidFill>
                <a:latin typeface="Times New Roman" panose="02020603050405020304" pitchFamily="18" charset="0"/>
                <a:ea typeface="宋体" panose="02010600030101010101" pitchFamily="2" charset="-122"/>
              </a:rPr>
              <a:t>2</a:t>
            </a:r>
            <a:r>
              <a:rPr lang="en-US" altLang="zh-CN" dirty="0">
                <a:solidFill>
                  <a:schemeClr val="tx1"/>
                </a:solidFill>
                <a:latin typeface="Times New Roman" panose="02020603050405020304" pitchFamily="18" charset="0"/>
                <a:ea typeface="宋体" panose="02010600030101010101" pitchFamily="2" charset="-122"/>
              </a:rPr>
              <a:t> </a:t>
            </a:r>
            <a:r>
              <a:rPr lang="zh-CN" altLang="zh-CN" dirty="0">
                <a:solidFill>
                  <a:schemeClr val="tx1"/>
                </a:solidFill>
                <a:latin typeface="Times New Roman" panose="02020603050405020304" pitchFamily="18" charset="0"/>
                <a:ea typeface="宋体" panose="02010600030101010101" pitchFamily="2" charset="-122"/>
              </a:rPr>
              <a:t>为相应的控制参数</a:t>
            </a:r>
            <a:r>
              <a:rPr lang="zh-CN" altLang="zh-CN" dirty="0">
                <a:solidFill>
                  <a:schemeClr val="tx1"/>
                </a:solidFill>
                <a:latin typeface="宋体" panose="02010600030101010101" pitchFamily="2" charset="-122"/>
                <a:ea typeface="宋体" panose="02010600030101010101" pitchFamily="2" charset="-122"/>
              </a:rPr>
              <a:t>。</a:t>
            </a:r>
            <a:endParaRPr lang="zh-CN" altLang="en-US" dirty="0">
              <a:solidFill>
                <a:schemeClr val="tx1"/>
              </a:solidFill>
              <a:latin typeface="宋体" panose="02010600030101010101" pitchFamily="2" charset="-122"/>
              <a:ea typeface="宋体" panose="02010600030101010101" pitchFamily="2" charset="-122"/>
            </a:endParaRPr>
          </a:p>
        </p:txBody>
      </p:sp>
      <p:sp>
        <p:nvSpPr>
          <p:cNvPr id="90132" name="Rectangle 57"/>
          <p:cNvSpPr/>
          <p:nvPr/>
        </p:nvSpPr>
        <p:spPr>
          <a:xfrm>
            <a:off x="0" y="0"/>
            <a:ext cx="9144000" cy="0"/>
          </a:xfrm>
          <a:prstGeom prst="rect">
            <a:avLst/>
          </a:prstGeom>
          <a:noFill/>
          <a:ln w="9525">
            <a:noFill/>
          </a:ln>
        </p:spPr>
        <p:txBody>
          <a:bodyPr wrap="none" anchor="ctr" anchorCtr="0">
            <a:spAutoFit/>
          </a:bodyPr>
          <a:lstStyle/>
          <a:p>
            <a:endParaRPr lang="zh-CN" altLang="en-US" dirty="0">
              <a:latin typeface="宋体" panose="02010600030101010101" pitchFamily="2" charset="-122"/>
              <a:ea typeface="宋体" panose="02010600030101010101" pitchFamily="2" charset="-122"/>
            </a:endParaRPr>
          </a:p>
        </p:txBody>
      </p:sp>
      <p:graphicFrame>
        <p:nvGraphicFramePr>
          <p:cNvPr id="90133" name="对象 136198"/>
          <p:cNvGraphicFramePr>
            <a:graphicFrameLocks noChangeAspect="1"/>
          </p:cNvGraphicFramePr>
          <p:nvPr/>
        </p:nvGraphicFramePr>
        <p:xfrm>
          <a:off x="827088" y="5494338"/>
          <a:ext cx="1320800" cy="422275"/>
        </p:xfrm>
        <a:graphic>
          <a:graphicData uri="http://schemas.openxmlformats.org/presentationml/2006/ole">
            <mc:AlternateContent xmlns:mc="http://schemas.openxmlformats.org/markup-compatibility/2006">
              <mc:Choice xmlns:v="urn:schemas-microsoft-com:vml" Requires="v">
                <p:oleObj r:id="rId12" imgW="711200" imgH="228600" progId="Equation.DSMT4">
                  <p:embed/>
                </p:oleObj>
              </mc:Choice>
              <mc:Fallback>
                <p:oleObj r:id="rId12" imgW="711200" imgH="228600" progId="Equation.DSMT4">
                  <p:embed/>
                  <p:pic>
                    <p:nvPicPr>
                      <p:cNvPr id="0" name="图片 3181"/>
                      <p:cNvPicPr/>
                      <p:nvPr/>
                    </p:nvPicPr>
                    <p:blipFill>
                      <a:blip r:embed="rId13"/>
                      <a:stretch>
                        <a:fillRect/>
                      </a:stretch>
                    </p:blipFill>
                    <p:spPr>
                      <a:xfrm>
                        <a:off x="827088" y="5494338"/>
                        <a:ext cx="1320800" cy="422275"/>
                      </a:xfrm>
                      <a:prstGeom prst="rect">
                        <a:avLst/>
                      </a:prstGeom>
                      <a:noFill/>
                      <a:ln w="38100">
                        <a:noFill/>
                        <a:miter/>
                      </a:ln>
                    </p:spPr>
                  </p:pic>
                </p:oleObj>
              </mc:Fallback>
            </mc:AlternateContent>
          </a:graphicData>
        </a:graphic>
      </p:graphicFrame>
      <p:sp>
        <p:nvSpPr>
          <p:cNvPr id="90134" name="Rectangle 59"/>
          <p:cNvSpPr/>
          <p:nvPr/>
        </p:nvSpPr>
        <p:spPr>
          <a:xfrm>
            <a:off x="0" y="0"/>
            <a:ext cx="9144000" cy="0"/>
          </a:xfrm>
          <a:prstGeom prst="rect">
            <a:avLst/>
          </a:prstGeom>
          <a:noFill/>
          <a:ln w="9525">
            <a:noFill/>
          </a:ln>
        </p:spPr>
        <p:txBody>
          <a:bodyPr wrap="none" anchor="ctr" anchorCtr="0">
            <a:spAutoFit/>
          </a:bodyPr>
          <a:lstStyle/>
          <a:p>
            <a:endParaRPr lang="zh-CN" altLang="en-US" dirty="0">
              <a:latin typeface="宋体" panose="02010600030101010101" pitchFamily="2" charset="-122"/>
              <a:ea typeface="宋体" panose="02010600030101010101" pitchFamily="2" charset="-122"/>
            </a:endParaRPr>
          </a:p>
        </p:txBody>
      </p:sp>
      <p:graphicFrame>
        <p:nvGraphicFramePr>
          <p:cNvPr id="90135" name="对象 136200"/>
          <p:cNvGraphicFramePr>
            <a:graphicFrameLocks noChangeAspect="1"/>
          </p:cNvGraphicFramePr>
          <p:nvPr/>
        </p:nvGraphicFramePr>
        <p:xfrm>
          <a:off x="2387600" y="5516563"/>
          <a:ext cx="1392238" cy="439737"/>
        </p:xfrm>
        <a:graphic>
          <a:graphicData uri="http://schemas.openxmlformats.org/presentationml/2006/ole">
            <mc:AlternateContent xmlns:mc="http://schemas.openxmlformats.org/markup-compatibility/2006">
              <mc:Choice xmlns:v="urn:schemas-microsoft-com:vml" Requires="v">
                <p:oleObj r:id="rId14" imgW="723900" imgH="228600" progId="Equation.DSMT4">
                  <p:embed/>
                </p:oleObj>
              </mc:Choice>
              <mc:Fallback>
                <p:oleObj r:id="rId14" imgW="723900" imgH="228600" progId="Equation.DSMT4">
                  <p:embed/>
                  <p:pic>
                    <p:nvPicPr>
                      <p:cNvPr id="0" name="图片 3178"/>
                      <p:cNvPicPr/>
                      <p:nvPr/>
                    </p:nvPicPr>
                    <p:blipFill>
                      <a:blip r:embed="rId15"/>
                      <a:stretch>
                        <a:fillRect/>
                      </a:stretch>
                    </p:blipFill>
                    <p:spPr>
                      <a:xfrm>
                        <a:off x="2387600" y="5516563"/>
                        <a:ext cx="1392238" cy="439737"/>
                      </a:xfrm>
                      <a:prstGeom prst="rect">
                        <a:avLst/>
                      </a:prstGeom>
                      <a:noFill/>
                      <a:ln w="38100">
                        <a:noFill/>
                        <a:miter/>
                      </a:ln>
                    </p:spPr>
                  </p:pic>
                </p:oleObj>
              </mc:Fallback>
            </mc:AlternateContent>
          </a:graphicData>
        </a:graphic>
      </p:graphicFrame>
    </p:spTree>
  </p:cSld>
  <p:clrMapOvr>
    <a:masterClrMapping/>
  </p:clrMapOvr>
  <p:transition>
    <p:random/>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灯片编号占位符 3"/>
          <p:cNvSpPr>
            <a:spLocks noGrp="1"/>
          </p:cNvSpPr>
          <p:nvPr>
            <p:ph type="sldNum" sz="quarter" idx="10"/>
          </p:nvPr>
        </p:nvSpPr>
        <p:spPr>
          <a:ln/>
        </p:spPr>
        <p:txBody>
          <a:bodyPr wrap="square" lIns="91440" tIns="45720" rIns="91440" bIns="45720" anchor="t"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5pPr>
          </a:lstStyle>
          <a:p>
            <a:pPr lvl="0" algn="r" eaLnBrk="1" hangingPunct="1">
              <a:buSzTx/>
            </a:pPr>
            <a:fld id="{9A0DB2DC-4C9A-4742-B13C-FB6460FD3503}" type="slidenum">
              <a:rPr lang="ja-JP" altLang="en-US" sz="1800" dirty="0">
                <a:solidFill>
                  <a:srgbClr val="A50021"/>
                </a:solidFill>
                <a:latin typeface="Arial" panose="020B0604020202020204" pitchFamily="34" charset="0"/>
                <a:ea typeface="MS PGothic" panose="020B0600070205080204" pitchFamily="34" charset="-128"/>
              </a:rPr>
              <a:t>12</a:t>
            </a:fld>
            <a:endParaRPr lang="ja-JP" altLang="en-US" sz="1800" dirty="0">
              <a:solidFill>
                <a:srgbClr val="A50021"/>
              </a:solidFill>
              <a:latin typeface="Arial" panose="020B0604020202020204" pitchFamily="34" charset="0"/>
              <a:ea typeface="MS PGothic" panose="020B0600070205080204" pitchFamily="34" charset="-128"/>
            </a:endParaRPr>
          </a:p>
        </p:txBody>
      </p:sp>
      <p:sp>
        <p:nvSpPr>
          <p:cNvPr id="91138" name="Rectangle 2"/>
          <p:cNvSpPr>
            <a:spLocks noGrp="1"/>
          </p:cNvSpPr>
          <p:nvPr>
            <p:ph type="title"/>
          </p:nvPr>
        </p:nvSpPr>
        <p:spPr>
          <a:xfrm>
            <a:off x="0" y="0"/>
            <a:ext cx="9144000" cy="692150"/>
          </a:xfrm>
          <a:ln/>
        </p:spPr>
        <p:txBody>
          <a:bodyPr vert="horz" wrap="square" lIns="91440" tIns="45720" rIns="91440" bIns="45720" anchor="b" anchorCtr="0"/>
          <a:lstStyle/>
          <a:p>
            <a:pPr eaLnBrk="1" hangingPunct="1"/>
            <a:r>
              <a:rPr lang="en-US" altLang="zh-CN" sz="3600" b="0" dirty="0">
                <a:latin typeface="Times New Roman" panose="02020603050405020304" pitchFamily="18" charset="0"/>
                <a:ea typeface="黑体" panose="02010609060101010101" pitchFamily="49" charset="-122"/>
              </a:rPr>
              <a:t> 6</a:t>
            </a:r>
            <a:r>
              <a:rPr lang="en-US" altLang="zh-CN" sz="3600" dirty="0">
                <a:latin typeface="Times New Roman" panose="02020603050405020304" pitchFamily="18" charset="0"/>
                <a:ea typeface="黑体" panose="02010609060101010101" pitchFamily="49" charset="-122"/>
              </a:rPr>
              <a:t>.6.1  </a:t>
            </a:r>
            <a:r>
              <a:rPr lang="zh-CN" altLang="en-US" sz="3600" dirty="0">
                <a:latin typeface="Times New Roman" panose="02020603050405020304" pitchFamily="18" charset="0"/>
                <a:ea typeface="黑体" panose="02010609060101010101" pitchFamily="49" charset="-122"/>
              </a:rPr>
              <a:t>粒子群优化算法的基本原理</a:t>
            </a:r>
            <a:r>
              <a:rPr lang="zh-CN" altLang="en-US" sz="3200" dirty="0"/>
              <a:t> </a:t>
            </a:r>
          </a:p>
        </p:txBody>
      </p:sp>
      <p:sp>
        <p:nvSpPr>
          <p:cNvPr id="91139" name="Rectangle 24"/>
          <p:cNvSpPr/>
          <p:nvPr/>
        </p:nvSpPr>
        <p:spPr>
          <a:xfrm>
            <a:off x="0" y="0"/>
            <a:ext cx="9144000" cy="0"/>
          </a:xfrm>
          <a:prstGeom prst="rect">
            <a:avLst/>
          </a:prstGeom>
          <a:noFill/>
          <a:ln w="9525">
            <a:noFill/>
          </a:ln>
        </p:spPr>
        <p:txBody>
          <a:bodyPr wrap="none" anchor="ctr" anchorCtr="0">
            <a:spAutoFit/>
          </a:bodyPr>
          <a:lstStyle/>
          <a:p>
            <a:endParaRPr lang="zh-CN" altLang="en-US" dirty="0">
              <a:latin typeface="宋体" panose="02010600030101010101" pitchFamily="2" charset="-122"/>
              <a:ea typeface="宋体" panose="02010600030101010101" pitchFamily="2" charset="-122"/>
            </a:endParaRPr>
          </a:p>
        </p:txBody>
      </p:sp>
      <p:sp>
        <p:nvSpPr>
          <p:cNvPr id="91140" name="Rectangle 26"/>
          <p:cNvSpPr/>
          <p:nvPr/>
        </p:nvSpPr>
        <p:spPr>
          <a:xfrm>
            <a:off x="0" y="0"/>
            <a:ext cx="9144000" cy="0"/>
          </a:xfrm>
          <a:prstGeom prst="rect">
            <a:avLst/>
          </a:prstGeom>
          <a:noFill/>
          <a:ln w="9525">
            <a:noFill/>
          </a:ln>
        </p:spPr>
        <p:txBody>
          <a:bodyPr wrap="none" anchor="ctr" anchorCtr="0">
            <a:spAutoFit/>
          </a:bodyPr>
          <a:lstStyle/>
          <a:p>
            <a:endParaRPr lang="zh-CN" altLang="en-US" dirty="0">
              <a:latin typeface="宋体" panose="02010600030101010101" pitchFamily="2" charset="-122"/>
              <a:ea typeface="宋体" panose="02010600030101010101" pitchFamily="2" charset="-122"/>
            </a:endParaRPr>
          </a:p>
        </p:txBody>
      </p:sp>
      <p:sp>
        <p:nvSpPr>
          <p:cNvPr id="91141" name="Rectangle 30"/>
          <p:cNvSpPr/>
          <p:nvPr/>
        </p:nvSpPr>
        <p:spPr>
          <a:xfrm>
            <a:off x="0" y="0"/>
            <a:ext cx="9144000" cy="0"/>
          </a:xfrm>
          <a:prstGeom prst="rect">
            <a:avLst/>
          </a:prstGeom>
          <a:noFill/>
          <a:ln w="9525">
            <a:noFill/>
          </a:ln>
        </p:spPr>
        <p:txBody>
          <a:bodyPr wrap="none" anchor="ctr" anchorCtr="0">
            <a:spAutoFit/>
          </a:bodyPr>
          <a:lstStyle/>
          <a:p>
            <a:endParaRPr lang="zh-CN" altLang="en-US" dirty="0">
              <a:latin typeface="宋体" panose="02010600030101010101" pitchFamily="2" charset="-122"/>
              <a:ea typeface="宋体" panose="02010600030101010101" pitchFamily="2" charset="-122"/>
            </a:endParaRPr>
          </a:p>
        </p:txBody>
      </p:sp>
      <p:sp>
        <p:nvSpPr>
          <p:cNvPr id="91143" name="Rectangle 34"/>
          <p:cNvSpPr/>
          <p:nvPr/>
        </p:nvSpPr>
        <p:spPr>
          <a:xfrm>
            <a:off x="0" y="0"/>
            <a:ext cx="9144000" cy="0"/>
          </a:xfrm>
          <a:prstGeom prst="rect">
            <a:avLst/>
          </a:prstGeom>
          <a:noFill/>
          <a:ln w="9525">
            <a:noFill/>
          </a:ln>
        </p:spPr>
        <p:txBody>
          <a:bodyPr wrap="none" anchor="ctr" anchorCtr="0">
            <a:spAutoFit/>
          </a:bodyPr>
          <a:lstStyle/>
          <a:p>
            <a:endParaRPr lang="zh-CN" altLang="en-US" dirty="0">
              <a:latin typeface="宋体" panose="02010600030101010101" pitchFamily="2" charset="-122"/>
              <a:ea typeface="宋体" panose="02010600030101010101" pitchFamily="2" charset="-122"/>
            </a:endParaRPr>
          </a:p>
        </p:txBody>
      </p:sp>
      <p:sp>
        <p:nvSpPr>
          <p:cNvPr id="91144" name="Rectangle 36"/>
          <p:cNvSpPr/>
          <p:nvPr/>
        </p:nvSpPr>
        <p:spPr>
          <a:xfrm>
            <a:off x="0" y="0"/>
            <a:ext cx="9144000" cy="0"/>
          </a:xfrm>
          <a:prstGeom prst="rect">
            <a:avLst/>
          </a:prstGeom>
          <a:noFill/>
          <a:ln w="9525">
            <a:noFill/>
          </a:ln>
        </p:spPr>
        <p:txBody>
          <a:bodyPr wrap="none" anchor="ctr" anchorCtr="0">
            <a:spAutoFit/>
          </a:bodyPr>
          <a:lstStyle/>
          <a:p>
            <a:endParaRPr lang="zh-CN" altLang="en-US" dirty="0">
              <a:latin typeface="宋体" panose="02010600030101010101" pitchFamily="2" charset="-122"/>
              <a:ea typeface="宋体" panose="02010600030101010101" pitchFamily="2" charset="-122"/>
            </a:endParaRPr>
          </a:p>
        </p:txBody>
      </p:sp>
      <p:sp>
        <p:nvSpPr>
          <p:cNvPr id="91145" name="Rectangle 57"/>
          <p:cNvSpPr/>
          <p:nvPr/>
        </p:nvSpPr>
        <p:spPr>
          <a:xfrm>
            <a:off x="0" y="0"/>
            <a:ext cx="9144000" cy="0"/>
          </a:xfrm>
          <a:prstGeom prst="rect">
            <a:avLst/>
          </a:prstGeom>
          <a:noFill/>
          <a:ln w="9525">
            <a:noFill/>
          </a:ln>
        </p:spPr>
        <p:txBody>
          <a:bodyPr wrap="none" anchor="ctr" anchorCtr="0">
            <a:spAutoFit/>
          </a:bodyPr>
          <a:lstStyle/>
          <a:p>
            <a:endParaRPr lang="zh-CN" altLang="en-US" dirty="0">
              <a:latin typeface="宋体" panose="02010600030101010101" pitchFamily="2" charset="-122"/>
              <a:ea typeface="宋体" panose="02010600030101010101" pitchFamily="2" charset="-122"/>
            </a:endParaRPr>
          </a:p>
        </p:txBody>
      </p:sp>
      <p:sp>
        <p:nvSpPr>
          <p:cNvPr id="91146" name="Rectangle 59"/>
          <p:cNvSpPr/>
          <p:nvPr/>
        </p:nvSpPr>
        <p:spPr>
          <a:xfrm>
            <a:off x="0" y="0"/>
            <a:ext cx="9144000" cy="0"/>
          </a:xfrm>
          <a:prstGeom prst="rect">
            <a:avLst/>
          </a:prstGeom>
          <a:noFill/>
          <a:ln w="9525">
            <a:noFill/>
          </a:ln>
        </p:spPr>
        <p:txBody>
          <a:bodyPr wrap="none" anchor="ctr" anchorCtr="0">
            <a:spAutoFit/>
          </a:bodyPr>
          <a:lstStyle/>
          <a:p>
            <a:endParaRPr lang="zh-CN" altLang="en-US" dirty="0">
              <a:latin typeface="宋体" panose="02010600030101010101" pitchFamily="2" charset="-122"/>
              <a:ea typeface="宋体" panose="02010600030101010101" pitchFamily="2" charset="-122"/>
            </a:endParaRPr>
          </a:p>
        </p:txBody>
      </p:sp>
      <p:sp>
        <p:nvSpPr>
          <p:cNvPr id="23" name="Rectangle 3"/>
          <p:cNvSpPr txBox="1">
            <a:spLocks noChangeArrowheads="1"/>
          </p:cNvSpPr>
          <p:nvPr/>
        </p:nvSpPr>
        <p:spPr bwMode="auto">
          <a:xfrm>
            <a:off x="291509" y="3237383"/>
            <a:ext cx="8640763" cy="3720009"/>
          </a:xfrm>
          <a:prstGeom prst="rect">
            <a:avLst/>
          </a:prstGeom>
          <a:noFill/>
          <a:ln w="9525">
            <a:noFill/>
            <a:miter lim="800000"/>
          </a:ln>
        </p:spPr>
        <p:txBody>
          <a:bodyPr/>
          <a:lstStyle/>
          <a:p>
            <a:pPr marL="469900" marR="0" indent="-469900" algn="just" defTabSz="914400">
              <a:lnSpc>
                <a:spcPct val="140000"/>
              </a:lnSpc>
              <a:spcBef>
                <a:spcPct val="20000"/>
              </a:spcBef>
              <a:buClr>
                <a:schemeClr val="accent2"/>
              </a:buClr>
              <a:buSzTx/>
              <a:buFont typeface="Wingdings" panose="05000000000000000000" pitchFamily="2" charset="2"/>
              <a:buChar char="o"/>
              <a:defRPr/>
            </a:pPr>
            <a:r>
              <a:rPr kumimoji="1" lang="zh-CN" altLang="en-US" sz="2200" b="1" kern="0" cap="none" spc="0" normalizeH="0" baseline="0" noProof="0" dirty="0">
                <a:solidFill>
                  <a:schemeClr val="tx1"/>
                </a:solidFill>
                <a:ea typeface="+mn-ea"/>
              </a:rPr>
              <a:t>第</a:t>
            </a:r>
            <a:r>
              <a:rPr kumimoji="1" lang="en-US" altLang="zh-CN" sz="2200" b="1" kern="0" cap="none" spc="0" normalizeH="0" baseline="0" noProof="0" dirty="0">
                <a:solidFill>
                  <a:schemeClr val="tx1"/>
                </a:solidFill>
                <a:ea typeface="+mn-ea"/>
              </a:rPr>
              <a:t>1</a:t>
            </a:r>
            <a:r>
              <a:rPr kumimoji="1" lang="zh-CN" altLang="en-US" sz="2200" b="1" kern="0" cap="none" spc="0" normalizeH="0" baseline="0" noProof="0" dirty="0">
                <a:solidFill>
                  <a:schemeClr val="tx1"/>
                </a:solidFill>
                <a:ea typeface="+mn-ea"/>
              </a:rPr>
              <a:t>部分</a:t>
            </a:r>
            <a:r>
              <a:rPr kumimoji="1" lang="en-US" altLang="zh-CN" sz="2200" b="1" kern="0" cap="none" spc="0" normalizeH="0" baseline="0" noProof="0" dirty="0">
                <a:solidFill>
                  <a:schemeClr val="tx1"/>
                </a:solidFill>
                <a:ea typeface="+mn-ea"/>
              </a:rPr>
              <a:t>(</a:t>
            </a:r>
            <a:r>
              <a:rPr kumimoji="1" lang="zh-CN" altLang="en-US" sz="2200" b="1" kern="0" cap="none" spc="0" normalizeH="0" baseline="0" noProof="0" dirty="0">
                <a:solidFill>
                  <a:schemeClr val="tx1"/>
                </a:solidFill>
                <a:ea typeface="+mn-ea"/>
              </a:rPr>
              <a:t>惯性部分</a:t>
            </a:r>
            <a:r>
              <a:rPr kumimoji="1" lang="en-US" altLang="zh-CN" sz="2200" b="1" kern="0" cap="none" spc="0" normalizeH="0" baseline="0" noProof="0" dirty="0">
                <a:solidFill>
                  <a:schemeClr val="tx1"/>
                </a:solidFill>
                <a:ea typeface="+mn-ea"/>
              </a:rPr>
              <a:t>)</a:t>
            </a:r>
            <a:r>
              <a:rPr kumimoji="1" lang="zh-CN" altLang="en-US" sz="2200" b="1" kern="0" cap="none" spc="0" normalizeH="0" baseline="0" noProof="0" dirty="0">
                <a:solidFill>
                  <a:schemeClr val="tx1"/>
                </a:solidFill>
                <a:ea typeface="+mn-ea"/>
              </a:rPr>
              <a:t>是粒子在前一时刻的速度；</a:t>
            </a:r>
            <a:endParaRPr kumimoji="1" lang="en-US" altLang="zh-CN" sz="2200" b="1" kern="0" cap="none" spc="0" normalizeH="0" baseline="0" noProof="0" dirty="0">
              <a:solidFill>
                <a:schemeClr val="tx1"/>
              </a:solidFill>
              <a:ea typeface="+mn-ea"/>
            </a:endParaRPr>
          </a:p>
          <a:p>
            <a:pPr marL="469900" marR="0" indent="-469900" algn="just" defTabSz="914400">
              <a:lnSpc>
                <a:spcPct val="140000"/>
              </a:lnSpc>
              <a:spcBef>
                <a:spcPct val="20000"/>
              </a:spcBef>
              <a:buClr>
                <a:schemeClr val="accent2"/>
              </a:buClr>
              <a:buSzTx/>
              <a:buFont typeface="Wingdings" panose="05000000000000000000" pitchFamily="2" charset="2"/>
              <a:buChar char="o"/>
              <a:defRPr/>
            </a:pPr>
            <a:r>
              <a:rPr kumimoji="1" lang="zh-CN" altLang="en-US" sz="2200" b="1" kern="0" cap="none" spc="0" normalizeH="0" baseline="0" noProof="0" dirty="0">
                <a:solidFill>
                  <a:schemeClr val="tx1"/>
                </a:solidFill>
                <a:ea typeface="+mn-ea"/>
              </a:rPr>
              <a:t>第</a:t>
            </a:r>
            <a:r>
              <a:rPr kumimoji="1" lang="en-US" altLang="en-US" sz="2200" b="1" kern="0" cap="none" spc="0" normalizeH="0" baseline="0" noProof="0" dirty="0">
                <a:solidFill>
                  <a:schemeClr val="tx1"/>
                </a:solidFill>
                <a:ea typeface="+mn-ea"/>
              </a:rPr>
              <a:t>2</a:t>
            </a:r>
            <a:r>
              <a:rPr kumimoji="1" lang="zh-CN" altLang="en-US" sz="2200" b="1" kern="0" cap="none" spc="0" normalizeH="0" baseline="0" noProof="0" dirty="0">
                <a:solidFill>
                  <a:schemeClr val="tx1"/>
                </a:solidFill>
                <a:ea typeface="+mn-ea"/>
              </a:rPr>
              <a:t>部分为个体</a:t>
            </a:r>
            <a:r>
              <a:rPr kumimoji="1" lang="en-US" altLang="en-US" sz="2200" b="1" kern="0" cap="none" spc="0" normalizeH="0" baseline="0" noProof="0" dirty="0">
                <a:solidFill>
                  <a:schemeClr val="tx1"/>
                </a:solidFill>
                <a:ea typeface="+mn-ea"/>
              </a:rPr>
              <a:t>“</a:t>
            </a:r>
            <a:r>
              <a:rPr kumimoji="1" lang="zh-CN" altLang="en-US" sz="2200" b="1" kern="0" cap="none" spc="0" normalizeH="0" baseline="0" noProof="0" dirty="0">
                <a:solidFill>
                  <a:schemeClr val="tx1"/>
                </a:solidFill>
                <a:ea typeface="+mn-ea"/>
              </a:rPr>
              <a:t>认知</a:t>
            </a:r>
            <a:r>
              <a:rPr kumimoji="1" lang="en-US" altLang="en-US" sz="2200" b="1" kern="0" cap="none" spc="0" normalizeH="0" baseline="0" noProof="0" dirty="0">
                <a:solidFill>
                  <a:schemeClr val="tx1"/>
                </a:solidFill>
                <a:ea typeface="+mn-ea"/>
              </a:rPr>
              <a:t>”</a:t>
            </a:r>
            <a:r>
              <a:rPr kumimoji="1" lang="zh-CN" altLang="en-US" sz="2200" b="1" kern="0" cap="none" spc="0" normalizeH="0" baseline="0" noProof="0" dirty="0">
                <a:solidFill>
                  <a:schemeClr val="tx1"/>
                </a:solidFill>
                <a:ea typeface="+mn-ea"/>
              </a:rPr>
              <a:t>分量，表示粒子本身的思考，将现有的位置和曾经经历过的最优位置相比。</a:t>
            </a:r>
            <a:endParaRPr kumimoji="1" lang="en-US" altLang="zh-CN" sz="2200" b="1" kern="0" cap="none" spc="0" normalizeH="0" baseline="0" noProof="0" dirty="0">
              <a:solidFill>
                <a:schemeClr val="tx1"/>
              </a:solidFill>
              <a:ea typeface="+mn-ea"/>
            </a:endParaRPr>
          </a:p>
          <a:p>
            <a:pPr marL="469900" marR="0" indent="-469900" algn="just" defTabSz="914400">
              <a:lnSpc>
                <a:spcPct val="140000"/>
              </a:lnSpc>
              <a:spcBef>
                <a:spcPct val="20000"/>
              </a:spcBef>
              <a:buClr>
                <a:schemeClr val="accent2"/>
              </a:buClr>
              <a:buSzTx/>
              <a:buFont typeface="Wingdings" panose="05000000000000000000" pitchFamily="2" charset="2"/>
              <a:buChar char="o"/>
              <a:defRPr/>
            </a:pPr>
            <a:r>
              <a:rPr kumimoji="1" lang="zh-CN" altLang="en-US" sz="2200" b="1" kern="0" cap="none" spc="0" normalizeH="0" baseline="0" noProof="0" dirty="0">
                <a:solidFill>
                  <a:schemeClr val="tx1"/>
                </a:solidFill>
                <a:ea typeface="+mn-ea"/>
              </a:rPr>
              <a:t>第</a:t>
            </a:r>
            <a:r>
              <a:rPr kumimoji="1" lang="en-US" altLang="en-US" sz="2200" b="1" kern="0" cap="none" spc="0" normalizeH="0" baseline="0" noProof="0" dirty="0">
                <a:solidFill>
                  <a:schemeClr val="tx1"/>
                </a:solidFill>
                <a:ea typeface="+mn-ea"/>
              </a:rPr>
              <a:t>3</a:t>
            </a:r>
            <a:r>
              <a:rPr kumimoji="1" lang="zh-CN" altLang="en-US" sz="2200" b="1" kern="0" cap="none" spc="0" normalizeH="0" baseline="0" noProof="0" dirty="0">
                <a:solidFill>
                  <a:schemeClr val="tx1"/>
                </a:solidFill>
                <a:ea typeface="+mn-ea"/>
              </a:rPr>
              <a:t>部分是群体</a:t>
            </a:r>
            <a:r>
              <a:rPr kumimoji="1" lang="en-US" altLang="en-US" sz="2200" b="1" kern="0" cap="none" spc="0" normalizeH="0" baseline="0" noProof="0" dirty="0">
                <a:solidFill>
                  <a:schemeClr val="tx1"/>
                </a:solidFill>
                <a:ea typeface="+mn-ea"/>
              </a:rPr>
              <a:t>“</a:t>
            </a:r>
            <a:r>
              <a:rPr kumimoji="1" lang="zh-CN" altLang="en-US" sz="2200" b="1" kern="0" cap="none" spc="0" normalizeH="0" baseline="0" noProof="0" dirty="0">
                <a:solidFill>
                  <a:schemeClr val="tx1"/>
                </a:solidFill>
                <a:ea typeface="+mn-ea"/>
              </a:rPr>
              <a:t>社会</a:t>
            </a:r>
            <a:r>
              <a:rPr kumimoji="1" lang="en-US" altLang="en-US" sz="2200" b="1" kern="0" cap="none" spc="0" normalizeH="0" baseline="0" noProof="0" dirty="0">
                <a:solidFill>
                  <a:schemeClr val="tx1"/>
                </a:solidFill>
                <a:ea typeface="+mn-ea"/>
              </a:rPr>
              <a:t>(social)”</a:t>
            </a:r>
            <a:r>
              <a:rPr kumimoji="1" lang="zh-CN" altLang="en-US" sz="2200" b="1" kern="0" cap="none" spc="0" normalizeH="0" baseline="0" noProof="0" dirty="0">
                <a:solidFill>
                  <a:schemeClr val="tx1"/>
                </a:solidFill>
                <a:ea typeface="+mn-ea"/>
              </a:rPr>
              <a:t>分量，表示粒子间的信息共享与相互合作。</a:t>
            </a:r>
            <a:endParaRPr kumimoji="1" lang="en-US" altLang="zh-CN" sz="2200" b="1" kern="0" cap="none" spc="0" normalizeH="0" baseline="0" noProof="0" dirty="0">
              <a:solidFill>
                <a:schemeClr val="tx1"/>
              </a:solidFill>
              <a:ea typeface="+mn-ea"/>
            </a:endParaRPr>
          </a:p>
          <a:p>
            <a:pPr marL="469900" marR="0" indent="-469900" algn="just" defTabSz="914400">
              <a:lnSpc>
                <a:spcPct val="140000"/>
              </a:lnSpc>
              <a:spcBef>
                <a:spcPct val="20000"/>
              </a:spcBef>
              <a:buClr>
                <a:schemeClr val="accent2"/>
              </a:buClr>
              <a:buSzTx/>
              <a:buFont typeface="Wingdings" panose="05000000000000000000" pitchFamily="2" charset="2"/>
              <a:buChar char="o"/>
              <a:defRPr/>
            </a:pPr>
            <a:r>
              <a:rPr kumimoji="0" lang="zh-CN" altLang="en-US" sz="2200" i="1" kern="1200" cap="none" spc="0" normalizeH="0" baseline="0" noProof="0" dirty="0">
                <a:solidFill>
                  <a:schemeClr val="tx1"/>
                </a:solidFill>
                <a:latin typeface="+mn-ea"/>
                <a:cs typeface="Times New Roman" panose="02020603050405020304" pitchFamily="18" charset="0"/>
                <a:sym typeface="Symbol" panose="05050102010706020507"/>
              </a:rPr>
              <a:t></a:t>
            </a:r>
            <a:r>
              <a:rPr kumimoji="0" lang="en-US" altLang="zh-CN" sz="2200" kern="1200" cap="none" spc="0" normalizeH="0" baseline="-25000" noProof="0" dirty="0">
                <a:solidFill>
                  <a:schemeClr val="tx1"/>
                </a:solidFill>
                <a:latin typeface="+mn-ea"/>
                <a:cs typeface="Times New Roman" panose="02020603050405020304" pitchFamily="18" charset="0"/>
                <a:sym typeface="Symbol" panose="05050102010706020507"/>
              </a:rPr>
              <a:t>1</a:t>
            </a:r>
            <a:r>
              <a:rPr kumimoji="0" lang="zh-CN" altLang="zh-CN" sz="2200" kern="1200" cap="none" spc="0" normalizeH="0" baseline="0" noProof="0" dirty="0">
                <a:solidFill>
                  <a:schemeClr val="tx1"/>
                </a:solidFill>
                <a:latin typeface="+mn-ea"/>
                <a:cs typeface="Times New Roman" panose="02020603050405020304" pitchFamily="18" charset="0"/>
              </a:rPr>
              <a:t>，</a:t>
            </a:r>
            <a:r>
              <a:rPr kumimoji="0" lang="zh-CN" altLang="en-US" sz="2200" i="1" kern="1200" cap="none" spc="0" normalizeH="0" baseline="0" noProof="0" dirty="0">
                <a:solidFill>
                  <a:schemeClr val="tx1"/>
                </a:solidFill>
                <a:latin typeface="+mn-ea"/>
                <a:cs typeface="Times New Roman" panose="02020603050405020304" pitchFamily="18" charset="0"/>
                <a:sym typeface="Symbol" panose="05050102010706020507"/>
              </a:rPr>
              <a:t></a:t>
            </a:r>
            <a:r>
              <a:rPr kumimoji="0" lang="en-US" altLang="zh-CN" sz="2200" kern="1200" cap="none" spc="0" normalizeH="0" baseline="-25000" noProof="0" dirty="0">
                <a:solidFill>
                  <a:schemeClr val="tx1"/>
                </a:solidFill>
                <a:latin typeface="+mn-ea"/>
                <a:cs typeface="Times New Roman" panose="02020603050405020304" pitchFamily="18" charset="0"/>
                <a:sym typeface="Symbol" panose="05050102010706020507"/>
              </a:rPr>
              <a:t>2</a:t>
            </a:r>
            <a:r>
              <a:rPr kumimoji="1" lang="en-US" altLang="en-US" sz="2200" b="1" kern="0" cap="none" spc="0" normalizeH="0" baseline="0" noProof="0" dirty="0">
                <a:solidFill>
                  <a:schemeClr val="tx1"/>
                </a:solidFill>
                <a:ea typeface="+mn-ea"/>
              </a:rPr>
              <a:t>分别控制个体认知分量和群体社会分量相对贡献的</a:t>
            </a:r>
            <a:r>
              <a:rPr kumimoji="1" lang="en-US" altLang="en-US" sz="2200" b="1" kern="0" cap="none" spc="0" normalizeH="0" baseline="0" noProof="0" dirty="0">
                <a:solidFill>
                  <a:srgbClr val="FF0000"/>
                </a:solidFill>
                <a:ea typeface="+mn-ea"/>
              </a:rPr>
              <a:t>学习率</a:t>
            </a:r>
            <a:endParaRPr kumimoji="1" lang="en-US" altLang="en-US" sz="2200" b="1" kern="0" cap="none" spc="0" normalizeH="0" baseline="0" noProof="0" dirty="0">
              <a:solidFill>
                <a:schemeClr val="tx1"/>
              </a:solidFill>
              <a:ea typeface="+mn-ea"/>
            </a:endParaRPr>
          </a:p>
          <a:p>
            <a:pPr marL="469900" marR="0" indent="-469900" algn="just" defTabSz="914400">
              <a:lnSpc>
                <a:spcPct val="140000"/>
              </a:lnSpc>
              <a:spcBef>
                <a:spcPct val="20000"/>
              </a:spcBef>
              <a:buClr>
                <a:schemeClr val="accent2"/>
              </a:buClr>
              <a:buSzTx/>
              <a:buFont typeface="Wingdings" panose="05000000000000000000" pitchFamily="2" charset="2"/>
              <a:buChar char="o"/>
              <a:defRPr/>
            </a:pPr>
            <a:r>
              <a:rPr kumimoji="1" lang="en-US" altLang="zh-CN" sz="2200" b="1" kern="0" dirty="0">
                <a:solidFill>
                  <a:schemeClr val="tx1"/>
                </a:solidFill>
                <a:ea typeface="+mn-ea"/>
              </a:rPr>
              <a:t>r</a:t>
            </a:r>
            <a:r>
              <a:rPr kumimoji="1" lang="en-US" altLang="zh-CN" sz="2200" b="1" kern="0" cap="none" spc="0" normalizeH="0" baseline="0" noProof="0" dirty="0">
                <a:solidFill>
                  <a:schemeClr val="tx1"/>
                </a:solidFill>
                <a:ea typeface="+mn-ea"/>
              </a:rPr>
              <a:t>and()</a:t>
            </a:r>
            <a:r>
              <a:rPr kumimoji="1" lang="zh-CN" altLang="en-US" sz="2200" b="1" kern="0" cap="none" spc="0" normalizeH="0" baseline="0" noProof="0" dirty="0">
                <a:solidFill>
                  <a:schemeClr val="tx1"/>
                </a:solidFill>
                <a:ea typeface="+mn-ea"/>
              </a:rPr>
              <a:t>随机系数</a:t>
            </a:r>
            <a:r>
              <a:rPr kumimoji="1" lang="en-US" altLang="en-US" sz="2200" b="1" kern="0" cap="none" spc="0" normalizeH="0" baseline="0" noProof="0" dirty="0" err="1">
                <a:solidFill>
                  <a:schemeClr val="tx1"/>
                </a:solidFill>
                <a:ea typeface="+mn-ea"/>
              </a:rPr>
              <a:t>增加搜索方向的随机性和算法多样性</a:t>
            </a:r>
            <a:r>
              <a:rPr kumimoji="1" lang="en-US" altLang="en-US" sz="2200" b="1" kern="0" cap="none" spc="0" normalizeH="0" baseline="0" noProof="0" dirty="0">
                <a:solidFill>
                  <a:schemeClr val="tx1"/>
                </a:solidFill>
                <a:ea typeface="+mn-ea"/>
              </a:rPr>
              <a:t>。</a:t>
            </a:r>
            <a:endParaRPr kumimoji="1" lang="en-US" altLang="zh-CN" sz="2200" b="1" kern="0" cap="none" spc="0" normalizeH="0" baseline="0" noProof="0" dirty="0">
              <a:solidFill>
                <a:schemeClr val="tx1"/>
              </a:solidFill>
              <a:ea typeface="+mn-ea"/>
            </a:endParaRPr>
          </a:p>
        </p:txBody>
      </p:sp>
      <p:sp>
        <p:nvSpPr>
          <p:cNvPr id="91148" name="Rectangle 10"/>
          <p:cNvSpPr/>
          <p:nvPr/>
        </p:nvSpPr>
        <p:spPr>
          <a:xfrm>
            <a:off x="0" y="0"/>
            <a:ext cx="9144000" cy="0"/>
          </a:xfrm>
          <a:prstGeom prst="rect">
            <a:avLst/>
          </a:prstGeom>
          <a:noFill/>
          <a:ln w="9525">
            <a:noFill/>
          </a:ln>
        </p:spPr>
        <p:txBody>
          <a:bodyPr wrap="none" anchor="ctr" anchorCtr="0">
            <a:spAutoFit/>
          </a:bodyPr>
          <a:lstStyle/>
          <a:p>
            <a:endParaRPr lang="zh-CN" altLang="en-US" dirty="0">
              <a:latin typeface="宋体" panose="02010600030101010101" pitchFamily="2" charset="-122"/>
              <a:ea typeface="宋体" panose="02010600030101010101" pitchFamily="2" charset="-122"/>
            </a:endParaRPr>
          </a:p>
        </p:txBody>
      </p:sp>
      <p:graphicFrame>
        <p:nvGraphicFramePr>
          <p:cNvPr id="91149" name="Object 9"/>
          <p:cNvGraphicFramePr>
            <a:graphicFrameLocks noChangeAspect="1"/>
          </p:cNvGraphicFramePr>
          <p:nvPr/>
        </p:nvGraphicFramePr>
        <p:xfrm>
          <a:off x="0" y="0"/>
          <a:ext cx="168275" cy="228600"/>
        </p:xfrm>
        <a:graphic>
          <a:graphicData uri="http://schemas.openxmlformats.org/presentationml/2006/ole">
            <mc:AlternateContent xmlns:mc="http://schemas.openxmlformats.org/markup-compatibility/2006">
              <mc:Choice xmlns:v="urn:schemas-microsoft-com:vml" Requires="v">
                <p:oleObj r:id="rId2" imgW="165100" imgH="228600" progId="Equation.3">
                  <p:embed/>
                </p:oleObj>
              </mc:Choice>
              <mc:Fallback>
                <p:oleObj r:id="rId2" imgW="165100" imgH="228600" progId="Equation.3">
                  <p:embed/>
                  <p:pic>
                    <p:nvPicPr>
                      <p:cNvPr id="0" name="图片 3182"/>
                      <p:cNvPicPr/>
                      <p:nvPr/>
                    </p:nvPicPr>
                    <p:blipFill>
                      <a:blip r:embed="rId3"/>
                      <a:stretch>
                        <a:fillRect/>
                      </a:stretch>
                    </p:blipFill>
                    <p:spPr>
                      <a:xfrm>
                        <a:off x="0" y="0"/>
                        <a:ext cx="168275" cy="228600"/>
                      </a:xfrm>
                      <a:prstGeom prst="rect">
                        <a:avLst/>
                      </a:prstGeom>
                      <a:noFill/>
                      <a:ln w="38100">
                        <a:noFill/>
                        <a:miter/>
                      </a:ln>
                    </p:spPr>
                  </p:pic>
                </p:oleObj>
              </mc:Fallback>
            </mc:AlternateContent>
          </a:graphicData>
        </a:graphic>
      </p:graphicFrame>
      <p:graphicFrame>
        <p:nvGraphicFramePr>
          <p:cNvPr id="2" name="对象 7">
            <a:extLst>
              <a:ext uri="{FF2B5EF4-FFF2-40B4-BE49-F238E27FC236}">
                <a16:creationId xmlns:a16="http://schemas.microsoft.com/office/drawing/2014/main" id="{D17018D9-37EF-A01A-D823-D6B9F3667A8D}"/>
              </a:ext>
            </a:extLst>
          </p:cNvPr>
          <p:cNvGraphicFramePr>
            <a:graphicFrameLocks noChangeAspect="1"/>
          </p:cNvGraphicFramePr>
          <p:nvPr>
            <p:extLst>
              <p:ext uri="{D42A27DB-BD31-4B8C-83A1-F6EECF244321}">
                <p14:modId xmlns:p14="http://schemas.microsoft.com/office/powerpoint/2010/main" val="89102841"/>
              </p:ext>
            </p:extLst>
          </p:nvPr>
        </p:nvGraphicFramePr>
        <p:xfrm>
          <a:off x="195377" y="789335"/>
          <a:ext cx="8867775" cy="479425"/>
        </p:xfrm>
        <a:graphic>
          <a:graphicData uri="http://schemas.openxmlformats.org/presentationml/2006/ole">
            <mc:AlternateContent xmlns:mc="http://schemas.openxmlformats.org/markup-compatibility/2006">
              <mc:Choice xmlns:v="urn:schemas-microsoft-com:vml" Requires="v">
                <p:oleObj r:id="rId4" imgW="5067300" imgH="279400" progId="Equation.DSMT4">
                  <p:embed/>
                </p:oleObj>
              </mc:Choice>
              <mc:Fallback>
                <p:oleObj r:id="rId4" imgW="5067300" imgH="279400" progId="Equation.DSMT4">
                  <p:embed/>
                  <p:pic>
                    <p:nvPicPr>
                      <p:cNvPr id="90124" name="对象 7"/>
                      <p:cNvPicPr/>
                      <p:nvPr/>
                    </p:nvPicPr>
                    <p:blipFill>
                      <a:blip r:embed="rId5"/>
                      <a:stretch>
                        <a:fillRect/>
                      </a:stretch>
                    </p:blipFill>
                    <p:spPr>
                      <a:xfrm>
                        <a:off x="195377" y="789335"/>
                        <a:ext cx="8867775" cy="479425"/>
                      </a:xfrm>
                      <a:prstGeom prst="rect">
                        <a:avLst/>
                      </a:prstGeom>
                      <a:noFill/>
                      <a:ln w="38100">
                        <a:noFill/>
                        <a:miter/>
                      </a:ln>
                    </p:spPr>
                  </p:pic>
                </p:oleObj>
              </mc:Fallback>
            </mc:AlternateContent>
          </a:graphicData>
        </a:graphic>
      </p:graphicFrame>
      <p:pic>
        <p:nvPicPr>
          <p:cNvPr id="4098" name="Picture 2">
            <a:extLst>
              <a:ext uri="{FF2B5EF4-FFF2-40B4-BE49-F238E27FC236}">
                <a16:creationId xmlns:a16="http://schemas.microsoft.com/office/drawing/2014/main" id="{E639E341-34E0-A904-0344-00B0610FBFB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0441" y="1273344"/>
            <a:ext cx="5148123" cy="1816374"/>
          </a:xfrm>
          <a:prstGeom prst="rect">
            <a:avLst/>
          </a:prstGeom>
          <a:noFill/>
          <a:extLst>
            <a:ext uri="{909E8E84-426E-40DD-AFC4-6F175D3DCCD1}">
              <a14:hiddenFill xmlns:a14="http://schemas.microsoft.com/office/drawing/2010/main">
                <a:solidFill>
                  <a:srgbClr val="FFFFFF"/>
                </a:solidFill>
              </a14:hiddenFill>
            </a:ext>
          </a:extLst>
        </p:spPr>
      </p:pic>
      <p:sp>
        <p:nvSpPr>
          <p:cNvPr id="3" name="AutoShape 4">
            <a:extLst>
              <a:ext uri="{FF2B5EF4-FFF2-40B4-BE49-F238E27FC236}">
                <a16:creationId xmlns:a16="http://schemas.microsoft.com/office/drawing/2014/main" id="{DE245DF1-B0A8-9E1D-3EB9-FCCF2C9CA360}"/>
              </a:ext>
            </a:extLst>
          </p:cNvPr>
          <p:cNvSpPr/>
          <p:nvPr/>
        </p:nvSpPr>
        <p:spPr>
          <a:xfrm>
            <a:off x="5750784" y="1835457"/>
            <a:ext cx="3312368" cy="692147"/>
          </a:xfrm>
          <a:prstGeom prst="accentBorderCallout2">
            <a:avLst>
              <a:gd name="adj1" fmla="val 13634"/>
              <a:gd name="adj2" fmla="val -1449"/>
              <a:gd name="adj3" fmla="val 35182"/>
              <a:gd name="adj4" fmla="val -9761"/>
              <a:gd name="adj5" fmla="val 35591"/>
              <a:gd name="adj6" fmla="val -20732"/>
            </a:avLst>
          </a:prstGeom>
          <a:solidFill>
            <a:srgbClr val="FFFF99"/>
          </a:solidFill>
          <a:ln w="15875" cap="flat" cmpd="sng">
            <a:solidFill>
              <a:srgbClr val="993300"/>
            </a:solidFill>
            <a:prstDash val="solid"/>
            <a:miter/>
            <a:headEnd type="none" w="med" len="med"/>
            <a:tailEnd type="none" w="med" len="med"/>
          </a:ln>
        </p:spPr>
        <p:txBody>
          <a:bodyPr anchor="t" anchorCtr="0"/>
          <a:lstStyle/>
          <a:p>
            <a:pPr algn="just"/>
            <a:r>
              <a:rPr lang="zh-CN" altLang="en-US" sz="1600" dirty="0">
                <a:solidFill>
                  <a:schemeClr val="tx1"/>
                </a:solidFill>
              </a:rPr>
              <a:t>粒子下一步迭代的移动方向</a:t>
            </a:r>
            <a:r>
              <a:rPr lang="en-US" altLang="zh-CN" sz="1600" dirty="0">
                <a:solidFill>
                  <a:schemeClr val="tx1"/>
                </a:solidFill>
              </a:rPr>
              <a:t>=</a:t>
            </a:r>
            <a:r>
              <a:rPr lang="zh-CN" altLang="en-US" sz="1600" dirty="0">
                <a:solidFill>
                  <a:schemeClr val="tx1"/>
                </a:solidFill>
              </a:rPr>
              <a:t>惯性方向</a:t>
            </a:r>
            <a:r>
              <a:rPr lang="en-US" altLang="zh-CN" sz="1600" dirty="0">
                <a:solidFill>
                  <a:schemeClr val="tx1"/>
                </a:solidFill>
              </a:rPr>
              <a:t>+</a:t>
            </a:r>
            <a:r>
              <a:rPr lang="zh-CN" altLang="en-US" sz="1600" dirty="0">
                <a:solidFill>
                  <a:schemeClr val="tx1"/>
                </a:solidFill>
              </a:rPr>
              <a:t>个体最优方向</a:t>
            </a:r>
            <a:r>
              <a:rPr lang="en-US" altLang="zh-CN" sz="1600" dirty="0">
                <a:solidFill>
                  <a:schemeClr val="tx1"/>
                </a:solidFill>
              </a:rPr>
              <a:t>+</a:t>
            </a:r>
            <a:r>
              <a:rPr lang="zh-CN" altLang="en-US" sz="1600" dirty="0">
                <a:solidFill>
                  <a:schemeClr val="tx1"/>
                </a:solidFill>
              </a:rPr>
              <a:t>群体最优方向</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3">
                                            <p:txEl>
                                              <p:pRg st="0" end="0"/>
                                            </p:txEl>
                                          </p:spTgt>
                                        </p:tgtEl>
                                        <p:attrNameLst>
                                          <p:attrName>style.visibility</p:attrName>
                                        </p:attrNameLst>
                                      </p:cBhvr>
                                      <p:to>
                                        <p:strVal val="visible"/>
                                      </p:to>
                                    </p:set>
                                    <p:anim calcmode="lin" valueType="num">
                                      <p:cBhvr additive="base">
                                        <p:cTn id="7" dur="500" fill="hold"/>
                                        <p:tgtEl>
                                          <p:spTgt spid="2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3">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23">
                                            <p:txEl>
                                              <p:pRg st="1" end="1"/>
                                            </p:txEl>
                                          </p:spTgt>
                                        </p:tgtEl>
                                        <p:attrNameLst>
                                          <p:attrName>style.visibility</p:attrName>
                                        </p:attrNameLst>
                                      </p:cBhvr>
                                      <p:to>
                                        <p:strVal val="visible"/>
                                      </p:to>
                                    </p:set>
                                    <p:anim calcmode="lin" valueType="num">
                                      <p:cBhvr additive="base">
                                        <p:cTn id="11" dur="500" fill="hold"/>
                                        <p:tgtEl>
                                          <p:spTgt spid="23">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23">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23">
                                            <p:txEl>
                                              <p:pRg st="2" end="2"/>
                                            </p:txEl>
                                          </p:spTgt>
                                        </p:tgtEl>
                                        <p:attrNameLst>
                                          <p:attrName>style.visibility</p:attrName>
                                        </p:attrNameLst>
                                      </p:cBhvr>
                                      <p:to>
                                        <p:strVal val="visible"/>
                                      </p:to>
                                    </p:set>
                                    <p:anim calcmode="lin" valueType="num">
                                      <p:cBhvr additive="base">
                                        <p:cTn id="15" dur="500" fill="hold"/>
                                        <p:tgtEl>
                                          <p:spTgt spid="23">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23">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0"/>
                                  </p:stCondLst>
                                  <p:childTnLst>
                                    <p:set>
                                      <p:cBhvr>
                                        <p:cTn id="18" dur="1" fill="hold">
                                          <p:stCondLst>
                                            <p:cond delay="0"/>
                                          </p:stCondLst>
                                        </p:cTn>
                                        <p:tgtEl>
                                          <p:spTgt spid="23">
                                            <p:txEl>
                                              <p:pRg st="3" end="3"/>
                                            </p:txEl>
                                          </p:spTgt>
                                        </p:tgtEl>
                                        <p:attrNameLst>
                                          <p:attrName>style.visibility</p:attrName>
                                        </p:attrNameLst>
                                      </p:cBhvr>
                                      <p:to>
                                        <p:strVal val="visible"/>
                                      </p:to>
                                    </p:set>
                                    <p:anim calcmode="lin" valueType="num">
                                      <p:cBhvr additive="base">
                                        <p:cTn id="19" dur="500" fill="hold"/>
                                        <p:tgtEl>
                                          <p:spTgt spid="23">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3">
                                            <p:txEl>
                                              <p:pRg st="3" end="3"/>
                                            </p:txEl>
                                          </p:spTgt>
                                        </p:tgtEl>
                                        <p:attrNameLst>
                                          <p:attrName>ppt_y</p:attrName>
                                        </p:attrNameLst>
                                      </p:cBhvr>
                                      <p:tavLst>
                                        <p:tav tm="0">
                                          <p:val>
                                            <p:strVal val="#ppt_y"/>
                                          </p:val>
                                        </p:tav>
                                        <p:tav tm="100000">
                                          <p:val>
                                            <p:strVal val="#ppt_y"/>
                                          </p:val>
                                        </p:tav>
                                      </p:tavLst>
                                    </p:anim>
                                  </p:childTnLst>
                                </p:cTn>
                              </p:par>
                              <p:par>
                                <p:cTn id="21" presetID="2" presetClass="entr" presetSubtype="8" fill="hold" nodeType="withEffect">
                                  <p:stCondLst>
                                    <p:cond delay="0"/>
                                  </p:stCondLst>
                                  <p:childTnLst>
                                    <p:set>
                                      <p:cBhvr>
                                        <p:cTn id="22" dur="1" fill="hold">
                                          <p:stCondLst>
                                            <p:cond delay="0"/>
                                          </p:stCondLst>
                                        </p:cTn>
                                        <p:tgtEl>
                                          <p:spTgt spid="23">
                                            <p:txEl>
                                              <p:pRg st="4" end="4"/>
                                            </p:txEl>
                                          </p:spTgt>
                                        </p:tgtEl>
                                        <p:attrNameLst>
                                          <p:attrName>style.visibility</p:attrName>
                                        </p:attrNameLst>
                                      </p:cBhvr>
                                      <p:to>
                                        <p:strVal val="visible"/>
                                      </p:to>
                                    </p:set>
                                    <p:anim calcmode="lin" valueType="num">
                                      <p:cBhvr additive="base">
                                        <p:cTn id="23" dur="500" fill="hold"/>
                                        <p:tgtEl>
                                          <p:spTgt spid="23">
                                            <p:txEl>
                                              <p:pRg st="4" end="4"/>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23">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灯片编号占位符 3"/>
          <p:cNvSpPr>
            <a:spLocks noGrp="1"/>
          </p:cNvSpPr>
          <p:nvPr>
            <p:ph type="sldNum" sz="quarter" idx="10"/>
          </p:nvPr>
        </p:nvSpPr>
        <p:spPr>
          <a:ln/>
        </p:spPr>
        <p:txBody>
          <a:bodyPr wrap="square" lIns="91440" tIns="45720" rIns="91440" bIns="45720" anchor="t"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5pPr>
          </a:lstStyle>
          <a:p>
            <a:pPr lvl="0" algn="r" eaLnBrk="1" hangingPunct="1">
              <a:buSzTx/>
            </a:pPr>
            <a:fld id="{9A0DB2DC-4C9A-4742-B13C-FB6460FD3503}" type="slidenum">
              <a:rPr lang="ja-JP" altLang="en-US" sz="1800" dirty="0">
                <a:solidFill>
                  <a:srgbClr val="A50021"/>
                </a:solidFill>
                <a:latin typeface="Arial" panose="020B0604020202020204" pitchFamily="34" charset="0"/>
                <a:ea typeface="MS PGothic" panose="020B0600070205080204" pitchFamily="34" charset="-128"/>
              </a:rPr>
              <a:t>13</a:t>
            </a:fld>
            <a:endParaRPr lang="ja-JP" altLang="en-US" sz="1800" dirty="0">
              <a:solidFill>
                <a:srgbClr val="A50021"/>
              </a:solidFill>
              <a:latin typeface="Arial" panose="020B0604020202020204" pitchFamily="34" charset="0"/>
              <a:ea typeface="MS PGothic" panose="020B0600070205080204" pitchFamily="34" charset="-128"/>
            </a:endParaRPr>
          </a:p>
        </p:txBody>
      </p:sp>
      <p:sp>
        <p:nvSpPr>
          <p:cNvPr id="92162" name="Rectangle 2"/>
          <p:cNvSpPr>
            <a:spLocks noGrp="1"/>
          </p:cNvSpPr>
          <p:nvPr>
            <p:ph type="title"/>
          </p:nvPr>
        </p:nvSpPr>
        <p:spPr>
          <a:ln/>
        </p:spPr>
        <p:txBody>
          <a:bodyPr vert="horz" wrap="square" lIns="91440" tIns="45720" rIns="91440" bIns="45720" anchor="b" anchorCtr="0"/>
          <a:lstStyle/>
          <a:p>
            <a:pPr eaLnBrk="1" hangingPunct="1"/>
            <a:r>
              <a:rPr lang="en-US" altLang="zh-CN" sz="3600" dirty="0">
                <a:latin typeface="Times New Roman" panose="02020603050405020304" pitchFamily="18" charset="0"/>
                <a:ea typeface="黑体" panose="02010609060101010101" pitchFamily="49" charset="-122"/>
              </a:rPr>
              <a:t>6.6.1  </a:t>
            </a:r>
            <a:r>
              <a:rPr lang="zh-CN" altLang="en-US" sz="3600" dirty="0">
                <a:latin typeface="Times New Roman" panose="02020603050405020304" pitchFamily="18" charset="0"/>
                <a:ea typeface="黑体" panose="02010609060101010101" pitchFamily="49" charset="-122"/>
              </a:rPr>
              <a:t>粒子群优化算法的基本原理</a:t>
            </a:r>
            <a:r>
              <a:rPr lang="zh-CN" altLang="en-US" sz="3200" dirty="0"/>
              <a:t> </a:t>
            </a:r>
          </a:p>
        </p:txBody>
      </p:sp>
      <p:sp>
        <p:nvSpPr>
          <p:cNvPr id="92163" name="Rectangle 3"/>
          <p:cNvSpPr>
            <a:spLocks noGrp="1"/>
          </p:cNvSpPr>
          <p:nvPr>
            <p:ph idx="1"/>
          </p:nvPr>
        </p:nvSpPr>
        <p:spPr>
          <a:xfrm>
            <a:off x="287337" y="1665457"/>
            <a:ext cx="8569325" cy="1447800"/>
          </a:xfrm>
          <a:ln/>
        </p:spPr>
        <p:txBody>
          <a:bodyPr vert="horz" wrap="square" lIns="91440" tIns="45720" rIns="91440" bIns="45720" anchor="t" anchorCtr="0"/>
          <a:lstStyle/>
          <a:p>
            <a:pPr marL="609600" indent="-609600" eaLnBrk="1" hangingPunct="1">
              <a:buClr>
                <a:schemeClr val="tx1"/>
              </a:buClr>
              <a:buFontTx/>
              <a:buNone/>
            </a:pPr>
            <a:r>
              <a:rPr lang="en-US" altLang="zh-CN" sz="2800" b="1" dirty="0">
                <a:latin typeface="Times New Roman" panose="02020603050405020304" pitchFamily="18" charset="0"/>
              </a:rPr>
              <a:t>  </a:t>
            </a:r>
            <a:r>
              <a:rPr lang="zh-CN" altLang="en-US" sz="2800" b="1" dirty="0">
                <a:latin typeface="Times New Roman" panose="02020603050405020304" pitchFamily="18" charset="0"/>
              </a:rPr>
              <a:t>基于学习率    ， ，</a:t>
            </a:r>
            <a:endParaRPr lang="en-US" altLang="zh-CN" sz="2800" b="1" dirty="0">
              <a:latin typeface="Times New Roman" panose="02020603050405020304" pitchFamily="18" charset="0"/>
            </a:endParaRPr>
          </a:p>
          <a:p>
            <a:pPr marL="609600" indent="-609600" eaLnBrk="1" hangingPunct="1">
              <a:buClr>
                <a:schemeClr val="tx1"/>
              </a:buClr>
              <a:buFontTx/>
              <a:buNone/>
            </a:pPr>
            <a:r>
              <a:rPr lang="en-US" altLang="zh-CN" sz="2800" b="1" dirty="0">
                <a:latin typeface="Times New Roman" panose="02020603050405020304" pitchFamily="18" charset="0"/>
              </a:rPr>
              <a:t>  </a:t>
            </a:r>
            <a:r>
              <a:rPr lang="en-US" altLang="zh-CN" sz="2600" b="1" dirty="0">
                <a:latin typeface="Times New Roman" panose="02020603050405020304" pitchFamily="18" charset="0"/>
              </a:rPr>
              <a:t>Kennedy</a:t>
            </a:r>
            <a:r>
              <a:rPr lang="zh-CN" altLang="en-US" sz="2600" b="1" dirty="0">
                <a:latin typeface="Times New Roman" panose="02020603050405020304" pitchFamily="18" charset="0"/>
              </a:rPr>
              <a:t>给出以下</a:t>
            </a:r>
            <a:r>
              <a:rPr lang="en-US" altLang="zh-CN" sz="2600" b="1" dirty="0">
                <a:latin typeface="Times New Roman" panose="02020603050405020304" pitchFamily="18" charset="0"/>
              </a:rPr>
              <a:t>4</a:t>
            </a:r>
            <a:r>
              <a:rPr lang="zh-CN" altLang="en-US" sz="2600" b="1" dirty="0">
                <a:latin typeface="Times New Roman" panose="02020603050405020304" pitchFamily="18" charset="0"/>
              </a:rPr>
              <a:t>种类型的</a:t>
            </a:r>
            <a:r>
              <a:rPr lang="en-US" altLang="zh-CN" sz="2600" b="1" dirty="0">
                <a:latin typeface="Times New Roman" panose="02020603050405020304" pitchFamily="18" charset="0"/>
              </a:rPr>
              <a:t>PSO</a:t>
            </a:r>
            <a:r>
              <a:rPr lang="zh-CN" altLang="en-US" sz="2600" b="1" dirty="0">
                <a:latin typeface="Times New Roman" panose="02020603050405020304" pitchFamily="18" charset="0"/>
              </a:rPr>
              <a:t>模型：</a:t>
            </a:r>
            <a:endParaRPr lang="zh-CN" altLang="en-US" sz="2600" b="1" dirty="0">
              <a:latin typeface="Times New Roman" panose="02020603050405020304" pitchFamily="18" charset="0"/>
              <a:ea typeface="Times New Roman" panose="02020603050405020304" pitchFamily="18" charset="0"/>
            </a:endParaRPr>
          </a:p>
        </p:txBody>
      </p:sp>
      <p:sp>
        <p:nvSpPr>
          <p:cNvPr id="92164" name="Text Box 4"/>
          <p:cNvSpPr txBox="1"/>
          <p:nvPr/>
        </p:nvSpPr>
        <p:spPr>
          <a:xfrm>
            <a:off x="533400" y="2892425"/>
            <a:ext cx="8229600" cy="536575"/>
          </a:xfrm>
          <a:prstGeom prst="rect">
            <a:avLst/>
          </a:prstGeom>
          <a:solidFill>
            <a:srgbClr val="FFFFFF"/>
          </a:solidFill>
          <a:ln w="9525" cap="flat" cmpd="sng">
            <a:solidFill>
              <a:srgbClr val="808080"/>
            </a:solidFill>
            <a:prstDash val="solid"/>
            <a:miter/>
            <a:headEnd type="none" w="med" len="med"/>
            <a:tailEnd type="none" w="med" len="med"/>
          </a:ln>
        </p:spPr>
        <p:txBody>
          <a:bodyPr anchor="b" anchorCtr="0">
            <a:spAutoFit/>
          </a:bodyPr>
          <a:lstStyle/>
          <a:p>
            <a:pPr algn="just">
              <a:lnSpc>
                <a:spcPct val="120000"/>
              </a:lnSpc>
              <a:spcBef>
                <a:spcPct val="50000"/>
              </a:spcBef>
              <a:buClr>
                <a:srgbClr val="0000FF"/>
              </a:buClr>
              <a:buFont typeface="Wingdings" panose="05000000000000000000" pitchFamily="2" charset="2"/>
              <a:buChar char="§"/>
            </a:pPr>
            <a:r>
              <a:rPr lang="zh-CN" altLang="en-US" b="1" dirty="0">
                <a:solidFill>
                  <a:schemeClr val="accent2"/>
                </a:solidFill>
                <a:latin typeface="宋体" panose="02010600030101010101" pitchFamily="2" charset="-122"/>
                <a:ea typeface="宋体" panose="02010600030101010101" pitchFamily="2" charset="-122"/>
              </a:rPr>
              <a:t>若 </a:t>
            </a:r>
            <a:r>
              <a:rPr lang="zh-CN" altLang="en-US" b="1" i="1" dirty="0">
                <a:solidFill>
                  <a:schemeClr val="accent2"/>
                </a:solidFill>
                <a:latin typeface="宋体" panose="02010600030101010101" pitchFamily="2" charset="-122"/>
                <a:ea typeface="宋体" panose="02010600030101010101" pitchFamily="2" charset="-122"/>
                <a:sym typeface="Symbol" panose="05050102010706020507" pitchFamily="18" charset="2"/>
              </a:rPr>
              <a:t></a:t>
            </a:r>
            <a:r>
              <a:rPr lang="en-US" altLang="zh-CN" b="1" baseline="-25000" dirty="0">
                <a:solidFill>
                  <a:schemeClr val="accent2"/>
                </a:solidFill>
                <a:latin typeface="宋体" panose="02010600030101010101" pitchFamily="2" charset="-122"/>
                <a:ea typeface="宋体" panose="02010600030101010101" pitchFamily="2" charset="-122"/>
                <a:sym typeface="Symbol" panose="05050102010706020507" pitchFamily="18" charset="2"/>
              </a:rPr>
              <a:t>1 </a:t>
            </a:r>
            <a:r>
              <a:rPr lang="en-US" altLang="zh-CN" b="1" dirty="0">
                <a:solidFill>
                  <a:schemeClr val="accent2"/>
                </a:solidFill>
                <a:latin typeface="宋体" panose="02010600030101010101" pitchFamily="2" charset="-122"/>
                <a:ea typeface="宋体" panose="02010600030101010101" pitchFamily="2" charset="-122"/>
              </a:rPr>
              <a:t>&gt; 0</a:t>
            </a:r>
            <a:r>
              <a:rPr lang="zh-CN" altLang="en-US" b="1" dirty="0">
                <a:solidFill>
                  <a:schemeClr val="accent2"/>
                </a:solidFill>
                <a:latin typeface="宋体" panose="02010600030101010101" pitchFamily="2" charset="-122"/>
                <a:ea typeface="宋体" panose="02010600030101010101" pitchFamily="2" charset="-122"/>
              </a:rPr>
              <a:t>，</a:t>
            </a:r>
            <a:r>
              <a:rPr lang="zh-CN" altLang="en-US" b="1" i="1" dirty="0">
                <a:solidFill>
                  <a:schemeClr val="accent2"/>
                </a:solidFill>
                <a:latin typeface="宋体" panose="02010600030101010101" pitchFamily="2" charset="-122"/>
                <a:ea typeface="宋体" panose="02010600030101010101" pitchFamily="2" charset="-122"/>
                <a:sym typeface="Symbol" panose="05050102010706020507" pitchFamily="18" charset="2"/>
              </a:rPr>
              <a:t></a:t>
            </a:r>
            <a:r>
              <a:rPr lang="en-US" altLang="zh-CN" b="1" baseline="-25000" dirty="0">
                <a:solidFill>
                  <a:schemeClr val="accent2"/>
                </a:solidFill>
                <a:latin typeface="宋体" panose="02010600030101010101" pitchFamily="2" charset="-122"/>
                <a:ea typeface="宋体" panose="02010600030101010101" pitchFamily="2" charset="-122"/>
                <a:sym typeface="Symbol" panose="05050102010706020507" pitchFamily="18" charset="2"/>
              </a:rPr>
              <a:t>2 </a:t>
            </a:r>
            <a:r>
              <a:rPr lang="en-US" altLang="zh-CN" b="1" dirty="0">
                <a:solidFill>
                  <a:schemeClr val="accent2"/>
                </a:solidFill>
                <a:latin typeface="宋体" panose="02010600030101010101" pitchFamily="2" charset="-122"/>
                <a:ea typeface="宋体" panose="02010600030101010101" pitchFamily="2" charset="-122"/>
              </a:rPr>
              <a:t>&gt; 0</a:t>
            </a:r>
            <a:r>
              <a:rPr lang="zh-CN" altLang="en-US" dirty="0">
                <a:solidFill>
                  <a:schemeClr val="tx1"/>
                </a:solidFill>
                <a:latin typeface="宋体" panose="02010600030101010101" pitchFamily="2" charset="-122"/>
                <a:ea typeface="宋体" panose="02010600030101010101" pitchFamily="2" charset="-122"/>
              </a:rPr>
              <a:t>，则称该算法为</a:t>
            </a:r>
            <a:r>
              <a:rPr lang="en-US" altLang="zh-CN" dirty="0">
                <a:solidFill>
                  <a:schemeClr val="tx1"/>
                </a:solidFill>
                <a:latin typeface="宋体" panose="02010600030101010101" pitchFamily="2" charset="-122"/>
                <a:ea typeface="宋体" panose="02010600030101010101" pitchFamily="2" charset="-122"/>
              </a:rPr>
              <a:t>PSO</a:t>
            </a:r>
            <a:r>
              <a:rPr lang="zh-CN" altLang="en-US" dirty="0">
                <a:solidFill>
                  <a:schemeClr val="tx1"/>
                </a:solidFill>
                <a:latin typeface="宋体" panose="02010600030101010101" pitchFamily="2" charset="-122"/>
                <a:ea typeface="宋体" panose="02010600030101010101" pitchFamily="2" charset="-122"/>
              </a:rPr>
              <a:t>全模型。</a:t>
            </a:r>
          </a:p>
        </p:txBody>
      </p:sp>
      <p:sp>
        <p:nvSpPr>
          <p:cNvPr id="92165" name="Rectangle 15"/>
          <p:cNvSpPr/>
          <p:nvPr/>
        </p:nvSpPr>
        <p:spPr>
          <a:xfrm>
            <a:off x="0" y="0"/>
            <a:ext cx="9144000" cy="0"/>
          </a:xfrm>
          <a:prstGeom prst="rect">
            <a:avLst/>
          </a:prstGeom>
          <a:noFill/>
          <a:ln w="9525">
            <a:noFill/>
          </a:ln>
        </p:spPr>
        <p:txBody>
          <a:bodyPr wrap="none" anchor="ctr" anchorCtr="0">
            <a:spAutoFit/>
          </a:bodyPr>
          <a:lstStyle/>
          <a:p>
            <a:endParaRPr lang="zh-CN" altLang="en-US" dirty="0">
              <a:latin typeface="宋体" panose="02010600030101010101" pitchFamily="2" charset="-122"/>
              <a:ea typeface="宋体" panose="02010600030101010101" pitchFamily="2" charset="-122"/>
            </a:endParaRPr>
          </a:p>
        </p:txBody>
      </p:sp>
      <p:graphicFrame>
        <p:nvGraphicFramePr>
          <p:cNvPr id="92166" name="对象 2"/>
          <p:cNvGraphicFramePr>
            <a:graphicFrameLocks noChangeAspect="1"/>
          </p:cNvGraphicFramePr>
          <p:nvPr>
            <p:extLst>
              <p:ext uri="{D42A27DB-BD31-4B8C-83A1-F6EECF244321}">
                <p14:modId xmlns:p14="http://schemas.microsoft.com/office/powerpoint/2010/main" val="4076994218"/>
              </p:ext>
            </p:extLst>
          </p:nvPr>
        </p:nvGraphicFramePr>
        <p:xfrm>
          <a:off x="2412008" y="1665457"/>
          <a:ext cx="360362" cy="509588"/>
        </p:xfrm>
        <a:graphic>
          <a:graphicData uri="http://schemas.openxmlformats.org/presentationml/2006/ole">
            <mc:AlternateContent xmlns:mc="http://schemas.openxmlformats.org/markup-compatibility/2006">
              <mc:Choice xmlns:v="urn:schemas-microsoft-com:vml" Requires="v">
                <p:oleObj r:id="rId2" imgW="165100" imgH="228600" progId="Equation.DSMT4">
                  <p:embed/>
                </p:oleObj>
              </mc:Choice>
              <mc:Fallback>
                <p:oleObj r:id="rId2" imgW="165100" imgH="228600" progId="Equation.DSMT4">
                  <p:embed/>
                  <p:pic>
                    <p:nvPicPr>
                      <p:cNvPr id="0" name="图片 3183"/>
                      <p:cNvPicPr/>
                      <p:nvPr/>
                    </p:nvPicPr>
                    <p:blipFill>
                      <a:blip r:embed="rId3"/>
                      <a:stretch>
                        <a:fillRect/>
                      </a:stretch>
                    </p:blipFill>
                    <p:spPr>
                      <a:xfrm>
                        <a:off x="2412008" y="1665457"/>
                        <a:ext cx="360362" cy="509588"/>
                      </a:xfrm>
                      <a:prstGeom prst="rect">
                        <a:avLst/>
                      </a:prstGeom>
                      <a:noFill/>
                      <a:ln w="38100">
                        <a:noFill/>
                        <a:miter/>
                      </a:ln>
                    </p:spPr>
                  </p:pic>
                </p:oleObj>
              </mc:Fallback>
            </mc:AlternateContent>
          </a:graphicData>
        </a:graphic>
      </p:graphicFrame>
      <p:sp>
        <p:nvSpPr>
          <p:cNvPr id="92167" name="Rectangle 17"/>
          <p:cNvSpPr/>
          <p:nvPr/>
        </p:nvSpPr>
        <p:spPr>
          <a:xfrm>
            <a:off x="0" y="0"/>
            <a:ext cx="9144000" cy="0"/>
          </a:xfrm>
          <a:prstGeom prst="rect">
            <a:avLst/>
          </a:prstGeom>
          <a:noFill/>
          <a:ln w="9525">
            <a:noFill/>
          </a:ln>
        </p:spPr>
        <p:txBody>
          <a:bodyPr wrap="none" anchor="ctr" anchorCtr="0">
            <a:spAutoFit/>
          </a:bodyPr>
          <a:lstStyle/>
          <a:p>
            <a:endParaRPr lang="zh-CN" altLang="en-US" dirty="0">
              <a:latin typeface="宋体" panose="02010600030101010101" pitchFamily="2" charset="-122"/>
              <a:ea typeface="宋体" panose="02010600030101010101" pitchFamily="2" charset="-122"/>
            </a:endParaRPr>
          </a:p>
        </p:txBody>
      </p:sp>
      <p:graphicFrame>
        <p:nvGraphicFramePr>
          <p:cNvPr id="92168" name="对象 4"/>
          <p:cNvGraphicFramePr>
            <a:graphicFrameLocks noChangeAspect="1"/>
          </p:cNvGraphicFramePr>
          <p:nvPr>
            <p:extLst>
              <p:ext uri="{D42A27DB-BD31-4B8C-83A1-F6EECF244321}">
                <p14:modId xmlns:p14="http://schemas.microsoft.com/office/powerpoint/2010/main" val="4005267474"/>
              </p:ext>
            </p:extLst>
          </p:nvPr>
        </p:nvGraphicFramePr>
        <p:xfrm>
          <a:off x="2843808" y="1665457"/>
          <a:ext cx="360362" cy="546100"/>
        </p:xfrm>
        <a:graphic>
          <a:graphicData uri="http://schemas.openxmlformats.org/presentationml/2006/ole">
            <mc:AlternateContent xmlns:mc="http://schemas.openxmlformats.org/markup-compatibility/2006">
              <mc:Choice xmlns:v="urn:schemas-microsoft-com:vml" Requires="v">
                <p:oleObj r:id="rId4" imgW="177800" imgH="228600" progId="Equation.DSMT4">
                  <p:embed/>
                </p:oleObj>
              </mc:Choice>
              <mc:Fallback>
                <p:oleObj r:id="rId4" imgW="177800" imgH="228600" progId="Equation.DSMT4">
                  <p:embed/>
                  <p:pic>
                    <p:nvPicPr>
                      <p:cNvPr id="0" name="图片 3184"/>
                      <p:cNvPicPr/>
                      <p:nvPr/>
                    </p:nvPicPr>
                    <p:blipFill>
                      <a:blip r:embed="rId5"/>
                      <a:stretch>
                        <a:fillRect/>
                      </a:stretch>
                    </p:blipFill>
                    <p:spPr>
                      <a:xfrm>
                        <a:off x="2843808" y="1665457"/>
                        <a:ext cx="360362" cy="546100"/>
                      </a:xfrm>
                      <a:prstGeom prst="rect">
                        <a:avLst/>
                      </a:prstGeom>
                      <a:noFill/>
                      <a:ln w="38100">
                        <a:noFill/>
                        <a:miter/>
                      </a:ln>
                    </p:spPr>
                  </p:pic>
                </p:oleObj>
              </mc:Fallback>
            </mc:AlternateContent>
          </a:graphicData>
        </a:graphic>
      </p:graphicFrame>
      <p:sp>
        <p:nvSpPr>
          <p:cNvPr id="92169" name="Text Box 4"/>
          <p:cNvSpPr txBox="1"/>
          <p:nvPr/>
        </p:nvSpPr>
        <p:spPr>
          <a:xfrm>
            <a:off x="539750" y="3686100"/>
            <a:ext cx="8229600" cy="534988"/>
          </a:xfrm>
          <a:prstGeom prst="rect">
            <a:avLst/>
          </a:prstGeom>
          <a:solidFill>
            <a:srgbClr val="FFFFFF"/>
          </a:solidFill>
          <a:ln w="9525" cap="flat" cmpd="sng">
            <a:solidFill>
              <a:srgbClr val="808080"/>
            </a:solidFill>
            <a:prstDash val="solid"/>
            <a:miter/>
            <a:headEnd type="none" w="med" len="med"/>
            <a:tailEnd type="none" w="med" len="med"/>
          </a:ln>
        </p:spPr>
        <p:txBody>
          <a:bodyPr anchor="b" anchorCtr="0">
            <a:spAutoFit/>
          </a:bodyPr>
          <a:lstStyle/>
          <a:p>
            <a:pPr algn="just">
              <a:lnSpc>
                <a:spcPct val="120000"/>
              </a:lnSpc>
              <a:spcBef>
                <a:spcPct val="50000"/>
              </a:spcBef>
              <a:buClr>
                <a:srgbClr val="0000FF"/>
              </a:buClr>
              <a:buFont typeface="Wingdings" panose="05000000000000000000" pitchFamily="2" charset="2"/>
              <a:buChar char="§"/>
            </a:pPr>
            <a:r>
              <a:rPr lang="zh-CN" altLang="en-US" b="1" dirty="0">
                <a:solidFill>
                  <a:schemeClr val="accent2"/>
                </a:solidFill>
                <a:latin typeface="宋体" panose="02010600030101010101" pitchFamily="2" charset="-122"/>
                <a:ea typeface="宋体" panose="02010600030101010101" pitchFamily="2" charset="-122"/>
              </a:rPr>
              <a:t>若 </a:t>
            </a:r>
            <a:r>
              <a:rPr lang="zh-CN" altLang="en-US" b="1" i="1" dirty="0">
                <a:solidFill>
                  <a:schemeClr val="accent2"/>
                </a:solidFill>
                <a:latin typeface="宋体" panose="02010600030101010101" pitchFamily="2" charset="-122"/>
                <a:ea typeface="宋体" panose="02010600030101010101" pitchFamily="2" charset="-122"/>
                <a:sym typeface="Symbol" panose="05050102010706020507" pitchFamily="18" charset="2"/>
              </a:rPr>
              <a:t></a:t>
            </a:r>
            <a:r>
              <a:rPr lang="en-US" altLang="zh-CN" b="1" baseline="-25000" dirty="0">
                <a:solidFill>
                  <a:schemeClr val="accent2"/>
                </a:solidFill>
                <a:latin typeface="宋体" panose="02010600030101010101" pitchFamily="2" charset="-122"/>
                <a:ea typeface="宋体" panose="02010600030101010101" pitchFamily="2" charset="-122"/>
                <a:sym typeface="Symbol" panose="05050102010706020507" pitchFamily="18" charset="2"/>
              </a:rPr>
              <a:t>1 </a:t>
            </a:r>
            <a:r>
              <a:rPr lang="en-US" altLang="zh-CN" b="1" dirty="0">
                <a:solidFill>
                  <a:schemeClr val="accent2"/>
                </a:solidFill>
                <a:latin typeface="宋体" panose="02010600030101010101" pitchFamily="2" charset="-122"/>
                <a:ea typeface="宋体" panose="02010600030101010101" pitchFamily="2" charset="-122"/>
              </a:rPr>
              <a:t>&gt; 0</a:t>
            </a:r>
            <a:r>
              <a:rPr lang="zh-CN" altLang="en-US" b="1" dirty="0">
                <a:solidFill>
                  <a:schemeClr val="accent2"/>
                </a:solidFill>
                <a:latin typeface="宋体" panose="02010600030101010101" pitchFamily="2" charset="-122"/>
                <a:ea typeface="宋体" panose="02010600030101010101" pitchFamily="2" charset="-122"/>
              </a:rPr>
              <a:t>，</a:t>
            </a:r>
            <a:r>
              <a:rPr lang="zh-CN" altLang="en-US" b="1" i="1" dirty="0">
                <a:solidFill>
                  <a:schemeClr val="accent2"/>
                </a:solidFill>
                <a:latin typeface="宋体" panose="02010600030101010101" pitchFamily="2" charset="-122"/>
                <a:ea typeface="宋体" panose="02010600030101010101" pitchFamily="2" charset="-122"/>
                <a:sym typeface="Symbol" panose="05050102010706020507" pitchFamily="18" charset="2"/>
              </a:rPr>
              <a:t></a:t>
            </a:r>
            <a:r>
              <a:rPr lang="en-US" altLang="zh-CN" b="1" baseline="-25000" dirty="0">
                <a:solidFill>
                  <a:schemeClr val="accent2"/>
                </a:solidFill>
                <a:latin typeface="宋体" panose="02010600030101010101" pitchFamily="2" charset="-122"/>
                <a:ea typeface="宋体" panose="02010600030101010101" pitchFamily="2" charset="-122"/>
                <a:sym typeface="Symbol" panose="05050102010706020507" pitchFamily="18" charset="2"/>
              </a:rPr>
              <a:t>2 </a:t>
            </a:r>
            <a:r>
              <a:rPr lang="en-US" altLang="zh-CN" sz="3200" b="1" baseline="-25000" dirty="0">
                <a:solidFill>
                  <a:schemeClr val="accent2"/>
                </a:solidFill>
                <a:latin typeface="宋体" panose="02010600030101010101" pitchFamily="2" charset="-122"/>
                <a:ea typeface="宋体" panose="02010600030101010101" pitchFamily="2" charset="-122"/>
                <a:sym typeface="Symbol" panose="05050102010706020507" pitchFamily="18" charset="2"/>
              </a:rPr>
              <a:t>=</a:t>
            </a:r>
            <a:r>
              <a:rPr lang="en-US" altLang="zh-CN" b="1" baseline="-25000" dirty="0">
                <a:solidFill>
                  <a:schemeClr val="accent2"/>
                </a:solidFill>
                <a:latin typeface="宋体" panose="02010600030101010101" pitchFamily="2" charset="-122"/>
                <a:ea typeface="宋体" panose="02010600030101010101" pitchFamily="2" charset="-122"/>
                <a:sym typeface="Symbol" panose="05050102010706020507" pitchFamily="18" charset="2"/>
              </a:rPr>
              <a:t> </a:t>
            </a:r>
            <a:r>
              <a:rPr lang="en-US" altLang="zh-CN" b="1" dirty="0">
                <a:solidFill>
                  <a:schemeClr val="accent2"/>
                </a:solidFill>
                <a:latin typeface="宋体" panose="02010600030101010101" pitchFamily="2" charset="-122"/>
                <a:ea typeface="宋体" panose="02010600030101010101" pitchFamily="2" charset="-122"/>
              </a:rPr>
              <a:t>0</a:t>
            </a:r>
            <a:r>
              <a:rPr lang="zh-CN" altLang="en-US" dirty="0">
                <a:solidFill>
                  <a:schemeClr val="tx1"/>
                </a:solidFill>
                <a:latin typeface="宋体" panose="02010600030101010101" pitchFamily="2" charset="-122"/>
                <a:ea typeface="宋体" panose="02010600030101010101" pitchFamily="2" charset="-122"/>
              </a:rPr>
              <a:t>，则称该算法为</a:t>
            </a:r>
            <a:r>
              <a:rPr lang="en-US" altLang="zh-CN" dirty="0">
                <a:solidFill>
                  <a:schemeClr val="tx1"/>
                </a:solidFill>
                <a:latin typeface="宋体" panose="02010600030101010101" pitchFamily="2" charset="-122"/>
                <a:ea typeface="宋体" panose="02010600030101010101" pitchFamily="2" charset="-122"/>
              </a:rPr>
              <a:t>PSO</a:t>
            </a:r>
            <a:r>
              <a:rPr lang="zh-CN" altLang="en-US" dirty="0">
                <a:solidFill>
                  <a:schemeClr val="tx1"/>
                </a:solidFill>
                <a:latin typeface="宋体" panose="02010600030101010101" pitchFamily="2" charset="-122"/>
                <a:ea typeface="宋体" panose="02010600030101010101" pitchFamily="2" charset="-122"/>
              </a:rPr>
              <a:t>认知模型。</a:t>
            </a:r>
          </a:p>
        </p:txBody>
      </p:sp>
      <p:sp>
        <p:nvSpPr>
          <p:cNvPr id="92170" name="Text Box 4"/>
          <p:cNvSpPr txBox="1"/>
          <p:nvPr/>
        </p:nvSpPr>
        <p:spPr>
          <a:xfrm>
            <a:off x="539750" y="4478188"/>
            <a:ext cx="8229600" cy="534988"/>
          </a:xfrm>
          <a:prstGeom prst="rect">
            <a:avLst/>
          </a:prstGeom>
          <a:solidFill>
            <a:srgbClr val="FFFFFF"/>
          </a:solidFill>
          <a:ln w="9525" cap="flat" cmpd="sng">
            <a:solidFill>
              <a:srgbClr val="808080"/>
            </a:solidFill>
            <a:prstDash val="solid"/>
            <a:miter/>
            <a:headEnd type="none" w="med" len="med"/>
            <a:tailEnd type="none" w="med" len="med"/>
          </a:ln>
        </p:spPr>
        <p:txBody>
          <a:bodyPr anchor="b" anchorCtr="0">
            <a:spAutoFit/>
          </a:bodyPr>
          <a:lstStyle/>
          <a:p>
            <a:pPr algn="just">
              <a:lnSpc>
                <a:spcPct val="120000"/>
              </a:lnSpc>
              <a:spcBef>
                <a:spcPct val="50000"/>
              </a:spcBef>
              <a:buClr>
                <a:srgbClr val="0000FF"/>
              </a:buClr>
              <a:buFont typeface="Wingdings" panose="05000000000000000000" pitchFamily="2" charset="2"/>
              <a:buChar char="§"/>
            </a:pPr>
            <a:r>
              <a:rPr lang="zh-CN" altLang="en-US" b="1" dirty="0">
                <a:solidFill>
                  <a:schemeClr val="accent2"/>
                </a:solidFill>
                <a:latin typeface="宋体" panose="02010600030101010101" pitchFamily="2" charset="-122"/>
                <a:ea typeface="宋体" panose="02010600030101010101" pitchFamily="2" charset="-122"/>
              </a:rPr>
              <a:t>若 </a:t>
            </a:r>
            <a:r>
              <a:rPr lang="zh-CN" altLang="en-US" b="1" i="1" dirty="0">
                <a:solidFill>
                  <a:schemeClr val="accent2"/>
                </a:solidFill>
                <a:latin typeface="宋体" panose="02010600030101010101" pitchFamily="2" charset="-122"/>
                <a:ea typeface="宋体" panose="02010600030101010101" pitchFamily="2" charset="-122"/>
                <a:sym typeface="Symbol" panose="05050102010706020507" pitchFamily="18" charset="2"/>
              </a:rPr>
              <a:t></a:t>
            </a:r>
            <a:r>
              <a:rPr lang="en-US" altLang="zh-CN" b="1" baseline="-25000" dirty="0">
                <a:solidFill>
                  <a:schemeClr val="accent2"/>
                </a:solidFill>
                <a:latin typeface="宋体" panose="02010600030101010101" pitchFamily="2" charset="-122"/>
                <a:ea typeface="宋体" panose="02010600030101010101" pitchFamily="2" charset="-122"/>
                <a:sym typeface="Symbol" panose="05050102010706020507" pitchFamily="18" charset="2"/>
              </a:rPr>
              <a:t>1 = </a:t>
            </a:r>
            <a:r>
              <a:rPr lang="en-US" altLang="zh-CN" b="1" dirty="0">
                <a:solidFill>
                  <a:schemeClr val="accent2"/>
                </a:solidFill>
                <a:latin typeface="宋体" panose="02010600030101010101" pitchFamily="2" charset="-122"/>
                <a:ea typeface="宋体" panose="02010600030101010101" pitchFamily="2" charset="-122"/>
              </a:rPr>
              <a:t>0</a:t>
            </a:r>
            <a:r>
              <a:rPr lang="zh-CN" altLang="en-US" b="1" dirty="0">
                <a:solidFill>
                  <a:schemeClr val="accent2"/>
                </a:solidFill>
                <a:latin typeface="宋体" panose="02010600030101010101" pitchFamily="2" charset="-122"/>
                <a:ea typeface="宋体" panose="02010600030101010101" pitchFamily="2" charset="-122"/>
              </a:rPr>
              <a:t>，</a:t>
            </a:r>
            <a:r>
              <a:rPr lang="zh-CN" altLang="en-US" b="1" i="1" dirty="0">
                <a:solidFill>
                  <a:schemeClr val="accent2"/>
                </a:solidFill>
                <a:latin typeface="宋体" panose="02010600030101010101" pitchFamily="2" charset="-122"/>
                <a:ea typeface="宋体" panose="02010600030101010101" pitchFamily="2" charset="-122"/>
                <a:sym typeface="Symbol" panose="05050102010706020507" pitchFamily="18" charset="2"/>
              </a:rPr>
              <a:t></a:t>
            </a:r>
            <a:r>
              <a:rPr lang="en-US" altLang="zh-CN" b="1" baseline="-25000" dirty="0">
                <a:solidFill>
                  <a:schemeClr val="accent2"/>
                </a:solidFill>
                <a:latin typeface="宋体" panose="02010600030101010101" pitchFamily="2" charset="-122"/>
                <a:ea typeface="宋体" panose="02010600030101010101" pitchFamily="2" charset="-122"/>
                <a:sym typeface="Symbol" panose="05050102010706020507" pitchFamily="18" charset="2"/>
              </a:rPr>
              <a:t>2 </a:t>
            </a:r>
            <a:r>
              <a:rPr lang="en-US" altLang="zh-CN" b="1" dirty="0">
                <a:solidFill>
                  <a:schemeClr val="accent2"/>
                </a:solidFill>
                <a:latin typeface="宋体" panose="02010600030101010101" pitchFamily="2" charset="-122"/>
                <a:ea typeface="宋体" panose="02010600030101010101" pitchFamily="2" charset="-122"/>
              </a:rPr>
              <a:t>&gt; 0</a:t>
            </a:r>
            <a:r>
              <a:rPr lang="zh-CN" altLang="en-US" dirty="0">
                <a:solidFill>
                  <a:schemeClr val="tx1"/>
                </a:solidFill>
                <a:latin typeface="宋体" panose="02010600030101010101" pitchFamily="2" charset="-122"/>
                <a:ea typeface="宋体" panose="02010600030101010101" pitchFamily="2" charset="-122"/>
              </a:rPr>
              <a:t>，则称该算法为</a:t>
            </a:r>
            <a:r>
              <a:rPr lang="en-US" altLang="zh-CN" dirty="0">
                <a:solidFill>
                  <a:schemeClr val="tx1"/>
                </a:solidFill>
                <a:latin typeface="宋体" panose="02010600030101010101" pitchFamily="2" charset="-122"/>
                <a:ea typeface="宋体" panose="02010600030101010101" pitchFamily="2" charset="-122"/>
              </a:rPr>
              <a:t>PSO</a:t>
            </a:r>
            <a:r>
              <a:rPr lang="zh-CN" altLang="en-US" dirty="0">
                <a:solidFill>
                  <a:schemeClr val="tx1"/>
                </a:solidFill>
                <a:latin typeface="宋体" panose="02010600030101010101" pitchFamily="2" charset="-122"/>
                <a:ea typeface="宋体" panose="02010600030101010101" pitchFamily="2" charset="-122"/>
              </a:rPr>
              <a:t>社会模型。</a:t>
            </a:r>
          </a:p>
        </p:txBody>
      </p:sp>
      <p:sp>
        <p:nvSpPr>
          <p:cNvPr id="92171" name="Text Box 4"/>
          <p:cNvSpPr txBox="1"/>
          <p:nvPr/>
        </p:nvSpPr>
        <p:spPr>
          <a:xfrm>
            <a:off x="539750" y="5270277"/>
            <a:ext cx="8229600" cy="534987"/>
          </a:xfrm>
          <a:prstGeom prst="rect">
            <a:avLst/>
          </a:prstGeom>
          <a:solidFill>
            <a:srgbClr val="FFFFFF"/>
          </a:solidFill>
          <a:ln w="9525" cap="flat" cmpd="sng">
            <a:solidFill>
              <a:srgbClr val="808080"/>
            </a:solidFill>
            <a:prstDash val="solid"/>
            <a:miter/>
            <a:headEnd type="none" w="med" len="med"/>
            <a:tailEnd type="none" w="med" len="med"/>
          </a:ln>
        </p:spPr>
        <p:txBody>
          <a:bodyPr anchor="b" anchorCtr="0">
            <a:spAutoFit/>
          </a:bodyPr>
          <a:lstStyle/>
          <a:p>
            <a:pPr algn="just">
              <a:lnSpc>
                <a:spcPct val="120000"/>
              </a:lnSpc>
              <a:spcBef>
                <a:spcPct val="50000"/>
              </a:spcBef>
              <a:buClr>
                <a:srgbClr val="0000FF"/>
              </a:buClr>
              <a:buFont typeface="Wingdings" panose="05000000000000000000" pitchFamily="2" charset="2"/>
              <a:buChar char="§"/>
            </a:pPr>
            <a:r>
              <a:rPr lang="zh-CN" altLang="en-US" b="1" dirty="0">
                <a:solidFill>
                  <a:schemeClr val="accent2"/>
                </a:solidFill>
                <a:latin typeface="宋体" panose="02010600030101010101" pitchFamily="2" charset="-122"/>
                <a:ea typeface="宋体" panose="02010600030101010101" pitchFamily="2" charset="-122"/>
              </a:rPr>
              <a:t>若 </a:t>
            </a:r>
            <a:r>
              <a:rPr lang="zh-CN" altLang="en-US" b="1" i="1" dirty="0">
                <a:solidFill>
                  <a:schemeClr val="accent2"/>
                </a:solidFill>
                <a:latin typeface="宋体" panose="02010600030101010101" pitchFamily="2" charset="-122"/>
                <a:ea typeface="宋体" panose="02010600030101010101" pitchFamily="2" charset="-122"/>
                <a:sym typeface="Symbol" panose="05050102010706020507" pitchFamily="18" charset="2"/>
              </a:rPr>
              <a:t></a:t>
            </a:r>
            <a:r>
              <a:rPr lang="en-US" altLang="zh-CN" b="1" baseline="-25000" dirty="0">
                <a:solidFill>
                  <a:schemeClr val="accent2"/>
                </a:solidFill>
                <a:latin typeface="宋体" panose="02010600030101010101" pitchFamily="2" charset="-122"/>
                <a:ea typeface="宋体" panose="02010600030101010101" pitchFamily="2" charset="-122"/>
                <a:sym typeface="Symbol" panose="05050102010706020507" pitchFamily="18" charset="2"/>
              </a:rPr>
              <a:t>1 =</a:t>
            </a:r>
            <a:r>
              <a:rPr lang="en-US" altLang="zh-CN" b="1" dirty="0">
                <a:solidFill>
                  <a:schemeClr val="accent2"/>
                </a:solidFill>
                <a:latin typeface="宋体" panose="02010600030101010101" pitchFamily="2" charset="-122"/>
                <a:ea typeface="宋体" panose="02010600030101010101" pitchFamily="2" charset="-122"/>
                <a:sym typeface="Symbol" panose="05050102010706020507" pitchFamily="18" charset="2"/>
              </a:rPr>
              <a:t> </a:t>
            </a:r>
            <a:r>
              <a:rPr lang="en-US" altLang="zh-CN" b="1" dirty="0">
                <a:solidFill>
                  <a:schemeClr val="accent2"/>
                </a:solidFill>
                <a:latin typeface="宋体" panose="02010600030101010101" pitchFamily="2" charset="-122"/>
                <a:ea typeface="宋体" panose="02010600030101010101" pitchFamily="2" charset="-122"/>
              </a:rPr>
              <a:t>0</a:t>
            </a:r>
            <a:r>
              <a:rPr lang="zh-CN" altLang="en-US" b="1" dirty="0">
                <a:solidFill>
                  <a:schemeClr val="accent2"/>
                </a:solidFill>
                <a:latin typeface="宋体" panose="02010600030101010101" pitchFamily="2" charset="-122"/>
                <a:ea typeface="宋体" panose="02010600030101010101" pitchFamily="2" charset="-122"/>
              </a:rPr>
              <a:t>，</a:t>
            </a:r>
            <a:r>
              <a:rPr lang="zh-CN" altLang="en-US" b="1" i="1" dirty="0">
                <a:solidFill>
                  <a:schemeClr val="accent2"/>
                </a:solidFill>
                <a:latin typeface="宋体" panose="02010600030101010101" pitchFamily="2" charset="-122"/>
                <a:ea typeface="宋体" panose="02010600030101010101" pitchFamily="2" charset="-122"/>
                <a:sym typeface="Symbol" panose="05050102010706020507" pitchFamily="18" charset="2"/>
              </a:rPr>
              <a:t></a:t>
            </a:r>
            <a:r>
              <a:rPr lang="en-US" altLang="zh-CN" b="1" baseline="-25000" dirty="0">
                <a:solidFill>
                  <a:schemeClr val="accent2"/>
                </a:solidFill>
                <a:latin typeface="宋体" panose="02010600030101010101" pitchFamily="2" charset="-122"/>
                <a:ea typeface="宋体" panose="02010600030101010101" pitchFamily="2" charset="-122"/>
                <a:sym typeface="Symbol" panose="05050102010706020507" pitchFamily="18" charset="2"/>
              </a:rPr>
              <a:t>2 </a:t>
            </a:r>
            <a:r>
              <a:rPr lang="en-US" altLang="zh-CN" b="1" dirty="0">
                <a:solidFill>
                  <a:schemeClr val="accent2"/>
                </a:solidFill>
                <a:latin typeface="宋体" panose="02010600030101010101" pitchFamily="2" charset="-122"/>
                <a:ea typeface="宋体" panose="02010600030101010101" pitchFamily="2" charset="-122"/>
              </a:rPr>
              <a:t>&gt; 0</a:t>
            </a:r>
            <a:r>
              <a:rPr lang="zh-CN" altLang="en-US" b="1" dirty="0">
                <a:solidFill>
                  <a:schemeClr val="accent2"/>
                </a:solidFill>
                <a:latin typeface="宋体" panose="02010600030101010101" pitchFamily="2" charset="-122"/>
                <a:ea typeface="宋体" panose="02010600030101010101" pitchFamily="2" charset="-122"/>
              </a:rPr>
              <a:t>且</a:t>
            </a:r>
            <a:r>
              <a:rPr lang="en-US" altLang="zh-CN" b="1" i="1" dirty="0">
                <a:solidFill>
                  <a:schemeClr val="accent2"/>
                </a:solidFill>
                <a:latin typeface="宋体" panose="02010600030101010101" pitchFamily="2" charset="-122"/>
                <a:ea typeface="宋体" panose="02010600030101010101" pitchFamily="2" charset="-122"/>
              </a:rPr>
              <a:t>g </a:t>
            </a:r>
            <a:r>
              <a:rPr lang="en-US" altLang="zh-CN" b="1" i="1" dirty="0">
                <a:solidFill>
                  <a:schemeClr val="accent2"/>
                </a:solidFill>
                <a:latin typeface="宋体" panose="02010600030101010101" pitchFamily="2" charset="-122"/>
                <a:ea typeface="宋体" panose="02010600030101010101" pitchFamily="2" charset="-122"/>
                <a:sym typeface="Symbol" panose="05050102010706020507" pitchFamily="18" charset="2"/>
              </a:rPr>
              <a:t> i</a:t>
            </a:r>
            <a:r>
              <a:rPr lang="zh-CN" altLang="en-US" b="1" dirty="0">
                <a:solidFill>
                  <a:schemeClr val="tx1"/>
                </a:solidFill>
                <a:latin typeface="宋体" panose="02010600030101010101" pitchFamily="2" charset="-122"/>
                <a:ea typeface="宋体" panose="02010600030101010101" pitchFamily="2" charset="-122"/>
                <a:sym typeface="Symbol" panose="05050102010706020507" pitchFamily="18" charset="2"/>
              </a:rPr>
              <a:t>，</a:t>
            </a:r>
            <a:r>
              <a:rPr lang="zh-CN" altLang="en-US" dirty="0">
                <a:solidFill>
                  <a:schemeClr val="tx1"/>
                </a:solidFill>
                <a:latin typeface="宋体" panose="02010600030101010101" pitchFamily="2" charset="-122"/>
                <a:ea typeface="宋体" panose="02010600030101010101" pitchFamily="2" charset="-122"/>
              </a:rPr>
              <a:t>则称该算法为</a:t>
            </a:r>
            <a:r>
              <a:rPr lang="en-US" altLang="zh-CN" dirty="0">
                <a:solidFill>
                  <a:schemeClr val="tx1"/>
                </a:solidFill>
                <a:latin typeface="宋体" panose="02010600030101010101" pitchFamily="2" charset="-122"/>
                <a:ea typeface="宋体" panose="02010600030101010101" pitchFamily="2" charset="-122"/>
              </a:rPr>
              <a:t>PSO</a:t>
            </a:r>
            <a:r>
              <a:rPr lang="zh-CN" altLang="en-US" dirty="0">
                <a:solidFill>
                  <a:schemeClr val="tx1"/>
                </a:solidFill>
                <a:latin typeface="宋体" panose="02010600030101010101" pitchFamily="2" charset="-122"/>
                <a:ea typeface="宋体" panose="02010600030101010101" pitchFamily="2" charset="-122"/>
              </a:rPr>
              <a:t>无私模型。</a:t>
            </a:r>
          </a:p>
        </p:txBody>
      </p:sp>
      <p:graphicFrame>
        <p:nvGraphicFramePr>
          <p:cNvPr id="3" name="对象 7">
            <a:extLst>
              <a:ext uri="{FF2B5EF4-FFF2-40B4-BE49-F238E27FC236}">
                <a16:creationId xmlns:a16="http://schemas.microsoft.com/office/drawing/2014/main" id="{6D0EF01D-77FC-90E9-13F9-64E7382A51C1}"/>
              </a:ext>
            </a:extLst>
          </p:cNvPr>
          <p:cNvGraphicFramePr>
            <a:graphicFrameLocks noChangeAspect="1"/>
          </p:cNvGraphicFramePr>
          <p:nvPr>
            <p:extLst>
              <p:ext uri="{D42A27DB-BD31-4B8C-83A1-F6EECF244321}">
                <p14:modId xmlns:p14="http://schemas.microsoft.com/office/powerpoint/2010/main" val="1666542173"/>
              </p:ext>
            </p:extLst>
          </p:nvPr>
        </p:nvGraphicFramePr>
        <p:xfrm>
          <a:off x="141059" y="1117600"/>
          <a:ext cx="8867775" cy="479425"/>
        </p:xfrm>
        <a:graphic>
          <a:graphicData uri="http://schemas.openxmlformats.org/presentationml/2006/ole">
            <mc:AlternateContent xmlns:mc="http://schemas.openxmlformats.org/markup-compatibility/2006">
              <mc:Choice xmlns:v="urn:schemas-microsoft-com:vml" Requires="v">
                <p:oleObj r:id="rId6" imgW="5067300" imgH="279400" progId="Equation.DSMT4">
                  <p:embed/>
                </p:oleObj>
              </mc:Choice>
              <mc:Fallback>
                <p:oleObj r:id="rId6" imgW="5067300" imgH="279400" progId="Equation.DSMT4">
                  <p:embed/>
                  <p:pic>
                    <p:nvPicPr>
                      <p:cNvPr id="2" name="对象 7">
                        <a:extLst>
                          <a:ext uri="{FF2B5EF4-FFF2-40B4-BE49-F238E27FC236}">
                            <a16:creationId xmlns:a16="http://schemas.microsoft.com/office/drawing/2014/main" id="{D17018D9-37EF-A01A-D823-D6B9F3667A8D}"/>
                          </a:ext>
                        </a:extLst>
                      </p:cNvPr>
                      <p:cNvPicPr/>
                      <p:nvPr/>
                    </p:nvPicPr>
                    <p:blipFill>
                      <a:blip r:embed="rId7"/>
                      <a:stretch>
                        <a:fillRect/>
                      </a:stretch>
                    </p:blipFill>
                    <p:spPr>
                      <a:xfrm>
                        <a:off x="141059" y="1117600"/>
                        <a:ext cx="8867775" cy="479425"/>
                      </a:xfrm>
                      <a:prstGeom prst="rect">
                        <a:avLst/>
                      </a:prstGeom>
                      <a:noFill/>
                      <a:ln w="38100">
                        <a:noFill/>
                        <a:miter/>
                      </a:ln>
                    </p:spPr>
                  </p:pic>
                </p:oleObj>
              </mc:Fallback>
            </mc:AlternateContent>
          </a:graphicData>
        </a:graphic>
      </p:graphicFrame>
    </p:spTree>
  </p:cSld>
  <p:clrMapOvr>
    <a:masterClrMapping/>
  </p:clrMapOvr>
  <p:transition>
    <p:random/>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灯片编号占位符 1"/>
          <p:cNvSpPr>
            <a:spLocks noGrp="1"/>
          </p:cNvSpPr>
          <p:nvPr>
            <p:ph type="sldNum" sz="quarter" idx="10"/>
          </p:nvPr>
        </p:nvSpPr>
        <p:spPr>
          <a:ln/>
        </p:spPr>
        <p:txBody>
          <a:bodyPr wrap="square" lIns="91440" tIns="45720" rIns="91440" bIns="45720" anchor="t"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5pPr>
          </a:lstStyle>
          <a:p>
            <a:pPr lvl="0" algn="r" eaLnBrk="1" hangingPunct="1">
              <a:buSzTx/>
            </a:pPr>
            <a:fld id="{9A0DB2DC-4C9A-4742-B13C-FB6460FD3503}" type="slidenum">
              <a:rPr lang="ja-JP" altLang="en-US" sz="1800" dirty="0">
                <a:solidFill>
                  <a:srgbClr val="A50021"/>
                </a:solidFill>
                <a:latin typeface="Arial" panose="020B0604020202020204" pitchFamily="34" charset="0"/>
                <a:ea typeface="MS PGothic" panose="020B0600070205080204" pitchFamily="34" charset="-128"/>
              </a:rPr>
              <a:t>14</a:t>
            </a:fld>
            <a:endParaRPr lang="ja-JP" altLang="en-US" sz="1800" dirty="0">
              <a:solidFill>
                <a:srgbClr val="A50021"/>
              </a:solidFill>
              <a:latin typeface="Arial" panose="020B0604020202020204" pitchFamily="34" charset="0"/>
              <a:ea typeface="MS PGothic" panose="020B0600070205080204" pitchFamily="34" charset="-128"/>
            </a:endParaRPr>
          </a:p>
        </p:txBody>
      </p:sp>
      <p:sp>
        <p:nvSpPr>
          <p:cNvPr id="93186" name="Rectangle 4"/>
          <p:cNvSpPr/>
          <p:nvPr/>
        </p:nvSpPr>
        <p:spPr>
          <a:xfrm>
            <a:off x="4476750" y="3314700"/>
            <a:ext cx="9144000" cy="0"/>
          </a:xfrm>
          <a:prstGeom prst="rect">
            <a:avLst/>
          </a:prstGeom>
          <a:noFill/>
          <a:ln w="9525">
            <a:noFill/>
          </a:ln>
        </p:spPr>
        <p:txBody>
          <a:bodyPr anchor="t" anchorCtr="0">
            <a:spAutoFit/>
          </a:bodyPr>
          <a:lstStyle/>
          <a:p>
            <a:endParaRPr lang="zh-CN" altLang="en-US" dirty="0">
              <a:latin typeface="宋体" panose="02010600030101010101" pitchFamily="2" charset="-122"/>
              <a:ea typeface="宋体" panose="02010600030101010101" pitchFamily="2" charset="-122"/>
            </a:endParaRPr>
          </a:p>
        </p:txBody>
      </p:sp>
      <p:sp>
        <p:nvSpPr>
          <p:cNvPr id="93187" name="Rectangle 9"/>
          <p:cNvSpPr/>
          <p:nvPr/>
        </p:nvSpPr>
        <p:spPr>
          <a:xfrm>
            <a:off x="0" y="0"/>
            <a:ext cx="9144000" cy="692150"/>
          </a:xfrm>
          <a:prstGeom prst="rect">
            <a:avLst/>
          </a:prstGeom>
          <a:solidFill>
            <a:srgbClr val="A50021"/>
          </a:solidFill>
          <a:ln w="9525">
            <a:noFill/>
          </a:ln>
        </p:spPr>
        <p:txBody>
          <a:bodyPr anchor="b" anchorCtr="0"/>
          <a:lstStyle/>
          <a:p>
            <a:pPr indent="176530"/>
            <a:r>
              <a:rPr lang="en-US" altLang="zh-CN" sz="3600" dirty="0">
                <a:latin typeface="Times New Roman" panose="02020603050405020304" pitchFamily="18" charset="0"/>
                <a:ea typeface="黑体" panose="02010609060101010101" pitchFamily="49" charset="-122"/>
              </a:rPr>
              <a:t>6.6.2  </a:t>
            </a:r>
            <a:r>
              <a:rPr lang="zh-CN" altLang="en-US" sz="3600" dirty="0">
                <a:latin typeface="Times New Roman" panose="02020603050405020304" pitchFamily="18" charset="0"/>
                <a:ea typeface="黑体" panose="02010609060101010101" pitchFamily="49" charset="-122"/>
              </a:rPr>
              <a:t>粒子群优化算法的基本流程</a:t>
            </a:r>
            <a:r>
              <a:rPr lang="zh-CN" altLang="en-US" sz="3200" b="1" dirty="0">
                <a:latin typeface="Arial" panose="020B0604020202020204" pitchFamily="34" charset="0"/>
                <a:ea typeface="宋体" panose="02010600030101010101" pitchFamily="2" charset="-122"/>
              </a:rPr>
              <a:t> </a:t>
            </a:r>
          </a:p>
        </p:txBody>
      </p:sp>
      <p:sp>
        <p:nvSpPr>
          <p:cNvPr id="93188" name="Rectangle 2"/>
          <p:cNvSpPr/>
          <p:nvPr/>
        </p:nvSpPr>
        <p:spPr>
          <a:xfrm>
            <a:off x="323850" y="908050"/>
            <a:ext cx="8320088" cy="4035425"/>
          </a:xfrm>
          <a:prstGeom prst="rect">
            <a:avLst/>
          </a:prstGeom>
          <a:noFill/>
          <a:ln w="9525">
            <a:noFill/>
          </a:ln>
        </p:spPr>
        <p:txBody>
          <a:bodyPr anchor="t" anchorCtr="0">
            <a:spAutoFit/>
          </a:bodyPr>
          <a:lstStyle/>
          <a:p>
            <a:pPr marL="457200" indent="-457200">
              <a:spcBef>
                <a:spcPct val="130000"/>
              </a:spcBef>
            </a:pPr>
            <a:r>
              <a:rPr lang="zh-CN" altLang="en-US" sz="3000" b="1" dirty="0">
                <a:solidFill>
                  <a:schemeClr val="tx1"/>
                </a:solidFill>
                <a:latin typeface="Times New Roman" panose="02020603050405020304" pitchFamily="18" charset="0"/>
                <a:ea typeface="宋体" panose="02010600030101010101" pitchFamily="2" charset="-122"/>
              </a:rPr>
              <a:t>粒子群优化</a:t>
            </a:r>
            <a:r>
              <a:rPr lang="zh-CN" altLang="en-US" sz="3000" b="1" dirty="0">
                <a:solidFill>
                  <a:schemeClr val="tx1"/>
                </a:solidFill>
                <a:latin typeface="宋体" panose="02010600030101010101" pitchFamily="2" charset="-122"/>
                <a:ea typeface="宋体" panose="02010600030101010101" pitchFamily="2" charset="-122"/>
              </a:rPr>
              <a:t>算法的流程：</a:t>
            </a:r>
          </a:p>
          <a:p>
            <a:pPr marL="457200" indent="-457200" algn="just">
              <a:lnSpc>
                <a:spcPct val="120000"/>
              </a:lnSpc>
              <a:spcBef>
                <a:spcPct val="50000"/>
              </a:spcBef>
            </a:pPr>
            <a:r>
              <a:rPr lang="zh-CN" altLang="en-US" sz="2600" b="1" dirty="0">
                <a:solidFill>
                  <a:srgbClr val="0000FF"/>
                </a:solidFill>
                <a:latin typeface="Times New Roman" panose="02020603050405020304" pitchFamily="18" charset="0"/>
                <a:ea typeface="宋体" panose="02010600030101010101" pitchFamily="2" charset="-122"/>
              </a:rPr>
              <a:t>（</a:t>
            </a:r>
            <a:r>
              <a:rPr lang="en-US" altLang="zh-CN" sz="2600" b="1" dirty="0">
                <a:solidFill>
                  <a:srgbClr val="0000FF"/>
                </a:solidFill>
                <a:latin typeface="Times New Roman" panose="02020603050405020304" pitchFamily="18" charset="0"/>
                <a:ea typeface="宋体" panose="02010600030101010101" pitchFamily="2" charset="-122"/>
              </a:rPr>
              <a:t>1</a:t>
            </a:r>
            <a:r>
              <a:rPr lang="zh-CN" altLang="en-US" sz="2600" b="1" dirty="0">
                <a:solidFill>
                  <a:srgbClr val="0000FF"/>
                </a:solidFill>
                <a:latin typeface="Times New Roman" panose="02020603050405020304" pitchFamily="18" charset="0"/>
                <a:ea typeface="宋体" panose="02010600030101010101" pitchFamily="2" charset="-122"/>
              </a:rPr>
              <a:t>）初始化每个粒子。</a:t>
            </a:r>
            <a:r>
              <a:rPr lang="zh-CN" altLang="en-US" sz="2600" dirty="0">
                <a:solidFill>
                  <a:schemeClr val="tx1"/>
                </a:solidFill>
                <a:latin typeface="Times New Roman" panose="02020603050405020304" pitchFamily="18" charset="0"/>
                <a:ea typeface="宋体" panose="02010600030101010101" pitchFamily="2" charset="-122"/>
              </a:rPr>
              <a:t>在允许范围内随机设置每个粒   子的初始位置和速度。</a:t>
            </a:r>
            <a:endParaRPr lang="en-US" altLang="zh-CN" sz="2600" dirty="0">
              <a:solidFill>
                <a:schemeClr val="tx1"/>
              </a:solidFill>
              <a:latin typeface="Times New Roman" panose="02020603050405020304" pitchFamily="18" charset="0"/>
              <a:ea typeface="宋体" panose="02010600030101010101" pitchFamily="2" charset="-122"/>
            </a:endParaRPr>
          </a:p>
          <a:p>
            <a:pPr marL="457200" indent="-457200" algn="just">
              <a:lnSpc>
                <a:spcPct val="120000"/>
              </a:lnSpc>
              <a:spcBef>
                <a:spcPct val="50000"/>
              </a:spcBef>
            </a:pPr>
            <a:r>
              <a:rPr lang="zh-CN" altLang="en-US" sz="2600" b="1" dirty="0">
                <a:solidFill>
                  <a:srgbClr val="0000FF"/>
                </a:solidFill>
                <a:latin typeface="Times New Roman" panose="02020603050405020304" pitchFamily="18" charset="0"/>
                <a:ea typeface="宋体" panose="02010600030101010101" pitchFamily="2" charset="-122"/>
              </a:rPr>
              <a:t>（</a:t>
            </a:r>
            <a:r>
              <a:rPr lang="en-US" altLang="zh-CN" sz="2600" b="1" dirty="0">
                <a:solidFill>
                  <a:srgbClr val="0000FF"/>
                </a:solidFill>
                <a:latin typeface="Times New Roman" panose="02020603050405020304" pitchFamily="18" charset="0"/>
                <a:ea typeface="宋体" panose="02010600030101010101" pitchFamily="2" charset="-122"/>
              </a:rPr>
              <a:t>2</a:t>
            </a:r>
            <a:r>
              <a:rPr lang="zh-CN" altLang="en-US" sz="2600" b="1" dirty="0">
                <a:solidFill>
                  <a:srgbClr val="0000FF"/>
                </a:solidFill>
                <a:latin typeface="Times New Roman" panose="02020603050405020304" pitchFamily="18" charset="0"/>
                <a:ea typeface="宋体" panose="02010600030101010101" pitchFamily="2" charset="-122"/>
              </a:rPr>
              <a:t>）评价每个粒子的适应度。</a:t>
            </a:r>
            <a:r>
              <a:rPr lang="zh-CN" altLang="en-US" sz="2600" dirty="0">
                <a:solidFill>
                  <a:schemeClr val="tx1"/>
                </a:solidFill>
                <a:latin typeface="Times New Roman" panose="02020603050405020304" pitchFamily="18" charset="0"/>
                <a:ea typeface="宋体" panose="02010600030101010101" pitchFamily="2" charset="-122"/>
              </a:rPr>
              <a:t>计算每个粒子的目标函数。</a:t>
            </a:r>
          </a:p>
          <a:p>
            <a:pPr marL="457200" indent="-457200" algn="just">
              <a:lnSpc>
                <a:spcPct val="120000"/>
              </a:lnSpc>
              <a:spcBef>
                <a:spcPct val="50000"/>
              </a:spcBef>
              <a:buFont typeface="Wingdings" panose="05000000000000000000" pitchFamily="2" charset="2"/>
            </a:pPr>
            <a:r>
              <a:rPr lang="zh-CN" altLang="en-US" sz="2600" b="1" dirty="0">
                <a:solidFill>
                  <a:srgbClr val="0000FF"/>
                </a:solidFill>
                <a:latin typeface="Times New Roman" panose="02020603050405020304" pitchFamily="18" charset="0"/>
                <a:ea typeface="宋体" panose="02010600030101010101" pitchFamily="2" charset="-122"/>
              </a:rPr>
              <a:t>（</a:t>
            </a:r>
            <a:r>
              <a:rPr lang="en-US" altLang="zh-CN" sz="2600" b="1" dirty="0">
                <a:solidFill>
                  <a:srgbClr val="0000FF"/>
                </a:solidFill>
                <a:latin typeface="Times New Roman" panose="02020603050405020304" pitchFamily="18" charset="0"/>
                <a:ea typeface="宋体" panose="02010600030101010101" pitchFamily="2" charset="-122"/>
              </a:rPr>
              <a:t>3</a:t>
            </a:r>
            <a:r>
              <a:rPr lang="zh-CN" altLang="en-US" sz="2600" b="1" dirty="0">
                <a:solidFill>
                  <a:srgbClr val="0000FF"/>
                </a:solidFill>
                <a:latin typeface="Times New Roman" panose="02020603050405020304" pitchFamily="18" charset="0"/>
                <a:ea typeface="宋体" panose="02010600030101010101" pitchFamily="2" charset="-122"/>
              </a:rPr>
              <a:t>）设置每个粒子</a:t>
            </a:r>
            <a:r>
              <a:rPr lang="zh-CN" altLang="en-US" sz="2600" b="1" dirty="0">
                <a:solidFill>
                  <a:srgbClr val="0000FF"/>
                </a:solidFill>
                <a:latin typeface="Times New Roman" panose="02020603050405020304" pitchFamily="18" charset="0"/>
              </a:rPr>
              <a:t>经历过的最好位置</a:t>
            </a:r>
            <a:r>
              <a:rPr lang="zh-CN" altLang="en-US" sz="2600" b="1" dirty="0">
                <a:solidFill>
                  <a:srgbClr val="0000FF"/>
                </a:solidFill>
                <a:latin typeface="Times New Roman" panose="02020603050405020304" pitchFamily="18" charset="0"/>
                <a:ea typeface="宋体" panose="02010600030101010101" pitchFamily="2" charset="-122"/>
              </a:rPr>
              <a:t>  。</a:t>
            </a:r>
            <a:r>
              <a:rPr lang="zh-CN" altLang="en-US" sz="2600" dirty="0">
                <a:solidFill>
                  <a:schemeClr val="tx1"/>
                </a:solidFill>
                <a:latin typeface="Times New Roman" panose="02020603050405020304" pitchFamily="18" charset="0"/>
                <a:ea typeface="宋体" panose="02010600030101010101" pitchFamily="2" charset="-122"/>
              </a:rPr>
              <a:t>对每个粒子，将其适应度与其经历过的最好位置   进行比较，如果优于   ，则将其作为该粒子的最好位置      。</a:t>
            </a:r>
            <a:endParaRPr lang="en-US" altLang="zh-CN" sz="2600" dirty="0">
              <a:solidFill>
                <a:schemeClr val="tx1"/>
              </a:solidFill>
              <a:latin typeface="Times New Roman" panose="02020603050405020304" pitchFamily="18" charset="0"/>
              <a:ea typeface="宋体" panose="02010600030101010101" pitchFamily="2" charset="-122"/>
            </a:endParaRPr>
          </a:p>
        </p:txBody>
      </p:sp>
      <p:sp>
        <p:nvSpPr>
          <p:cNvPr id="93189" name="Rectangle 23"/>
          <p:cNvSpPr/>
          <p:nvPr/>
        </p:nvSpPr>
        <p:spPr>
          <a:xfrm>
            <a:off x="0" y="0"/>
            <a:ext cx="9144000" cy="0"/>
          </a:xfrm>
          <a:prstGeom prst="rect">
            <a:avLst/>
          </a:prstGeom>
          <a:noFill/>
          <a:ln w="9525">
            <a:noFill/>
          </a:ln>
        </p:spPr>
        <p:txBody>
          <a:bodyPr wrap="none" anchor="ctr" anchorCtr="0">
            <a:spAutoFit/>
          </a:bodyPr>
          <a:lstStyle/>
          <a:p>
            <a:endParaRPr lang="zh-CN" altLang="en-US" dirty="0">
              <a:latin typeface="宋体" panose="02010600030101010101" pitchFamily="2" charset="-122"/>
              <a:ea typeface="宋体" panose="02010600030101010101" pitchFamily="2" charset="-122"/>
            </a:endParaRPr>
          </a:p>
        </p:txBody>
      </p:sp>
      <p:graphicFrame>
        <p:nvGraphicFramePr>
          <p:cNvPr id="93190" name="对象 4"/>
          <p:cNvGraphicFramePr>
            <a:graphicFrameLocks noChangeAspect="1"/>
          </p:cNvGraphicFramePr>
          <p:nvPr>
            <p:extLst>
              <p:ext uri="{D42A27DB-BD31-4B8C-83A1-F6EECF244321}">
                <p14:modId xmlns:p14="http://schemas.microsoft.com/office/powerpoint/2010/main" val="1969118494"/>
              </p:ext>
            </p:extLst>
          </p:nvPr>
        </p:nvGraphicFramePr>
        <p:xfrm>
          <a:off x="5910605" y="3481388"/>
          <a:ext cx="287337" cy="431800"/>
        </p:xfrm>
        <a:graphic>
          <a:graphicData uri="http://schemas.openxmlformats.org/presentationml/2006/ole">
            <mc:AlternateContent xmlns:mc="http://schemas.openxmlformats.org/markup-compatibility/2006">
              <mc:Choice xmlns:v="urn:schemas-microsoft-com:vml" Requires="v">
                <p:oleObj r:id="rId2" imgW="152400" imgH="228600" progId="Equation.DSMT4">
                  <p:embed/>
                </p:oleObj>
              </mc:Choice>
              <mc:Fallback>
                <p:oleObj r:id="rId2" imgW="152400" imgH="228600" progId="Equation.DSMT4">
                  <p:embed/>
                  <p:pic>
                    <p:nvPicPr>
                      <p:cNvPr id="0" name="图片 3188"/>
                      <p:cNvPicPr/>
                      <p:nvPr/>
                    </p:nvPicPr>
                    <p:blipFill>
                      <a:blip r:embed="rId3"/>
                      <a:stretch>
                        <a:fillRect/>
                      </a:stretch>
                    </p:blipFill>
                    <p:spPr>
                      <a:xfrm>
                        <a:off x="5910605" y="3481388"/>
                        <a:ext cx="287337" cy="431800"/>
                      </a:xfrm>
                      <a:prstGeom prst="rect">
                        <a:avLst/>
                      </a:prstGeom>
                      <a:noFill/>
                      <a:ln w="38100">
                        <a:noFill/>
                        <a:miter/>
                      </a:ln>
                    </p:spPr>
                  </p:pic>
                </p:oleObj>
              </mc:Fallback>
            </mc:AlternateContent>
          </a:graphicData>
        </a:graphic>
      </p:graphicFrame>
      <p:sp>
        <p:nvSpPr>
          <p:cNvPr id="93191" name="Rectangle 27"/>
          <p:cNvSpPr/>
          <p:nvPr/>
        </p:nvSpPr>
        <p:spPr>
          <a:xfrm>
            <a:off x="0" y="0"/>
            <a:ext cx="9144000" cy="0"/>
          </a:xfrm>
          <a:prstGeom prst="rect">
            <a:avLst/>
          </a:prstGeom>
          <a:noFill/>
          <a:ln w="9525">
            <a:noFill/>
          </a:ln>
        </p:spPr>
        <p:txBody>
          <a:bodyPr wrap="none" anchor="ctr" anchorCtr="0">
            <a:spAutoFit/>
          </a:bodyPr>
          <a:lstStyle/>
          <a:p>
            <a:endParaRPr lang="zh-CN" altLang="en-US" dirty="0">
              <a:latin typeface="宋体" panose="02010600030101010101" pitchFamily="2" charset="-122"/>
              <a:ea typeface="宋体" panose="02010600030101010101" pitchFamily="2" charset="-122"/>
            </a:endParaRPr>
          </a:p>
        </p:txBody>
      </p:sp>
      <p:graphicFrame>
        <p:nvGraphicFramePr>
          <p:cNvPr id="93192" name="对象 7"/>
          <p:cNvGraphicFramePr>
            <a:graphicFrameLocks noChangeAspect="1"/>
          </p:cNvGraphicFramePr>
          <p:nvPr>
            <p:extLst>
              <p:ext uri="{D42A27DB-BD31-4B8C-83A1-F6EECF244321}">
                <p14:modId xmlns:p14="http://schemas.microsoft.com/office/powerpoint/2010/main" val="3111832714"/>
              </p:ext>
            </p:extLst>
          </p:nvPr>
        </p:nvGraphicFramePr>
        <p:xfrm>
          <a:off x="5910605" y="3913188"/>
          <a:ext cx="288925" cy="431800"/>
        </p:xfrm>
        <a:graphic>
          <a:graphicData uri="http://schemas.openxmlformats.org/presentationml/2006/ole">
            <mc:AlternateContent xmlns:mc="http://schemas.openxmlformats.org/markup-compatibility/2006">
              <mc:Choice xmlns:v="urn:schemas-microsoft-com:vml" Requires="v">
                <p:oleObj r:id="rId4" imgW="152400" imgH="228600" progId="Equation.DSMT4">
                  <p:embed/>
                </p:oleObj>
              </mc:Choice>
              <mc:Fallback>
                <p:oleObj r:id="rId4" imgW="152400" imgH="228600" progId="Equation.DSMT4">
                  <p:embed/>
                  <p:pic>
                    <p:nvPicPr>
                      <p:cNvPr id="0" name="图片 3185"/>
                      <p:cNvPicPr/>
                      <p:nvPr/>
                    </p:nvPicPr>
                    <p:blipFill>
                      <a:blip r:embed="rId3"/>
                      <a:stretch>
                        <a:fillRect/>
                      </a:stretch>
                    </p:blipFill>
                    <p:spPr>
                      <a:xfrm>
                        <a:off x="5910605" y="3913188"/>
                        <a:ext cx="288925" cy="431800"/>
                      </a:xfrm>
                      <a:prstGeom prst="rect">
                        <a:avLst/>
                      </a:prstGeom>
                      <a:noFill/>
                      <a:ln w="38100">
                        <a:noFill/>
                        <a:miter/>
                      </a:ln>
                    </p:spPr>
                  </p:pic>
                </p:oleObj>
              </mc:Fallback>
            </mc:AlternateContent>
          </a:graphicData>
        </a:graphic>
      </p:graphicFrame>
      <p:graphicFrame>
        <p:nvGraphicFramePr>
          <p:cNvPr id="93193" name="对象 8"/>
          <p:cNvGraphicFramePr>
            <a:graphicFrameLocks noChangeAspect="1"/>
          </p:cNvGraphicFramePr>
          <p:nvPr>
            <p:extLst>
              <p:ext uri="{D42A27DB-BD31-4B8C-83A1-F6EECF244321}">
                <p14:modId xmlns:p14="http://schemas.microsoft.com/office/powerpoint/2010/main" val="4218815942"/>
              </p:ext>
            </p:extLst>
          </p:nvPr>
        </p:nvGraphicFramePr>
        <p:xfrm>
          <a:off x="1475656" y="4437112"/>
          <a:ext cx="287338" cy="431800"/>
        </p:xfrm>
        <a:graphic>
          <a:graphicData uri="http://schemas.openxmlformats.org/presentationml/2006/ole">
            <mc:AlternateContent xmlns:mc="http://schemas.openxmlformats.org/markup-compatibility/2006">
              <mc:Choice xmlns:v="urn:schemas-microsoft-com:vml" Requires="v">
                <p:oleObj r:id="rId5" imgW="152400" imgH="228600" progId="Equation.DSMT4">
                  <p:embed/>
                </p:oleObj>
              </mc:Choice>
              <mc:Fallback>
                <p:oleObj r:id="rId5" imgW="152400" imgH="228600" progId="Equation.DSMT4">
                  <p:embed/>
                  <p:pic>
                    <p:nvPicPr>
                      <p:cNvPr id="0" name="图片 3186"/>
                      <p:cNvPicPr/>
                      <p:nvPr/>
                    </p:nvPicPr>
                    <p:blipFill>
                      <a:blip r:embed="rId3"/>
                      <a:stretch>
                        <a:fillRect/>
                      </a:stretch>
                    </p:blipFill>
                    <p:spPr>
                      <a:xfrm>
                        <a:off x="1475656" y="4437112"/>
                        <a:ext cx="287338" cy="431800"/>
                      </a:xfrm>
                      <a:prstGeom prst="rect">
                        <a:avLst/>
                      </a:prstGeom>
                      <a:noFill/>
                      <a:ln w="38100">
                        <a:noFill/>
                        <a:miter/>
                      </a:ln>
                    </p:spPr>
                  </p:pic>
                </p:oleObj>
              </mc:Fallback>
            </mc:AlternateContent>
          </a:graphicData>
        </a:graphic>
      </p:graphicFrame>
      <p:graphicFrame>
        <p:nvGraphicFramePr>
          <p:cNvPr id="93194" name="对象 9"/>
          <p:cNvGraphicFramePr>
            <a:graphicFrameLocks noChangeAspect="1"/>
          </p:cNvGraphicFramePr>
          <p:nvPr>
            <p:extLst>
              <p:ext uri="{D42A27DB-BD31-4B8C-83A1-F6EECF244321}">
                <p14:modId xmlns:p14="http://schemas.microsoft.com/office/powerpoint/2010/main" val="2997328536"/>
              </p:ext>
            </p:extLst>
          </p:nvPr>
        </p:nvGraphicFramePr>
        <p:xfrm>
          <a:off x="6444208" y="4426684"/>
          <a:ext cx="287337" cy="431800"/>
        </p:xfrm>
        <a:graphic>
          <a:graphicData uri="http://schemas.openxmlformats.org/presentationml/2006/ole">
            <mc:AlternateContent xmlns:mc="http://schemas.openxmlformats.org/markup-compatibility/2006">
              <mc:Choice xmlns:v="urn:schemas-microsoft-com:vml" Requires="v">
                <p:oleObj r:id="rId6" imgW="152400" imgH="228600" progId="Equation.DSMT4">
                  <p:embed/>
                </p:oleObj>
              </mc:Choice>
              <mc:Fallback>
                <p:oleObj r:id="rId6" imgW="152400" imgH="228600" progId="Equation.DSMT4">
                  <p:embed/>
                  <p:pic>
                    <p:nvPicPr>
                      <p:cNvPr id="0" name="图片 3187"/>
                      <p:cNvPicPr/>
                      <p:nvPr/>
                    </p:nvPicPr>
                    <p:blipFill>
                      <a:blip r:embed="rId3"/>
                      <a:stretch>
                        <a:fillRect/>
                      </a:stretch>
                    </p:blipFill>
                    <p:spPr>
                      <a:xfrm>
                        <a:off x="6444208" y="4426684"/>
                        <a:ext cx="287337" cy="431800"/>
                      </a:xfrm>
                      <a:prstGeom prst="rect">
                        <a:avLst/>
                      </a:prstGeom>
                      <a:noFill/>
                      <a:ln w="38100">
                        <a:noFill/>
                        <a:miter/>
                      </a:ln>
                    </p:spPr>
                  </p:pic>
                </p:oleObj>
              </mc:Fallback>
            </mc:AlternateContent>
          </a:graphicData>
        </a:graphic>
      </p:graphicFrame>
    </p:spTree>
  </p:cSld>
  <p:clrMapOvr>
    <a:masterClrMapping/>
  </p:clrMapOvr>
  <p:transition>
    <p:random/>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灯片编号占位符 1"/>
          <p:cNvSpPr>
            <a:spLocks noGrp="1"/>
          </p:cNvSpPr>
          <p:nvPr>
            <p:ph type="sldNum" sz="quarter" idx="10"/>
          </p:nvPr>
        </p:nvSpPr>
        <p:spPr>
          <a:ln/>
        </p:spPr>
        <p:txBody>
          <a:bodyPr wrap="square" lIns="91440" tIns="45720" rIns="91440" bIns="45720" anchor="t"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5pPr>
          </a:lstStyle>
          <a:p>
            <a:pPr lvl="0" algn="r" eaLnBrk="1" hangingPunct="1">
              <a:buSzTx/>
            </a:pPr>
            <a:fld id="{9A0DB2DC-4C9A-4742-B13C-FB6460FD3503}" type="slidenum">
              <a:rPr lang="ja-JP" altLang="en-US" sz="1800" dirty="0">
                <a:solidFill>
                  <a:srgbClr val="A50021"/>
                </a:solidFill>
                <a:latin typeface="Arial" panose="020B0604020202020204" pitchFamily="34" charset="0"/>
                <a:ea typeface="MS PGothic" panose="020B0600070205080204" pitchFamily="34" charset="-128"/>
              </a:rPr>
              <a:t>15</a:t>
            </a:fld>
            <a:endParaRPr lang="ja-JP" altLang="en-US" sz="1800" dirty="0">
              <a:solidFill>
                <a:srgbClr val="A50021"/>
              </a:solidFill>
              <a:latin typeface="Arial" panose="020B0604020202020204" pitchFamily="34" charset="0"/>
              <a:ea typeface="MS PGothic" panose="020B0600070205080204" pitchFamily="34" charset="-128"/>
            </a:endParaRPr>
          </a:p>
        </p:txBody>
      </p:sp>
      <p:sp>
        <p:nvSpPr>
          <p:cNvPr id="94210" name="Rectangle 4"/>
          <p:cNvSpPr/>
          <p:nvPr/>
        </p:nvSpPr>
        <p:spPr>
          <a:xfrm>
            <a:off x="4476750" y="3314700"/>
            <a:ext cx="9144000" cy="0"/>
          </a:xfrm>
          <a:prstGeom prst="rect">
            <a:avLst/>
          </a:prstGeom>
          <a:noFill/>
          <a:ln w="9525">
            <a:noFill/>
          </a:ln>
        </p:spPr>
        <p:txBody>
          <a:bodyPr anchor="t" anchorCtr="0">
            <a:spAutoFit/>
          </a:bodyPr>
          <a:lstStyle/>
          <a:p>
            <a:endParaRPr lang="zh-CN" altLang="en-US" dirty="0">
              <a:latin typeface="宋体" panose="02010600030101010101" pitchFamily="2" charset="-122"/>
              <a:ea typeface="宋体" panose="02010600030101010101" pitchFamily="2" charset="-122"/>
            </a:endParaRPr>
          </a:p>
        </p:txBody>
      </p:sp>
      <p:sp>
        <p:nvSpPr>
          <p:cNvPr id="94211" name="Rectangle 9"/>
          <p:cNvSpPr/>
          <p:nvPr/>
        </p:nvSpPr>
        <p:spPr>
          <a:xfrm>
            <a:off x="0" y="0"/>
            <a:ext cx="9144000" cy="692150"/>
          </a:xfrm>
          <a:prstGeom prst="rect">
            <a:avLst/>
          </a:prstGeom>
          <a:solidFill>
            <a:srgbClr val="A50021"/>
          </a:solidFill>
          <a:ln w="9525">
            <a:noFill/>
          </a:ln>
        </p:spPr>
        <p:txBody>
          <a:bodyPr anchor="b" anchorCtr="0"/>
          <a:lstStyle/>
          <a:p>
            <a:pPr indent="176530"/>
            <a:r>
              <a:rPr lang="en-US" altLang="zh-CN" sz="3600" dirty="0">
                <a:latin typeface="Times New Roman" panose="02020603050405020304" pitchFamily="18" charset="0"/>
                <a:ea typeface="黑体" panose="02010609060101010101" pitchFamily="49" charset="-122"/>
              </a:rPr>
              <a:t>6.6.2  </a:t>
            </a:r>
            <a:r>
              <a:rPr lang="zh-CN" altLang="en-US" sz="3600" dirty="0">
                <a:latin typeface="Times New Roman" panose="02020603050405020304" pitchFamily="18" charset="0"/>
                <a:ea typeface="黑体" panose="02010609060101010101" pitchFamily="49" charset="-122"/>
              </a:rPr>
              <a:t>粒子群优化算法的基本流程</a:t>
            </a:r>
            <a:endParaRPr lang="zh-CN" altLang="en-US" sz="3200" b="1" dirty="0">
              <a:latin typeface="Arial" panose="020B0604020202020204" pitchFamily="34" charset="0"/>
              <a:ea typeface="宋体" panose="02010600030101010101" pitchFamily="2" charset="-122"/>
            </a:endParaRPr>
          </a:p>
        </p:txBody>
      </p:sp>
      <p:sp>
        <p:nvSpPr>
          <p:cNvPr id="94212" name="Rectangle 2"/>
          <p:cNvSpPr/>
          <p:nvPr/>
        </p:nvSpPr>
        <p:spPr>
          <a:xfrm>
            <a:off x="323850" y="908050"/>
            <a:ext cx="8520113" cy="4514850"/>
          </a:xfrm>
          <a:prstGeom prst="rect">
            <a:avLst/>
          </a:prstGeom>
          <a:noFill/>
          <a:ln w="9525">
            <a:noFill/>
          </a:ln>
        </p:spPr>
        <p:txBody>
          <a:bodyPr anchor="t" anchorCtr="0">
            <a:spAutoFit/>
          </a:bodyPr>
          <a:lstStyle/>
          <a:p>
            <a:pPr marL="457200" indent="-457200">
              <a:spcBef>
                <a:spcPct val="130000"/>
              </a:spcBef>
            </a:pPr>
            <a:r>
              <a:rPr lang="zh-CN" altLang="en-US" sz="3000" b="1" dirty="0">
                <a:solidFill>
                  <a:schemeClr val="tx1"/>
                </a:solidFill>
                <a:latin typeface="Times New Roman" panose="02020603050405020304" pitchFamily="18" charset="0"/>
                <a:ea typeface="宋体" panose="02010600030101010101" pitchFamily="2" charset="-122"/>
              </a:rPr>
              <a:t>粒子群优化</a:t>
            </a:r>
            <a:r>
              <a:rPr lang="zh-CN" altLang="en-US" sz="3000" b="1" dirty="0">
                <a:solidFill>
                  <a:schemeClr val="tx1"/>
                </a:solidFill>
                <a:latin typeface="宋体" panose="02010600030101010101" pitchFamily="2" charset="-122"/>
                <a:ea typeface="宋体" panose="02010600030101010101" pitchFamily="2" charset="-122"/>
              </a:rPr>
              <a:t>算法的流程：</a:t>
            </a:r>
          </a:p>
          <a:p>
            <a:pPr marL="457200" indent="-457200" algn="just">
              <a:lnSpc>
                <a:spcPct val="120000"/>
              </a:lnSpc>
              <a:spcBef>
                <a:spcPct val="50000"/>
              </a:spcBef>
            </a:pPr>
            <a:r>
              <a:rPr lang="zh-CN" altLang="en-US" sz="2600" b="1" dirty="0">
                <a:solidFill>
                  <a:srgbClr val="0000FF"/>
                </a:solidFill>
                <a:latin typeface="Times New Roman" panose="02020603050405020304" pitchFamily="18" charset="0"/>
                <a:ea typeface="宋体" panose="02010600030101010101" pitchFamily="2" charset="-122"/>
              </a:rPr>
              <a:t>（</a:t>
            </a:r>
            <a:r>
              <a:rPr lang="en-US" altLang="zh-CN" sz="2600" b="1" dirty="0">
                <a:solidFill>
                  <a:srgbClr val="0000FF"/>
                </a:solidFill>
                <a:latin typeface="Times New Roman" panose="02020603050405020304" pitchFamily="18" charset="0"/>
                <a:ea typeface="宋体" panose="02010600030101010101" pitchFamily="2" charset="-122"/>
              </a:rPr>
              <a:t>4</a:t>
            </a:r>
            <a:r>
              <a:rPr lang="zh-CN" altLang="en-US" sz="2600" b="1" dirty="0">
                <a:solidFill>
                  <a:srgbClr val="0000FF"/>
                </a:solidFill>
                <a:latin typeface="Times New Roman" panose="02020603050405020304" pitchFamily="18" charset="0"/>
                <a:ea typeface="宋体" panose="02010600030101010101" pitchFamily="2" charset="-122"/>
              </a:rPr>
              <a:t>）设置全局最优值   。</a:t>
            </a:r>
            <a:r>
              <a:rPr lang="zh-CN" altLang="en-US" sz="2600" dirty="0">
                <a:solidFill>
                  <a:schemeClr val="tx1"/>
                </a:solidFill>
                <a:latin typeface="Times New Roman" panose="02020603050405020304" pitchFamily="18" charset="0"/>
                <a:ea typeface="宋体" panose="02010600030101010101" pitchFamily="2" charset="-122"/>
              </a:rPr>
              <a:t>对每个粒子，将其适应度与群体经历过的最好位置    进行比较，如果优于   ，则将其作为当前群体的最好位置     。</a:t>
            </a:r>
            <a:endParaRPr lang="en-US" altLang="zh-CN" sz="2600" dirty="0">
              <a:solidFill>
                <a:schemeClr val="tx1"/>
              </a:solidFill>
              <a:latin typeface="Times New Roman" panose="02020603050405020304" pitchFamily="18" charset="0"/>
              <a:ea typeface="宋体" panose="02010600030101010101" pitchFamily="2" charset="-122"/>
            </a:endParaRPr>
          </a:p>
          <a:p>
            <a:pPr marL="457200" indent="-457200" algn="just">
              <a:lnSpc>
                <a:spcPct val="120000"/>
              </a:lnSpc>
              <a:spcBef>
                <a:spcPct val="50000"/>
              </a:spcBef>
            </a:pPr>
            <a:r>
              <a:rPr lang="zh-CN" altLang="en-US" sz="2600" b="1" dirty="0">
                <a:solidFill>
                  <a:srgbClr val="0000FF"/>
                </a:solidFill>
                <a:latin typeface="Times New Roman" panose="02020603050405020304" pitchFamily="18" charset="0"/>
                <a:ea typeface="宋体" panose="02010600030101010101" pitchFamily="2" charset="-122"/>
              </a:rPr>
              <a:t>（</a:t>
            </a:r>
            <a:r>
              <a:rPr lang="en-US" altLang="zh-CN" sz="2600" b="1" dirty="0">
                <a:solidFill>
                  <a:srgbClr val="0000FF"/>
                </a:solidFill>
                <a:latin typeface="Times New Roman" panose="02020603050405020304" pitchFamily="18" charset="0"/>
                <a:ea typeface="宋体" panose="02010600030101010101" pitchFamily="2" charset="-122"/>
              </a:rPr>
              <a:t>5</a:t>
            </a:r>
            <a:r>
              <a:rPr lang="zh-CN" altLang="en-US" sz="2600" b="1" dirty="0">
                <a:solidFill>
                  <a:srgbClr val="0000FF"/>
                </a:solidFill>
                <a:latin typeface="Times New Roman" panose="02020603050405020304" pitchFamily="18" charset="0"/>
                <a:ea typeface="宋体" panose="02010600030101010101" pitchFamily="2" charset="-122"/>
              </a:rPr>
              <a:t>）更新粒子的速度和位置。</a:t>
            </a:r>
            <a:r>
              <a:rPr lang="zh-CN" altLang="en-US" sz="2600" dirty="0">
                <a:solidFill>
                  <a:schemeClr val="tx1"/>
                </a:solidFill>
                <a:latin typeface="Times New Roman" panose="02020603050405020304" pitchFamily="18" charset="0"/>
                <a:ea typeface="宋体" panose="02010600030101010101" pitchFamily="2" charset="-122"/>
              </a:rPr>
              <a:t>根据式（</a:t>
            </a:r>
            <a:r>
              <a:rPr lang="en-US" altLang="zh-CN" sz="2600" dirty="0">
                <a:solidFill>
                  <a:schemeClr val="tx1"/>
                </a:solidFill>
                <a:latin typeface="Times New Roman" panose="02020603050405020304" pitchFamily="18" charset="0"/>
                <a:ea typeface="宋体" panose="02010600030101010101" pitchFamily="2" charset="-122"/>
              </a:rPr>
              <a:t>6.20</a:t>
            </a:r>
            <a:r>
              <a:rPr lang="zh-CN" altLang="en-US" sz="2600" dirty="0">
                <a:solidFill>
                  <a:schemeClr val="tx1"/>
                </a:solidFill>
                <a:latin typeface="Times New Roman" panose="02020603050405020304" pitchFamily="18" charset="0"/>
                <a:ea typeface="宋体" panose="02010600030101010101" pitchFamily="2" charset="-122"/>
              </a:rPr>
              <a:t>）更新粒子的速度和位置。</a:t>
            </a:r>
          </a:p>
          <a:p>
            <a:pPr marL="457200" indent="-457200" algn="just">
              <a:lnSpc>
                <a:spcPct val="120000"/>
              </a:lnSpc>
              <a:spcBef>
                <a:spcPct val="50000"/>
              </a:spcBef>
              <a:buFont typeface="Wingdings" panose="05000000000000000000" pitchFamily="2" charset="2"/>
            </a:pPr>
            <a:r>
              <a:rPr lang="zh-CN" altLang="en-US" sz="2600" b="1" dirty="0">
                <a:solidFill>
                  <a:srgbClr val="0000FF"/>
                </a:solidFill>
                <a:latin typeface="Times New Roman" panose="02020603050405020304" pitchFamily="18" charset="0"/>
                <a:ea typeface="宋体" panose="02010600030101010101" pitchFamily="2" charset="-122"/>
              </a:rPr>
              <a:t>（</a:t>
            </a:r>
            <a:r>
              <a:rPr lang="en-US" altLang="zh-CN" sz="2600" b="1" dirty="0">
                <a:solidFill>
                  <a:srgbClr val="0000FF"/>
                </a:solidFill>
                <a:latin typeface="Times New Roman" panose="02020603050405020304" pitchFamily="18" charset="0"/>
                <a:ea typeface="宋体" panose="02010600030101010101" pitchFamily="2" charset="-122"/>
              </a:rPr>
              <a:t>6</a:t>
            </a:r>
            <a:r>
              <a:rPr lang="zh-CN" altLang="en-US" sz="2600" b="1" dirty="0">
                <a:solidFill>
                  <a:srgbClr val="0000FF"/>
                </a:solidFill>
                <a:latin typeface="Times New Roman" panose="02020603050405020304" pitchFamily="18" charset="0"/>
                <a:ea typeface="宋体" panose="02010600030101010101" pitchFamily="2" charset="-122"/>
              </a:rPr>
              <a:t>）检查终止条件。</a:t>
            </a:r>
            <a:r>
              <a:rPr lang="zh-CN" altLang="en-US" sz="2600" dirty="0">
                <a:solidFill>
                  <a:schemeClr val="tx1"/>
                </a:solidFill>
                <a:latin typeface="Times New Roman" panose="02020603050405020304" pitchFamily="18" charset="0"/>
                <a:ea typeface="宋体" panose="02010600030101010101" pitchFamily="2" charset="-122"/>
              </a:rPr>
              <a:t>如果未达到设定条件（预设误差或者迭代的次数），则返回第（</a:t>
            </a:r>
            <a:r>
              <a:rPr lang="en-US" altLang="zh-CN" sz="2600" dirty="0">
                <a:solidFill>
                  <a:schemeClr val="tx1"/>
                </a:solidFill>
                <a:latin typeface="Times New Roman" panose="02020603050405020304" pitchFamily="18" charset="0"/>
                <a:ea typeface="宋体" panose="02010600030101010101" pitchFamily="2" charset="-122"/>
              </a:rPr>
              <a:t>2</a:t>
            </a:r>
            <a:r>
              <a:rPr lang="zh-CN" altLang="en-US" sz="2600" dirty="0">
                <a:solidFill>
                  <a:schemeClr val="tx1"/>
                </a:solidFill>
                <a:latin typeface="Times New Roman" panose="02020603050405020304" pitchFamily="18" charset="0"/>
                <a:ea typeface="宋体" panose="02010600030101010101" pitchFamily="2" charset="-122"/>
              </a:rPr>
              <a:t>）步。</a:t>
            </a:r>
            <a:endParaRPr lang="en-US" altLang="zh-CN" sz="2600" dirty="0">
              <a:solidFill>
                <a:schemeClr val="tx1"/>
              </a:solidFill>
              <a:latin typeface="Times New Roman" panose="02020603050405020304" pitchFamily="18" charset="0"/>
              <a:ea typeface="宋体" panose="02010600030101010101" pitchFamily="2" charset="-122"/>
            </a:endParaRPr>
          </a:p>
        </p:txBody>
      </p:sp>
      <p:sp>
        <p:nvSpPr>
          <p:cNvPr id="94213" name="Rectangle 23"/>
          <p:cNvSpPr/>
          <p:nvPr/>
        </p:nvSpPr>
        <p:spPr>
          <a:xfrm>
            <a:off x="0" y="0"/>
            <a:ext cx="9144000" cy="0"/>
          </a:xfrm>
          <a:prstGeom prst="rect">
            <a:avLst/>
          </a:prstGeom>
          <a:noFill/>
          <a:ln w="9525">
            <a:noFill/>
          </a:ln>
        </p:spPr>
        <p:txBody>
          <a:bodyPr wrap="none" anchor="ctr" anchorCtr="0">
            <a:spAutoFit/>
          </a:bodyPr>
          <a:lstStyle/>
          <a:p>
            <a:endParaRPr lang="zh-CN" altLang="en-US" dirty="0">
              <a:latin typeface="宋体" panose="02010600030101010101" pitchFamily="2" charset="-122"/>
              <a:ea typeface="宋体" panose="02010600030101010101" pitchFamily="2" charset="-122"/>
            </a:endParaRPr>
          </a:p>
        </p:txBody>
      </p:sp>
      <p:sp>
        <p:nvSpPr>
          <p:cNvPr id="94214" name="Rectangle 27"/>
          <p:cNvSpPr/>
          <p:nvPr/>
        </p:nvSpPr>
        <p:spPr>
          <a:xfrm>
            <a:off x="0" y="0"/>
            <a:ext cx="9144000" cy="0"/>
          </a:xfrm>
          <a:prstGeom prst="rect">
            <a:avLst/>
          </a:prstGeom>
          <a:noFill/>
          <a:ln w="9525">
            <a:noFill/>
          </a:ln>
        </p:spPr>
        <p:txBody>
          <a:bodyPr wrap="none" anchor="ctr" anchorCtr="0">
            <a:spAutoFit/>
          </a:bodyPr>
          <a:lstStyle/>
          <a:p>
            <a:endParaRPr lang="zh-CN" altLang="en-US" dirty="0">
              <a:latin typeface="宋体" panose="02010600030101010101" pitchFamily="2" charset="-122"/>
              <a:ea typeface="宋体" panose="02010600030101010101" pitchFamily="2" charset="-122"/>
            </a:endParaRPr>
          </a:p>
        </p:txBody>
      </p:sp>
      <p:sp>
        <p:nvSpPr>
          <p:cNvPr id="94215" name="Rectangle 2"/>
          <p:cNvSpPr/>
          <p:nvPr/>
        </p:nvSpPr>
        <p:spPr>
          <a:xfrm>
            <a:off x="0" y="0"/>
            <a:ext cx="9144000" cy="0"/>
          </a:xfrm>
          <a:prstGeom prst="rect">
            <a:avLst/>
          </a:prstGeom>
          <a:noFill/>
          <a:ln w="9525">
            <a:noFill/>
          </a:ln>
        </p:spPr>
        <p:txBody>
          <a:bodyPr wrap="none" anchor="ctr" anchorCtr="0">
            <a:spAutoFit/>
          </a:bodyPr>
          <a:lstStyle/>
          <a:p>
            <a:endParaRPr lang="zh-CN" altLang="en-US" dirty="0">
              <a:latin typeface="宋体" panose="02010600030101010101" pitchFamily="2" charset="-122"/>
              <a:ea typeface="宋体" panose="02010600030101010101" pitchFamily="2" charset="-122"/>
            </a:endParaRPr>
          </a:p>
        </p:txBody>
      </p:sp>
      <p:graphicFrame>
        <p:nvGraphicFramePr>
          <p:cNvPr id="94216" name="对象 2"/>
          <p:cNvGraphicFramePr>
            <a:graphicFrameLocks noChangeAspect="1"/>
          </p:cNvGraphicFramePr>
          <p:nvPr/>
        </p:nvGraphicFramePr>
        <p:xfrm>
          <a:off x="3708400" y="1628775"/>
          <a:ext cx="358775" cy="463550"/>
        </p:xfrm>
        <a:graphic>
          <a:graphicData uri="http://schemas.openxmlformats.org/presentationml/2006/ole">
            <mc:AlternateContent xmlns:mc="http://schemas.openxmlformats.org/markup-compatibility/2006">
              <mc:Choice xmlns:v="urn:schemas-microsoft-com:vml" Requires="v">
                <p:oleObj r:id="rId2" imgW="203200" imgH="254000" progId="Equation.DSMT4">
                  <p:embed/>
                </p:oleObj>
              </mc:Choice>
              <mc:Fallback>
                <p:oleObj r:id="rId2" imgW="203200" imgH="254000" progId="Equation.DSMT4">
                  <p:embed/>
                  <p:pic>
                    <p:nvPicPr>
                      <p:cNvPr id="0" name="图片 3189"/>
                      <p:cNvPicPr/>
                      <p:nvPr/>
                    </p:nvPicPr>
                    <p:blipFill>
                      <a:blip r:embed="rId3"/>
                      <a:stretch>
                        <a:fillRect/>
                      </a:stretch>
                    </p:blipFill>
                    <p:spPr>
                      <a:xfrm>
                        <a:off x="3708400" y="1628775"/>
                        <a:ext cx="358775" cy="463550"/>
                      </a:xfrm>
                      <a:prstGeom prst="rect">
                        <a:avLst/>
                      </a:prstGeom>
                      <a:noFill/>
                      <a:ln w="38100">
                        <a:noFill/>
                        <a:miter/>
                      </a:ln>
                    </p:spPr>
                  </p:pic>
                </p:oleObj>
              </mc:Fallback>
            </mc:AlternateContent>
          </a:graphicData>
        </a:graphic>
      </p:graphicFrame>
      <p:graphicFrame>
        <p:nvGraphicFramePr>
          <p:cNvPr id="94217" name="对象 5"/>
          <p:cNvGraphicFramePr>
            <a:graphicFrameLocks noChangeAspect="1"/>
          </p:cNvGraphicFramePr>
          <p:nvPr/>
        </p:nvGraphicFramePr>
        <p:xfrm>
          <a:off x="3851275" y="2060575"/>
          <a:ext cx="358775" cy="463550"/>
        </p:xfrm>
        <a:graphic>
          <a:graphicData uri="http://schemas.openxmlformats.org/presentationml/2006/ole">
            <mc:AlternateContent xmlns:mc="http://schemas.openxmlformats.org/markup-compatibility/2006">
              <mc:Choice xmlns:v="urn:schemas-microsoft-com:vml" Requires="v">
                <p:oleObj r:id="rId4" imgW="203200" imgH="254000" progId="Equation.DSMT4">
                  <p:embed/>
                </p:oleObj>
              </mc:Choice>
              <mc:Fallback>
                <p:oleObj r:id="rId4" imgW="203200" imgH="254000" progId="Equation.DSMT4">
                  <p:embed/>
                  <p:pic>
                    <p:nvPicPr>
                      <p:cNvPr id="0" name="图片 3193"/>
                      <p:cNvPicPr/>
                      <p:nvPr/>
                    </p:nvPicPr>
                    <p:blipFill>
                      <a:blip r:embed="rId3"/>
                      <a:stretch>
                        <a:fillRect/>
                      </a:stretch>
                    </p:blipFill>
                    <p:spPr>
                      <a:xfrm>
                        <a:off x="3851275" y="2060575"/>
                        <a:ext cx="358775" cy="463550"/>
                      </a:xfrm>
                      <a:prstGeom prst="rect">
                        <a:avLst/>
                      </a:prstGeom>
                      <a:noFill/>
                      <a:ln w="38100">
                        <a:noFill/>
                        <a:miter/>
                      </a:ln>
                    </p:spPr>
                  </p:pic>
                </p:oleObj>
              </mc:Fallback>
            </mc:AlternateContent>
          </a:graphicData>
        </a:graphic>
      </p:graphicFrame>
      <p:graphicFrame>
        <p:nvGraphicFramePr>
          <p:cNvPr id="94218" name="对象 11"/>
          <p:cNvGraphicFramePr>
            <a:graphicFrameLocks noChangeAspect="1"/>
          </p:cNvGraphicFramePr>
          <p:nvPr>
            <p:extLst>
              <p:ext uri="{D42A27DB-BD31-4B8C-83A1-F6EECF244321}">
                <p14:modId xmlns:p14="http://schemas.microsoft.com/office/powerpoint/2010/main" val="2626929841"/>
              </p:ext>
            </p:extLst>
          </p:nvPr>
        </p:nvGraphicFramePr>
        <p:xfrm>
          <a:off x="7164288" y="2060575"/>
          <a:ext cx="336550" cy="463550"/>
        </p:xfrm>
        <a:graphic>
          <a:graphicData uri="http://schemas.openxmlformats.org/presentationml/2006/ole">
            <mc:AlternateContent xmlns:mc="http://schemas.openxmlformats.org/markup-compatibility/2006">
              <mc:Choice xmlns:v="urn:schemas-microsoft-com:vml" Requires="v">
                <p:oleObj r:id="rId5" imgW="190500" imgH="254000" progId="Equation.DSMT4">
                  <p:embed/>
                </p:oleObj>
              </mc:Choice>
              <mc:Fallback>
                <p:oleObj r:id="rId5" imgW="190500" imgH="254000" progId="Equation.DSMT4">
                  <p:embed/>
                  <p:pic>
                    <p:nvPicPr>
                      <p:cNvPr id="0" name="图片 3192"/>
                      <p:cNvPicPr/>
                      <p:nvPr/>
                    </p:nvPicPr>
                    <p:blipFill>
                      <a:blip r:embed="rId6"/>
                      <a:stretch>
                        <a:fillRect/>
                      </a:stretch>
                    </p:blipFill>
                    <p:spPr>
                      <a:xfrm>
                        <a:off x="7164288" y="2060575"/>
                        <a:ext cx="336550" cy="463550"/>
                      </a:xfrm>
                      <a:prstGeom prst="rect">
                        <a:avLst/>
                      </a:prstGeom>
                      <a:noFill/>
                      <a:ln w="38100">
                        <a:noFill/>
                        <a:miter/>
                      </a:ln>
                    </p:spPr>
                  </p:pic>
                </p:oleObj>
              </mc:Fallback>
            </mc:AlternateContent>
          </a:graphicData>
        </a:graphic>
      </p:graphicFrame>
      <p:graphicFrame>
        <p:nvGraphicFramePr>
          <p:cNvPr id="94219" name="对象 12"/>
          <p:cNvGraphicFramePr>
            <a:graphicFrameLocks noChangeAspect="1"/>
          </p:cNvGraphicFramePr>
          <p:nvPr>
            <p:extLst>
              <p:ext uri="{D42A27DB-BD31-4B8C-83A1-F6EECF244321}">
                <p14:modId xmlns:p14="http://schemas.microsoft.com/office/powerpoint/2010/main" val="3540405913"/>
              </p:ext>
            </p:extLst>
          </p:nvPr>
        </p:nvGraphicFramePr>
        <p:xfrm>
          <a:off x="4572000" y="2565400"/>
          <a:ext cx="358775" cy="463550"/>
        </p:xfrm>
        <a:graphic>
          <a:graphicData uri="http://schemas.openxmlformats.org/presentationml/2006/ole">
            <mc:AlternateContent xmlns:mc="http://schemas.openxmlformats.org/markup-compatibility/2006">
              <mc:Choice xmlns:v="urn:schemas-microsoft-com:vml" Requires="v">
                <p:oleObj r:id="rId7" imgW="203200" imgH="254000" progId="Equation.DSMT4">
                  <p:embed/>
                </p:oleObj>
              </mc:Choice>
              <mc:Fallback>
                <p:oleObj r:id="rId7" imgW="203200" imgH="254000" progId="Equation.DSMT4">
                  <p:embed/>
                  <p:pic>
                    <p:nvPicPr>
                      <p:cNvPr id="0" name="图片 3190"/>
                      <p:cNvPicPr/>
                      <p:nvPr/>
                    </p:nvPicPr>
                    <p:blipFill>
                      <a:blip r:embed="rId3"/>
                      <a:stretch>
                        <a:fillRect/>
                      </a:stretch>
                    </p:blipFill>
                    <p:spPr>
                      <a:xfrm>
                        <a:off x="4572000" y="2565400"/>
                        <a:ext cx="358775" cy="463550"/>
                      </a:xfrm>
                      <a:prstGeom prst="rect">
                        <a:avLst/>
                      </a:prstGeom>
                      <a:noFill/>
                      <a:ln w="38100">
                        <a:noFill/>
                        <a:miter/>
                      </a:ln>
                    </p:spPr>
                  </p:pic>
                </p:oleObj>
              </mc:Fallback>
            </mc:AlternateContent>
          </a:graphicData>
        </a:graphic>
      </p:graphicFrame>
    </p:spTree>
  </p:cSld>
  <p:clrMapOvr>
    <a:masterClrMapping/>
  </p:clrMapOvr>
  <p:transition>
    <p:random/>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灯片编号占位符 1"/>
          <p:cNvSpPr>
            <a:spLocks noGrp="1"/>
          </p:cNvSpPr>
          <p:nvPr>
            <p:ph type="sldNum" sz="quarter" idx="10"/>
          </p:nvPr>
        </p:nvSpPr>
        <p:spPr>
          <a:ln/>
        </p:spPr>
        <p:txBody>
          <a:bodyPr wrap="square" lIns="91440" tIns="45720" rIns="91440" bIns="45720" anchor="t"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5pPr>
          </a:lstStyle>
          <a:p>
            <a:pPr lvl="0" algn="r" eaLnBrk="1" hangingPunct="1">
              <a:buSzTx/>
            </a:pPr>
            <a:fld id="{9A0DB2DC-4C9A-4742-B13C-FB6460FD3503}" type="slidenum">
              <a:rPr lang="ja-JP" altLang="en-US" sz="1800" dirty="0">
                <a:solidFill>
                  <a:srgbClr val="A50021"/>
                </a:solidFill>
                <a:latin typeface="Arial" panose="020B0604020202020204" pitchFamily="34" charset="0"/>
                <a:ea typeface="MS PGothic" panose="020B0600070205080204" pitchFamily="34" charset="-128"/>
              </a:rPr>
              <a:t>16</a:t>
            </a:fld>
            <a:endParaRPr lang="ja-JP" altLang="en-US" sz="1800" dirty="0">
              <a:solidFill>
                <a:srgbClr val="A50021"/>
              </a:solidFill>
              <a:latin typeface="Arial" panose="020B0604020202020204" pitchFamily="34" charset="0"/>
              <a:ea typeface="MS PGothic" panose="020B0600070205080204" pitchFamily="34" charset="-128"/>
            </a:endParaRPr>
          </a:p>
        </p:txBody>
      </p:sp>
      <p:sp>
        <p:nvSpPr>
          <p:cNvPr id="95234" name="Rectangle 2"/>
          <p:cNvSpPr>
            <a:spLocks noGrp="1"/>
          </p:cNvSpPr>
          <p:nvPr>
            <p:ph type="title"/>
          </p:nvPr>
        </p:nvSpPr>
        <p:spPr>
          <a:xfrm>
            <a:off x="0" y="0"/>
            <a:ext cx="9144000" cy="692150"/>
          </a:xfrm>
          <a:ln/>
        </p:spPr>
        <p:txBody>
          <a:bodyPr vert="horz" wrap="square" lIns="91440" tIns="45720" rIns="91440" bIns="45720" anchor="b" anchorCtr="0"/>
          <a:lstStyle/>
          <a:p>
            <a:pPr eaLnBrk="1" hangingPunct="1"/>
            <a:r>
              <a:rPr lang="en-US" altLang="zh-CN" sz="3600" b="0" dirty="0">
                <a:latin typeface="Times New Roman" panose="02020603050405020304" pitchFamily="18" charset="0"/>
                <a:ea typeface="黑体" panose="02010609060101010101" pitchFamily="49" charset="-122"/>
              </a:rPr>
              <a:t>6.6.1  </a:t>
            </a:r>
            <a:r>
              <a:rPr lang="zh-CN" altLang="en-US" sz="3600" b="0" dirty="0">
                <a:latin typeface="Times New Roman" panose="02020603050405020304" pitchFamily="18" charset="0"/>
                <a:ea typeface="黑体" panose="02010609060101010101" pitchFamily="49" charset="-122"/>
              </a:rPr>
              <a:t>粒子群优化算法流程图</a:t>
            </a:r>
          </a:p>
        </p:txBody>
      </p:sp>
      <p:sp>
        <p:nvSpPr>
          <p:cNvPr id="95235" name="Rectangle 4"/>
          <p:cNvSpPr/>
          <p:nvPr/>
        </p:nvSpPr>
        <p:spPr>
          <a:xfrm>
            <a:off x="3033713" y="1500188"/>
            <a:ext cx="9144000" cy="0"/>
          </a:xfrm>
          <a:prstGeom prst="rect">
            <a:avLst/>
          </a:prstGeom>
          <a:noFill/>
          <a:ln w="9525">
            <a:noFill/>
          </a:ln>
        </p:spPr>
        <p:txBody>
          <a:bodyPr anchor="t" anchorCtr="0">
            <a:spAutoFit/>
          </a:bodyPr>
          <a:lstStyle/>
          <a:p>
            <a:endParaRPr lang="zh-CN" altLang="en-US" dirty="0">
              <a:latin typeface="宋体" panose="02010600030101010101" pitchFamily="2" charset="-122"/>
              <a:ea typeface="宋体" panose="02010600030101010101" pitchFamily="2" charset="-122"/>
            </a:endParaRPr>
          </a:p>
        </p:txBody>
      </p:sp>
      <p:sp>
        <p:nvSpPr>
          <p:cNvPr id="95236" name="Rectangle 7"/>
          <p:cNvSpPr/>
          <p:nvPr/>
        </p:nvSpPr>
        <p:spPr>
          <a:xfrm>
            <a:off x="0" y="0"/>
            <a:ext cx="9144000" cy="0"/>
          </a:xfrm>
          <a:prstGeom prst="rect">
            <a:avLst/>
          </a:prstGeom>
          <a:noFill/>
          <a:ln w="9525">
            <a:noFill/>
          </a:ln>
        </p:spPr>
        <p:txBody>
          <a:bodyPr wrap="none" anchor="ctr" anchorCtr="0">
            <a:spAutoFit/>
          </a:bodyPr>
          <a:lstStyle/>
          <a:p>
            <a:endParaRPr lang="zh-CN" altLang="en-US" dirty="0">
              <a:latin typeface="宋体" panose="02010600030101010101" pitchFamily="2" charset="-122"/>
              <a:ea typeface="宋体" panose="02010600030101010101" pitchFamily="2" charset="-122"/>
            </a:endParaRPr>
          </a:p>
        </p:txBody>
      </p:sp>
      <p:sp>
        <p:nvSpPr>
          <p:cNvPr id="3" name="Rectangle 9">
            <a:extLst>
              <a:ext uri="{FF2B5EF4-FFF2-40B4-BE49-F238E27FC236}">
                <a16:creationId xmlns:a16="http://schemas.microsoft.com/office/drawing/2014/main" id="{C9B114DD-245D-CB4F-BEEA-4F889271487B}"/>
              </a:ext>
            </a:extLst>
          </p:cNvPr>
          <p:cNvSpPr/>
          <p:nvPr/>
        </p:nvSpPr>
        <p:spPr>
          <a:xfrm>
            <a:off x="0" y="15081"/>
            <a:ext cx="9144000" cy="692150"/>
          </a:xfrm>
          <a:prstGeom prst="rect">
            <a:avLst/>
          </a:prstGeom>
          <a:solidFill>
            <a:srgbClr val="A50021"/>
          </a:solidFill>
          <a:ln w="9525">
            <a:noFill/>
          </a:ln>
        </p:spPr>
        <p:txBody>
          <a:bodyPr anchor="b" anchorCtr="0"/>
          <a:lstStyle/>
          <a:p>
            <a:pPr indent="176530"/>
            <a:r>
              <a:rPr lang="en-US" altLang="zh-CN" sz="3600" dirty="0">
                <a:latin typeface="Times New Roman" panose="02020603050405020304" pitchFamily="18" charset="0"/>
                <a:ea typeface="黑体" panose="02010609060101010101" pitchFamily="49" charset="-122"/>
              </a:rPr>
              <a:t>6.6.2  </a:t>
            </a:r>
            <a:r>
              <a:rPr lang="zh-CN" altLang="en-US" sz="3600" dirty="0">
                <a:latin typeface="Times New Roman" panose="02020603050405020304" pitchFamily="18" charset="0"/>
                <a:ea typeface="黑体" panose="02010609060101010101" pitchFamily="49" charset="-122"/>
              </a:rPr>
              <a:t>粒子群优化算法的基本流程</a:t>
            </a:r>
            <a:r>
              <a:rPr lang="zh-CN" altLang="en-US" sz="3200" b="1" dirty="0">
                <a:latin typeface="Arial" panose="020B0604020202020204" pitchFamily="34" charset="0"/>
                <a:ea typeface="宋体" panose="02010600030101010101" pitchFamily="2" charset="-122"/>
              </a:rPr>
              <a:t> </a:t>
            </a:r>
          </a:p>
        </p:txBody>
      </p:sp>
      <p:pic>
        <p:nvPicPr>
          <p:cNvPr id="2050" name="Picture 2">
            <a:extLst>
              <a:ext uri="{FF2B5EF4-FFF2-40B4-BE49-F238E27FC236}">
                <a16:creationId xmlns:a16="http://schemas.microsoft.com/office/drawing/2014/main" id="{7A28FA0A-3797-9B8B-60B5-A45C5AC9BA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19855" y="722311"/>
            <a:ext cx="4904290" cy="613568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random/>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灯片编号占位符 3"/>
          <p:cNvSpPr>
            <a:spLocks noGrp="1"/>
          </p:cNvSpPr>
          <p:nvPr>
            <p:ph type="sldNum" sz="quarter" idx="10"/>
          </p:nvPr>
        </p:nvSpPr>
        <p:spPr>
          <a:ln/>
        </p:spPr>
        <p:txBody>
          <a:bodyPr wrap="square" lIns="91440" tIns="45720" rIns="91440" bIns="45720" anchor="t"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5pPr>
          </a:lstStyle>
          <a:p>
            <a:pPr lvl="0" algn="r" eaLnBrk="1" hangingPunct="1">
              <a:buSzTx/>
            </a:pPr>
            <a:fld id="{9A0DB2DC-4C9A-4742-B13C-FB6460FD3503}" type="slidenum">
              <a:rPr lang="ja-JP" altLang="en-US" sz="1800" dirty="0">
                <a:solidFill>
                  <a:srgbClr val="A50021"/>
                </a:solidFill>
                <a:latin typeface="Arial" panose="020B0604020202020204" pitchFamily="34" charset="0"/>
                <a:ea typeface="MS PGothic" panose="020B0600070205080204" pitchFamily="34" charset="-128"/>
              </a:rPr>
              <a:t>17</a:t>
            </a:fld>
            <a:endParaRPr lang="ja-JP" altLang="en-US" sz="1800" dirty="0">
              <a:solidFill>
                <a:srgbClr val="A50021"/>
              </a:solidFill>
              <a:latin typeface="Arial" panose="020B0604020202020204" pitchFamily="34" charset="0"/>
              <a:ea typeface="MS PGothic" panose="020B0600070205080204" pitchFamily="34" charset="-128"/>
            </a:endParaRPr>
          </a:p>
        </p:txBody>
      </p:sp>
      <p:sp>
        <p:nvSpPr>
          <p:cNvPr id="96258" name="Rectangle 2"/>
          <p:cNvSpPr>
            <a:spLocks noGrp="1"/>
          </p:cNvSpPr>
          <p:nvPr>
            <p:ph type="title"/>
          </p:nvPr>
        </p:nvSpPr>
        <p:spPr>
          <a:xfrm>
            <a:off x="0" y="0"/>
            <a:ext cx="9144000" cy="692150"/>
          </a:xfrm>
          <a:ln/>
        </p:spPr>
        <p:txBody>
          <a:bodyPr vert="horz" wrap="square" lIns="91440" tIns="45720" rIns="91440" bIns="45720" anchor="b" anchorCtr="0"/>
          <a:lstStyle/>
          <a:p>
            <a:pPr eaLnBrk="1" hangingPunct="1"/>
            <a:r>
              <a:rPr lang="en-US" altLang="zh-CN" sz="3600" b="0" dirty="0">
                <a:latin typeface="Times New Roman" panose="02020603050405020304" pitchFamily="18" charset="0"/>
                <a:ea typeface="黑体" panose="02010609060101010101" pitchFamily="49" charset="-122"/>
              </a:rPr>
              <a:t>6.6.3  </a:t>
            </a:r>
            <a:r>
              <a:rPr lang="zh-CN" altLang="en-US" sz="3600" b="0" dirty="0">
                <a:latin typeface="Times New Roman" panose="02020603050405020304" pitchFamily="18" charset="0"/>
                <a:ea typeface="黑体" panose="02010609060101010101" pitchFamily="49" charset="-122"/>
              </a:rPr>
              <a:t>粒子群优化算法的参数分析</a:t>
            </a:r>
            <a:endParaRPr lang="zh-CN" altLang="en-US" sz="3200" b="0" dirty="0"/>
          </a:p>
        </p:txBody>
      </p:sp>
      <p:sp>
        <p:nvSpPr>
          <p:cNvPr id="96259" name="Rectangle 3"/>
          <p:cNvSpPr>
            <a:spLocks noGrp="1"/>
          </p:cNvSpPr>
          <p:nvPr>
            <p:ph idx="1"/>
          </p:nvPr>
        </p:nvSpPr>
        <p:spPr>
          <a:xfrm>
            <a:off x="450850" y="762000"/>
            <a:ext cx="8153400" cy="2133600"/>
          </a:xfrm>
          <a:ln/>
        </p:spPr>
        <p:txBody>
          <a:bodyPr vert="horz" wrap="square" lIns="91440" tIns="45720" rIns="91440" bIns="45720" anchor="t" anchorCtr="0"/>
          <a:lstStyle/>
          <a:p>
            <a:pPr marL="0" indent="0" eaLnBrk="1" hangingPunct="1">
              <a:buClr>
                <a:schemeClr val="tx1"/>
              </a:buClr>
              <a:buFontTx/>
              <a:buAutoNum type="arabicPeriod"/>
            </a:pPr>
            <a:r>
              <a:rPr lang="en-US" altLang="zh-CN" sz="2800" b="1" dirty="0">
                <a:solidFill>
                  <a:srgbClr val="0000FF"/>
                </a:solidFill>
                <a:latin typeface="Times New Roman" panose="02020603050405020304" pitchFamily="18" charset="0"/>
              </a:rPr>
              <a:t>  PSO</a:t>
            </a:r>
            <a:r>
              <a:rPr lang="zh-CN" altLang="en-US" sz="2800" b="1" dirty="0">
                <a:solidFill>
                  <a:srgbClr val="0000FF"/>
                </a:solidFill>
                <a:latin typeface="Times New Roman" panose="02020603050405020304" pitchFamily="18" charset="0"/>
              </a:rPr>
              <a:t>算法的参数</a:t>
            </a:r>
          </a:p>
          <a:p>
            <a:pPr marL="0" indent="0" eaLnBrk="1" hangingPunct="1">
              <a:buClr>
                <a:schemeClr val="tx1"/>
              </a:buClr>
              <a:buFontTx/>
              <a:buNone/>
            </a:pPr>
            <a:endParaRPr lang="zh-CN" altLang="en-US" sz="2800" b="1" dirty="0">
              <a:latin typeface="宋体" panose="02010600030101010101" pitchFamily="2" charset="-122"/>
            </a:endParaRPr>
          </a:p>
          <a:p>
            <a:pPr marL="0" indent="0" eaLnBrk="1" hangingPunct="1">
              <a:buClr>
                <a:schemeClr val="tx1"/>
              </a:buClr>
              <a:buFontTx/>
              <a:buNone/>
            </a:pPr>
            <a:endParaRPr lang="en-US" altLang="zh-CN" sz="2800" b="1" dirty="0">
              <a:latin typeface="宋体" panose="02010600030101010101" pitchFamily="2" charset="-122"/>
            </a:endParaRPr>
          </a:p>
        </p:txBody>
      </p:sp>
      <p:sp>
        <p:nvSpPr>
          <p:cNvPr id="6153" name="Text Box 9"/>
          <p:cNvSpPr txBox="1"/>
          <p:nvPr/>
        </p:nvSpPr>
        <p:spPr>
          <a:xfrm>
            <a:off x="457200" y="1346200"/>
            <a:ext cx="8229600" cy="1146175"/>
          </a:xfrm>
          <a:prstGeom prst="rect">
            <a:avLst/>
          </a:prstGeom>
          <a:solidFill>
            <a:srgbClr val="FFFFFF"/>
          </a:solidFill>
          <a:ln w="9525" cap="flat" cmpd="sng">
            <a:solidFill>
              <a:srgbClr val="808080"/>
            </a:solidFill>
            <a:prstDash val="solid"/>
            <a:miter/>
            <a:headEnd type="none" w="med" len="med"/>
            <a:tailEnd type="none" w="med" len="med"/>
          </a:ln>
        </p:spPr>
        <p:txBody>
          <a:bodyPr anchor="b" anchorCtr="0">
            <a:spAutoFit/>
          </a:bodyPr>
          <a:lstStyle/>
          <a:p>
            <a:pPr algn="just">
              <a:lnSpc>
                <a:spcPct val="140000"/>
              </a:lnSpc>
              <a:spcBef>
                <a:spcPct val="50000"/>
              </a:spcBef>
            </a:pPr>
            <a:r>
              <a:rPr lang="zh-CN" altLang="en-US" sz="2600" b="1" dirty="0">
                <a:solidFill>
                  <a:schemeClr val="folHlink"/>
                </a:solidFill>
                <a:latin typeface="宋体" panose="02010600030101010101" pitchFamily="2" charset="-122"/>
                <a:ea typeface="宋体" panose="02010600030101010101" pitchFamily="2" charset="-122"/>
              </a:rPr>
              <a:t>包括</a:t>
            </a:r>
            <a:r>
              <a:rPr lang="zh-CN" altLang="en-US" sz="2600" dirty="0">
                <a:solidFill>
                  <a:schemeClr val="tx1"/>
                </a:solidFill>
                <a:latin typeface="宋体" panose="02010600030101010101" pitchFamily="2" charset="-122"/>
                <a:ea typeface="宋体" panose="02010600030101010101" pitchFamily="2" charset="-122"/>
              </a:rPr>
              <a:t>：</a:t>
            </a:r>
            <a:r>
              <a:rPr lang="zh-CN" altLang="zh-CN" sz="2600" dirty="0">
                <a:solidFill>
                  <a:schemeClr val="tx1"/>
                </a:solidFill>
                <a:latin typeface="Times New Roman" panose="02020603050405020304" pitchFamily="18" charset="0"/>
                <a:ea typeface="宋体" panose="02010600030101010101" pitchFamily="2" charset="-122"/>
              </a:rPr>
              <a:t>群体规模</a:t>
            </a:r>
            <a:r>
              <a:rPr lang="en-US" altLang="zh-CN" sz="2600" dirty="0">
                <a:solidFill>
                  <a:schemeClr val="tx1"/>
                </a:solidFill>
                <a:latin typeface="Times New Roman" panose="02020603050405020304" pitchFamily="18" charset="0"/>
                <a:ea typeface="宋体" panose="02010600030101010101" pitchFamily="2" charset="-122"/>
              </a:rPr>
              <a:t>m</a:t>
            </a:r>
            <a:r>
              <a:rPr lang="zh-CN" altLang="zh-CN" sz="2600" dirty="0">
                <a:solidFill>
                  <a:schemeClr val="tx1"/>
                </a:solidFill>
                <a:latin typeface="Times New Roman" panose="02020603050405020304" pitchFamily="18" charset="0"/>
                <a:ea typeface="宋体" panose="02010600030101010101" pitchFamily="2" charset="-122"/>
              </a:rPr>
              <a:t>，惯性权重</a:t>
            </a:r>
            <a:r>
              <a:rPr lang="zh-CN" altLang="en-US" sz="2600" i="1" dirty="0">
                <a:solidFill>
                  <a:schemeClr val="tx1"/>
                </a:solidFill>
                <a:latin typeface="Times New Roman" panose="02020603050405020304" pitchFamily="18" charset="0"/>
                <a:ea typeface="宋体" panose="02010600030101010101" pitchFamily="2" charset="-122"/>
                <a:sym typeface="Symbol" panose="05050102010706020507" pitchFamily="18" charset="2"/>
              </a:rPr>
              <a:t></a:t>
            </a:r>
            <a:r>
              <a:rPr lang="zh-CN" altLang="zh-CN" sz="2600" dirty="0">
                <a:solidFill>
                  <a:schemeClr val="tx1"/>
                </a:solidFill>
                <a:latin typeface="Times New Roman" panose="02020603050405020304" pitchFamily="18" charset="0"/>
                <a:ea typeface="宋体" panose="02010600030101010101" pitchFamily="2" charset="-122"/>
              </a:rPr>
              <a:t>，加速度</a:t>
            </a:r>
            <a:r>
              <a:rPr lang="zh-CN" altLang="en-US" sz="2600" i="1" dirty="0">
                <a:solidFill>
                  <a:schemeClr val="tx1"/>
                </a:solidFill>
                <a:latin typeface="Times New Roman" panose="02020603050405020304" pitchFamily="18" charset="0"/>
                <a:ea typeface="宋体" panose="02010600030101010101" pitchFamily="2" charset="-122"/>
                <a:sym typeface="Symbol" panose="05050102010706020507" pitchFamily="18" charset="2"/>
              </a:rPr>
              <a:t></a:t>
            </a:r>
            <a:r>
              <a:rPr lang="en-US" altLang="zh-CN" sz="2600" baseline="-25000" dirty="0">
                <a:solidFill>
                  <a:schemeClr val="tx1"/>
                </a:solidFill>
                <a:latin typeface="Times New Roman" panose="02020603050405020304" pitchFamily="18" charset="0"/>
                <a:ea typeface="宋体" panose="02010600030101010101" pitchFamily="2" charset="-122"/>
                <a:sym typeface="Symbol" panose="05050102010706020507" pitchFamily="18" charset="2"/>
              </a:rPr>
              <a:t>1</a:t>
            </a:r>
            <a:r>
              <a:rPr lang="zh-CN" altLang="zh-CN" sz="2600" dirty="0">
                <a:solidFill>
                  <a:schemeClr val="tx1"/>
                </a:solidFill>
                <a:latin typeface="Times New Roman" panose="02020603050405020304" pitchFamily="18" charset="0"/>
                <a:ea typeface="宋体" panose="02010600030101010101" pitchFamily="2" charset="-122"/>
              </a:rPr>
              <a:t>，</a:t>
            </a:r>
            <a:r>
              <a:rPr lang="zh-CN" altLang="en-US" sz="2600" i="1" dirty="0">
                <a:solidFill>
                  <a:schemeClr val="tx1"/>
                </a:solidFill>
                <a:latin typeface="Times New Roman" panose="02020603050405020304" pitchFamily="18" charset="0"/>
                <a:ea typeface="宋体" panose="02010600030101010101" pitchFamily="2" charset="-122"/>
                <a:sym typeface="Symbol" panose="05050102010706020507" pitchFamily="18" charset="2"/>
              </a:rPr>
              <a:t></a:t>
            </a:r>
            <a:r>
              <a:rPr lang="en-US" altLang="zh-CN" sz="2600" baseline="-25000" dirty="0">
                <a:solidFill>
                  <a:schemeClr val="tx1"/>
                </a:solidFill>
                <a:latin typeface="Times New Roman" panose="02020603050405020304" pitchFamily="18" charset="0"/>
                <a:ea typeface="宋体" panose="02010600030101010101" pitchFamily="2" charset="-122"/>
                <a:sym typeface="Symbol" panose="05050102010706020507" pitchFamily="18" charset="2"/>
              </a:rPr>
              <a:t>2</a:t>
            </a:r>
            <a:r>
              <a:rPr lang="zh-CN" altLang="zh-CN" sz="2600" dirty="0">
                <a:solidFill>
                  <a:schemeClr val="tx1"/>
                </a:solidFill>
                <a:latin typeface="Times New Roman" panose="02020603050405020304" pitchFamily="18" charset="0"/>
                <a:ea typeface="宋体" panose="02010600030101010101" pitchFamily="2" charset="-122"/>
              </a:rPr>
              <a:t>，最大速度</a:t>
            </a:r>
            <a:r>
              <a:rPr lang="en-US" altLang="zh-CN" sz="2600" dirty="0">
                <a:solidFill>
                  <a:schemeClr val="tx1"/>
                </a:solidFill>
                <a:latin typeface="Times New Roman" panose="02020603050405020304" pitchFamily="18" charset="0"/>
                <a:ea typeface="宋体" panose="02010600030101010101" pitchFamily="2" charset="-122"/>
              </a:rPr>
              <a:t>Vmax</a:t>
            </a:r>
            <a:r>
              <a:rPr lang="zh-CN" altLang="zh-CN" sz="2600" dirty="0">
                <a:solidFill>
                  <a:schemeClr val="tx1"/>
                </a:solidFill>
                <a:latin typeface="Times New Roman" panose="02020603050405020304" pitchFamily="18" charset="0"/>
                <a:ea typeface="宋体" panose="02010600030101010101" pitchFamily="2" charset="-122"/>
              </a:rPr>
              <a:t>， 最大代数</a:t>
            </a:r>
            <a:r>
              <a:rPr lang="en-US" altLang="zh-CN" sz="2600" dirty="0">
                <a:solidFill>
                  <a:schemeClr val="tx1"/>
                </a:solidFill>
                <a:latin typeface="Times New Roman" panose="02020603050405020304" pitchFamily="18" charset="0"/>
                <a:ea typeface="宋体" panose="02010600030101010101" pitchFamily="2" charset="-122"/>
              </a:rPr>
              <a:t>Gmax</a:t>
            </a:r>
            <a:r>
              <a:rPr lang="zh-CN" altLang="en-US" sz="2600" dirty="0">
                <a:solidFill>
                  <a:schemeClr val="tx1"/>
                </a:solidFill>
                <a:latin typeface="Times New Roman" panose="02020603050405020304" pitchFamily="18" charset="0"/>
                <a:ea typeface="宋体" panose="02010600030101010101" pitchFamily="2" charset="-122"/>
              </a:rPr>
              <a:t>。</a:t>
            </a:r>
            <a:endParaRPr lang="zh-CN" altLang="en-US" sz="2600" dirty="0">
              <a:solidFill>
                <a:schemeClr val="tx1"/>
              </a:solidFill>
              <a:latin typeface="Times New Roman" panose="02020603050405020304" pitchFamily="18" charset="0"/>
              <a:ea typeface="Times New Roman" panose="02020603050405020304" pitchFamily="18" charset="0"/>
            </a:endParaRPr>
          </a:p>
        </p:txBody>
      </p:sp>
      <p:sp>
        <p:nvSpPr>
          <p:cNvPr id="6154" name="Text Box 10"/>
          <p:cNvSpPr txBox="1"/>
          <p:nvPr/>
        </p:nvSpPr>
        <p:spPr>
          <a:xfrm>
            <a:off x="468313" y="3068638"/>
            <a:ext cx="8229600" cy="1773237"/>
          </a:xfrm>
          <a:prstGeom prst="rect">
            <a:avLst/>
          </a:prstGeom>
          <a:solidFill>
            <a:srgbClr val="FFFFFF"/>
          </a:solidFill>
          <a:ln w="9525" cap="flat" cmpd="sng">
            <a:solidFill>
              <a:srgbClr val="808080"/>
            </a:solidFill>
            <a:prstDash val="solid"/>
            <a:miter/>
            <a:headEnd type="none" w="med" len="med"/>
            <a:tailEnd type="none" w="med" len="med"/>
          </a:ln>
        </p:spPr>
        <p:txBody>
          <a:bodyPr anchor="b" anchorCtr="0">
            <a:spAutoFit/>
          </a:bodyPr>
          <a:lstStyle/>
          <a:p>
            <a:pPr algn="just">
              <a:lnSpc>
                <a:spcPct val="140000"/>
              </a:lnSpc>
              <a:spcBef>
                <a:spcPct val="50000"/>
              </a:spcBef>
            </a:pPr>
            <a:r>
              <a:rPr lang="zh-CN" altLang="zh-CN" sz="2600" dirty="0">
                <a:solidFill>
                  <a:schemeClr val="tx1"/>
                </a:solidFill>
                <a:latin typeface="Times New Roman" panose="02020603050405020304" pitchFamily="18" charset="0"/>
                <a:ea typeface="宋体" panose="02010600030101010101" pitchFamily="2" charset="-122"/>
              </a:rPr>
              <a:t>对速度</a:t>
            </a:r>
            <a:r>
              <a:rPr lang="en-US" altLang="zh-CN" sz="2600" i="1" dirty="0">
                <a:solidFill>
                  <a:schemeClr val="tx1"/>
                </a:solidFill>
                <a:latin typeface="Times New Roman" panose="02020603050405020304" pitchFamily="18" charset="0"/>
                <a:ea typeface="宋体" panose="02010600030101010101" pitchFamily="2" charset="-122"/>
              </a:rPr>
              <a:t>v</a:t>
            </a:r>
            <a:r>
              <a:rPr lang="en-US" altLang="zh-CN" sz="2600" i="1" baseline="-25000" dirty="0">
                <a:solidFill>
                  <a:schemeClr val="tx1"/>
                </a:solidFill>
                <a:latin typeface="Times New Roman" panose="02020603050405020304" pitchFamily="18" charset="0"/>
                <a:ea typeface="宋体" panose="02010600030101010101" pitchFamily="2" charset="-122"/>
              </a:rPr>
              <a:t>i</a:t>
            </a:r>
            <a:r>
              <a:rPr lang="zh-CN" altLang="zh-CN" sz="2600" dirty="0">
                <a:solidFill>
                  <a:schemeClr val="tx1"/>
                </a:solidFill>
                <a:latin typeface="Times New Roman" panose="02020603050405020304" pitchFamily="18" charset="0"/>
                <a:ea typeface="宋体" panose="02010600030101010101" pitchFamily="2" charset="-122"/>
              </a:rPr>
              <a:t>，算法中有最大速度</a:t>
            </a:r>
            <a:r>
              <a:rPr lang="en-US" altLang="zh-CN" sz="2600" dirty="0">
                <a:solidFill>
                  <a:schemeClr val="tx1"/>
                </a:solidFill>
                <a:latin typeface="Times New Roman" panose="02020603050405020304" pitchFamily="18" charset="0"/>
                <a:ea typeface="宋体" panose="02010600030101010101" pitchFamily="2" charset="-122"/>
              </a:rPr>
              <a:t>Vmax</a:t>
            </a:r>
            <a:r>
              <a:rPr lang="zh-CN" altLang="zh-CN" sz="2600" dirty="0">
                <a:solidFill>
                  <a:schemeClr val="tx1"/>
                </a:solidFill>
                <a:latin typeface="Times New Roman" panose="02020603050405020304" pitchFamily="18" charset="0"/>
                <a:ea typeface="宋体" panose="02010600030101010101" pitchFamily="2" charset="-122"/>
              </a:rPr>
              <a:t>作为限制，如果当前粒子的某维速度大于最大速度</a:t>
            </a:r>
            <a:r>
              <a:rPr lang="en-US" altLang="zh-CN" sz="2600" dirty="0">
                <a:solidFill>
                  <a:schemeClr val="tx1"/>
                </a:solidFill>
                <a:latin typeface="Times New Roman" panose="02020603050405020304" pitchFamily="18" charset="0"/>
                <a:ea typeface="宋体" panose="02010600030101010101" pitchFamily="2" charset="-122"/>
              </a:rPr>
              <a:t>Vmax</a:t>
            </a:r>
            <a:r>
              <a:rPr lang="zh-CN" altLang="en-US" sz="2600" dirty="0">
                <a:solidFill>
                  <a:schemeClr val="tx1"/>
                </a:solidFill>
                <a:latin typeface="Times New Roman" panose="02020603050405020304" pitchFamily="18" charset="0"/>
                <a:ea typeface="宋体" panose="02010600030101010101" pitchFamily="2" charset="-122"/>
              </a:rPr>
              <a:t>，</a:t>
            </a:r>
            <a:r>
              <a:rPr lang="zh-CN" altLang="zh-CN" sz="2600" dirty="0">
                <a:solidFill>
                  <a:schemeClr val="tx1"/>
                </a:solidFill>
                <a:latin typeface="Times New Roman" panose="02020603050405020304" pitchFamily="18" charset="0"/>
                <a:ea typeface="宋体" panose="02010600030101010101" pitchFamily="2" charset="-122"/>
              </a:rPr>
              <a:t>则该维的速度就被限制为最大速度</a:t>
            </a:r>
            <a:r>
              <a:rPr lang="en-US" altLang="zh-CN" sz="2600" dirty="0">
                <a:solidFill>
                  <a:schemeClr val="tx1"/>
                </a:solidFill>
                <a:latin typeface="Times New Roman" panose="02020603050405020304" pitchFamily="18" charset="0"/>
                <a:ea typeface="宋体" panose="02010600030101010101" pitchFamily="2" charset="-122"/>
              </a:rPr>
              <a:t>Vmax</a:t>
            </a:r>
            <a:r>
              <a:rPr lang="zh-CN" altLang="zh-CN" sz="2600" dirty="0">
                <a:solidFill>
                  <a:schemeClr val="tx1"/>
                </a:solidFill>
                <a:latin typeface="Times New Roman" panose="02020603050405020304" pitchFamily="18" charset="0"/>
                <a:ea typeface="宋体" panose="02010600030101010101" pitchFamily="2" charset="-122"/>
              </a:rPr>
              <a:t>。</a:t>
            </a:r>
            <a:endParaRPr lang="zh-CN" altLang="en-US" sz="2600" dirty="0">
              <a:solidFill>
                <a:schemeClr val="tx1"/>
              </a:solidFill>
              <a:latin typeface="Times New Roman" panose="02020603050405020304" pitchFamily="18" charset="0"/>
              <a:ea typeface="Times New Roman" panose="02020603050405020304" pitchFamily="18" charset="0"/>
            </a:endParaRPr>
          </a:p>
        </p:txBody>
      </p:sp>
      <p:sp>
        <p:nvSpPr>
          <p:cNvPr id="96262" name="Text Box 11"/>
          <p:cNvSpPr txBox="1"/>
          <p:nvPr/>
        </p:nvSpPr>
        <p:spPr>
          <a:xfrm>
            <a:off x="1066800" y="5562600"/>
            <a:ext cx="4419600" cy="457200"/>
          </a:xfrm>
          <a:prstGeom prst="rect">
            <a:avLst/>
          </a:prstGeom>
          <a:noFill/>
          <a:ln w="9525">
            <a:noFill/>
          </a:ln>
        </p:spPr>
        <p:txBody>
          <a:bodyPr anchor="b" anchorCtr="0">
            <a:spAutoFit/>
          </a:bodyPr>
          <a:lstStyle/>
          <a:p>
            <a:pPr>
              <a:spcBef>
                <a:spcPct val="50000"/>
              </a:spcBef>
            </a:pPr>
            <a:endParaRPr lang="zh-CN" altLang="zh-CN" dirty="0">
              <a:latin typeface="宋体" panose="02010600030101010101" pitchFamily="2" charset="-122"/>
              <a:ea typeface="宋体" panose="02010600030101010101" pitchFamily="2" charset="-122"/>
            </a:endParaRPr>
          </a:p>
        </p:txBody>
      </p:sp>
      <p:sp>
        <p:nvSpPr>
          <p:cNvPr id="6158" name="Text Box 14"/>
          <p:cNvSpPr txBox="1"/>
          <p:nvPr/>
        </p:nvSpPr>
        <p:spPr>
          <a:xfrm>
            <a:off x="457200" y="2492375"/>
            <a:ext cx="4114800" cy="560388"/>
          </a:xfrm>
          <a:prstGeom prst="rect">
            <a:avLst/>
          </a:prstGeom>
          <a:noFill/>
          <a:ln w="9525">
            <a:noFill/>
          </a:ln>
        </p:spPr>
        <p:txBody>
          <a:bodyPr anchor="b" anchorCtr="0">
            <a:spAutoFit/>
          </a:bodyPr>
          <a:lstStyle/>
          <a:p>
            <a:pPr algn="just">
              <a:lnSpc>
                <a:spcPct val="120000"/>
              </a:lnSpc>
              <a:spcBef>
                <a:spcPct val="80000"/>
              </a:spcBef>
              <a:buClr>
                <a:schemeClr val="tx1"/>
              </a:buClr>
            </a:pPr>
            <a:r>
              <a:rPr lang="zh-CN" altLang="en-US" sz="2800" b="1" dirty="0">
                <a:solidFill>
                  <a:srgbClr val="0000FF"/>
                </a:solidFill>
                <a:latin typeface="Times New Roman" panose="02020603050405020304" pitchFamily="18" charset="0"/>
                <a:ea typeface="宋体" panose="02010600030101010101" pitchFamily="2" charset="-122"/>
              </a:rPr>
              <a:t>（</a:t>
            </a:r>
            <a:r>
              <a:rPr lang="en-US" altLang="zh-CN" sz="2800" b="1" dirty="0">
                <a:solidFill>
                  <a:srgbClr val="0000FF"/>
                </a:solidFill>
                <a:latin typeface="Times New Roman" panose="02020603050405020304" pitchFamily="18" charset="0"/>
                <a:ea typeface="宋体" panose="02010600030101010101" pitchFamily="2" charset="-122"/>
              </a:rPr>
              <a:t>1</a:t>
            </a:r>
            <a:r>
              <a:rPr lang="zh-CN" altLang="en-US" sz="2800" b="1" dirty="0">
                <a:solidFill>
                  <a:srgbClr val="0000FF"/>
                </a:solidFill>
                <a:latin typeface="Times New Roman" panose="02020603050405020304" pitchFamily="18" charset="0"/>
                <a:ea typeface="宋体" panose="02010600030101010101" pitchFamily="2" charset="-122"/>
              </a:rPr>
              <a:t>）</a:t>
            </a:r>
            <a:r>
              <a:rPr lang="zh-CN" altLang="zh-CN" sz="2800" b="1" dirty="0">
                <a:solidFill>
                  <a:srgbClr val="0000FF"/>
                </a:solidFill>
                <a:latin typeface="Times New Roman" panose="02020603050405020304" pitchFamily="18" charset="0"/>
                <a:ea typeface="宋体" panose="02010600030101010101" pitchFamily="2" charset="-122"/>
              </a:rPr>
              <a:t>最大速度</a:t>
            </a:r>
            <a:r>
              <a:rPr lang="en-US" altLang="zh-CN" sz="2800" b="1" dirty="0">
                <a:solidFill>
                  <a:srgbClr val="0000FF"/>
                </a:solidFill>
                <a:latin typeface="Times New Roman" panose="02020603050405020304" pitchFamily="18" charset="0"/>
                <a:ea typeface="宋体" panose="02010600030101010101" pitchFamily="2" charset="-122"/>
              </a:rPr>
              <a:t>Vmax</a:t>
            </a:r>
            <a:endParaRPr lang="zh-CN" altLang="en-US" dirty="0">
              <a:solidFill>
                <a:srgbClr val="0000FF"/>
              </a:solidFill>
              <a:latin typeface="Times New Roman" panose="02020603050405020304" pitchFamily="18" charset="0"/>
              <a:ea typeface="宋体" panose="02010600030101010101" pitchFamily="2" charset="-122"/>
            </a:endParaRPr>
          </a:p>
        </p:txBody>
      </p:sp>
      <p:sp>
        <p:nvSpPr>
          <p:cNvPr id="9" name="Text Box 14"/>
          <p:cNvSpPr txBox="1"/>
          <p:nvPr/>
        </p:nvSpPr>
        <p:spPr>
          <a:xfrm>
            <a:off x="395288" y="4868863"/>
            <a:ext cx="4114800" cy="560387"/>
          </a:xfrm>
          <a:prstGeom prst="rect">
            <a:avLst/>
          </a:prstGeom>
          <a:noFill/>
          <a:ln w="9525">
            <a:noFill/>
          </a:ln>
        </p:spPr>
        <p:txBody>
          <a:bodyPr anchor="b" anchorCtr="0">
            <a:spAutoFit/>
          </a:bodyPr>
          <a:lstStyle/>
          <a:p>
            <a:pPr algn="just">
              <a:lnSpc>
                <a:spcPct val="120000"/>
              </a:lnSpc>
              <a:spcBef>
                <a:spcPct val="80000"/>
              </a:spcBef>
              <a:buClr>
                <a:schemeClr val="tx1"/>
              </a:buClr>
            </a:pPr>
            <a:r>
              <a:rPr lang="zh-CN" altLang="en-US" sz="2800" b="1" dirty="0">
                <a:solidFill>
                  <a:srgbClr val="0000FF"/>
                </a:solidFill>
                <a:latin typeface="Times New Roman" panose="02020603050405020304" pitchFamily="18" charset="0"/>
                <a:ea typeface="宋体" panose="02010600030101010101" pitchFamily="2" charset="-122"/>
              </a:rPr>
              <a:t>（</a:t>
            </a:r>
            <a:r>
              <a:rPr lang="en-US" altLang="zh-CN" sz="2800" b="1" dirty="0">
                <a:solidFill>
                  <a:srgbClr val="0000FF"/>
                </a:solidFill>
                <a:latin typeface="Times New Roman" panose="02020603050405020304" pitchFamily="18" charset="0"/>
                <a:ea typeface="宋体" panose="02010600030101010101" pitchFamily="2" charset="-122"/>
              </a:rPr>
              <a:t>2</a:t>
            </a:r>
            <a:r>
              <a:rPr lang="zh-CN" altLang="en-US" sz="2800" b="1" dirty="0">
                <a:solidFill>
                  <a:srgbClr val="0000FF"/>
                </a:solidFill>
                <a:latin typeface="Times New Roman" panose="02020603050405020304" pitchFamily="18" charset="0"/>
                <a:ea typeface="宋体" panose="02010600030101010101" pitchFamily="2" charset="-122"/>
              </a:rPr>
              <a:t>）权重因子</a:t>
            </a:r>
            <a:endParaRPr lang="zh-CN" altLang="en-US" dirty="0">
              <a:solidFill>
                <a:srgbClr val="0000FF"/>
              </a:solidFill>
              <a:latin typeface="Times New Roman" panose="02020603050405020304" pitchFamily="18" charset="0"/>
              <a:ea typeface="宋体" panose="02010600030101010101" pitchFamily="2" charset="-122"/>
            </a:endParaRPr>
          </a:p>
        </p:txBody>
      </p:sp>
      <p:sp>
        <p:nvSpPr>
          <p:cNvPr id="10" name="Text Box 10"/>
          <p:cNvSpPr txBox="1"/>
          <p:nvPr/>
        </p:nvSpPr>
        <p:spPr>
          <a:xfrm>
            <a:off x="468313" y="5440363"/>
            <a:ext cx="8229600" cy="652462"/>
          </a:xfrm>
          <a:prstGeom prst="rect">
            <a:avLst/>
          </a:prstGeom>
          <a:solidFill>
            <a:srgbClr val="FFFFFF"/>
          </a:solidFill>
          <a:ln w="9525" cap="flat" cmpd="sng">
            <a:solidFill>
              <a:srgbClr val="808080"/>
            </a:solidFill>
            <a:prstDash val="solid"/>
            <a:miter/>
            <a:headEnd type="none" w="med" len="med"/>
            <a:tailEnd type="none" w="med" len="med"/>
          </a:ln>
        </p:spPr>
        <p:txBody>
          <a:bodyPr anchor="b" anchorCtr="0">
            <a:spAutoFit/>
          </a:bodyPr>
          <a:lstStyle/>
          <a:p>
            <a:pPr algn="just">
              <a:lnSpc>
                <a:spcPct val="140000"/>
              </a:lnSpc>
              <a:spcBef>
                <a:spcPct val="50000"/>
              </a:spcBef>
            </a:pPr>
            <a:r>
              <a:rPr lang="en-US" altLang="zh-CN" sz="2600" dirty="0">
                <a:solidFill>
                  <a:schemeClr val="tx1"/>
                </a:solidFill>
                <a:latin typeface="Times New Roman" panose="02020603050405020304" pitchFamily="18" charset="0"/>
                <a:ea typeface="宋体" panose="02010600030101010101" pitchFamily="2" charset="-122"/>
              </a:rPr>
              <a:t>3</a:t>
            </a:r>
            <a:r>
              <a:rPr lang="zh-CN" altLang="zh-CN" sz="2600" dirty="0">
                <a:solidFill>
                  <a:schemeClr val="tx1"/>
                </a:solidFill>
                <a:latin typeface="Times New Roman" panose="02020603050405020304" pitchFamily="18" charset="0"/>
                <a:ea typeface="宋体" panose="02010600030101010101" pitchFamily="2" charset="-122"/>
              </a:rPr>
              <a:t>个权重因子：惯性权重</a:t>
            </a:r>
            <a:r>
              <a:rPr lang="zh-CN" altLang="en-US" sz="2600" i="1" dirty="0">
                <a:solidFill>
                  <a:schemeClr val="tx1"/>
                </a:solidFill>
                <a:latin typeface="Times New Roman" panose="02020603050405020304" pitchFamily="18" charset="0"/>
                <a:ea typeface="宋体" panose="02010600030101010101" pitchFamily="2" charset="-122"/>
                <a:sym typeface="Symbol" panose="05050102010706020507" pitchFamily="18" charset="2"/>
              </a:rPr>
              <a:t></a:t>
            </a:r>
            <a:r>
              <a:rPr lang="zh-CN" altLang="zh-CN" sz="2600" dirty="0">
                <a:solidFill>
                  <a:schemeClr val="tx1"/>
                </a:solidFill>
                <a:latin typeface="Times New Roman" panose="02020603050405020304" pitchFamily="18" charset="0"/>
                <a:ea typeface="宋体" panose="02010600030101010101" pitchFamily="2" charset="-122"/>
              </a:rPr>
              <a:t>，加速度</a:t>
            </a:r>
            <a:r>
              <a:rPr lang="zh-CN" altLang="en-US" sz="2600" i="1" dirty="0">
                <a:solidFill>
                  <a:schemeClr val="tx1"/>
                </a:solidFill>
                <a:latin typeface="Times New Roman" panose="02020603050405020304" pitchFamily="18" charset="0"/>
                <a:ea typeface="宋体" panose="02010600030101010101" pitchFamily="2" charset="-122"/>
                <a:sym typeface="Symbol" panose="05050102010706020507" pitchFamily="18" charset="2"/>
              </a:rPr>
              <a:t></a:t>
            </a:r>
            <a:r>
              <a:rPr lang="en-US" altLang="zh-CN" sz="2600" baseline="-25000" dirty="0">
                <a:solidFill>
                  <a:schemeClr val="tx1"/>
                </a:solidFill>
                <a:latin typeface="Times New Roman" panose="02020603050405020304" pitchFamily="18" charset="0"/>
                <a:ea typeface="宋体" panose="02010600030101010101" pitchFamily="2" charset="-122"/>
                <a:sym typeface="Symbol" panose="05050102010706020507" pitchFamily="18" charset="2"/>
              </a:rPr>
              <a:t>1</a:t>
            </a:r>
            <a:r>
              <a:rPr lang="zh-CN" altLang="zh-CN" sz="2600" dirty="0">
                <a:solidFill>
                  <a:schemeClr val="tx1"/>
                </a:solidFill>
                <a:latin typeface="Times New Roman" panose="02020603050405020304" pitchFamily="18" charset="0"/>
                <a:ea typeface="宋体" panose="02010600030101010101" pitchFamily="2" charset="-122"/>
              </a:rPr>
              <a:t>，</a:t>
            </a:r>
            <a:r>
              <a:rPr lang="zh-CN" altLang="en-US" sz="2600" i="1" dirty="0">
                <a:solidFill>
                  <a:schemeClr val="tx1"/>
                </a:solidFill>
                <a:latin typeface="Times New Roman" panose="02020603050405020304" pitchFamily="18" charset="0"/>
                <a:ea typeface="宋体" panose="02010600030101010101" pitchFamily="2" charset="-122"/>
                <a:sym typeface="Symbol" panose="05050102010706020507" pitchFamily="18" charset="2"/>
              </a:rPr>
              <a:t></a:t>
            </a:r>
            <a:r>
              <a:rPr lang="en-US" altLang="zh-CN" sz="2600" baseline="-25000" dirty="0">
                <a:solidFill>
                  <a:schemeClr val="tx1"/>
                </a:solidFill>
                <a:latin typeface="Times New Roman" panose="02020603050405020304" pitchFamily="18" charset="0"/>
                <a:ea typeface="宋体" panose="02010600030101010101" pitchFamily="2" charset="-122"/>
                <a:sym typeface="Symbol" panose="05050102010706020507" pitchFamily="18" charset="2"/>
              </a:rPr>
              <a:t>2</a:t>
            </a:r>
            <a:r>
              <a:rPr lang="en-US" altLang="zh-CN" sz="2600" dirty="0">
                <a:solidFill>
                  <a:schemeClr val="tx1"/>
                </a:solidFill>
                <a:latin typeface="Times New Roman" panose="02020603050405020304" pitchFamily="18" charset="0"/>
                <a:ea typeface="宋体" panose="02010600030101010101" pitchFamily="2" charset="-122"/>
                <a:sym typeface="Symbol" panose="05050102010706020507" pitchFamily="18" charset="2"/>
              </a:rPr>
              <a:t> </a:t>
            </a:r>
            <a:r>
              <a:rPr lang="zh-CN" altLang="zh-CN" sz="2600" dirty="0">
                <a:solidFill>
                  <a:schemeClr val="tx1"/>
                </a:solidFill>
                <a:latin typeface="Times New Roman" panose="02020603050405020304" pitchFamily="18" charset="0"/>
                <a:ea typeface="宋体" panose="02010600030101010101" pitchFamily="2" charset="-122"/>
              </a:rPr>
              <a:t>。</a:t>
            </a:r>
            <a:endParaRPr lang="zh-CN" altLang="en-US" sz="2600" dirty="0">
              <a:solidFill>
                <a:schemeClr val="tx1"/>
              </a:solidFill>
              <a:latin typeface="Times New Roman" panose="02020603050405020304" pitchFamily="18" charset="0"/>
              <a:ea typeface="Times New Roman" panose="02020603050405020304" pitchFamily="18"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6153"/>
                                        </p:tgtEl>
                                        <p:attrNameLst>
                                          <p:attrName>style.visibility</p:attrName>
                                        </p:attrNameLst>
                                      </p:cBhvr>
                                      <p:to>
                                        <p:strVal val="visible"/>
                                      </p:to>
                                    </p:set>
                                    <p:animEffect transition="in" filter="checkerboard(across)">
                                      <p:cBhvr>
                                        <p:cTn id="7" dur="500"/>
                                        <p:tgtEl>
                                          <p:spTgt spid="615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6158"/>
                                        </p:tgtEl>
                                        <p:attrNameLst>
                                          <p:attrName>style.visibility</p:attrName>
                                        </p:attrNameLst>
                                      </p:cBhvr>
                                      <p:to>
                                        <p:strVal val="visible"/>
                                      </p:to>
                                    </p:set>
                                    <p:anim calcmode="lin" valueType="num">
                                      <p:cBhvr additive="base">
                                        <p:cTn id="12" dur="500" fill="hold"/>
                                        <p:tgtEl>
                                          <p:spTgt spid="6158"/>
                                        </p:tgtEl>
                                        <p:attrNameLst>
                                          <p:attrName>ppt_x</p:attrName>
                                        </p:attrNameLst>
                                      </p:cBhvr>
                                      <p:tavLst>
                                        <p:tav tm="0">
                                          <p:val>
                                            <p:strVal val="0-#ppt_w/2"/>
                                          </p:val>
                                        </p:tav>
                                        <p:tav tm="100000">
                                          <p:val>
                                            <p:strVal val="#ppt_x"/>
                                          </p:val>
                                        </p:tav>
                                      </p:tavLst>
                                    </p:anim>
                                    <p:anim calcmode="lin" valueType="num">
                                      <p:cBhvr additive="base">
                                        <p:cTn id="13" dur="500" fill="hold"/>
                                        <p:tgtEl>
                                          <p:spTgt spid="6158"/>
                                        </p:tgtEl>
                                        <p:attrNameLst>
                                          <p:attrName>ppt_y</p:attrName>
                                        </p:attrNameLst>
                                      </p:cBhvr>
                                      <p:tavLst>
                                        <p:tav tm="0">
                                          <p:val>
                                            <p:strVal val="#ppt_y"/>
                                          </p:val>
                                        </p:tav>
                                        <p:tav tm="100000">
                                          <p:val>
                                            <p:strVal val="#ppt_y"/>
                                          </p:val>
                                        </p:tav>
                                      </p:tavLst>
                                    </p:anim>
                                  </p:childTnLst>
                                </p:cTn>
                              </p:par>
                            </p:childTnLst>
                          </p:cTn>
                        </p:par>
                        <p:par>
                          <p:cTn id="14" fill="hold">
                            <p:stCondLst>
                              <p:cond delay="500"/>
                            </p:stCondLst>
                            <p:childTnLst>
                              <p:par>
                                <p:cTn id="15" presetID="9" presetClass="entr" presetSubtype="0" fill="hold" grpId="0" nodeType="afterEffect">
                                  <p:stCondLst>
                                    <p:cond delay="0"/>
                                  </p:stCondLst>
                                  <p:childTnLst>
                                    <p:set>
                                      <p:cBhvr>
                                        <p:cTn id="16" dur="1" fill="hold">
                                          <p:stCondLst>
                                            <p:cond delay="0"/>
                                          </p:stCondLst>
                                        </p:cTn>
                                        <p:tgtEl>
                                          <p:spTgt spid="6154"/>
                                        </p:tgtEl>
                                        <p:attrNameLst>
                                          <p:attrName>style.visibility</p:attrName>
                                        </p:attrNameLst>
                                      </p:cBhvr>
                                      <p:to>
                                        <p:strVal val="visible"/>
                                      </p:to>
                                    </p:set>
                                    <p:animEffect transition="in" filter="dissolve">
                                      <p:cBhvr>
                                        <p:cTn id="17" dur="500"/>
                                        <p:tgtEl>
                                          <p:spTgt spid="6154"/>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8"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 calcmode="lin" valueType="num">
                                      <p:cBhvr additive="base">
                                        <p:cTn id="22" dur="500" fill="hold"/>
                                        <p:tgtEl>
                                          <p:spTgt spid="9"/>
                                        </p:tgtEl>
                                        <p:attrNameLst>
                                          <p:attrName>ppt_x</p:attrName>
                                        </p:attrNameLst>
                                      </p:cBhvr>
                                      <p:tavLst>
                                        <p:tav tm="0">
                                          <p:val>
                                            <p:strVal val="0-#ppt_w/2"/>
                                          </p:val>
                                        </p:tav>
                                        <p:tav tm="100000">
                                          <p:val>
                                            <p:strVal val="#ppt_x"/>
                                          </p:val>
                                        </p:tav>
                                      </p:tavLst>
                                    </p:anim>
                                    <p:anim calcmode="lin" valueType="num">
                                      <p:cBhvr additive="base">
                                        <p:cTn id="23" dur="500" fill="hold"/>
                                        <p:tgtEl>
                                          <p:spTgt spid="9"/>
                                        </p:tgtEl>
                                        <p:attrNameLst>
                                          <p:attrName>ppt_y</p:attrName>
                                        </p:attrNameLst>
                                      </p:cBhvr>
                                      <p:tavLst>
                                        <p:tav tm="0">
                                          <p:val>
                                            <p:strVal val="#ppt_y"/>
                                          </p:val>
                                        </p:tav>
                                        <p:tav tm="100000">
                                          <p:val>
                                            <p:strVal val="#ppt_y"/>
                                          </p:val>
                                        </p:tav>
                                      </p:tavLst>
                                    </p:anim>
                                  </p:childTnLst>
                                </p:cTn>
                              </p:par>
                            </p:childTnLst>
                          </p:cTn>
                        </p:par>
                        <p:par>
                          <p:cTn id="24" fill="hold">
                            <p:stCondLst>
                              <p:cond delay="500"/>
                            </p:stCondLst>
                            <p:childTnLst>
                              <p:par>
                                <p:cTn id="25" presetID="9" presetClass="entr" presetSubtype="0" fill="hold" grpId="0" nodeType="after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dissolve">
                                      <p:cBhvr>
                                        <p:cTn id="2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53" grpId="0" animBg="1"/>
      <p:bldP spid="6154" grpId="0" animBg="1"/>
      <p:bldP spid="6158" grpId="0"/>
      <p:bldP spid="9" grpId="0"/>
      <p:bldP spid="10"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灯片编号占位符 3"/>
          <p:cNvSpPr>
            <a:spLocks noGrp="1"/>
          </p:cNvSpPr>
          <p:nvPr>
            <p:ph type="sldNum" sz="quarter" idx="10"/>
          </p:nvPr>
        </p:nvSpPr>
        <p:spPr>
          <a:ln/>
        </p:spPr>
        <p:txBody>
          <a:bodyPr wrap="square" lIns="91440" tIns="45720" rIns="91440" bIns="45720" anchor="t"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5pPr>
          </a:lstStyle>
          <a:p>
            <a:pPr lvl="0" algn="r" eaLnBrk="1" hangingPunct="1">
              <a:buSzTx/>
            </a:pPr>
            <a:fld id="{9A0DB2DC-4C9A-4742-B13C-FB6460FD3503}" type="slidenum">
              <a:rPr lang="ja-JP" altLang="en-US" sz="1800" dirty="0">
                <a:solidFill>
                  <a:srgbClr val="A50021"/>
                </a:solidFill>
                <a:latin typeface="Arial" panose="020B0604020202020204" pitchFamily="34" charset="0"/>
                <a:ea typeface="MS PGothic" panose="020B0600070205080204" pitchFamily="34" charset="-128"/>
              </a:rPr>
              <a:t>18</a:t>
            </a:fld>
            <a:endParaRPr lang="ja-JP" altLang="en-US" sz="1800" dirty="0">
              <a:solidFill>
                <a:srgbClr val="A50021"/>
              </a:solidFill>
              <a:latin typeface="Arial" panose="020B0604020202020204" pitchFamily="34" charset="0"/>
              <a:ea typeface="MS PGothic" panose="020B0600070205080204" pitchFamily="34" charset="-128"/>
            </a:endParaRPr>
          </a:p>
        </p:txBody>
      </p:sp>
      <p:sp>
        <p:nvSpPr>
          <p:cNvPr id="97282" name="Rectangle 2"/>
          <p:cNvSpPr>
            <a:spLocks noGrp="1"/>
          </p:cNvSpPr>
          <p:nvPr>
            <p:ph type="title"/>
          </p:nvPr>
        </p:nvSpPr>
        <p:spPr>
          <a:xfrm>
            <a:off x="0" y="0"/>
            <a:ext cx="9144000" cy="692150"/>
          </a:xfrm>
          <a:ln/>
        </p:spPr>
        <p:txBody>
          <a:bodyPr vert="horz" wrap="square" lIns="91440" tIns="45720" rIns="91440" bIns="45720" anchor="b" anchorCtr="0"/>
          <a:lstStyle/>
          <a:p>
            <a:pPr eaLnBrk="1" hangingPunct="1"/>
            <a:r>
              <a:rPr lang="en-US" altLang="zh-CN" sz="3600" b="0" dirty="0">
                <a:latin typeface="Times New Roman" panose="02020603050405020304" pitchFamily="18" charset="0"/>
                <a:ea typeface="黑体" panose="02010609060101010101" pitchFamily="49" charset="-122"/>
              </a:rPr>
              <a:t>6.6.3  </a:t>
            </a:r>
            <a:r>
              <a:rPr lang="zh-CN" altLang="en-US" sz="3600" b="0" dirty="0">
                <a:latin typeface="Times New Roman" panose="02020603050405020304" pitchFamily="18" charset="0"/>
                <a:ea typeface="黑体" panose="02010609060101010101" pitchFamily="49" charset="-122"/>
              </a:rPr>
              <a:t>粒子群优化算法的参数分析</a:t>
            </a:r>
            <a:endParaRPr lang="zh-CN" altLang="en-US" sz="3200" b="0" dirty="0"/>
          </a:p>
        </p:txBody>
      </p:sp>
      <p:sp>
        <p:nvSpPr>
          <p:cNvPr id="97283" name="Rectangle 3"/>
          <p:cNvSpPr>
            <a:spLocks noGrp="1"/>
          </p:cNvSpPr>
          <p:nvPr>
            <p:ph idx="1"/>
          </p:nvPr>
        </p:nvSpPr>
        <p:spPr>
          <a:xfrm>
            <a:off x="357188" y="857250"/>
            <a:ext cx="8153400" cy="595313"/>
          </a:xfrm>
          <a:ln/>
        </p:spPr>
        <p:txBody>
          <a:bodyPr vert="horz" wrap="square" lIns="91440" tIns="45720" rIns="91440" bIns="45720" anchor="t" anchorCtr="0"/>
          <a:lstStyle/>
          <a:p>
            <a:pPr marL="0" indent="0" eaLnBrk="1" hangingPunct="1">
              <a:buClr>
                <a:schemeClr val="tx1"/>
              </a:buClr>
              <a:buNone/>
            </a:pPr>
            <a:r>
              <a:rPr lang="en-US" altLang="zh-CN" sz="2800" b="1" dirty="0">
                <a:solidFill>
                  <a:srgbClr val="0000FF"/>
                </a:solidFill>
                <a:latin typeface="Times New Roman" panose="02020603050405020304" pitchFamily="18" charset="0"/>
              </a:rPr>
              <a:t>2. </a:t>
            </a:r>
            <a:r>
              <a:rPr lang="zh-CN" altLang="zh-CN" sz="2800" b="1" dirty="0">
                <a:solidFill>
                  <a:srgbClr val="0000FF"/>
                </a:solidFill>
                <a:latin typeface="Times New Roman" panose="02020603050405020304" pitchFamily="18" charset="0"/>
              </a:rPr>
              <a:t>位置更新方程中各部分的影响</a:t>
            </a:r>
            <a:endParaRPr lang="zh-CN" altLang="en-US" sz="2800" b="1" dirty="0">
              <a:solidFill>
                <a:srgbClr val="0000FF"/>
              </a:solidFill>
              <a:latin typeface="宋体" panose="02010600030101010101" pitchFamily="2" charset="-122"/>
            </a:endParaRPr>
          </a:p>
          <a:p>
            <a:pPr marL="0" indent="0" eaLnBrk="1" hangingPunct="1">
              <a:buClr>
                <a:schemeClr val="tx1"/>
              </a:buClr>
              <a:buFontTx/>
              <a:buNone/>
            </a:pPr>
            <a:endParaRPr lang="en-US" altLang="zh-CN" sz="2800" b="1" dirty="0">
              <a:latin typeface="宋体" panose="02010600030101010101" pitchFamily="2" charset="-122"/>
            </a:endParaRPr>
          </a:p>
        </p:txBody>
      </p:sp>
      <p:sp>
        <p:nvSpPr>
          <p:cNvPr id="6158" name="Text Box 14"/>
          <p:cNvSpPr txBox="1"/>
          <p:nvPr/>
        </p:nvSpPr>
        <p:spPr>
          <a:xfrm>
            <a:off x="357188" y="3000375"/>
            <a:ext cx="5616575" cy="560388"/>
          </a:xfrm>
          <a:prstGeom prst="rect">
            <a:avLst/>
          </a:prstGeom>
          <a:noFill/>
          <a:ln w="9525">
            <a:noFill/>
          </a:ln>
        </p:spPr>
        <p:txBody>
          <a:bodyPr anchor="b" anchorCtr="0">
            <a:spAutoFit/>
          </a:bodyPr>
          <a:lstStyle/>
          <a:p>
            <a:pPr algn="just">
              <a:lnSpc>
                <a:spcPct val="120000"/>
              </a:lnSpc>
              <a:spcBef>
                <a:spcPct val="80000"/>
              </a:spcBef>
              <a:buClr>
                <a:schemeClr val="tx1"/>
              </a:buClr>
            </a:pPr>
            <a:r>
              <a:rPr lang="zh-CN" altLang="en-US" sz="2800" b="1" dirty="0">
                <a:solidFill>
                  <a:srgbClr val="0000FF"/>
                </a:solidFill>
                <a:latin typeface="Times New Roman" panose="02020603050405020304" pitchFamily="18" charset="0"/>
                <a:ea typeface="宋体" panose="02010600030101010101" pitchFamily="2" charset="-122"/>
              </a:rPr>
              <a:t>（</a:t>
            </a:r>
            <a:r>
              <a:rPr lang="en-US" altLang="zh-CN" sz="2800" b="1" dirty="0">
                <a:solidFill>
                  <a:srgbClr val="0000FF"/>
                </a:solidFill>
                <a:latin typeface="Times New Roman" panose="02020603050405020304" pitchFamily="18" charset="0"/>
                <a:ea typeface="宋体" panose="02010600030101010101" pitchFamily="2" charset="-122"/>
              </a:rPr>
              <a:t>1</a:t>
            </a:r>
            <a:r>
              <a:rPr lang="zh-CN" altLang="en-US" sz="2800" b="1" dirty="0">
                <a:solidFill>
                  <a:srgbClr val="0000FF"/>
                </a:solidFill>
                <a:latin typeface="Times New Roman" panose="02020603050405020304" pitchFamily="18" charset="0"/>
                <a:ea typeface="宋体" panose="02010600030101010101" pitchFamily="2" charset="-122"/>
              </a:rPr>
              <a:t>）只有第</a:t>
            </a:r>
            <a:r>
              <a:rPr lang="en-US" altLang="zh-CN" sz="2800" b="1" dirty="0">
                <a:solidFill>
                  <a:srgbClr val="0000FF"/>
                </a:solidFill>
                <a:latin typeface="Times New Roman" panose="02020603050405020304" pitchFamily="18" charset="0"/>
                <a:ea typeface="宋体" panose="02010600030101010101" pitchFamily="2" charset="-122"/>
              </a:rPr>
              <a:t>1</a:t>
            </a:r>
            <a:r>
              <a:rPr lang="zh-CN" altLang="en-US" sz="2800" b="1" dirty="0">
                <a:solidFill>
                  <a:srgbClr val="0000FF"/>
                </a:solidFill>
                <a:latin typeface="Times New Roman" panose="02020603050405020304" pitchFamily="18" charset="0"/>
                <a:ea typeface="宋体" panose="02010600030101010101" pitchFamily="2" charset="-122"/>
              </a:rPr>
              <a:t>部分，即 </a:t>
            </a:r>
            <a:r>
              <a:rPr lang="zh-CN" altLang="en-US" sz="2800" b="1" i="1" dirty="0">
                <a:solidFill>
                  <a:srgbClr val="0000FF"/>
                </a:solidFill>
                <a:latin typeface="Times New Roman" panose="02020603050405020304" pitchFamily="18" charset="0"/>
                <a:ea typeface="宋体" panose="02010600030101010101" pitchFamily="2" charset="-122"/>
                <a:sym typeface="Symbol" panose="05050102010706020507" pitchFamily="18" charset="2"/>
              </a:rPr>
              <a:t></a:t>
            </a:r>
            <a:r>
              <a:rPr lang="en-US" altLang="zh-CN" sz="2800" b="1" baseline="-25000" dirty="0">
                <a:solidFill>
                  <a:srgbClr val="0000FF"/>
                </a:solidFill>
                <a:latin typeface="Times New Roman" panose="02020603050405020304" pitchFamily="18" charset="0"/>
                <a:ea typeface="宋体" panose="02010600030101010101" pitchFamily="2" charset="-122"/>
                <a:sym typeface="Symbol" panose="05050102010706020507" pitchFamily="18" charset="2"/>
              </a:rPr>
              <a:t>1</a:t>
            </a:r>
            <a:r>
              <a:rPr lang="en-US" altLang="zh-CN" sz="2800" b="1" dirty="0">
                <a:solidFill>
                  <a:srgbClr val="0000FF"/>
                </a:solidFill>
                <a:latin typeface="Times New Roman" panose="02020603050405020304" pitchFamily="18" charset="0"/>
                <a:ea typeface="宋体" panose="02010600030101010101" pitchFamily="2" charset="-122"/>
                <a:sym typeface="Symbol" panose="05050102010706020507" pitchFamily="18" charset="2"/>
              </a:rPr>
              <a:t>=</a:t>
            </a:r>
            <a:r>
              <a:rPr lang="zh-CN" altLang="en-US" sz="2800" b="1" i="1" dirty="0">
                <a:solidFill>
                  <a:srgbClr val="0000FF"/>
                </a:solidFill>
                <a:latin typeface="Times New Roman" panose="02020603050405020304" pitchFamily="18" charset="0"/>
                <a:ea typeface="宋体" panose="02010600030101010101" pitchFamily="2" charset="-122"/>
                <a:sym typeface="Symbol" panose="05050102010706020507" pitchFamily="18" charset="2"/>
              </a:rPr>
              <a:t></a:t>
            </a:r>
            <a:r>
              <a:rPr lang="en-US" altLang="zh-CN" sz="2800" b="1" baseline="-25000" dirty="0">
                <a:solidFill>
                  <a:srgbClr val="0000FF"/>
                </a:solidFill>
                <a:latin typeface="Times New Roman" panose="02020603050405020304" pitchFamily="18" charset="0"/>
                <a:ea typeface="宋体" panose="02010600030101010101" pitchFamily="2" charset="-122"/>
                <a:sym typeface="Symbol" panose="05050102010706020507" pitchFamily="18" charset="2"/>
              </a:rPr>
              <a:t>2</a:t>
            </a:r>
            <a:r>
              <a:rPr lang="en-US" altLang="zh-CN" sz="2800" b="1" dirty="0">
                <a:solidFill>
                  <a:srgbClr val="0000FF"/>
                </a:solidFill>
                <a:latin typeface="Times New Roman" panose="02020603050405020304" pitchFamily="18" charset="0"/>
                <a:ea typeface="宋体" panose="02010600030101010101" pitchFamily="2" charset="-122"/>
                <a:sym typeface="Symbol" panose="05050102010706020507" pitchFamily="18" charset="2"/>
              </a:rPr>
              <a:t>=0</a:t>
            </a:r>
            <a:r>
              <a:rPr lang="en-US" altLang="zh-CN" sz="2800" dirty="0">
                <a:solidFill>
                  <a:srgbClr val="0000FF"/>
                </a:solidFill>
                <a:latin typeface="Times New Roman" panose="02020603050405020304" pitchFamily="18" charset="0"/>
                <a:ea typeface="宋体" panose="02010600030101010101" pitchFamily="2" charset="-122"/>
                <a:sym typeface="Symbol" panose="05050102010706020507" pitchFamily="18" charset="2"/>
              </a:rPr>
              <a:t> </a:t>
            </a:r>
            <a:endParaRPr lang="zh-CN" altLang="en-US" sz="2800" dirty="0">
              <a:solidFill>
                <a:srgbClr val="0000FF"/>
              </a:solidFill>
              <a:latin typeface="Times New Roman" panose="02020603050405020304" pitchFamily="18" charset="0"/>
              <a:ea typeface="Times New Roman" panose="02020603050405020304" pitchFamily="18" charset="0"/>
            </a:endParaRPr>
          </a:p>
        </p:txBody>
      </p:sp>
      <p:sp>
        <p:nvSpPr>
          <p:cNvPr id="11" name="Text Box 10"/>
          <p:cNvSpPr txBox="1"/>
          <p:nvPr/>
        </p:nvSpPr>
        <p:spPr>
          <a:xfrm>
            <a:off x="428625" y="3929063"/>
            <a:ext cx="8229600" cy="1346200"/>
          </a:xfrm>
          <a:prstGeom prst="rect">
            <a:avLst/>
          </a:prstGeom>
          <a:solidFill>
            <a:srgbClr val="FFFFFF"/>
          </a:solidFill>
          <a:ln w="9525" cap="flat" cmpd="sng">
            <a:solidFill>
              <a:srgbClr val="808080"/>
            </a:solidFill>
            <a:prstDash val="solid"/>
            <a:miter/>
            <a:headEnd type="none" w="med" len="med"/>
            <a:tailEnd type="none" w="med" len="med"/>
          </a:ln>
        </p:spPr>
        <p:txBody>
          <a:bodyPr anchor="b" anchorCtr="0">
            <a:spAutoFit/>
          </a:bodyPr>
          <a:lstStyle/>
          <a:p>
            <a:pPr algn="just">
              <a:lnSpc>
                <a:spcPct val="140000"/>
              </a:lnSpc>
              <a:spcBef>
                <a:spcPct val="50000"/>
              </a:spcBef>
            </a:pPr>
            <a:r>
              <a:rPr lang="zh-CN" altLang="zh-CN" sz="2600" dirty="0">
                <a:solidFill>
                  <a:schemeClr val="tx1"/>
                </a:solidFill>
                <a:latin typeface="Times New Roman" panose="02020603050405020304" pitchFamily="18" charset="0"/>
                <a:ea typeface="宋体" panose="02010600030101010101" pitchFamily="2" charset="-122"/>
              </a:rPr>
              <a:t>粒子将一直以当前的速度飞行，直到达边界。</a:t>
            </a:r>
            <a:endParaRPr lang="en-US" altLang="zh-CN" sz="2600" dirty="0">
              <a:solidFill>
                <a:schemeClr val="tx1"/>
              </a:solidFill>
              <a:latin typeface="Times New Roman" panose="02020603050405020304" pitchFamily="18" charset="0"/>
              <a:ea typeface="宋体" panose="02010600030101010101" pitchFamily="2" charset="-122"/>
            </a:endParaRPr>
          </a:p>
          <a:p>
            <a:pPr algn="just">
              <a:lnSpc>
                <a:spcPct val="140000"/>
              </a:lnSpc>
              <a:spcBef>
                <a:spcPct val="50000"/>
              </a:spcBef>
            </a:pPr>
            <a:r>
              <a:rPr lang="zh-CN" altLang="zh-CN" sz="2600" dirty="0">
                <a:solidFill>
                  <a:schemeClr val="tx1"/>
                </a:solidFill>
                <a:latin typeface="Times New Roman" panose="02020603050405020304" pitchFamily="18" charset="0"/>
                <a:ea typeface="宋体" panose="02010600030101010101" pitchFamily="2" charset="-122"/>
              </a:rPr>
              <a:t>由于它只能搜索有限的区域，所以很难找到好解。</a:t>
            </a:r>
            <a:endParaRPr lang="zh-CN" altLang="en-US" sz="2600" dirty="0">
              <a:solidFill>
                <a:schemeClr val="tx1"/>
              </a:solidFill>
              <a:latin typeface="Times New Roman" panose="02020603050405020304" pitchFamily="18" charset="0"/>
              <a:ea typeface="Times New Roman" panose="02020603050405020304" pitchFamily="18" charset="0"/>
            </a:endParaRPr>
          </a:p>
        </p:txBody>
      </p:sp>
      <p:graphicFrame>
        <p:nvGraphicFramePr>
          <p:cNvPr id="97286" name="对象 7"/>
          <p:cNvGraphicFramePr>
            <a:graphicFrameLocks noChangeAspect="1"/>
          </p:cNvGraphicFramePr>
          <p:nvPr/>
        </p:nvGraphicFramePr>
        <p:xfrm>
          <a:off x="276225" y="1857375"/>
          <a:ext cx="8867775" cy="479425"/>
        </p:xfrm>
        <a:graphic>
          <a:graphicData uri="http://schemas.openxmlformats.org/presentationml/2006/ole">
            <mc:AlternateContent xmlns:mc="http://schemas.openxmlformats.org/markup-compatibility/2006">
              <mc:Choice xmlns:v="urn:schemas-microsoft-com:vml" Requires="v">
                <p:oleObj r:id="rId2" imgW="5067300" imgH="279400" progId="Equation.DSMT4">
                  <p:embed/>
                </p:oleObj>
              </mc:Choice>
              <mc:Fallback>
                <p:oleObj r:id="rId2" imgW="5067300" imgH="279400" progId="Equation.DSMT4">
                  <p:embed/>
                  <p:pic>
                    <p:nvPicPr>
                      <p:cNvPr id="0" name="图片 3194"/>
                      <p:cNvPicPr/>
                      <p:nvPr/>
                    </p:nvPicPr>
                    <p:blipFill>
                      <a:blip r:embed="rId3"/>
                      <a:stretch>
                        <a:fillRect/>
                      </a:stretch>
                    </p:blipFill>
                    <p:spPr>
                      <a:xfrm>
                        <a:off x="276225" y="1857375"/>
                        <a:ext cx="8867775" cy="479425"/>
                      </a:xfrm>
                      <a:prstGeom prst="rect">
                        <a:avLst/>
                      </a:prstGeom>
                      <a:noFill/>
                      <a:ln w="38100">
                        <a:noFill/>
                        <a:miter/>
                      </a:ln>
                    </p:spPr>
                  </p:pic>
                </p:oleObj>
              </mc:Fallback>
            </mc:AlternateContent>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158"/>
                                        </p:tgtEl>
                                        <p:attrNameLst>
                                          <p:attrName>style.visibility</p:attrName>
                                        </p:attrNameLst>
                                      </p:cBhvr>
                                      <p:to>
                                        <p:strVal val="visible"/>
                                      </p:to>
                                    </p:set>
                                    <p:anim calcmode="lin" valueType="num">
                                      <p:cBhvr additive="base">
                                        <p:cTn id="7" dur="500" fill="hold"/>
                                        <p:tgtEl>
                                          <p:spTgt spid="6158"/>
                                        </p:tgtEl>
                                        <p:attrNameLst>
                                          <p:attrName>ppt_x</p:attrName>
                                        </p:attrNameLst>
                                      </p:cBhvr>
                                      <p:tavLst>
                                        <p:tav tm="0">
                                          <p:val>
                                            <p:strVal val="0-#ppt_w/2"/>
                                          </p:val>
                                        </p:tav>
                                        <p:tav tm="100000">
                                          <p:val>
                                            <p:strVal val="#ppt_x"/>
                                          </p:val>
                                        </p:tav>
                                      </p:tavLst>
                                    </p:anim>
                                    <p:anim calcmode="lin" valueType="num">
                                      <p:cBhvr additive="base">
                                        <p:cTn id="8" dur="500" fill="hold"/>
                                        <p:tgtEl>
                                          <p:spTgt spid="6158"/>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9" presetClass="entr" presetSubtype="0" fill="hold" grpId="0" nodeType="after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dissolve">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58" grpId="0"/>
      <p:bldP spid="11"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灯片编号占位符 3"/>
          <p:cNvSpPr>
            <a:spLocks noGrp="1"/>
          </p:cNvSpPr>
          <p:nvPr>
            <p:ph type="sldNum" sz="quarter" idx="10"/>
          </p:nvPr>
        </p:nvSpPr>
        <p:spPr>
          <a:ln/>
        </p:spPr>
        <p:txBody>
          <a:bodyPr wrap="square" lIns="91440" tIns="45720" rIns="91440" bIns="45720" anchor="t"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5pPr>
          </a:lstStyle>
          <a:p>
            <a:pPr lvl="0" algn="r" eaLnBrk="1" hangingPunct="1">
              <a:buSzTx/>
            </a:pPr>
            <a:fld id="{9A0DB2DC-4C9A-4742-B13C-FB6460FD3503}" type="slidenum">
              <a:rPr lang="ja-JP" altLang="en-US" sz="1800" dirty="0">
                <a:solidFill>
                  <a:srgbClr val="A50021"/>
                </a:solidFill>
                <a:latin typeface="Arial" panose="020B0604020202020204" pitchFamily="34" charset="0"/>
                <a:ea typeface="MS PGothic" panose="020B0600070205080204" pitchFamily="34" charset="-128"/>
              </a:rPr>
              <a:t>19</a:t>
            </a:fld>
            <a:endParaRPr lang="ja-JP" altLang="en-US" sz="1800" dirty="0">
              <a:solidFill>
                <a:srgbClr val="A50021"/>
              </a:solidFill>
              <a:latin typeface="Arial" panose="020B0604020202020204" pitchFamily="34" charset="0"/>
              <a:ea typeface="MS PGothic" panose="020B0600070205080204" pitchFamily="34" charset="-128"/>
            </a:endParaRPr>
          </a:p>
        </p:txBody>
      </p:sp>
      <p:sp>
        <p:nvSpPr>
          <p:cNvPr id="98306" name="Rectangle 2"/>
          <p:cNvSpPr>
            <a:spLocks noGrp="1"/>
          </p:cNvSpPr>
          <p:nvPr>
            <p:ph type="title"/>
          </p:nvPr>
        </p:nvSpPr>
        <p:spPr>
          <a:xfrm>
            <a:off x="0" y="0"/>
            <a:ext cx="9144000" cy="692150"/>
          </a:xfrm>
          <a:ln/>
        </p:spPr>
        <p:txBody>
          <a:bodyPr vert="horz" wrap="square" lIns="91440" tIns="45720" rIns="91440" bIns="45720" anchor="b" anchorCtr="0"/>
          <a:lstStyle/>
          <a:p>
            <a:pPr eaLnBrk="1" hangingPunct="1"/>
            <a:r>
              <a:rPr lang="en-US" altLang="zh-CN" sz="3600" b="0" dirty="0">
                <a:latin typeface="Times New Roman" panose="02020603050405020304" pitchFamily="18" charset="0"/>
                <a:ea typeface="黑体" panose="02010609060101010101" pitchFamily="49" charset="-122"/>
              </a:rPr>
              <a:t>6.6.3  </a:t>
            </a:r>
            <a:r>
              <a:rPr lang="zh-CN" altLang="en-US" sz="3600" b="0" dirty="0">
                <a:latin typeface="Times New Roman" panose="02020603050405020304" pitchFamily="18" charset="0"/>
                <a:ea typeface="黑体" panose="02010609060101010101" pitchFamily="49" charset="-122"/>
              </a:rPr>
              <a:t>粒子群优化算法的参数分析</a:t>
            </a:r>
            <a:endParaRPr lang="zh-CN" altLang="en-US" sz="3200" b="0" dirty="0"/>
          </a:p>
        </p:txBody>
      </p:sp>
      <p:sp>
        <p:nvSpPr>
          <p:cNvPr id="98307" name="Rectangle 3"/>
          <p:cNvSpPr>
            <a:spLocks noGrp="1"/>
          </p:cNvSpPr>
          <p:nvPr>
            <p:ph idx="1"/>
          </p:nvPr>
        </p:nvSpPr>
        <p:spPr>
          <a:xfrm>
            <a:off x="450850" y="1071563"/>
            <a:ext cx="8153400" cy="1824037"/>
          </a:xfrm>
          <a:ln/>
        </p:spPr>
        <p:txBody>
          <a:bodyPr vert="horz" wrap="square" lIns="91440" tIns="45720" rIns="91440" bIns="45720" anchor="t" anchorCtr="0"/>
          <a:lstStyle/>
          <a:p>
            <a:pPr marL="0" indent="0" eaLnBrk="1" hangingPunct="1">
              <a:buClr>
                <a:schemeClr val="tx1"/>
              </a:buClr>
              <a:buNone/>
            </a:pPr>
            <a:r>
              <a:rPr lang="en-US" altLang="zh-CN" sz="2800" b="1" dirty="0">
                <a:solidFill>
                  <a:srgbClr val="0000FF"/>
                </a:solidFill>
                <a:latin typeface="Times New Roman" panose="02020603050405020304" pitchFamily="18" charset="0"/>
              </a:rPr>
              <a:t>2. </a:t>
            </a:r>
            <a:r>
              <a:rPr lang="zh-CN" altLang="zh-CN" sz="2800" b="1" dirty="0">
                <a:solidFill>
                  <a:srgbClr val="0000FF"/>
                </a:solidFill>
                <a:latin typeface="Times New Roman" panose="02020603050405020304" pitchFamily="18" charset="0"/>
              </a:rPr>
              <a:t>位置更新方程中各部分的影响</a:t>
            </a:r>
            <a:endParaRPr lang="zh-CN" altLang="en-US" sz="2800" b="1" dirty="0">
              <a:solidFill>
                <a:srgbClr val="0000FF"/>
              </a:solidFill>
              <a:latin typeface="宋体" panose="02010600030101010101" pitchFamily="2" charset="-122"/>
            </a:endParaRPr>
          </a:p>
          <a:p>
            <a:pPr marL="0" indent="0" eaLnBrk="1" hangingPunct="1">
              <a:buClr>
                <a:schemeClr val="tx1"/>
              </a:buClr>
              <a:buFontTx/>
              <a:buNone/>
            </a:pPr>
            <a:endParaRPr lang="en-US" altLang="zh-CN" sz="2800" b="1" dirty="0">
              <a:latin typeface="宋体" panose="02010600030101010101" pitchFamily="2" charset="-122"/>
            </a:endParaRPr>
          </a:p>
        </p:txBody>
      </p:sp>
      <p:sp>
        <p:nvSpPr>
          <p:cNvPr id="98308" name="Text Box 11"/>
          <p:cNvSpPr txBox="1"/>
          <p:nvPr/>
        </p:nvSpPr>
        <p:spPr>
          <a:xfrm>
            <a:off x="1066800" y="4122738"/>
            <a:ext cx="4419600" cy="457200"/>
          </a:xfrm>
          <a:prstGeom prst="rect">
            <a:avLst/>
          </a:prstGeom>
          <a:noFill/>
          <a:ln w="9525">
            <a:noFill/>
          </a:ln>
        </p:spPr>
        <p:txBody>
          <a:bodyPr anchor="b" anchorCtr="0">
            <a:spAutoFit/>
          </a:bodyPr>
          <a:lstStyle/>
          <a:p>
            <a:pPr>
              <a:spcBef>
                <a:spcPct val="50000"/>
              </a:spcBef>
            </a:pPr>
            <a:endParaRPr lang="zh-CN" altLang="zh-CN" dirty="0">
              <a:latin typeface="宋体" panose="02010600030101010101" pitchFamily="2" charset="-122"/>
              <a:ea typeface="宋体" panose="02010600030101010101" pitchFamily="2" charset="-122"/>
            </a:endParaRPr>
          </a:p>
        </p:txBody>
      </p:sp>
      <p:sp>
        <p:nvSpPr>
          <p:cNvPr id="9" name="Text Box 14"/>
          <p:cNvSpPr txBox="1"/>
          <p:nvPr/>
        </p:nvSpPr>
        <p:spPr>
          <a:xfrm>
            <a:off x="428625" y="3214688"/>
            <a:ext cx="5256213" cy="560387"/>
          </a:xfrm>
          <a:prstGeom prst="rect">
            <a:avLst/>
          </a:prstGeom>
          <a:noFill/>
          <a:ln w="9525">
            <a:noFill/>
          </a:ln>
        </p:spPr>
        <p:txBody>
          <a:bodyPr anchor="b" anchorCtr="0">
            <a:spAutoFit/>
          </a:bodyPr>
          <a:lstStyle/>
          <a:p>
            <a:pPr algn="just">
              <a:lnSpc>
                <a:spcPct val="120000"/>
              </a:lnSpc>
              <a:spcBef>
                <a:spcPct val="80000"/>
              </a:spcBef>
              <a:buClr>
                <a:schemeClr val="tx1"/>
              </a:buClr>
            </a:pPr>
            <a:r>
              <a:rPr lang="zh-CN" altLang="en-US" sz="2800" b="1" dirty="0">
                <a:solidFill>
                  <a:srgbClr val="0000FF"/>
                </a:solidFill>
                <a:latin typeface="Times New Roman" panose="02020603050405020304" pitchFamily="18" charset="0"/>
                <a:ea typeface="宋体" panose="02010600030101010101" pitchFamily="2" charset="-122"/>
              </a:rPr>
              <a:t>（</a:t>
            </a:r>
            <a:r>
              <a:rPr lang="en-US" altLang="zh-CN" sz="2800" b="1" dirty="0">
                <a:solidFill>
                  <a:srgbClr val="0000FF"/>
                </a:solidFill>
                <a:latin typeface="Times New Roman" panose="02020603050405020304" pitchFamily="18" charset="0"/>
                <a:ea typeface="宋体" panose="02010600030101010101" pitchFamily="2" charset="-122"/>
              </a:rPr>
              <a:t>2</a:t>
            </a:r>
            <a:r>
              <a:rPr lang="zh-CN" altLang="en-US" sz="2800" b="1" dirty="0">
                <a:solidFill>
                  <a:srgbClr val="0000FF"/>
                </a:solidFill>
                <a:latin typeface="Times New Roman" panose="02020603050405020304" pitchFamily="18" charset="0"/>
                <a:ea typeface="宋体" panose="02010600030101010101" pitchFamily="2" charset="-122"/>
              </a:rPr>
              <a:t>）没有第</a:t>
            </a:r>
            <a:r>
              <a:rPr lang="en-US" altLang="zh-CN" sz="2800" b="1" dirty="0">
                <a:solidFill>
                  <a:srgbClr val="0000FF"/>
                </a:solidFill>
                <a:latin typeface="Times New Roman" panose="02020603050405020304" pitchFamily="18" charset="0"/>
                <a:ea typeface="宋体" panose="02010600030101010101" pitchFamily="2" charset="-122"/>
              </a:rPr>
              <a:t>1</a:t>
            </a:r>
            <a:r>
              <a:rPr lang="zh-CN" altLang="en-US" sz="2800" b="1" dirty="0">
                <a:solidFill>
                  <a:srgbClr val="0000FF"/>
                </a:solidFill>
                <a:latin typeface="Times New Roman" panose="02020603050405020304" pitchFamily="18" charset="0"/>
                <a:ea typeface="宋体" panose="02010600030101010101" pitchFamily="2" charset="-122"/>
              </a:rPr>
              <a:t>部分，</a:t>
            </a:r>
            <a:r>
              <a:rPr lang="zh-CN" altLang="zh-CN" sz="2800" b="1" dirty="0">
                <a:solidFill>
                  <a:srgbClr val="0000FF"/>
                </a:solidFill>
                <a:latin typeface="Times New Roman" panose="02020603050405020304" pitchFamily="18" charset="0"/>
                <a:ea typeface="宋体" panose="02010600030101010101" pitchFamily="2" charset="-122"/>
              </a:rPr>
              <a:t>即</a:t>
            </a:r>
            <a:r>
              <a:rPr lang="en-US" altLang="zh-CN" sz="2800" b="1" dirty="0">
                <a:solidFill>
                  <a:srgbClr val="0000FF"/>
                </a:solidFill>
                <a:latin typeface="Times New Roman" panose="02020603050405020304" pitchFamily="18" charset="0"/>
                <a:ea typeface="宋体" panose="02010600030101010101" pitchFamily="2" charset="-122"/>
              </a:rPr>
              <a:t> </a:t>
            </a:r>
            <a:r>
              <a:rPr lang="zh-CN" altLang="en-US" sz="2800" b="1" i="1" dirty="0">
                <a:solidFill>
                  <a:srgbClr val="0000FF"/>
                </a:solidFill>
                <a:latin typeface="Times New Roman" panose="02020603050405020304" pitchFamily="18" charset="0"/>
                <a:ea typeface="宋体" panose="02010600030101010101" pitchFamily="2" charset="-122"/>
                <a:sym typeface="Symbol" panose="05050102010706020507" pitchFamily="18" charset="2"/>
              </a:rPr>
              <a:t></a:t>
            </a:r>
            <a:r>
              <a:rPr lang="zh-CN" altLang="en-US" sz="2800" i="1" dirty="0">
                <a:solidFill>
                  <a:srgbClr val="0000FF"/>
                </a:solidFill>
                <a:latin typeface="Times New Roman" panose="02020603050405020304" pitchFamily="18" charset="0"/>
                <a:ea typeface="宋体" panose="02010600030101010101" pitchFamily="2" charset="-122"/>
                <a:sym typeface="Symbol" panose="05050102010706020507" pitchFamily="18" charset="2"/>
              </a:rPr>
              <a:t> </a:t>
            </a:r>
            <a:r>
              <a:rPr lang="en-US" altLang="zh-CN" sz="2800" b="1" dirty="0">
                <a:solidFill>
                  <a:srgbClr val="0000FF"/>
                </a:solidFill>
                <a:latin typeface="Times New Roman" panose="02020603050405020304" pitchFamily="18" charset="0"/>
                <a:ea typeface="宋体" panose="02010600030101010101" pitchFamily="2" charset="-122"/>
              </a:rPr>
              <a:t>=0</a:t>
            </a:r>
            <a:endParaRPr lang="zh-CN" altLang="en-US" sz="2800" b="1" dirty="0">
              <a:solidFill>
                <a:srgbClr val="0000FF"/>
              </a:solidFill>
              <a:latin typeface="Times New Roman" panose="02020603050405020304" pitchFamily="18" charset="0"/>
              <a:ea typeface="Times New Roman" panose="02020603050405020304" pitchFamily="18" charset="0"/>
            </a:endParaRPr>
          </a:p>
        </p:txBody>
      </p:sp>
      <p:sp>
        <p:nvSpPr>
          <p:cNvPr id="10" name="Text Box 10"/>
          <p:cNvSpPr txBox="1"/>
          <p:nvPr/>
        </p:nvSpPr>
        <p:spPr>
          <a:xfrm>
            <a:off x="468313" y="4016375"/>
            <a:ext cx="8229600" cy="1212850"/>
          </a:xfrm>
          <a:prstGeom prst="rect">
            <a:avLst/>
          </a:prstGeom>
          <a:solidFill>
            <a:srgbClr val="FFFFFF"/>
          </a:solidFill>
          <a:ln w="9525" cap="flat" cmpd="sng">
            <a:solidFill>
              <a:srgbClr val="808080"/>
            </a:solidFill>
            <a:prstDash val="solid"/>
            <a:miter/>
            <a:headEnd type="none" w="med" len="med"/>
            <a:tailEnd type="none" w="med" len="med"/>
          </a:ln>
        </p:spPr>
        <p:txBody>
          <a:bodyPr anchor="b" anchorCtr="0">
            <a:spAutoFit/>
          </a:bodyPr>
          <a:lstStyle/>
          <a:p>
            <a:pPr algn="just">
              <a:lnSpc>
                <a:spcPct val="140000"/>
              </a:lnSpc>
              <a:spcBef>
                <a:spcPct val="50000"/>
              </a:spcBef>
            </a:pPr>
            <a:r>
              <a:rPr lang="zh-CN" altLang="zh-CN" sz="2600" dirty="0">
                <a:solidFill>
                  <a:schemeClr val="tx1"/>
                </a:solidFill>
                <a:latin typeface="Times New Roman" panose="02020603050405020304" pitchFamily="18" charset="0"/>
                <a:ea typeface="宋体" panose="02010600030101010101" pitchFamily="2" charset="-122"/>
              </a:rPr>
              <a:t>速度只取决于粒子当前位置和其历史最好位置</a:t>
            </a:r>
            <a:r>
              <a:rPr lang="en-US" altLang="zh-CN" sz="2600" i="1" dirty="0">
                <a:solidFill>
                  <a:schemeClr val="tx1"/>
                </a:solidFill>
                <a:latin typeface="Times New Roman" panose="02020603050405020304" pitchFamily="18" charset="0"/>
                <a:ea typeface="宋体" panose="02010600030101010101" pitchFamily="2" charset="-122"/>
              </a:rPr>
              <a:t>P</a:t>
            </a:r>
            <a:r>
              <a:rPr lang="en-US" altLang="zh-CN" sz="2600" i="1" baseline="-25000" dirty="0">
                <a:solidFill>
                  <a:schemeClr val="tx1"/>
                </a:solidFill>
                <a:latin typeface="Times New Roman" panose="02020603050405020304" pitchFamily="18" charset="0"/>
                <a:ea typeface="宋体" panose="02010600030101010101" pitchFamily="2" charset="-122"/>
              </a:rPr>
              <a:t>i</a:t>
            </a:r>
            <a:r>
              <a:rPr lang="en-US" altLang="zh-CN" sz="2600" dirty="0">
                <a:solidFill>
                  <a:schemeClr val="tx1"/>
                </a:solidFill>
                <a:latin typeface="Times New Roman" panose="02020603050405020304" pitchFamily="18" charset="0"/>
                <a:ea typeface="宋体" panose="02010600030101010101" pitchFamily="2" charset="-122"/>
              </a:rPr>
              <a:t> </a:t>
            </a:r>
            <a:r>
              <a:rPr lang="zh-CN" altLang="zh-CN" sz="2600" dirty="0">
                <a:solidFill>
                  <a:schemeClr val="tx1"/>
                </a:solidFill>
                <a:latin typeface="Times New Roman" panose="02020603050405020304" pitchFamily="18" charset="0"/>
                <a:ea typeface="宋体" panose="02010600030101010101" pitchFamily="2" charset="-122"/>
              </a:rPr>
              <a:t>和</a:t>
            </a:r>
            <a:r>
              <a:rPr lang="en-US" altLang="zh-CN" sz="2600" dirty="0">
                <a:solidFill>
                  <a:schemeClr val="tx1"/>
                </a:solidFill>
                <a:latin typeface="Times New Roman" panose="02020603050405020304" pitchFamily="18" charset="0"/>
                <a:ea typeface="宋体" panose="02010600030101010101" pitchFamily="2" charset="-122"/>
              </a:rPr>
              <a:t> </a:t>
            </a:r>
            <a:r>
              <a:rPr lang="en-US" altLang="zh-CN" sz="2600" i="1" dirty="0">
                <a:solidFill>
                  <a:schemeClr val="tx1"/>
                </a:solidFill>
                <a:latin typeface="Times New Roman" panose="02020603050405020304" pitchFamily="18" charset="0"/>
                <a:ea typeface="宋体" panose="02010600030101010101" pitchFamily="2" charset="-122"/>
              </a:rPr>
              <a:t>P</a:t>
            </a:r>
            <a:r>
              <a:rPr lang="en-US" altLang="zh-CN" sz="2600" i="1" baseline="-25000" dirty="0">
                <a:solidFill>
                  <a:schemeClr val="tx1"/>
                </a:solidFill>
                <a:latin typeface="Times New Roman" panose="02020603050405020304" pitchFamily="18" charset="0"/>
                <a:ea typeface="宋体" panose="02010600030101010101" pitchFamily="2" charset="-122"/>
              </a:rPr>
              <a:t>g</a:t>
            </a:r>
            <a:r>
              <a:rPr lang="zh-CN" altLang="zh-CN" sz="2600" dirty="0">
                <a:solidFill>
                  <a:schemeClr val="tx1"/>
                </a:solidFill>
                <a:latin typeface="Times New Roman" panose="02020603050405020304" pitchFamily="18" charset="0"/>
                <a:ea typeface="宋体" panose="02010600030101010101" pitchFamily="2" charset="-122"/>
              </a:rPr>
              <a:t>，速度本身没有记忆性。</a:t>
            </a:r>
            <a:endParaRPr lang="zh-CN" altLang="en-US" sz="2600" dirty="0">
              <a:solidFill>
                <a:schemeClr val="tx1"/>
              </a:solidFill>
              <a:latin typeface="Times New Roman" panose="02020603050405020304" pitchFamily="18" charset="0"/>
              <a:ea typeface="Times New Roman" panose="02020603050405020304" pitchFamily="18" charset="0"/>
            </a:endParaRPr>
          </a:p>
        </p:txBody>
      </p:sp>
      <p:graphicFrame>
        <p:nvGraphicFramePr>
          <p:cNvPr id="98311" name="对象 7"/>
          <p:cNvGraphicFramePr>
            <a:graphicFrameLocks noChangeAspect="1"/>
          </p:cNvGraphicFramePr>
          <p:nvPr/>
        </p:nvGraphicFramePr>
        <p:xfrm>
          <a:off x="276225" y="2000250"/>
          <a:ext cx="8867775" cy="479425"/>
        </p:xfrm>
        <a:graphic>
          <a:graphicData uri="http://schemas.openxmlformats.org/presentationml/2006/ole">
            <mc:AlternateContent xmlns:mc="http://schemas.openxmlformats.org/markup-compatibility/2006">
              <mc:Choice xmlns:v="urn:schemas-microsoft-com:vml" Requires="v">
                <p:oleObj r:id="rId2" imgW="5067300" imgH="279400" progId="Equation.DSMT4">
                  <p:embed/>
                </p:oleObj>
              </mc:Choice>
              <mc:Fallback>
                <p:oleObj r:id="rId2" imgW="5067300" imgH="279400" progId="Equation.DSMT4">
                  <p:embed/>
                  <p:pic>
                    <p:nvPicPr>
                      <p:cNvPr id="0" name="图片 3195"/>
                      <p:cNvPicPr/>
                      <p:nvPr/>
                    </p:nvPicPr>
                    <p:blipFill>
                      <a:blip r:embed="rId3"/>
                      <a:stretch>
                        <a:fillRect/>
                      </a:stretch>
                    </p:blipFill>
                    <p:spPr>
                      <a:xfrm>
                        <a:off x="276225" y="2000250"/>
                        <a:ext cx="8867775" cy="479425"/>
                      </a:xfrm>
                      <a:prstGeom prst="rect">
                        <a:avLst/>
                      </a:prstGeom>
                      <a:noFill/>
                      <a:ln w="38100">
                        <a:noFill/>
                        <a:miter/>
                      </a:ln>
                    </p:spPr>
                  </p:pic>
                </p:oleObj>
              </mc:Fallback>
            </mc:AlternateContent>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4" fill="hold" grpId="0" nodeType="after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down)">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灯片编号占位符 3"/>
          <p:cNvSpPr>
            <a:spLocks noGrp="1"/>
          </p:cNvSpPr>
          <p:nvPr>
            <p:ph type="sldNum" sz="quarter" idx="10"/>
          </p:nvPr>
        </p:nvSpPr>
        <p:spPr>
          <a:ln/>
        </p:spPr>
        <p:txBody>
          <a:bodyPr wrap="square" lIns="91440" tIns="45720" rIns="91440" bIns="45720" anchor="t"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5pPr>
          </a:lstStyle>
          <a:p>
            <a:pPr lvl="0" algn="r" eaLnBrk="1" hangingPunct="1">
              <a:buSzTx/>
            </a:pPr>
            <a:fld id="{9A0DB2DC-4C9A-4742-B13C-FB6460FD3503}" type="slidenum">
              <a:rPr lang="ja-JP" altLang="en-US" sz="1800" dirty="0">
                <a:solidFill>
                  <a:srgbClr val="A50021"/>
                </a:solidFill>
                <a:latin typeface="Arial" panose="020B0604020202020204" pitchFamily="34" charset="0"/>
                <a:ea typeface="MS PGothic" panose="020B0600070205080204" pitchFamily="34" charset="-128"/>
              </a:rPr>
              <a:t>2</a:t>
            </a:fld>
            <a:endParaRPr lang="ja-JP" altLang="en-US" sz="1800" dirty="0">
              <a:solidFill>
                <a:srgbClr val="A50021"/>
              </a:solidFill>
              <a:latin typeface="Arial" panose="020B0604020202020204" pitchFamily="34" charset="0"/>
              <a:ea typeface="MS PGothic" panose="020B0600070205080204" pitchFamily="34" charset="-128"/>
            </a:endParaRPr>
          </a:p>
        </p:txBody>
      </p:sp>
      <p:sp>
        <p:nvSpPr>
          <p:cNvPr id="6" name="Rectangle 1027"/>
          <p:cNvSpPr txBox="1"/>
          <p:nvPr/>
        </p:nvSpPr>
        <p:spPr>
          <a:xfrm>
            <a:off x="611188" y="981075"/>
            <a:ext cx="8281987" cy="5400675"/>
          </a:xfrm>
          <a:prstGeom prst="rect">
            <a:avLst/>
          </a:prstGeom>
          <a:noFill/>
          <a:ln w="9525">
            <a:noFill/>
          </a:ln>
        </p:spPr>
        <p:txBody>
          <a:bodyPr anchor="t" anchorCtr="0"/>
          <a:lstStyle/>
          <a:p>
            <a:pPr marL="469900" indent="-469900" algn="just">
              <a:lnSpc>
                <a:spcPct val="160000"/>
              </a:lnSpc>
              <a:spcBef>
                <a:spcPct val="20000"/>
              </a:spcBef>
              <a:buClr>
                <a:schemeClr val="accent2"/>
              </a:buClr>
              <a:buFont typeface="Wingdings" panose="05000000000000000000" pitchFamily="2" charset="2"/>
              <a:buChar char="o"/>
            </a:pPr>
            <a:r>
              <a:rPr lang="en-US" altLang="zh-CN" sz="3000" b="1" dirty="0">
                <a:solidFill>
                  <a:schemeClr val="tx1"/>
                </a:solidFill>
                <a:latin typeface="Times New Roman" panose="02020603050405020304" pitchFamily="18" charset="0"/>
                <a:ea typeface="宋体" panose="02010600030101010101" pitchFamily="2" charset="-122"/>
              </a:rPr>
              <a:t>6.1  </a:t>
            </a:r>
            <a:r>
              <a:rPr lang="zh-CN" altLang="en-US" sz="3000" b="1" dirty="0">
                <a:solidFill>
                  <a:schemeClr val="tx1"/>
                </a:solidFill>
                <a:latin typeface="Times New Roman" panose="02020603050405020304" pitchFamily="18" charset="0"/>
                <a:ea typeface="宋体" panose="02010600030101010101" pitchFamily="2" charset="-122"/>
              </a:rPr>
              <a:t>进化算法的产生与发展 </a:t>
            </a:r>
          </a:p>
          <a:p>
            <a:pPr marL="469900" indent="-469900" algn="just">
              <a:lnSpc>
                <a:spcPct val="160000"/>
              </a:lnSpc>
              <a:spcBef>
                <a:spcPct val="20000"/>
              </a:spcBef>
              <a:buClr>
                <a:schemeClr val="accent2"/>
              </a:buClr>
              <a:buFont typeface="Wingdings" panose="05000000000000000000" pitchFamily="2" charset="2"/>
              <a:buChar char="o"/>
            </a:pPr>
            <a:r>
              <a:rPr lang="en-US" altLang="zh-CN" sz="3000" b="1" dirty="0">
                <a:solidFill>
                  <a:schemeClr val="tx1"/>
                </a:solidFill>
                <a:latin typeface="Times New Roman" panose="02020603050405020304" pitchFamily="18" charset="0"/>
                <a:ea typeface="宋体" panose="02010600030101010101" pitchFamily="2" charset="-122"/>
              </a:rPr>
              <a:t>6.2  </a:t>
            </a:r>
            <a:r>
              <a:rPr lang="zh-CN" altLang="en-US" sz="3000" b="1" dirty="0">
                <a:solidFill>
                  <a:schemeClr val="tx1"/>
                </a:solidFill>
                <a:latin typeface="Times New Roman" panose="02020603050405020304" pitchFamily="18" charset="0"/>
                <a:ea typeface="宋体" panose="02010600030101010101" pitchFamily="2" charset="-122"/>
              </a:rPr>
              <a:t>基本遗传算法 </a:t>
            </a:r>
          </a:p>
          <a:p>
            <a:pPr marL="469900" indent="-469900" algn="just">
              <a:lnSpc>
                <a:spcPct val="160000"/>
              </a:lnSpc>
              <a:spcBef>
                <a:spcPct val="20000"/>
              </a:spcBef>
              <a:buClr>
                <a:schemeClr val="accent2"/>
              </a:buClr>
              <a:buFont typeface="Wingdings" panose="05000000000000000000" pitchFamily="2" charset="2"/>
              <a:buChar char="o"/>
            </a:pPr>
            <a:r>
              <a:rPr lang="en-US" altLang="zh-CN" sz="3000" b="1" dirty="0">
                <a:solidFill>
                  <a:schemeClr val="tx1"/>
                </a:solidFill>
                <a:latin typeface="Times New Roman" panose="02020603050405020304" pitchFamily="18" charset="0"/>
                <a:ea typeface="宋体" panose="02010600030101010101" pitchFamily="2" charset="-122"/>
              </a:rPr>
              <a:t>6.3  </a:t>
            </a:r>
            <a:r>
              <a:rPr lang="zh-CN" altLang="en-US" sz="3000" b="1" dirty="0">
                <a:solidFill>
                  <a:schemeClr val="tx1"/>
                </a:solidFill>
                <a:latin typeface="Times New Roman" panose="02020603050405020304" pitchFamily="18" charset="0"/>
                <a:ea typeface="宋体" panose="02010600030101010101" pitchFamily="2" charset="-122"/>
              </a:rPr>
              <a:t>遗传算法的改进算法 </a:t>
            </a:r>
          </a:p>
          <a:p>
            <a:pPr marL="469900" indent="-469900" algn="just">
              <a:lnSpc>
                <a:spcPct val="160000"/>
              </a:lnSpc>
              <a:spcBef>
                <a:spcPct val="20000"/>
              </a:spcBef>
              <a:buClr>
                <a:schemeClr val="accent2"/>
              </a:buClr>
              <a:buFont typeface="Wingdings" panose="05000000000000000000" pitchFamily="2" charset="2"/>
              <a:buChar char="o"/>
            </a:pPr>
            <a:r>
              <a:rPr lang="en-US" altLang="zh-CN" sz="3000" b="1" dirty="0">
                <a:solidFill>
                  <a:schemeClr val="tx1"/>
                </a:solidFill>
                <a:latin typeface="Times New Roman" panose="02020603050405020304" pitchFamily="18" charset="0"/>
                <a:ea typeface="宋体" panose="02010600030101010101" pitchFamily="2" charset="-122"/>
              </a:rPr>
              <a:t>6.4  </a:t>
            </a:r>
            <a:r>
              <a:rPr lang="zh-CN" altLang="en-US" sz="3000" b="1" dirty="0">
                <a:solidFill>
                  <a:schemeClr val="tx1"/>
                </a:solidFill>
                <a:latin typeface="Times New Roman" panose="02020603050405020304" pitchFamily="18" charset="0"/>
                <a:ea typeface="宋体" panose="02010600030101010101" pitchFamily="2" charset="-122"/>
              </a:rPr>
              <a:t>遗传算法的应用</a:t>
            </a:r>
            <a:endParaRPr lang="en-US" altLang="zh-CN" sz="3000" b="1" dirty="0">
              <a:solidFill>
                <a:schemeClr val="tx1"/>
              </a:solidFill>
              <a:latin typeface="Times New Roman" panose="02020603050405020304" pitchFamily="18" charset="0"/>
              <a:ea typeface="宋体" panose="02010600030101010101" pitchFamily="2" charset="-122"/>
            </a:endParaRPr>
          </a:p>
          <a:p>
            <a:pPr marL="469900" indent="-469900" algn="just">
              <a:lnSpc>
                <a:spcPct val="160000"/>
              </a:lnSpc>
              <a:spcBef>
                <a:spcPct val="20000"/>
              </a:spcBef>
              <a:buClr>
                <a:schemeClr val="accent2"/>
              </a:buClr>
              <a:buFont typeface="Wingdings" panose="05000000000000000000" pitchFamily="2" charset="2"/>
              <a:buChar char="o"/>
            </a:pPr>
            <a:r>
              <a:rPr lang="en-US" altLang="en-US" sz="3000" b="1" dirty="0">
                <a:solidFill>
                  <a:srgbClr val="0000FF"/>
                </a:solidFill>
                <a:latin typeface="Times New Roman" panose="02020603050405020304" pitchFamily="18" charset="0"/>
                <a:ea typeface="宋体" panose="02010600030101010101" pitchFamily="2" charset="-122"/>
              </a:rPr>
              <a:t>6.5  </a:t>
            </a:r>
            <a:r>
              <a:rPr lang="zh-CN" altLang="en-US" sz="3000" b="1" dirty="0">
                <a:solidFill>
                  <a:srgbClr val="0000FF"/>
                </a:solidFill>
                <a:latin typeface="Times New Roman" panose="02020603050405020304" pitchFamily="18" charset="0"/>
                <a:ea typeface="宋体" panose="02010600030101010101" pitchFamily="2" charset="-122"/>
              </a:rPr>
              <a:t>群智能算法产生的背景</a:t>
            </a:r>
            <a:endParaRPr lang="en-US" altLang="zh-CN" sz="3000" b="1" dirty="0">
              <a:solidFill>
                <a:srgbClr val="0000FF"/>
              </a:solidFill>
              <a:latin typeface="Times New Roman" panose="02020603050405020304" pitchFamily="18" charset="0"/>
              <a:ea typeface="宋体" panose="02010600030101010101" pitchFamily="2" charset="-122"/>
            </a:endParaRPr>
          </a:p>
          <a:p>
            <a:pPr marL="469900" indent="-469900" algn="just">
              <a:lnSpc>
                <a:spcPct val="160000"/>
              </a:lnSpc>
              <a:spcBef>
                <a:spcPct val="20000"/>
              </a:spcBef>
              <a:buClr>
                <a:schemeClr val="accent2"/>
              </a:buClr>
              <a:buFont typeface="Wingdings" panose="05000000000000000000" pitchFamily="2" charset="2"/>
              <a:buChar char="o"/>
            </a:pPr>
            <a:r>
              <a:rPr lang="en-US" altLang="en-US" sz="3000" b="1" dirty="0">
                <a:solidFill>
                  <a:schemeClr val="tx1"/>
                </a:solidFill>
                <a:latin typeface="Times New Roman" panose="02020603050405020304" pitchFamily="18" charset="0"/>
                <a:ea typeface="宋体" panose="02010600030101010101" pitchFamily="2" charset="-122"/>
              </a:rPr>
              <a:t>6.6  </a:t>
            </a:r>
            <a:r>
              <a:rPr lang="zh-CN" altLang="en-US" sz="3000" b="1" dirty="0">
                <a:solidFill>
                  <a:schemeClr val="tx1"/>
                </a:solidFill>
                <a:latin typeface="Times New Roman" panose="02020603050405020304" pitchFamily="18" charset="0"/>
                <a:ea typeface="宋体" panose="02010600030101010101" pitchFamily="2" charset="-122"/>
              </a:rPr>
              <a:t>粒子群优化算法及其应用</a:t>
            </a:r>
            <a:endParaRPr lang="en-US" altLang="zh-CN" sz="3000" b="1" dirty="0">
              <a:solidFill>
                <a:schemeClr val="tx1"/>
              </a:solidFill>
              <a:latin typeface="Times New Roman" panose="02020603050405020304" pitchFamily="18" charset="0"/>
              <a:ea typeface="宋体" panose="02010600030101010101" pitchFamily="2" charset="-122"/>
            </a:endParaRPr>
          </a:p>
          <a:p>
            <a:pPr marL="469900" indent="-469900" algn="just">
              <a:lnSpc>
                <a:spcPct val="160000"/>
              </a:lnSpc>
              <a:spcBef>
                <a:spcPct val="20000"/>
              </a:spcBef>
              <a:buClr>
                <a:schemeClr val="accent2"/>
              </a:buClr>
              <a:buFont typeface="Wingdings" panose="05000000000000000000" pitchFamily="2" charset="2"/>
              <a:buChar char="o"/>
            </a:pPr>
            <a:r>
              <a:rPr lang="en-US" altLang="en-US" sz="3000" b="1" dirty="0">
                <a:solidFill>
                  <a:schemeClr val="tx1"/>
                </a:solidFill>
                <a:latin typeface="Times New Roman" panose="02020603050405020304" pitchFamily="18" charset="0"/>
                <a:ea typeface="宋体" panose="02010600030101010101" pitchFamily="2" charset="-122"/>
              </a:rPr>
              <a:t>6.7  </a:t>
            </a:r>
            <a:r>
              <a:rPr lang="zh-CN" altLang="en-US" sz="3000" b="1" dirty="0">
                <a:solidFill>
                  <a:schemeClr val="tx1"/>
                </a:solidFill>
                <a:latin typeface="Times New Roman" panose="02020603050405020304" pitchFamily="18" charset="0"/>
                <a:ea typeface="宋体" panose="02010600030101010101" pitchFamily="2" charset="-122"/>
              </a:rPr>
              <a:t>蚁群算法及其应用</a:t>
            </a:r>
          </a:p>
        </p:txBody>
      </p:sp>
      <p:sp>
        <p:nvSpPr>
          <p:cNvPr id="79875" name="Rectangle 4"/>
          <p:cNvSpPr/>
          <p:nvPr/>
        </p:nvSpPr>
        <p:spPr>
          <a:xfrm>
            <a:off x="0" y="0"/>
            <a:ext cx="9144000" cy="765175"/>
          </a:xfrm>
          <a:prstGeom prst="rect">
            <a:avLst/>
          </a:prstGeom>
          <a:solidFill>
            <a:srgbClr val="A50021"/>
          </a:solidFill>
          <a:ln w="9525">
            <a:noFill/>
          </a:ln>
        </p:spPr>
        <p:txBody>
          <a:bodyPr anchor="b" anchorCtr="0"/>
          <a:lstStyle/>
          <a:p>
            <a:pPr indent="176530"/>
            <a:r>
              <a:rPr lang="zh-CN" altLang="en-US" sz="3600" dirty="0">
                <a:latin typeface="Times New Roman" panose="02020603050405020304" pitchFamily="18" charset="0"/>
                <a:ea typeface="黑体" panose="02010609060101010101" pitchFamily="49" charset="-122"/>
              </a:rPr>
              <a:t>第</a:t>
            </a:r>
            <a:r>
              <a:rPr lang="en-US" altLang="zh-CN" sz="3600" dirty="0">
                <a:latin typeface="Times New Roman" panose="02020603050405020304" pitchFamily="18" charset="0"/>
                <a:ea typeface="黑体" panose="02010609060101010101" pitchFamily="49" charset="-122"/>
              </a:rPr>
              <a:t>6</a:t>
            </a:r>
            <a:r>
              <a:rPr lang="zh-CN" altLang="en-US" sz="3600" dirty="0">
                <a:latin typeface="Times New Roman" panose="02020603050405020304" pitchFamily="18" charset="0"/>
                <a:ea typeface="黑体" panose="02010609060101010101" pitchFamily="49" charset="-122"/>
              </a:rPr>
              <a:t>章  智能计算及其应用</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 calcmode="lin" valueType="num">
                                      <p:cBhvr additive="base">
                                        <p:cTn id="12" dur="500" fill="hold"/>
                                        <p:tgtEl>
                                          <p:spTgt spid="6">
                                            <p:txEl>
                                              <p:pRg st="1" end="1"/>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6">
                                            <p:txEl>
                                              <p:pRg st="1" end="1"/>
                                            </p:txEl>
                                          </p:spTgt>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 calcmode="lin" valueType="num">
                                      <p:cBhvr additive="base">
                                        <p:cTn id="17" dur="500" fill="hold"/>
                                        <p:tgtEl>
                                          <p:spTgt spid="6">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6">
                                            <p:txEl>
                                              <p:pRg st="2" end="2"/>
                                            </p:txEl>
                                          </p:spTgt>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8" fill="hold" grpId="0" nodeType="after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 calcmode="lin" valueType="num">
                                      <p:cBhvr additive="base">
                                        <p:cTn id="22" dur="500" fill="hold"/>
                                        <p:tgtEl>
                                          <p:spTgt spid="6">
                                            <p:txEl>
                                              <p:pRg st="3" end="3"/>
                                            </p:txEl>
                                          </p:spTgt>
                                        </p:tgtEl>
                                        <p:attrNameLst>
                                          <p:attrName>ppt_x</p:attrName>
                                        </p:attrNameLst>
                                      </p:cBhvr>
                                      <p:tavLst>
                                        <p:tav tm="0">
                                          <p:val>
                                            <p:strVal val="0-#ppt_w/2"/>
                                          </p:val>
                                        </p:tav>
                                        <p:tav tm="100000">
                                          <p:val>
                                            <p:strVal val="#ppt_x"/>
                                          </p:val>
                                        </p:tav>
                                      </p:tavLst>
                                    </p:anim>
                                    <p:anim calcmode="lin" valueType="num">
                                      <p:cBhvr additive="base">
                                        <p:cTn id="23" dur="500" fill="hold"/>
                                        <p:tgtEl>
                                          <p:spTgt spid="6">
                                            <p:txEl>
                                              <p:pRg st="3" end="3"/>
                                            </p:txEl>
                                          </p:spTgt>
                                        </p:tgtEl>
                                        <p:attrNameLst>
                                          <p:attrName>ppt_y</p:attrName>
                                        </p:attrNameLst>
                                      </p:cBhvr>
                                      <p:tavLst>
                                        <p:tav tm="0">
                                          <p:val>
                                            <p:strVal val="#ppt_y"/>
                                          </p:val>
                                        </p:tav>
                                        <p:tav tm="100000">
                                          <p:val>
                                            <p:strVal val="#ppt_y"/>
                                          </p:val>
                                        </p:tav>
                                      </p:tavLst>
                                    </p:anim>
                                  </p:childTnLst>
                                </p:cTn>
                              </p:par>
                            </p:childTnLst>
                          </p:cTn>
                        </p:par>
                        <p:par>
                          <p:cTn id="24" fill="hold">
                            <p:stCondLst>
                              <p:cond delay="2000"/>
                            </p:stCondLst>
                            <p:childTnLst>
                              <p:par>
                                <p:cTn id="25" presetID="2" presetClass="entr" presetSubtype="8" fill="hold" grpId="0" nodeType="after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 calcmode="lin" valueType="num">
                                      <p:cBhvr additive="base">
                                        <p:cTn id="27" dur="500" fill="hold"/>
                                        <p:tgtEl>
                                          <p:spTgt spid="6">
                                            <p:txEl>
                                              <p:pRg st="4" end="4"/>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6">
                                            <p:txEl>
                                              <p:pRg st="4" end="4"/>
                                            </p:txEl>
                                          </p:spTgt>
                                        </p:tgtEl>
                                        <p:attrNameLst>
                                          <p:attrName>ppt_y</p:attrName>
                                        </p:attrNameLst>
                                      </p:cBhvr>
                                      <p:tavLst>
                                        <p:tav tm="0">
                                          <p:val>
                                            <p:strVal val="#ppt_y"/>
                                          </p:val>
                                        </p:tav>
                                        <p:tav tm="100000">
                                          <p:val>
                                            <p:strVal val="#ppt_y"/>
                                          </p:val>
                                        </p:tav>
                                      </p:tavLst>
                                    </p:anim>
                                  </p:childTnLst>
                                </p:cTn>
                              </p:par>
                            </p:childTnLst>
                          </p:cTn>
                        </p:par>
                        <p:par>
                          <p:cTn id="29" fill="hold">
                            <p:stCondLst>
                              <p:cond delay="2500"/>
                            </p:stCondLst>
                            <p:childTnLst>
                              <p:par>
                                <p:cTn id="30" presetID="2" presetClass="entr" presetSubtype="8" fill="hold" grpId="0" nodeType="afterEffect">
                                  <p:stCondLst>
                                    <p:cond delay="0"/>
                                  </p:stCondLst>
                                  <p:childTnLst>
                                    <p:set>
                                      <p:cBhvr>
                                        <p:cTn id="31" dur="1" fill="hold">
                                          <p:stCondLst>
                                            <p:cond delay="0"/>
                                          </p:stCondLst>
                                        </p:cTn>
                                        <p:tgtEl>
                                          <p:spTgt spid="6">
                                            <p:txEl>
                                              <p:pRg st="5" end="5"/>
                                            </p:txEl>
                                          </p:spTgt>
                                        </p:tgtEl>
                                        <p:attrNameLst>
                                          <p:attrName>style.visibility</p:attrName>
                                        </p:attrNameLst>
                                      </p:cBhvr>
                                      <p:to>
                                        <p:strVal val="visible"/>
                                      </p:to>
                                    </p:set>
                                    <p:anim calcmode="lin" valueType="num">
                                      <p:cBhvr additive="base">
                                        <p:cTn id="32" dur="500" fill="hold"/>
                                        <p:tgtEl>
                                          <p:spTgt spid="6">
                                            <p:txEl>
                                              <p:pRg st="5" end="5"/>
                                            </p:txEl>
                                          </p:spTgt>
                                        </p:tgtEl>
                                        <p:attrNameLst>
                                          <p:attrName>ppt_x</p:attrName>
                                        </p:attrNameLst>
                                      </p:cBhvr>
                                      <p:tavLst>
                                        <p:tav tm="0">
                                          <p:val>
                                            <p:strVal val="0-#ppt_w/2"/>
                                          </p:val>
                                        </p:tav>
                                        <p:tav tm="100000">
                                          <p:val>
                                            <p:strVal val="#ppt_x"/>
                                          </p:val>
                                        </p:tav>
                                      </p:tavLst>
                                    </p:anim>
                                    <p:anim calcmode="lin" valueType="num">
                                      <p:cBhvr additive="base">
                                        <p:cTn id="33" dur="500" fill="hold"/>
                                        <p:tgtEl>
                                          <p:spTgt spid="6">
                                            <p:txEl>
                                              <p:pRg st="5" end="5"/>
                                            </p:txEl>
                                          </p:spTgt>
                                        </p:tgtEl>
                                        <p:attrNameLst>
                                          <p:attrName>ppt_y</p:attrName>
                                        </p:attrNameLst>
                                      </p:cBhvr>
                                      <p:tavLst>
                                        <p:tav tm="0">
                                          <p:val>
                                            <p:strVal val="#ppt_y"/>
                                          </p:val>
                                        </p:tav>
                                        <p:tav tm="100000">
                                          <p:val>
                                            <p:strVal val="#ppt_y"/>
                                          </p:val>
                                        </p:tav>
                                      </p:tavLst>
                                    </p:anim>
                                  </p:childTnLst>
                                </p:cTn>
                              </p:par>
                            </p:childTnLst>
                          </p:cTn>
                        </p:par>
                        <p:par>
                          <p:cTn id="34" fill="hold">
                            <p:stCondLst>
                              <p:cond delay="3000"/>
                            </p:stCondLst>
                            <p:childTnLst>
                              <p:par>
                                <p:cTn id="35" presetID="2" presetClass="entr" presetSubtype="8" fill="hold" grpId="0" nodeType="afterEffect">
                                  <p:stCondLst>
                                    <p:cond delay="0"/>
                                  </p:stCondLst>
                                  <p:childTnLst>
                                    <p:set>
                                      <p:cBhvr>
                                        <p:cTn id="36" dur="1" fill="hold">
                                          <p:stCondLst>
                                            <p:cond delay="0"/>
                                          </p:stCondLst>
                                        </p:cTn>
                                        <p:tgtEl>
                                          <p:spTgt spid="6">
                                            <p:txEl>
                                              <p:pRg st="6" end="6"/>
                                            </p:txEl>
                                          </p:spTgt>
                                        </p:tgtEl>
                                        <p:attrNameLst>
                                          <p:attrName>style.visibility</p:attrName>
                                        </p:attrNameLst>
                                      </p:cBhvr>
                                      <p:to>
                                        <p:strVal val="visible"/>
                                      </p:to>
                                    </p:set>
                                    <p:anim calcmode="lin" valueType="num">
                                      <p:cBhvr additive="base">
                                        <p:cTn id="37" dur="500" fill="hold"/>
                                        <p:tgtEl>
                                          <p:spTgt spid="6">
                                            <p:txEl>
                                              <p:pRg st="6" end="6"/>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6">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dvAuto="100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灯片编号占位符 3"/>
          <p:cNvSpPr>
            <a:spLocks noGrp="1"/>
          </p:cNvSpPr>
          <p:nvPr>
            <p:ph type="sldNum" sz="quarter" idx="10"/>
          </p:nvPr>
        </p:nvSpPr>
        <p:spPr>
          <a:xfrm>
            <a:off x="6934200" y="5956300"/>
            <a:ext cx="1981200" cy="360363"/>
          </a:xfrm>
          <a:ln/>
        </p:spPr>
        <p:txBody>
          <a:bodyPr wrap="square" lIns="91440" tIns="45720" rIns="91440" bIns="45720" anchor="t"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5pPr>
          </a:lstStyle>
          <a:p>
            <a:pPr lvl="0" algn="r" eaLnBrk="1" hangingPunct="1">
              <a:buSzTx/>
            </a:pPr>
            <a:fld id="{9A0DB2DC-4C9A-4742-B13C-FB6460FD3503}" type="slidenum">
              <a:rPr lang="ja-JP" altLang="en-US" sz="1800" dirty="0">
                <a:solidFill>
                  <a:srgbClr val="A50021"/>
                </a:solidFill>
                <a:latin typeface="Arial" panose="020B0604020202020204" pitchFamily="34" charset="0"/>
                <a:ea typeface="MS PGothic" panose="020B0600070205080204" pitchFamily="34" charset="-128"/>
              </a:rPr>
              <a:t>20</a:t>
            </a:fld>
            <a:endParaRPr lang="ja-JP" altLang="en-US" sz="1800" dirty="0">
              <a:solidFill>
                <a:srgbClr val="A50021"/>
              </a:solidFill>
              <a:latin typeface="Arial" panose="020B0604020202020204" pitchFamily="34" charset="0"/>
              <a:ea typeface="MS PGothic" panose="020B0600070205080204" pitchFamily="34" charset="-128"/>
            </a:endParaRPr>
          </a:p>
        </p:txBody>
      </p:sp>
      <p:sp>
        <p:nvSpPr>
          <p:cNvPr id="99330" name="Rectangle 2"/>
          <p:cNvSpPr>
            <a:spLocks noGrp="1"/>
          </p:cNvSpPr>
          <p:nvPr>
            <p:ph type="title"/>
          </p:nvPr>
        </p:nvSpPr>
        <p:spPr>
          <a:xfrm>
            <a:off x="0" y="0"/>
            <a:ext cx="9144000" cy="692150"/>
          </a:xfrm>
          <a:ln/>
        </p:spPr>
        <p:txBody>
          <a:bodyPr vert="horz" wrap="square" lIns="91440" tIns="45720" rIns="91440" bIns="45720" anchor="b" anchorCtr="0"/>
          <a:lstStyle/>
          <a:p>
            <a:pPr eaLnBrk="1" hangingPunct="1"/>
            <a:r>
              <a:rPr lang="en-US" altLang="zh-CN" sz="3600" b="0" dirty="0">
                <a:latin typeface="Times New Roman" panose="02020603050405020304" pitchFamily="18" charset="0"/>
                <a:ea typeface="黑体" panose="02010609060101010101" pitchFamily="49" charset="-122"/>
              </a:rPr>
              <a:t>6.6.3  </a:t>
            </a:r>
            <a:r>
              <a:rPr lang="zh-CN" altLang="en-US" sz="3600" b="0" dirty="0">
                <a:latin typeface="Times New Roman" panose="02020603050405020304" pitchFamily="18" charset="0"/>
                <a:ea typeface="黑体" panose="02010609060101010101" pitchFamily="49" charset="-122"/>
              </a:rPr>
              <a:t>粒子群优化算法的参数分析</a:t>
            </a:r>
            <a:endParaRPr lang="zh-CN" altLang="en-US" sz="3200" b="0" dirty="0"/>
          </a:p>
        </p:txBody>
      </p:sp>
      <p:sp>
        <p:nvSpPr>
          <p:cNvPr id="6158" name="Text Box 14"/>
          <p:cNvSpPr txBox="1"/>
          <p:nvPr/>
        </p:nvSpPr>
        <p:spPr>
          <a:xfrm>
            <a:off x="428625" y="2500313"/>
            <a:ext cx="5616575" cy="560387"/>
          </a:xfrm>
          <a:prstGeom prst="rect">
            <a:avLst/>
          </a:prstGeom>
          <a:noFill/>
          <a:ln w="9525">
            <a:noFill/>
          </a:ln>
        </p:spPr>
        <p:txBody>
          <a:bodyPr anchor="b" anchorCtr="0">
            <a:spAutoFit/>
          </a:bodyPr>
          <a:lstStyle/>
          <a:p>
            <a:pPr algn="just">
              <a:lnSpc>
                <a:spcPct val="120000"/>
              </a:lnSpc>
              <a:spcBef>
                <a:spcPct val="80000"/>
              </a:spcBef>
              <a:buClr>
                <a:schemeClr val="tx1"/>
              </a:buClr>
            </a:pPr>
            <a:r>
              <a:rPr lang="zh-CN" altLang="en-US" sz="2800" b="1" dirty="0">
                <a:solidFill>
                  <a:srgbClr val="0000FF"/>
                </a:solidFill>
                <a:latin typeface="Times New Roman" panose="02020603050405020304" pitchFamily="18" charset="0"/>
                <a:ea typeface="宋体" panose="02010600030101010101" pitchFamily="2" charset="-122"/>
              </a:rPr>
              <a:t>（</a:t>
            </a:r>
            <a:r>
              <a:rPr lang="en-US" altLang="zh-CN" sz="2800" b="1" dirty="0">
                <a:solidFill>
                  <a:srgbClr val="0000FF"/>
                </a:solidFill>
                <a:latin typeface="Times New Roman" panose="02020603050405020304" pitchFamily="18" charset="0"/>
                <a:ea typeface="宋体" panose="02010600030101010101" pitchFamily="2" charset="-122"/>
              </a:rPr>
              <a:t>3</a:t>
            </a:r>
            <a:r>
              <a:rPr lang="zh-CN" altLang="en-US" sz="2800" b="1" dirty="0">
                <a:solidFill>
                  <a:srgbClr val="0000FF"/>
                </a:solidFill>
                <a:latin typeface="Times New Roman" panose="02020603050405020304" pitchFamily="18" charset="0"/>
                <a:ea typeface="宋体" panose="02010600030101010101" pitchFamily="2" charset="-122"/>
              </a:rPr>
              <a:t>）没有第</a:t>
            </a:r>
            <a:r>
              <a:rPr lang="en-US" altLang="zh-CN" sz="2800" b="1" dirty="0">
                <a:solidFill>
                  <a:srgbClr val="0000FF"/>
                </a:solidFill>
                <a:latin typeface="Times New Roman" panose="02020603050405020304" pitchFamily="18" charset="0"/>
                <a:ea typeface="宋体" panose="02010600030101010101" pitchFamily="2" charset="-122"/>
              </a:rPr>
              <a:t>2</a:t>
            </a:r>
            <a:r>
              <a:rPr lang="zh-CN" altLang="en-US" sz="2800" b="1" dirty="0">
                <a:solidFill>
                  <a:srgbClr val="0000FF"/>
                </a:solidFill>
                <a:latin typeface="Times New Roman" panose="02020603050405020304" pitchFamily="18" charset="0"/>
                <a:ea typeface="宋体" panose="02010600030101010101" pitchFamily="2" charset="-122"/>
              </a:rPr>
              <a:t>部分，</a:t>
            </a:r>
            <a:r>
              <a:rPr lang="zh-CN" altLang="zh-CN" sz="2800" b="1" dirty="0">
                <a:solidFill>
                  <a:srgbClr val="0000FF"/>
                </a:solidFill>
                <a:latin typeface="Times New Roman" panose="02020603050405020304" pitchFamily="18" charset="0"/>
                <a:ea typeface="宋体" panose="02010600030101010101" pitchFamily="2" charset="-122"/>
              </a:rPr>
              <a:t>即</a:t>
            </a:r>
            <a:r>
              <a:rPr lang="en-US" altLang="zh-CN" sz="2800" b="1" dirty="0">
                <a:solidFill>
                  <a:srgbClr val="0000FF"/>
                </a:solidFill>
                <a:latin typeface="Times New Roman" panose="02020603050405020304" pitchFamily="18" charset="0"/>
                <a:ea typeface="宋体" panose="02010600030101010101" pitchFamily="2" charset="-122"/>
              </a:rPr>
              <a:t> </a:t>
            </a:r>
            <a:r>
              <a:rPr lang="zh-CN" altLang="en-US" sz="2800" b="1" i="1" dirty="0">
                <a:solidFill>
                  <a:srgbClr val="0000FF"/>
                </a:solidFill>
                <a:latin typeface="Times New Roman" panose="02020603050405020304" pitchFamily="18" charset="0"/>
                <a:ea typeface="宋体" panose="02010600030101010101" pitchFamily="2" charset="-122"/>
                <a:sym typeface="Symbol" panose="05050102010706020507" pitchFamily="18" charset="2"/>
              </a:rPr>
              <a:t></a:t>
            </a:r>
            <a:r>
              <a:rPr lang="en-US" altLang="zh-CN" sz="2800" b="1" baseline="-25000" dirty="0">
                <a:solidFill>
                  <a:srgbClr val="0000FF"/>
                </a:solidFill>
                <a:latin typeface="Times New Roman" panose="02020603050405020304" pitchFamily="18" charset="0"/>
                <a:ea typeface="宋体" panose="02010600030101010101" pitchFamily="2" charset="-122"/>
                <a:sym typeface="Symbol" panose="05050102010706020507" pitchFamily="18" charset="2"/>
              </a:rPr>
              <a:t>1</a:t>
            </a:r>
            <a:r>
              <a:rPr lang="en-US" altLang="zh-CN" sz="2800" b="1" dirty="0">
                <a:solidFill>
                  <a:srgbClr val="0000FF"/>
                </a:solidFill>
                <a:latin typeface="Times New Roman" panose="02020603050405020304" pitchFamily="18" charset="0"/>
                <a:ea typeface="宋体" panose="02010600030101010101" pitchFamily="2" charset="-122"/>
                <a:sym typeface="Symbol" panose="05050102010706020507" pitchFamily="18" charset="2"/>
              </a:rPr>
              <a:t>=0</a:t>
            </a:r>
            <a:r>
              <a:rPr lang="en-US" altLang="zh-CN" sz="2800" dirty="0">
                <a:solidFill>
                  <a:srgbClr val="0000FF"/>
                </a:solidFill>
                <a:latin typeface="Times New Roman" panose="02020603050405020304" pitchFamily="18" charset="0"/>
                <a:ea typeface="宋体" panose="02010600030101010101" pitchFamily="2" charset="-122"/>
                <a:sym typeface="Symbol" panose="05050102010706020507" pitchFamily="18" charset="2"/>
              </a:rPr>
              <a:t> </a:t>
            </a:r>
            <a:endParaRPr lang="zh-CN" altLang="en-US" sz="2800" b="1" dirty="0">
              <a:solidFill>
                <a:srgbClr val="0000FF"/>
              </a:solidFill>
              <a:latin typeface="Times New Roman" panose="02020603050405020304" pitchFamily="18" charset="0"/>
              <a:ea typeface="Times New Roman" panose="02020603050405020304" pitchFamily="18" charset="0"/>
            </a:endParaRPr>
          </a:p>
        </p:txBody>
      </p:sp>
      <p:sp>
        <p:nvSpPr>
          <p:cNvPr id="11" name="Text Box 10"/>
          <p:cNvSpPr txBox="1"/>
          <p:nvPr/>
        </p:nvSpPr>
        <p:spPr>
          <a:xfrm>
            <a:off x="500063" y="3429000"/>
            <a:ext cx="8229600" cy="587375"/>
          </a:xfrm>
          <a:prstGeom prst="rect">
            <a:avLst/>
          </a:prstGeom>
          <a:solidFill>
            <a:srgbClr val="FFFFFF"/>
          </a:solidFill>
          <a:ln w="9525" cap="flat" cmpd="sng">
            <a:solidFill>
              <a:srgbClr val="808080"/>
            </a:solidFill>
            <a:prstDash val="solid"/>
            <a:miter/>
            <a:headEnd type="none" w="med" len="med"/>
            <a:tailEnd type="none" w="med" len="med"/>
          </a:ln>
        </p:spPr>
        <p:txBody>
          <a:bodyPr anchor="b" anchorCtr="0">
            <a:spAutoFit/>
          </a:bodyPr>
          <a:lstStyle/>
          <a:p>
            <a:pPr algn="just">
              <a:lnSpc>
                <a:spcPct val="140000"/>
              </a:lnSpc>
              <a:spcBef>
                <a:spcPct val="50000"/>
              </a:spcBef>
            </a:pPr>
            <a:r>
              <a:rPr lang="zh-CN" altLang="zh-CN" sz="2600" dirty="0">
                <a:solidFill>
                  <a:schemeClr val="tx1"/>
                </a:solidFill>
                <a:latin typeface="Times New Roman" panose="02020603050405020304" pitchFamily="18" charset="0"/>
                <a:ea typeface="宋体" panose="02010600030101010101" pitchFamily="2" charset="-122"/>
              </a:rPr>
              <a:t>粒子没有认知能力，也就是</a:t>
            </a:r>
            <a:r>
              <a:rPr lang="en-US" altLang="zh-CN" sz="2600" dirty="0">
                <a:solidFill>
                  <a:schemeClr val="tx1"/>
                </a:solidFill>
                <a:latin typeface="Times New Roman" panose="02020603050405020304" pitchFamily="18" charset="0"/>
                <a:ea typeface="宋体" panose="02010600030101010101" pitchFamily="2" charset="-122"/>
              </a:rPr>
              <a:t>“</a:t>
            </a:r>
            <a:r>
              <a:rPr lang="zh-CN" altLang="zh-CN" sz="2600" dirty="0">
                <a:solidFill>
                  <a:schemeClr val="tx1"/>
                </a:solidFill>
                <a:latin typeface="Times New Roman" panose="02020603050405020304" pitchFamily="18" charset="0"/>
                <a:ea typeface="宋体" panose="02010600030101010101" pitchFamily="2" charset="-122"/>
              </a:rPr>
              <a:t>只有社会模型</a:t>
            </a:r>
            <a:r>
              <a:rPr lang="en-US" altLang="zh-CN" sz="2600" dirty="0">
                <a:solidFill>
                  <a:schemeClr val="tx1"/>
                </a:solidFill>
                <a:latin typeface="Times New Roman" panose="02020603050405020304" pitchFamily="18" charset="0"/>
                <a:ea typeface="宋体" panose="02010600030101010101" pitchFamily="2" charset="-122"/>
              </a:rPr>
              <a:t>”</a:t>
            </a:r>
            <a:r>
              <a:rPr lang="zh-CN" altLang="zh-CN" sz="2600" dirty="0">
                <a:solidFill>
                  <a:schemeClr val="tx1"/>
                </a:solidFill>
                <a:latin typeface="Times New Roman" panose="02020603050405020304" pitchFamily="18" charset="0"/>
                <a:ea typeface="宋体" panose="02010600030101010101" pitchFamily="2" charset="-122"/>
              </a:rPr>
              <a:t>。</a:t>
            </a:r>
            <a:endParaRPr lang="zh-CN" altLang="en-US" sz="2600" dirty="0">
              <a:solidFill>
                <a:schemeClr val="tx1"/>
              </a:solidFill>
              <a:latin typeface="Times New Roman" panose="02020603050405020304" pitchFamily="18" charset="0"/>
              <a:ea typeface="Times New Roman" panose="02020603050405020304" pitchFamily="18" charset="0"/>
            </a:endParaRPr>
          </a:p>
        </p:txBody>
      </p:sp>
      <p:sp>
        <p:nvSpPr>
          <p:cNvPr id="12" name="Text Box 10"/>
          <p:cNvSpPr txBox="1"/>
          <p:nvPr/>
        </p:nvSpPr>
        <p:spPr>
          <a:xfrm>
            <a:off x="500063" y="4357688"/>
            <a:ext cx="8229600" cy="1212850"/>
          </a:xfrm>
          <a:prstGeom prst="rect">
            <a:avLst/>
          </a:prstGeom>
          <a:solidFill>
            <a:srgbClr val="FFFFFF"/>
          </a:solidFill>
          <a:ln w="9525" cap="flat" cmpd="sng">
            <a:solidFill>
              <a:srgbClr val="808080"/>
            </a:solidFill>
            <a:prstDash val="solid"/>
            <a:miter/>
            <a:headEnd type="none" w="med" len="med"/>
            <a:tailEnd type="none" w="med" len="med"/>
          </a:ln>
        </p:spPr>
        <p:txBody>
          <a:bodyPr anchor="b" anchorCtr="0">
            <a:spAutoFit/>
          </a:bodyPr>
          <a:lstStyle/>
          <a:p>
            <a:pPr algn="just">
              <a:lnSpc>
                <a:spcPct val="140000"/>
              </a:lnSpc>
              <a:spcBef>
                <a:spcPct val="50000"/>
              </a:spcBef>
            </a:pPr>
            <a:r>
              <a:rPr lang="zh-CN" altLang="zh-CN" sz="2600" dirty="0">
                <a:solidFill>
                  <a:schemeClr val="tx1"/>
                </a:solidFill>
                <a:latin typeface="Arial" panose="020B0604020202020204" pitchFamily="34" charset="0"/>
                <a:ea typeface="宋体" panose="02010600030101010101" pitchFamily="2" charset="-122"/>
              </a:rPr>
              <a:t>在粒子的相互作用下，有能力达到新的搜索空间。但对复杂问题，容易陷入局部最优点。</a:t>
            </a:r>
            <a:endParaRPr lang="zh-CN" altLang="en-US" sz="2600" dirty="0">
              <a:solidFill>
                <a:schemeClr val="tx1"/>
              </a:solidFill>
              <a:latin typeface="Times New Roman" panose="02020603050405020304" pitchFamily="18" charset="0"/>
              <a:ea typeface="Times New Roman" panose="02020603050405020304" pitchFamily="18" charset="0"/>
            </a:endParaRPr>
          </a:p>
        </p:txBody>
      </p:sp>
      <p:graphicFrame>
        <p:nvGraphicFramePr>
          <p:cNvPr id="99334" name="对象 7"/>
          <p:cNvGraphicFramePr>
            <a:graphicFrameLocks noChangeAspect="1"/>
          </p:cNvGraphicFramePr>
          <p:nvPr/>
        </p:nvGraphicFramePr>
        <p:xfrm>
          <a:off x="0" y="1428750"/>
          <a:ext cx="8867775" cy="479425"/>
        </p:xfrm>
        <a:graphic>
          <a:graphicData uri="http://schemas.openxmlformats.org/presentationml/2006/ole">
            <mc:AlternateContent xmlns:mc="http://schemas.openxmlformats.org/markup-compatibility/2006">
              <mc:Choice xmlns:v="urn:schemas-microsoft-com:vml" Requires="v">
                <p:oleObj r:id="rId2" imgW="5067300" imgH="279400" progId="Equation.DSMT4">
                  <p:embed/>
                </p:oleObj>
              </mc:Choice>
              <mc:Fallback>
                <p:oleObj r:id="rId2" imgW="5067300" imgH="279400" progId="Equation.DSMT4">
                  <p:embed/>
                  <p:pic>
                    <p:nvPicPr>
                      <p:cNvPr id="0" name="图片 3196"/>
                      <p:cNvPicPr/>
                      <p:nvPr/>
                    </p:nvPicPr>
                    <p:blipFill>
                      <a:blip r:embed="rId3"/>
                      <a:stretch>
                        <a:fillRect/>
                      </a:stretch>
                    </p:blipFill>
                    <p:spPr>
                      <a:xfrm>
                        <a:off x="0" y="1428750"/>
                        <a:ext cx="8867775" cy="479425"/>
                      </a:xfrm>
                      <a:prstGeom prst="rect">
                        <a:avLst/>
                      </a:prstGeom>
                      <a:noFill/>
                      <a:ln w="38100">
                        <a:noFill/>
                        <a:miter/>
                      </a:ln>
                    </p:spPr>
                  </p:pic>
                </p:oleObj>
              </mc:Fallback>
            </mc:AlternateContent>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158"/>
                                        </p:tgtEl>
                                        <p:attrNameLst>
                                          <p:attrName>style.visibility</p:attrName>
                                        </p:attrNameLst>
                                      </p:cBhvr>
                                      <p:to>
                                        <p:strVal val="visible"/>
                                      </p:to>
                                    </p:set>
                                    <p:anim calcmode="lin" valueType="num">
                                      <p:cBhvr additive="base">
                                        <p:cTn id="7" dur="500" fill="hold"/>
                                        <p:tgtEl>
                                          <p:spTgt spid="6158"/>
                                        </p:tgtEl>
                                        <p:attrNameLst>
                                          <p:attrName>ppt_x</p:attrName>
                                        </p:attrNameLst>
                                      </p:cBhvr>
                                      <p:tavLst>
                                        <p:tav tm="0">
                                          <p:val>
                                            <p:strVal val="0-#ppt_w/2"/>
                                          </p:val>
                                        </p:tav>
                                        <p:tav tm="100000">
                                          <p:val>
                                            <p:strVal val="#ppt_x"/>
                                          </p:val>
                                        </p:tav>
                                      </p:tavLst>
                                    </p:anim>
                                    <p:anim calcmode="lin" valueType="num">
                                      <p:cBhvr additive="base">
                                        <p:cTn id="8" dur="500" fill="hold"/>
                                        <p:tgtEl>
                                          <p:spTgt spid="6158"/>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2" presetClass="entr" presetSubtype="0" fill="hold" grpId="0" nodeType="after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1000"/>
                                        <p:tgtEl>
                                          <p:spTgt spid="11"/>
                                        </p:tgtEl>
                                      </p:cBhvr>
                                    </p:animEffect>
                                    <p:anim calcmode="lin" valueType="num">
                                      <p:cBhvr>
                                        <p:cTn id="13" dur="1000" fill="hold"/>
                                        <p:tgtEl>
                                          <p:spTgt spid="11"/>
                                        </p:tgtEl>
                                        <p:attrNameLst>
                                          <p:attrName>ppt_x</p:attrName>
                                        </p:attrNameLst>
                                      </p:cBhvr>
                                      <p:tavLst>
                                        <p:tav tm="0">
                                          <p:val>
                                            <p:strVal val="#ppt_x"/>
                                          </p:val>
                                        </p:tav>
                                        <p:tav tm="100000">
                                          <p:val>
                                            <p:strVal val="#ppt_x"/>
                                          </p:val>
                                        </p:tav>
                                      </p:tavLst>
                                    </p:anim>
                                    <p:anim calcmode="lin" valueType="num">
                                      <p:cBhvr>
                                        <p:cTn id="14" dur="1000" fill="hold"/>
                                        <p:tgtEl>
                                          <p:spTgt spid="11"/>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1000"/>
                                        <p:tgtEl>
                                          <p:spTgt spid="12"/>
                                        </p:tgtEl>
                                      </p:cBhvr>
                                    </p:animEffect>
                                    <p:anim calcmode="lin" valueType="num">
                                      <p:cBhvr>
                                        <p:cTn id="18" dur="1000" fill="hold"/>
                                        <p:tgtEl>
                                          <p:spTgt spid="12"/>
                                        </p:tgtEl>
                                        <p:attrNameLst>
                                          <p:attrName>ppt_x</p:attrName>
                                        </p:attrNameLst>
                                      </p:cBhvr>
                                      <p:tavLst>
                                        <p:tav tm="0">
                                          <p:val>
                                            <p:strVal val="#ppt_x"/>
                                          </p:val>
                                        </p:tav>
                                        <p:tav tm="100000">
                                          <p:val>
                                            <p:strVal val="#ppt_x"/>
                                          </p:val>
                                        </p:tav>
                                      </p:tavLst>
                                    </p:anim>
                                    <p:anim calcmode="lin" valueType="num">
                                      <p:cBhvr>
                                        <p:cTn id="1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58" grpId="0"/>
      <p:bldP spid="11" grpId="0" animBg="1"/>
      <p:bldP spid="12"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灯片编号占位符 3"/>
          <p:cNvSpPr>
            <a:spLocks noGrp="1"/>
          </p:cNvSpPr>
          <p:nvPr>
            <p:ph type="sldNum" sz="quarter" idx="10"/>
          </p:nvPr>
        </p:nvSpPr>
        <p:spPr>
          <a:ln/>
        </p:spPr>
        <p:txBody>
          <a:bodyPr wrap="square" lIns="91440" tIns="45720" rIns="91440" bIns="45720" anchor="t"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5pPr>
          </a:lstStyle>
          <a:p>
            <a:pPr lvl="0" algn="r" eaLnBrk="1" hangingPunct="1">
              <a:buSzTx/>
            </a:pPr>
            <a:fld id="{9A0DB2DC-4C9A-4742-B13C-FB6460FD3503}" type="slidenum">
              <a:rPr lang="ja-JP" altLang="en-US" sz="1800" dirty="0">
                <a:solidFill>
                  <a:srgbClr val="A50021"/>
                </a:solidFill>
                <a:latin typeface="Arial" panose="020B0604020202020204" pitchFamily="34" charset="0"/>
                <a:ea typeface="MS PGothic" panose="020B0600070205080204" pitchFamily="34" charset="-128"/>
              </a:rPr>
              <a:t>21</a:t>
            </a:fld>
            <a:endParaRPr lang="ja-JP" altLang="en-US" sz="1800" dirty="0">
              <a:solidFill>
                <a:srgbClr val="A50021"/>
              </a:solidFill>
              <a:latin typeface="Arial" panose="020B0604020202020204" pitchFamily="34" charset="0"/>
              <a:ea typeface="MS PGothic" panose="020B0600070205080204" pitchFamily="34" charset="-128"/>
            </a:endParaRPr>
          </a:p>
        </p:txBody>
      </p:sp>
      <p:sp>
        <p:nvSpPr>
          <p:cNvPr id="100354" name="Rectangle 2"/>
          <p:cNvSpPr>
            <a:spLocks noGrp="1"/>
          </p:cNvSpPr>
          <p:nvPr>
            <p:ph type="title"/>
          </p:nvPr>
        </p:nvSpPr>
        <p:spPr>
          <a:xfrm>
            <a:off x="0" y="0"/>
            <a:ext cx="9144000" cy="692150"/>
          </a:xfrm>
          <a:ln/>
        </p:spPr>
        <p:txBody>
          <a:bodyPr vert="horz" wrap="square" lIns="91440" tIns="45720" rIns="91440" bIns="45720" anchor="b" anchorCtr="0"/>
          <a:lstStyle/>
          <a:p>
            <a:pPr eaLnBrk="1" hangingPunct="1"/>
            <a:r>
              <a:rPr lang="en-US" altLang="zh-CN" sz="3600" b="0" dirty="0">
                <a:latin typeface="Times New Roman" panose="02020603050405020304" pitchFamily="18" charset="0"/>
                <a:ea typeface="黑体" panose="02010609060101010101" pitchFamily="49" charset="-122"/>
              </a:rPr>
              <a:t>6.6.3  </a:t>
            </a:r>
            <a:r>
              <a:rPr lang="zh-CN" altLang="en-US" sz="3600" b="0" dirty="0">
                <a:latin typeface="Times New Roman" panose="02020603050405020304" pitchFamily="18" charset="0"/>
                <a:ea typeface="黑体" panose="02010609060101010101" pitchFamily="49" charset="-122"/>
              </a:rPr>
              <a:t>粒子群优化算法的参数分析</a:t>
            </a:r>
            <a:endParaRPr lang="zh-CN" altLang="en-US" sz="3200" b="0" dirty="0"/>
          </a:p>
        </p:txBody>
      </p:sp>
      <p:sp>
        <p:nvSpPr>
          <p:cNvPr id="100355" name="Text Box 11"/>
          <p:cNvSpPr txBox="1"/>
          <p:nvPr/>
        </p:nvSpPr>
        <p:spPr>
          <a:xfrm>
            <a:off x="1066800" y="3713163"/>
            <a:ext cx="4419600" cy="457200"/>
          </a:xfrm>
          <a:prstGeom prst="rect">
            <a:avLst/>
          </a:prstGeom>
          <a:noFill/>
          <a:ln w="9525">
            <a:noFill/>
          </a:ln>
        </p:spPr>
        <p:txBody>
          <a:bodyPr anchor="b" anchorCtr="0">
            <a:spAutoFit/>
          </a:bodyPr>
          <a:lstStyle/>
          <a:p>
            <a:pPr>
              <a:spcBef>
                <a:spcPct val="50000"/>
              </a:spcBef>
            </a:pPr>
            <a:endParaRPr lang="zh-CN" altLang="zh-CN" dirty="0">
              <a:latin typeface="宋体" panose="02010600030101010101" pitchFamily="2" charset="-122"/>
              <a:ea typeface="宋体" panose="02010600030101010101" pitchFamily="2" charset="-122"/>
            </a:endParaRPr>
          </a:p>
        </p:txBody>
      </p:sp>
      <p:sp>
        <p:nvSpPr>
          <p:cNvPr id="8" name="Text Box 14"/>
          <p:cNvSpPr txBox="1"/>
          <p:nvPr/>
        </p:nvSpPr>
        <p:spPr>
          <a:xfrm>
            <a:off x="428625" y="3071813"/>
            <a:ext cx="5256213" cy="560387"/>
          </a:xfrm>
          <a:prstGeom prst="rect">
            <a:avLst/>
          </a:prstGeom>
          <a:noFill/>
          <a:ln w="9525">
            <a:noFill/>
          </a:ln>
        </p:spPr>
        <p:txBody>
          <a:bodyPr anchor="b" anchorCtr="0">
            <a:spAutoFit/>
          </a:bodyPr>
          <a:lstStyle/>
          <a:p>
            <a:pPr algn="just">
              <a:lnSpc>
                <a:spcPct val="120000"/>
              </a:lnSpc>
              <a:spcBef>
                <a:spcPct val="80000"/>
              </a:spcBef>
              <a:buClr>
                <a:schemeClr val="tx1"/>
              </a:buClr>
            </a:pPr>
            <a:r>
              <a:rPr lang="zh-CN" altLang="en-US" sz="2800" b="1" dirty="0">
                <a:solidFill>
                  <a:srgbClr val="0000FF"/>
                </a:solidFill>
                <a:latin typeface="Times New Roman" panose="02020603050405020304" pitchFamily="18" charset="0"/>
                <a:ea typeface="宋体" panose="02010600030101010101" pitchFamily="2" charset="-122"/>
              </a:rPr>
              <a:t>（</a:t>
            </a:r>
            <a:r>
              <a:rPr lang="en-US" altLang="zh-CN" sz="2800" b="1" dirty="0">
                <a:solidFill>
                  <a:srgbClr val="0000FF"/>
                </a:solidFill>
                <a:latin typeface="Times New Roman" panose="02020603050405020304" pitchFamily="18" charset="0"/>
                <a:ea typeface="宋体" panose="02010600030101010101" pitchFamily="2" charset="-122"/>
              </a:rPr>
              <a:t>4</a:t>
            </a:r>
            <a:r>
              <a:rPr lang="zh-CN" altLang="en-US" sz="2800" b="1" dirty="0">
                <a:solidFill>
                  <a:srgbClr val="0000FF"/>
                </a:solidFill>
                <a:latin typeface="Times New Roman" panose="02020603050405020304" pitchFamily="18" charset="0"/>
                <a:ea typeface="宋体" panose="02010600030101010101" pitchFamily="2" charset="-122"/>
              </a:rPr>
              <a:t>）没有第</a:t>
            </a:r>
            <a:r>
              <a:rPr lang="en-US" altLang="zh-CN" sz="2800" b="1" dirty="0">
                <a:solidFill>
                  <a:srgbClr val="0000FF"/>
                </a:solidFill>
                <a:latin typeface="Times New Roman" panose="02020603050405020304" pitchFamily="18" charset="0"/>
                <a:ea typeface="宋体" panose="02010600030101010101" pitchFamily="2" charset="-122"/>
              </a:rPr>
              <a:t>3</a:t>
            </a:r>
            <a:r>
              <a:rPr lang="zh-CN" altLang="en-US" sz="2800" b="1" dirty="0">
                <a:solidFill>
                  <a:srgbClr val="0000FF"/>
                </a:solidFill>
                <a:latin typeface="Times New Roman" panose="02020603050405020304" pitchFamily="18" charset="0"/>
                <a:ea typeface="宋体" panose="02010600030101010101" pitchFamily="2" charset="-122"/>
              </a:rPr>
              <a:t>部分，</a:t>
            </a:r>
            <a:r>
              <a:rPr lang="zh-CN" altLang="zh-CN" sz="2800" b="1" dirty="0">
                <a:solidFill>
                  <a:srgbClr val="0000FF"/>
                </a:solidFill>
                <a:latin typeface="Times New Roman" panose="02020603050405020304" pitchFamily="18" charset="0"/>
                <a:ea typeface="宋体" panose="02010600030101010101" pitchFamily="2" charset="-122"/>
              </a:rPr>
              <a:t>即</a:t>
            </a:r>
            <a:r>
              <a:rPr lang="en-US" altLang="zh-CN" sz="2800" b="1" dirty="0">
                <a:solidFill>
                  <a:srgbClr val="0000FF"/>
                </a:solidFill>
                <a:latin typeface="Times New Roman" panose="02020603050405020304" pitchFamily="18" charset="0"/>
                <a:ea typeface="宋体" panose="02010600030101010101" pitchFamily="2" charset="-122"/>
              </a:rPr>
              <a:t> </a:t>
            </a:r>
            <a:r>
              <a:rPr lang="zh-CN" altLang="en-US" sz="2800" b="1" i="1" dirty="0">
                <a:solidFill>
                  <a:srgbClr val="0000FF"/>
                </a:solidFill>
                <a:latin typeface="Times New Roman" panose="02020603050405020304" pitchFamily="18" charset="0"/>
                <a:ea typeface="宋体" panose="02010600030101010101" pitchFamily="2" charset="-122"/>
                <a:sym typeface="Symbol" panose="05050102010706020507" pitchFamily="18" charset="2"/>
              </a:rPr>
              <a:t></a:t>
            </a:r>
            <a:r>
              <a:rPr lang="en-US" altLang="zh-CN" sz="2800" b="1" baseline="-25000" dirty="0">
                <a:solidFill>
                  <a:srgbClr val="0000FF"/>
                </a:solidFill>
                <a:latin typeface="Times New Roman" panose="02020603050405020304" pitchFamily="18" charset="0"/>
                <a:ea typeface="宋体" panose="02010600030101010101" pitchFamily="2" charset="-122"/>
                <a:sym typeface="Symbol" panose="05050102010706020507" pitchFamily="18" charset="2"/>
              </a:rPr>
              <a:t>2</a:t>
            </a:r>
            <a:r>
              <a:rPr lang="en-US" altLang="zh-CN" sz="2800" b="1" dirty="0">
                <a:solidFill>
                  <a:srgbClr val="0000FF"/>
                </a:solidFill>
                <a:latin typeface="Times New Roman" panose="02020603050405020304" pitchFamily="18" charset="0"/>
                <a:ea typeface="宋体" panose="02010600030101010101" pitchFamily="2" charset="-122"/>
                <a:sym typeface="Symbol" panose="05050102010706020507" pitchFamily="18" charset="2"/>
              </a:rPr>
              <a:t>=0</a:t>
            </a:r>
            <a:r>
              <a:rPr lang="en-US" altLang="zh-CN" sz="2800" dirty="0">
                <a:solidFill>
                  <a:srgbClr val="0000FF"/>
                </a:solidFill>
                <a:latin typeface="Times New Roman" panose="02020603050405020304" pitchFamily="18" charset="0"/>
                <a:ea typeface="宋体" panose="02010600030101010101" pitchFamily="2" charset="-122"/>
                <a:sym typeface="Symbol" panose="05050102010706020507" pitchFamily="18" charset="2"/>
              </a:rPr>
              <a:t> </a:t>
            </a:r>
            <a:endParaRPr lang="zh-CN" altLang="en-US" sz="2800" b="1" dirty="0">
              <a:solidFill>
                <a:srgbClr val="0000FF"/>
              </a:solidFill>
              <a:latin typeface="Times New Roman" panose="02020603050405020304" pitchFamily="18" charset="0"/>
              <a:ea typeface="Times New Roman" panose="02020603050405020304" pitchFamily="18" charset="0"/>
            </a:endParaRPr>
          </a:p>
        </p:txBody>
      </p:sp>
      <p:sp>
        <p:nvSpPr>
          <p:cNvPr id="9" name="Text Box 10"/>
          <p:cNvSpPr txBox="1"/>
          <p:nvPr/>
        </p:nvSpPr>
        <p:spPr>
          <a:xfrm>
            <a:off x="500063" y="3929063"/>
            <a:ext cx="8229600" cy="587375"/>
          </a:xfrm>
          <a:prstGeom prst="rect">
            <a:avLst/>
          </a:prstGeom>
          <a:solidFill>
            <a:srgbClr val="FFFFFF"/>
          </a:solidFill>
          <a:ln w="9525" cap="flat" cmpd="sng">
            <a:solidFill>
              <a:srgbClr val="808080"/>
            </a:solidFill>
            <a:prstDash val="solid"/>
            <a:miter/>
            <a:headEnd type="none" w="med" len="med"/>
            <a:tailEnd type="none" w="med" len="med"/>
          </a:ln>
        </p:spPr>
        <p:txBody>
          <a:bodyPr anchor="b" anchorCtr="0">
            <a:spAutoFit/>
          </a:bodyPr>
          <a:lstStyle/>
          <a:p>
            <a:pPr algn="just">
              <a:lnSpc>
                <a:spcPct val="140000"/>
              </a:lnSpc>
              <a:spcBef>
                <a:spcPct val="50000"/>
              </a:spcBef>
            </a:pPr>
            <a:r>
              <a:rPr lang="zh-CN" altLang="zh-CN" sz="2600" dirty="0">
                <a:solidFill>
                  <a:schemeClr val="tx1"/>
                </a:solidFill>
                <a:latin typeface="Times New Roman" panose="02020603050405020304" pitchFamily="18" charset="0"/>
                <a:ea typeface="宋体" panose="02010600030101010101" pitchFamily="2" charset="-122"/>
              </a:rPr>
              <a:t>粒子间没有社会共享信息，也就是</a:t>
            </a:r>
            <a:r>
              <a:rPr lang="en-US" altLang="zh-CN" sz="2600" dirty="0">
                <a:solidFill>
                  <a:schemeClr val="tx1"/>
                </a:solidFill>
                <a:latin typeface="Times New Roman" panose="02020603050405020304" pitchFamily="18" charset="0"/>
                <a:ea typeface="宋体" panose="02010600030101010101" pitchFamily="2" charset="-122"/>
              </a:rPr>
              <a:t>“</a:t>
            </a:r>
            <a:r>
              <a:rPr lang="zh-CN" altLang="zh-CN" sz="2600" dirty="0">
                <a:solidFill>
                  <a:schemeClr val="tx1"/>
                </a:solidFill>
                <a:latin typeface="Times New Roman" panose="02020603050405020304" pitchFamily="18" charset="0"/>
                <a:ea typeface="宋体" panose="02010600030101010101" pitchFamily="2" charset="-122"/>
              </a:rPr>
              <a:t>只有认知</a:t>
            </a:r>
            <a:r>
              <a:rPr lang="en-US" altLang="zh-CN" sz="2600" dirty="0">
                <a:solidFill>
                  <a:schemeClr val="tx1"/>
                </a:solidFill>
                <a:latin typeface="Times New Roman" panose="02020603050405020304" pitchFamily="18" charset="0"/>
                <a:ea typeface="宋体" panose="02010600030101010101" pitchFamily="2" charset="-122"/>
              </a:rPr>
              <a:t>”</a:t>
            </a:r>
            <a:r>
              <a:rPr lang="zh-CN" altLang="zh-CN" sz="2600" dirty="0">
                <a:solidFill>
                  <a:schemeClr val="tx1"/>
                </a:solidFill>
                <a:latin typeface="Times New Roman" panose="02020603050405020304" pitchFamily="18" charset="0"/>
                <a:ea typeface="宋体" panose="02010600030101010101" pitchFamily="2" charset="-122"/>
              </a:rPr>
              <a:t>模型。</a:t>
            </a:r>
            <a:endParaRPr lang="zh-CN" altLang="en-US" sz="2600" dirty="0">
              <a:solidFill>
                <a:schemeClr val="tx1"/>
              </a:solidFill>
              <a:latin typeface="Times New Roman" panose="02020603050405020304" pitchFamily="18" charset="0"/>
              <a:ea typeface="Times New Roman" panose="02020603050405020304" pitchFamily="18" charset="0"/>
            </a:endParaRPr>
          </a:p>
        </p:txBody>
      </p:sp>
      <p:sp>
        <p:nvSpPr>
          <p:cNvPr id="11" name="Text Box 10"/>
          <p:cNvSpPr txBox="1"/>
          <p:nvPr/>
        </p:nvSpPr>
        <p:spPr>
          <a:xfrm>
            <a:off x="468313" y="4875213"/>
            <a:ext cx="8229600" cy="1146175"/>
          </a:xfrm>
          <a:prstGeom prst="rect">
            <a:avLst/>
          </a:prstGeom>
          <a:solidFill>
            <a:srgbClr val="FFFFFF"/>
          </a:solidFill>
          <a:ln w="9525" cap="flat" cmpd="sng">
            <a:solidFill>
              <a:srgbClr val="808080"/>
            </a:solidFill>
            <a:prstDash val="solid"/>
            <a:miter/>
            <a:headEnd type="none" w="med" len="med"/>
            <a:tailEnd type="none" w="med" len="med"/>
          </a:ln>
        </p:spPr>
        <p:txBody>
          <a:bodyPr anchor="b" anchorCtr="0">
            <a:spAutoFit/>
          </a:bodyPr>
          <a:lstStyle/>
          <a:p>
            <a:pPr algn="just">
              <a:lnSpc>
                <a:spcPct val="140000"/>
              </a:lnSpc>
              <a:spcBef>
                <a:spcPct val="50000"/>
              </a:spcBef>
            </a:pPr>
            <a:r>
              <a:rPr lang="zh-CN" altLang="zh-CN" sz="2600" dirty="0">
                <a:solidFill>
                  <a:schemeClr val="tx1"/>
                </a:solidFill>
                <a:latin typeface="Times New Roman" panose="02020603050405020304" pitchFamily="18" charset="0"/>
                <a:ea typeface="宋体" panose="02010600030101010101" pitchFamily="2" charset="-122"/>
              </a:rPr>
              <a:t>因为个体间没有交互，一个规模为</a:t>
            </a:r>
            <a:r>
              <a:rPr lang="en-US" altLang="zh-CN" sz="2600" dirty="0">
                <a:solidFill>
                  <a:schemeClr val="tx1"/>
                </a:solidFill>
                <a:latin typeface="Times New Roman" panose="02020603050405020304" pitchFamily="18" charset="0"/>
                <a:ea typeface="宋体" panose="02010600030101010101" pitchFamily="2" charset="-122"/>
              </a:rPr>
              <a:t>M</a:t>
            </a:r>
            <a:r>
              <a:rPr lang="zh-CN" altLang="zh-CN" sz="2600" dirty="0">
                <a:solidFill>
                  <a:schemeClr val="tx1"/>
                </a:solidFill>
                <a:latin typeface="Times New Roman" panose="02020603050405020304" pitchFamily="18" charset="0"/>
                <a:ea typeface="宋体" panose="02010600030101010101" pitchFamily="2" charset="-122"/>
              </a:rPr>
              <a:t>的群体等价于</a:t>
            </a:r>
            <a:r>
              <a:rPr lang="en-US" altLang="zh-CN" sz="2600" dirty="0">
                <a:solidFill>
                  <a:schemeClr val="tx1"/>
                </a:solidFill>
                <a:latin typeface="Times New Roman" panose="02020603050405020304" pitchFamily="18" charset="0"/>
                <a:ea typeface="宋体" panose="02010600030101010101" pitchFamily="2" charset="-122"/>
              </a:rPr>
              <a:t>M</a:t>
            </a:r>
            <a:r>
              <a:rPr lang="zh-CN" altLang="zh-CN" sz="2600" dirty="0">
                <a:solidFill>
                  <a:schemeClr val="tx1"/>
                </a:solidFill>
                <a:latin typeface="Times New Roman" panose="02020603050405020304" pitchFamily="18" charset="0"/>
                <a:ea typeface="宋体" panose="02010600030101010101" pitchFamily="2" charset="-122"/>
              </a:rPr>
              <a:t>个单个粒子的运行，因而得到最优解的机率非常小。</a:t>
            </a:r>
            <a:endParaRPr lang="zh-CN" altLang="en-US" sz="2600" dirty="0">
              <a:solidFill>
                <a:schemeClr val="tx1"/>
              </a:solidFill>
              <a:latin typeface="Times New Roman" panose="02020603050405020304" pitchFamily="18" charset="0"/>
              <a:ea typeface="Times New Roman" panose="02020603050405020304" pitchFamily="18" charset="0"/>
            </a:endParaRPr>
          </a:p>
        </p:txBody>
      </p:sp>
      <p:graphicFrame>
        <p:nvGraphicFramePr>
          <p:cNvPr id="100359" name="对象 7"/>
          <p:cNvGraphicFramePr>
            <a:graphicFrameLocks noChangeAspect="1"/>
          </p:cNvGraphicFramePr>
          <p:nvPr/>
        </p:nvGraphicFramePr>
        <p:xfrm>
          <a:off x="276225" y="2000250"/>
          <a:ext cx="8867775" cy="479425"/>
        </p:xfrm>
        <a:graphic>
          <a:graphicData uri="http://schemas.openxmlformats.org/presentationml/2006/ole">
            <mc:AlternateContent xmlns:mc="http://schemas.openxmlformats.org/markup-compatibility/2006">
              <mc:Choice xmlns:v="urn:schemas-microsoft-com:vml" Requires="v">
                <p:oleObj r:id="rId2" imgW="5067300" imgH="279400" progId="Equation.DSMT4">
                  <p:embed/>
                </p:oleObj>
              </mc:Choice>
              <mc:Fallback>
                <p:oleObj r:id="rId2" imgW="5067300" imgH="279400" progId="Equation.DSMT4">
                  <p:embed/>
                  <p:pic>
                    <p:nvPicPr>
                      <p:cNvPr id="0" name="图片 3169"/>
                      <p:cNvPicPr/>
                      <p:nvPr/>
                    </p:nvPicPr>
                    <p:blipFill>
                      <a:blip r:embed="rId3"/>
                      <a:stretch>
                        <a:fillRect/>
                      </a:stretch>
                    </p:blipFill>
                    <p:spPr>
                      <a:xfrm>
                        <a:off x="276225" y="2000250"/>
                        <a:ext cx="8867775" cy="479425"/>
                      </a:xfrm>
                      <a:prstGeom prst="rect">
                        <a:avLst/>
                      </a:prstGeom>
                      <a:noFill/>
                      <a:ln w="38100">
                        <a:noFill/>
                        <a:miter/>
                      </a:ln>
                    </p:spPr>
                  </p:pic>
                </p:oleObj>
              </mc:Fallback>
            </mc:AlternateContent>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2" presetClass="entr" presetSubtype="0" fill="hold" grpId="0" nodeType="after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anim calcmode="lin" valueType="num">
                                      <p:cBhvr>
                                        <p:cTn id="13" dur="1000" fill="hold"/>
                                        <p:tgtEl>
                                          <p:spTgt spid="9"/>
                                        </p:tgtEl>
                                        <p:attrNameLst>
                                          <p:attrName>ppt_x</p:attrName>
                                        </p:attrNameLst>
                                      </p:cBhvr>
                                      <p:tavLst>
                                        <p:tav tm="0">
                                          <p:val>
                                            <p:strVal val="#ppt_x"/>
                                          </p:val>
                                        </p:tav>
                                        <p:tav tm="100000">
                                          <p:val>
                                            <p:strVal val="#ppt_x"/>
                                          </p:val>
                                        </p:tav>
                                      </p:tavLst>
                                    </p:anim>
                                    <p:anim calcmode="lin" valueType="num">
                                      <p:cBhvr>
                                        <p:cTn id="14" dur="1000" fill="hold"/>
                                        <p:tgtEl>
                                          <p:spTgt spid="9"/>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1000"/>
                                        <p:tgtEl>
                                          <p:spTgt spid="11"/>
                                        </p:tgtEl>
                                      </p:cBhvr>
                                    </p:animEffect>
                                    <p:anim calcmode="lin" valueType="num">
                                      <p:cBhvr>
                                        <p:cTn id="18" dur="1000" fill="hold"/>
                                        <p:tgtEl>
                                          <p:spTgt spid="11"/>
                                        </p:tgtEl>
                                        <p:attrNameLst>
                                          <p:attrName>ppt_x</p:attrName>
                                        </p:attrNameLst>
                                      </p:cBhvr>
                                      <p:tavLst>
                                        <p:tav tm="0">
                                          <p:val>
                                            <p:strVal val="#ppt_x"/>
                                          </p:val>
                                        </p:tav>
                                        <p:tav tm="100000">
                                          <p:val>
                                            <p:strVal val="#ppt_x"/>
                                          </p:val>
                                        </p:tav>
                                      </p:tavLst>
                                    </p:anim>
                                    <p:anim calcmode="lin" valueType="num">
                                      <p:cBhvr>
                                        <p:cTn id="1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P spid="11"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灯片编号占位符 3"/>
          <p:cNvSpPr>
            <a:spLocks noGrp="1"/>
          </p:cNvSpPr>
          <p:nvPr>
            <p:ph type="sldNum" sz="quarter" idx="10"/>
          </p:nvPr>
        </p:nvSpPr>
        <p:spPr>
          <a:ln/>
        </p:spPr>
        <p:txBody>
          <a:bodyPr wrap="square" lIns="91440" tIns="45720" rIns="91440" bIns="45720" anchor="t"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5pPr>
          </a:lstStyle>
          <a:p>
            <a:pPr lvl="0" algn="r" eaLnBrk="1" hangingPunct="1">
              <a:buSzTx/>
            </a:pPr>
            <a:fld id="{9A0DB2DC-4C9A-4742-B13C-FB6460FD3503}" type="slidenum">
              <a:rPr lang="ja-JP" altLang="en-US" sz="1800" dirty="0">
                <a:solidFill>
                  <a:srgbClr val="A50021"/>
                </a:solidFill>
                <a:latin typeface="Arial" panose="020B0604020202020204" pitchFamily="34" charset="0"/>
                <a:ea typeface="MS PGothic" panose="020B0600070205080204" pitchFamily="34" charset="-128"/>
              </a:rPr>
              <a:t>22</a:t>
            </a:fld>
            <a:endParaRPr lang="ja-JP" altLang="en-US" sz="1800" dirty="0">
              <a:solidFill>
                <a:srgbClr val="A50021"/>
              </a:solidFill>
              <a:latin typeface="Arial" panose="020B0604020202020204" pitchFamily="34" charset="0"/>
              <a:ea typeface="MS PGothic" panose="020B0600070205080204" pitchFamily="34" charset="-128"/>
            </a:endParaRPr>
          </a:p>
        </p:txBody>
      </p:sp>
      <p:sp>
        <p:nvSpPr>
          <p:cNvPr id="101378" name="Rectangle 2"/>
          <p:cNvSpPr>
            <a:spLocks noGrp="1"/>
          </p:cNvSpPr>
          <p:nvPr>
            <p:ph type="title"/>
          </p:nvPr>
        </p:nvSpPr>
        <p:spPr>
          <a:xfrm>
            <a:off x="0" y="0"/>
            <a:ext cx="9144000" cy="692150"/>
          </a:xfrm>
          <a:ln/>
        </p:spPr>
        <p:txBody>
          <a:bodyPr vert="horz" wrap="square" lIns="91440" tIns="45720" rIns="91440" bIns="45720" anchor="b" anchorCtr="0"/>
          <a:lstStyle/>
          <a:p>
            <a:pPr eaLnBrk="1" hangingPunct="1"/>
            <a:r>
              <a:rPr lang="en-US" altLang="zh-CN" sz="3600" b="0" dirty="0">
                <a:latin typeface="Times New Roman" panose="02020603050405020304" pitchFamily="18" charset="0"/>
                <a:ea typeface="黑体" panose="02010609060101010101" pitchFamily="49" charset="-122"/>
              </a:rPr>
              <a:t>6.6.3  </a:t>
            </a:r>
            <a:r>
              <a:rPr lang="zh-CN" altLang="en-US" sz="3600" b="0" dirty="0">
                <a:latin typeface="Times New Roman" panose="02020603050405020304" pitchFamily="18" charset="0"/>
                <a:ea typeface="黑体" panose="02010609060101010101" pitchFamily="49" charset="-122"/>
              </a:rPr>
              <a:t>粒子群优化算法的参数分析</a:t>
            </a:r>
            <a:endParaRPr lang="zh-CN" altLang="en-US" sz="3200" b="0" dirty="0"/>
          </a:p>
        </p:txBody>
      </p:sp>
      <p:sp>
        <p:nvSpPr>
          <p:cNvPr id="101379" name="Rectangle 3"/>
          <p:cNvSpPr>
            <a:spLocks noGrp="1"/>
          </p:cNvSpPr>
          <p:nvPr>
            <p:ph idx="1"/>
          </p:nvPr>
        </p:nvSpPr>
        <p:spPr>
          <a:xfrm>
            <a:off x="450850" y="1000125"/>
            <a:ext cx="8153400" cy="1895475"/>
          </a:xfrm>
          <a:ln/>
        </p:spPr>
        <p:txBody>
          <a:bodyPr vert="horz" wrap="square" lIns="91440" tIns="45720" rIns="91440" bIns="45720" anchor="t" anchorCtr="0"/>
          <a:lstStyle/>
          <a:p>
            <a:pPr marL="0" indent="0" eaLnBrk="1" hangingPunct="1">
              <a:buClr>
                <a:schemeClr val="tx1"/>
              </a:buClr>
              <a:buNone/>
            </a:pPr>
            <a:r>
              <a:rPr lang="en-US" altLang="zh-CN" sz="2800" b="1" dirty="0">
                <a:solidFill>
                  <a:srgbClr val="0000FF"/>
                </a:solidFill>
                <a:latin typeface="Times New Roman" panose="02020603050405020304" pitchFamily="18" charset="0"/>
              </a:rPr>
              <a:t>3. </a:t>
            </a:r>
            <a:r>
              <a:rPr lang="zh-CN" altLang="en-US" sz="2800" b="1" dirty="0">
                <a:solidFill>
                  <a:srgbClr val="0000FF"/>
                </a:solidFill>
                <a:latin typeface="Times New Roman" panose="02020603050405020304" pitchFamily="18" charset="0"/>
              </a:rPr>
              <a:t>参数设置</a:t>
            </a:r>
          </a:p>
          <a:p>
            <a:pPr marL="0" indent="0" eaLnBrk="1" hangingPunct="1">
              <a:buClr>
                <a:schemeClr val="tx1"/>
              </a:buClr>
              <a:buFontTx/>
              <a:buNone/>
            </a:pPr>
            <a:endParaRPr lang="zh-CN" altLang="en-US" sz="2800" b="1" dirty="0">
              <a:latin typeface="宋体" panose="02010600030101010101" pitchFamily="2" charset="-122"/>
            </a:endParaRPr>
          </a:p>
          <a:p>
            <a:pPr marL="0" indent="0" eaLnBrk="1" hangingPunct="1">
              <a:buClr>
                <a:schemeClr val="tx1"/>
              </a:buClr>
              <a:buFontTx/>
              <a:buNone/>
            </a:pPr>
            <a:endParaRPr lang="en-US" altLang="zh-CN" sz="2800" b="1" dirty="0">
              <a:latin typeface="宋体" panose="02010600030101010101" pitchFamily="2" charset="-122"/>
            </a:endParaRPr>
          </a:p>
        </p:txBody>
      </p:sp>
      <p:sp>
        <p:nvSpPr>
          <p:cNvPr id="6153" name="Text Box 9"/>
          <p:cNvSpPr txBox="1"/>
          <p:nvPr/>
        </p:nvSpPr>
        <p:spPr>
          <a:xfrm>
            <a:off x="428625" y="1928813"/>
            <a:ext cx="8229600" cy="2333625"/>
          </a:xfrm>
          <a:prstGeom prst="rect">
            <a:avLst/>
          </a:prstGeom>
          <a:solidFill>
            <a:srgbClr val="FFFFFF"/>
          </a:solidFill>
          <a:ln w="9525" cap="flat" cmpd="sng">
            <a:solidFill>
              <a:srgbClr val="808080"/>
            </a:solidFill>
            <a:prstDash val="solid"/>
            <a:miter/>
            <a:headEnd type="none" w="med" len="med"/>
            <a:tailEnd type="none" w="med" len="med"/>
          </a:ln>
        </p:spPr>
        <p:txBody>
          <a:bodyPr anchor="b" anchorCtr="0">
            <a:spAutoFit/>
          </a:bodyPr>
          <a:lstStyle/>
          <a:p>
            <a:pPr algn="just">
              <a:lnSpc>
                <a:spcPct val="140000"/>
              </a:lnSpc>
              <a:spcBef>
                <a:spcPct val="50000"/>
              </a:spcBef>
            </a:pPr>
            <a:r>
              <a:rPr lang="zh-CN" altLang="en-US" sz="2600" b="1" dirty="0">
                <a:solidFill>
                  <a:srgbClr val="0000FF"/>
                </a:solidFill>
                <a:latin typeface="宋体" panose="02010600030101010101" pitchFamily="2" charset="-122"/>
                <a:ea typeface="宋体" panose="02010600030101010101" pitchFamily="2" charset="-122"/>
              </a:rPr>
              <a:t>早期的实验</a:t>
            </a:r>
            <a:r>
              <a:rPr lang="zh-CN" altLang="en-US" sz="2600" dirty="0">
                <a:solidFill>
                  <a:schemeClr val="tx1"/>
                </a:solidFill>
                <a:latin typeface="宋体" panose="02010600030101010101" pitchFamily="2" charset="-122"/>
                <a:ea typeface="宋体" panose="02010600030101010101" pitchFamily="2" charset="-122"/>
              </a:rPr>
              <a:t>：</a:t>
            </a:r>
            <a:r>
              <a:rPr lang="zh-CN" altLang="en-US" sz="2600" i="1" dirty="0">
                <a:solidFill>
                  <a:schemeClr val="tx1"/>
                </a:solidFill>
                <a:latin typeface="Times New Roman" panose="02020603050405020304" pitchFamily="18" charset="0"/>
                <a:ea typeface="宋体" panose="02010600030101010101" pitchFamily="2" charset="-122"/>
                <a:sym typeface="Symbol" panose="05050102010706020507" pitchFamily="18" charset="2"/>
              </a:rPr>
              <a:t> </a:t>
            </a:r>
            <a:r>
              <a:rPr lang="en-US" altLang="zh-CN" sz="2600" dirty="0">
                <a:solidFill>
                  <a:schemeClr val="tx1"/>
                </a:solidFill>
                <a:latin typeface="Times New Roman" panose="02020603050405020304" pitchFamily="18" charset="0"/>
                <a:ea typeface="宋体" panose="02010600030101010101" pitchFamily="2" charset="-122"/>
              </a:rPr>
              <a:t>固定为1.0</a:t>
            </a:r>
            <a:r>
              <a:rPr lang="zh-CN" altLang="en-US" sz="2600" dirty="0">
                <a:solidFill>
                  <a:schemeClr val="tx1"/>
                </a:solidFill>
                <a:latin typeface="Times New Roman" panose="02020603050405020304" pitchFamily="18" charset="0"/>
                <a:ea typeface="宋体" panose="02010600030101010101" pitchFamily="2" charset="-122"/>
              </a:rPr>
              <a:t>，</a:t>
            </a:r>
            <a:r>
              <a:rPr lang="zh-CN" altLang="en-US" sz="2600" i="1" dirty="0">
                <a:solidFill>
                  <a:schemeClr val="tx1"/>
                </a:solidFill>
                <a:latin typeface="Times New Roman" panose="02020603050405020304" pitchFamily="18" charset="0"/>
                <a:ea typeface="宋体" panose="02010600030101010101" pitchFamily="2" charset="-122"/>
                <a:sym typeface="Symbol" panose="05050102010706020507" pitchFamily="18" charset="2"/>
              </a:rPr>
              <a:t></a:t>
            </a:r>
            <a:r>
              <a:rPr lang="en-US" altLang="zh-CN" sz="2600" baseline="-25000" dirty="0">
                <a:solidFill>
                  <a:schemeClr val="tx1"/>
                </a:solidFill>
                <a:latin typeface="Times New Roman" panose="02020603050405020304" pitchFamily="18" charset="0"/>
                <a:ea typeface="宋体" panose="02010600030101010101" pitchFamily="2" charset="-122"/>
                <a:sym typeface="Symbol" panose="05050102010706020507" pitchFamily="18" charset="2"/>
              </a:rPr>
              <a:t>1</a:t>
            </a:r>
            <a:r>
              <a:rPr lang="en-US" altLang="zh-CN" sz="2600" dirty="0">
                <a:solidFill>
                  <a:schemeClr val="tx1"/>
                </a:solidFill>
                <a:latin typeface="Times New Roman" panose="02020603050405020304" pitchFamily="18" charset="0"/>
                <a:ea typeface="宋体" panose="02010600030101010101" pitchFamily="2" charset="-122"/>
              </a:rPr>
              <a:t>和</a:t>
            </a:r>
            <a:r>
              <a:rPr lang="zh-CN" altLang="en-US" sz="2600" i="1" dirty="0">
                <a:solidFill>
                  <a:schemeClr val="tx1"/>
                </a:solidFill>
                <a:latin typeface="Times New Roman" panose="02020603050405020304" pitchFamily="18" charset="0"/>
                <a:ea typeface="宋体" panose="02010600030101010101" pitchFamily="2" charset="-122"/>
                <a:sym typeface="Symbol" panose="05050102010706020507" pitchFamily="18" charset="2"/>
              </a:rPr>
              <a:t></a:t>
            </a:r>
            <a:r>
              <a:rPr lang="en-US" altLang="zh-CN" sz="2600" baseline="-25000" dirty="0">
                <a:solidFill>
                  <a:schemeClr val="tx1"/>
                </a:solidFill>
                <a:latin typeface="Times New Roman" panose="02020603050405020304" pitchFamily="18" charset="0"/>
                <a:ea typeface="宋体" panose="02010600030101010101" pitchFamily="2" charset="-122"/>
                <a:sym typeface="Symbol" panose="05050102010706020507" pitchFamily="18" charset="2"/>
              </a:rPr>
              <a:t>2</a:t>
            </a:r>
            <a:r>
              <a:rPr lang="en-US" altLang="zh-CN" sz="2600" dirty="0">
                <a:solidFill>
                  <a:schemeClr val="tx1"/>
                </a:solidFill>
                <a:latin typeface="Times New Roman" panose="02020603050405020304" pitchFamily="18" charset="0"/>
                <a:ea typeface="宋体" panose="02010600030101010101" pitchFamily="2" charset="-122"/>
              </a:rPr>
              <a:t>固定为2.0，因此Vmax成为唯一需要调节的参数，通常设为每维变化范围10％~20%。Suganthan的实验表明</a:t>
            </a:r>
            <a:r>
              <a:rPr lang="zh-CN" altLang="en-US" sz="2600" dirty="0">
                <a:solidFill>
                  <a:schemeClr val="tx1"/>
                </a:solidFill>
                <a:latin typeface="Times New Roman" panose="02020603050405020304" pitchFamily="18" charset="0"/>
                <a:ea typeface="宋体" panose="02010600030101010101" pitchFamily="2" charset="-122"/>
              </a:rPr>
              <a:t>，</a:t>
            </a:r>
            <a:r>
              <a:rPr lang="zh-CN" altLang="en-US" sz="2600" i="1" dirty="0">
                <a:solidFill>
                  <a:schemeClr val="tx1"/>
                </a:solidFill>
                <a:latin typeface="Times New Roman" panose="02020603050405020304" pitchFamily="18" charset="0"/>
                <a:ea typeface="宋体" panose="02010600030101010101" pitchFamily="2" charset="-122"/>
                <a:sym typeface="Symbol" panose="05050102010706020507" pitchFamily="18" charset="2"/>
              </a:rPr>
              <a:t></a:t>
            </a:r>
            <a:r>
              <a:rPr lang="en-US" altLang="zh-CN" sz="2600" baseline="-25000" dirty="0">
                <a:solidFill>
                  <a:schemeClr val="tx1"/>
                </a:solidFill>
                <a:latin typeface="Times New Roman" panose="02020603050405020304" pitchFamily="18" charset="0"/>
                <a:ea typeface="宋体" panose="02010600030101010101" pitchFamily="2" charset="-122"/>
                <a:sym typeface="Symbol" panose="05050102010706020507" pitchFamily="18" charset="2"/>
              </a:rPr>
              <a:t>1</a:t>
            </a:r>
            <a:r>
              <a:rPr lang="en-US" altLang="zh-CN" sz="2600" dirty="0">
                <a:solidFill>
                  <a:schemeClr val="tx1"/>
                </a:solidFill>
                <a:latin typeface="Times New Roman" panose="02020603050405020304" pitchFamily="18" charset="0"/>
                <a:ea typeface="宋体" panose="02010600030101010101" pitchFamily="2" charset="-122"/>
              </a:rPr>
              <a:t>和</a:t>
            </a:r>
            <a:r>
              <a:rPr lang="zh-CN" altLang="en-US" sz="2600" i="1" dirty="0">
                <a:solidFill>
                  <a:schemeClr val="tx1"/>
                </a:solidFill>
                <a:latin typeface="Times New Roman" panose="02020603050405020304" pitchFamily="18" charset="0"/>
                <a:ea typeface="宋体" panose="02010600030101010101" pitchFamily="2" charset="-122"/>
                <a:sym typeface="Symbol" panose="05050102010706020507" pitchFamily="18" charset="2"/>
              </a:rPr>
              <a:t></a:t>
            </a:r>
            <a:r>
              <a:rPr lang="en-US" altLang="zh-CN" sz="2600" baseline="-25000" dirty="0">
                <a:solidFill>
                  <a:schemeClr val="tx1"/>
                </a:solidFill>
                <a:latin typeface="Times New Roman" panose="02020603050405020304" pitchFamily="18" charset="0"/>
                <a:ea typeface="宋体" panose="02010600030101010101" pitchFamily="2" charset="-122"/>
                <a:sym typeface="Symbol" panose="05050102010706020507" pitchFamily="18" charset="2"/>
              </a:rPr>
              <a:t>2 </a:t>
            </a:r>
            <a:r>
              <a:rPr lang="en-US" altLang="zh-CN" sz="2600" dirty="0">
                <a:solidFill>
                  <a:schemeClr val="tx1"/>
                </a:solidFill>
                <a:latin typeface="Times New Roman" panose="02020603050405020304" pitchFamily="18" charset="0"/>
                <a:ea typeface="宋体" panose="02010600030101010101" pitchFamily="2" charset="-122"/>
              </a:rPr>
              <a:t>为常数时可以得到较好的解，但不一定必须为2。</a:t>
            </a:r>
            <a:endParaRPr lang="zh-CN" altLang="en-US" sz="2600" dirty="0">
              <a:solidFill>
                <a:schemeClr val="tx1"/>
              </a:solidFill>
              <a:latin typeface="Times New Roman" panose="02020603050405020304" pitchFamily="18" charset="0"/>
              <a:ea typeface="Times New Roman" panose="02020603050405020304" pitchFamily="18" charset="0"/>
            </a:endParaRPr>
          </a:p>
        </p:txBody>
      </p:sp>
      <p:sp>
        <p:nvSpPr>
          <p:cNvPr id="101381" name="Text Box 11"/>
          <p:cNvSpPr txBox="1"/>
          <p:nvPr/>
        </p:nvSpPr>
        <p:spPr>
          <a:xfrm>
            <a:off x="1066800" y="5562600"/>
            <a:ext cx="4419600" cy="457200"/>
          </a:xfrm>
          <a:prstGeom prst="rect">
            <a:avLst/>
          </a:prstGeom>
          <a:noFill/>
          <a:ln w="9525">
            <a:noFill/>
          </a:ln>
        </p:spPr>
        <p:txBody>
          <a:bodyPr anchor="b" anchorCtr="0">
            <a:spAutoFit/>
          </a:bodyPr>
          <a:lstStyle/>
          <a:p>
            <a:pPr>
              <a:spcBef>
                <a:spcPct val="50000"/>
              </a:spcBef>
            </a:pPr>
            <a:endParaRPr lang="zh-CN" altLang="zh-CN" dirty="0">
              <a:latin typeface="宋体" panose="02010600030101010101" pitchFamily="2" charset="-122"/>
              <a:ea typeface="宋体" panose="02010600030101010101" pitchFamily="2" charset="-122"/>
            </a:endParaRPr>
          </a:p>
        </p:txBody>
      </p:sp>
      <p:sp>
        <p:nvSpPr>
          <p:cNvPr id="10" name="Text Box 10"/>
          <p:cNvSpPr txBox="1"/>
          <p:nvPr/>
        </p:nvSpPr>
        <p:spPr>
          <a:xfrm>
            <a:off x="428625" y="4598988"/>
            <a:ext cx="8229600" cy="1146175"/>
          </a:xfrm>
          <a:prstGeom prst="rect">
            <a:avLst/>
          </a:prstGeom>
          <a:solidFill>
            <a:srgbClr val="FFFFFF"/>
          </a:solidFill>
          <a:ln w="9525" cap="flat" cmpd="sng">
            <a:solidFill>
              <a:srgbClr val="808080"/>
            </a:solidFill>
            <a:prstDash val="solid"/>
            <a:miter/>
            <a:headEnd type="none" w="med" len="med"/>
            <a:tailEnd type="none" w="med" len="med"/>
          </a:ln>
        </p:spPr>
        <p:txBody>
          <a:bodyPr anchor="b" anchorCtr="0">
            <a:spAutoFit/>
          </a:bodyPr>
          <a:lstStyle/>
          <a:p>
            <a:pPr algn="just">
              <a:lnSpc>
                <a:spcPct val="140000"/>
              </a:lnSpc>
              <a:spcBef>
                <a:spcPct val="50000"/>
              </a:spcBef>
            </a:pPr>
            <a:r>
              <a:rPr lang="zh-CN" altLang="zh-CN" sz="2600" dirty="0">
                <a:solidFill>
                  <a:schemeClr val="tx1"/>
                </a:solidFill>
                <a:latin typeface="Times New Roman" panose="02020603050405020304" pitchFamily="18" charset="0"/>
                <a:ea typeface="宋体" panose="02010600030101010101" pitchFamily="2" charset="-122"/>
              </a:rPr>
              <a:t>这些参数也可以通过模糊系统进行调节。</a:t>
            </a:r>
            <a:r>
              <a:rPr lang="en-US" altLang="zh-CN" sz="2600" dirty="0">
                <a:solidFill>
                  <a:schemeClr val="tx1"/>
                </a:solidFill>
                <a:latin typeface="Times New Roman" panose="02020603050405020304" pitchFamily="18" charset="0"/>
                <a:ea typeface="宋体" panose="02010600030101010101" pitchFamily="2" charset="-122"/>
              </a:rPr>
              <a:t>Shi</a:t>
            </a:r>
            <a:r>
              <a:rPr lang="zh-CN" altLang="zh-CN" sz="2600" dirty="0">
                <a:solidFill>
                  <a:schemeClr val="tx1"/>
                </a:solidFill>
                <a:latin typeface="Times New Roman" panose="02020603050405020304" pitchFamily="18" charset="0"/>
                <a:ea typeface="宋体" panose="02010600030101010101" pitchFamily="2" charset="-122"/>
              </a:rPr>
              <a:t>和</a:t>
            </a:r>
            <a:r>
              <a:rPr lang="en-US" altLang="zh-CN" sz="2600" dirty="0">
                <a:solidFill>
                  <a:schemeClr val="tx1"/>
                </a:solidFill>
                <a:latin typeface="Times New Roman" panose="02020603050405020304" pitchFamily="18" charset="0"/>
                <a:ea typeface="宋体" panose="02010600030101010101" pitchFamily="2" charset="-122"/>
              </a:rPr>
              <a:t>Eberhart</a:t>
            </a:r>
            <a:r>
              <a:rPr lang="zh-CN" altLang="zh-CN" sz="2600" dirty="0">
                <a:solidFill>
                  <a:schemeClr val="tx1"/>
                </a:solidFill>
                <a:latin typeface="Times New Roman" panose="02020603050405020304" pitchFamily="18" charset="0"/>
                <a:ea typeface="宋体" panose="02010600030101010101" pitchFamily="2" charset="-122"/>
              </a:rPr>
              <a:t>提出一个模糊系统来调节</a:t>
            </a:r>
            <a:r>
              <a:rPr lang="en-US" altLang="zh-CN" sz="2600" dirty="0">
                <a:solidFill>
                  <a:schemeClr val="tx1"/>
                </a:solidFill>
                <a:latin typeface="Times New Roman" panose="02020603050405020304" pitchFamily="18" charset="0"/>
                <a:ea typeface="宋体" panose="02010600030101010101" pitchFamily="2" charset="-122"/>
              </a:rPr>
              <a:t> </a:t>
            </a:r>
            <a:r>
              <a:rPr lang="zh-CN" altLang="en-US" sz="2600" i="1" dirty="0">
                <a:solidFill>
                  <a:schemeClr val="tx1"/>
                </a:solidFill>
                <a:latin typeface="Times New Roman" panose="02020603050405020304" pitchFamily="18" charset="0"/>
                <a:ea typeface="宋体" panose="02010600030101010101" pitchFamily="2" charset="-122"/>
                <a:sym typeface="Symbol" panose="05050102010706020507" pitchFamily="18" charset="2"/>
              </a:rPr>
              <a:t></a:t>
            </a:r>
            <a:r>
              <a:rPr lang="zh-CN" altLang="zh-CN" sz="2600" dirty="0">
                <a:solidFill>
                  <a:schemeClr val="tx1"/>
                </a:solidFill>
                <a:latin typeface="Times New Roman" panose="02020603050405020304" pitchFamily="18" charset="0"/>
                <a:ea typeface="宋体" panose="02010600030101010101" pitchFamily="2" charset="-122"/>
              </a:rPr>
              <a:t>。</a:t>
            </a:r>
            <a:endParaRPr lang="zh-CN" altLang="en-US" sz="2600" dirty="0">
              <a:solidFill>
                <a:schemeClr val="tx1"/>
              </a:solidFill>
              <a:latin typeface="Times New Roman" panose="02020603050405020304" pitchFamily="18" charset="0"/>
              <a:ea typeface="Times New Roman" panose="02020603050405020304" pitchFamily="18"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6153"/>
                                        </p:tgtEl>
                                        <p:attrNameLst>
                                          <p:attrName>style.visibility</p:attrName>
                                        </p:attrNameLst>
                                      </p:cBhvr>
                                      <p:to>
                                        <p:strVal val="visible"/>
                                      </p:to>
                                    </p:set>
                                    <p:animEffect transition="in" filter="checkerboard(across)">
                                      <p:cBhvr>
                                        <p:cTn id="7" dur="500"/>
                                        <p:tgtEl>
                                          <p:spTgt spid="6153"/>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dissolve">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53" grpId="0" animBg="1"/>
      <p:bldP spid="10"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1" name="灯片编号占位符 3"/>
          <p:cNvSpPr>
            <a:spLocks noGrp="1"/>
          </p:cNvSpPr>
          <p:nvPr>
            <p:ph type="sldNum" sz="quarter" idx="10"/>
          </p:nvPr>
        </p:nvSpPr>
        <p:spPr>
          <a:ln/>
        </p:spPr>
        <p:txBody>
          <a:bodyPr wrap="square" lIns="91440" tIns="45720" rIns="91440" bIns="45720" anchor="t"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5pPr>
          </a:lstStyle>
          <a:p>
            <a:pPr lvl="0" algn="r" eaLnBrk="1" hangingPunct="1">
              <a:buSzTx/>
            </a:pPr>
            <a:fld id="{9A0DB2DC-4C9A-4742-B13C-FB6460FD3503}" type="slidenum">
              <a:rPr lang="ja-JP" altLang="en-US" sz="1800" dirty="0">
                <a:solidFill>
                  <a:srgbClr val="A50021"/>
                </a:solidFill>
                <a:latin typeface="Arial" panose="020B0604020202020204" pitchFamily="34" charset="0"/>
                <a:ea typeface="MS PGothic" panose="020B0600070205080204" pitchFamily="34" charset="-128"/>
              </a:rPr>
              <a:t>23</a:t>
            </a:fld>
            <a:endParaRPr lang="ja-JP" altLang="en-US" sz="1800" dirty="0">
              <a:solidFill>
                <a:srgbClr val="A50021"/>
              </a:solidFill>
              <a:latin typeface="Arial" panose="020B0604020202020204" pitchFamily="34" charset="0"/>
              <a:ea typeface="MS PGothic" panose="020B0600070205080204" pitchFamily="34" charset="-128"/>
            </a:endParaRPr>
          </a:p>
        </p:txBody>
      </p:sp>
      <p:sp>
        <p:nvSpPr>
          <p:cNvPr id="102402" name="Rectangle 2"/>
          <p:cNvSpPr>
            <a:spLocks noGrp="1"/>
          </p:cNvSpPr>
          <p:nvPr>
            <p:ph type="title"/>
          </p:nvPr>
        </p:nvSpPr>
        <p:spPr>
          <a:xfrm>
            <a:off x="0" y="0"/>
            <a:ext cx="9144000" cy="692150"/>
          </a:xfrm>
          <a:ln/>
        </p:spPr>
        <p:txBody>
          <a:bodyPr vert="horz" wrap="square" lIns="91440" tIns="45720" rIns="91440" bIns="45720" anchor="b" anchorCtr="0"/>
          <a:lstStyle/>
          <a:p>
            <a:pPr eaLnBrk="1" hangingPunct="1">
              <a:buNone/>
            </a:pPr>
            <a:r>
              <a:rPr lang="en-US" altLang="zh-CN" sz="3600" b="0" dirty="0">
                <a:latin typeface="Times New Roman" panose="02020603050405020304" pitchFamily="18" charset="0"/>
                <a:ea typeface="黑体" panose="02010609060101010101" pitchFamily="49" charset="-122"/>
              </a:rPr>
              <a:t>6.6.4 </a:t>
            </a:r>
            <a:r>
              <a:rPr lang="zh-CN" altLang="en-US" sz="3600" b="0" dirty="0">
                <a:latin typeface="Times New Roman" panose="02020603050405020304" pitchFamily="18" charset="0"/>
                <a:ea typeface="黑体" panose="02010609060101010101" pitchFamily="49" charset="-122"/>
              </a:rPr>
              <a:t>粒子群优化算法应用领域</a:t>
            </a:r>
            <a:endParaRPr lang="zh-CN" altLang="en-US" sz="3200" dirty="0">
              <a:ea typeface="黑体" panose="02010609060101010101" pitchFamily="49" charset="-122"/>
            </a:endParaRPr>
          </a:p>
        </p:txBody>
      </p:sp>
      <p:sp>
        <p:nvSpPr>
          <p:cNvPr id="102403" name="Text Box 10"/>
          <p:cNvSpPr txBox="1"/>
          <p:nvPr/>
        </p:nvSpPr>
        <p:spPr>
          <a:xfrm>
            <a:off x="447675" y="1997075"/>
            <a:ext cx="7981950" cy="3786188"/>
          </a:xfrm>
          <a:prstGeom prst="rect">
            <a:avLst/>
          </a:prstGeom>
          <a:solidFill>
            <a:srgbClr val="FFFFFF"/>
          </a:solidFill>
          <a:ln w="9525" cap="flat" cmpd="sng">
            <a:solidFill>
              <a:srgbClr val="808080"/>
            </a:solidFill>
            <a:prstDash val="solid"/>
            <a:miter/>
            <a:headEnd type="none" w="med" len="med"/>
            <a:tailEnd type="none" w="med" len="med"/>
          </a:ln>
        </p:spPr>
        <p:txBody>
          <a:bodyPr anchor="b" anchorCtr="0">
            <a:spAutoFit/>
          </a:bodyPr>
          <a:lstStyle/>
          <a:p>
            <a:pPr algn="just">
              <a:spcBef>
                <a:spcPct val="50000"/>
              </a:spcBef>
            </a:pPr>
            <a:r>
              <a:rPr lang="zh-CN" altLang="en-US" dirty="0">
                <a:solidFill>
                  <a:schemeClr val="tx1"/>
                </a:solidFill>
                <a:latin typeface="Times New Roman" panose="02020603050405020304" pitchFamily="18" charset="0"/>
                <a:ea typeface="宋体" panose="02010600030101010101" pitchFamily="2" charset="-122"/>
              </a:rPr>
              <a:t>（</a:t>
            </a:r>
            <a:r>
              <a:rPr lang="en-US" altLang="zh-CN" dirty="0">
                <a:solidFill>
                  <a:schemeClr val="tx1"/>
                </a:solidFill>
                <a:latin typeface="Times New Roman" panose="02020603050405020304" pitchFamily="18" charset="0"/>
                <a:ea typeface="宋体" panose="02010600030101010101" pitchFamily="2" charset="-122"/>
              </a:rPr>
              <a:t>1</a:t>
            </a:r>
            <a:r>
              <a:rPr lang="zh-CN" altLang="en-US" dirty="0">
                <a:solidFill>
                  <a:schemeClr val="tx1"/>
                </a:solidFill>
                <a:latin typeface="Times New Roman" panose="02020603050405020304" pitchFamily="18" charset="0"/>
                <a:ea typeface="宋体" panose="02010600030101010101" pitchFamily="2" charset="-122"/>
              </a:rPr>
              <a:t>）神经网络训练                         （</a:t>
            </a:r>
            <a:r>
              <a:rPr lang="en-US" altLang="zh-CN" dirty="0">
                <a:solidFill>
                  <a:schemeClr val="tx1"/>
                </a:solidFill>
                <a:latin typeface="Times New Roman" panose="02020603050405020304" pitchFamily="18" charset="0"/>
                <a:ea typeface="宋体" panose="02010600030101010101" pitchFamily="2" charset="-122"/>
              </a:rPr>
              <a:t>7</a:t>
            </a:r>
            <a:r>
              <a:rPr lang="zh-CN" altLang="en-US" dirty="0">
                <a:solidFill>
                  <a:schemeClr val="tx1"/>
                </a:solidFill>
                <a:latin typeface="Times New Roman" panose="02020603050405020304" pitchFamily="18" charset="0"/>
                <a:ea typeface="宋体" panose="02010600030101010101" pitchFamily="2" charset="-122"/>
              </a:rPr>
              <a:t>）经济领域</a:t>
            </a:r>
            <a:endParaRPr lang="en-US" altLang="zh-CN" dirty="0">
              <a:solidFill>
                <a:schemeClr val="tx1"/>
              </a:solidFill>
              <a:latin typeface="Times New Roman" panose="02020603050405020304" pitchFamily="18" charset="0"/>
              <a:ea typeface="宋体" panose="02010600030101010101" pitchFamily="2" charset="-122"/>
            </a:endParaRPr>
          </a:p>
          <a:p>
            <a:pPr algn="just">
              <a:spcBef>
                <a:spcPct val="50000"/>
              </a:spcBef>
            </a:pPr>
            <a:r>
              <a:rPr lang="zh-CN" altLang="en-US" dirty="0">
                <a:solidFill>
                  <a:schemeClr val="tx1"/>
                </a:solidFill>
                <a:latin typeface="Times New Roman" panose="02020603050405020304" pitchFamily="18" charset="0"/>
                <a:ea typeface="宋体" panose="02010600030101010101" pitchFamily="2" charset="-122"/>
              </a:rPr>
              <a:t>（</a:t>
            </a:r>
            <a:r>
              <a:rPr lang="en-US" altLang="zh-CN" dirty="0">
                <a:solidFill>
                  <a:schemeClr val="tx1"/>
                </a:solidFill>
                <a:latin typeface="Times New Roman" panose="02020603050405020304" pitchFamily="18" charset="0"/>
                <a:ea typeface="宋体" panose="02010600030101010101" pitchFamily="2" charset="-122"/>
              </a:rPr>
              <a:t>2</a:t>
            </a:r>
            <a:r>
              <a:rPr lang="zh-CN" altLang="en-US" dirty="0">
                <a:solidFill>
                  <a:schemeClr val="tx1"/>
                </a:solidFill>
                <a:latin typeface="Times New Roman" panose="02020603050405020304" pitchFamily="18" charset="0"/>
                <a:ea typeface="宋体" panose="02010600030101010101" pitchFamily="2" charset="-122"/>
              </a:rPr>
              <a:t>）化工系统领域                         （</a:t>
            </a:r>
            <a:r>
              <a:rPr lang="en-US" altLang="zh-CN" dirty="0">
                <a:solidFill>
                  <a:schemeClr val="tx1"/>
                </a:solidFill>
                <a:latin typeface="Times New Roman" panose="02020603050405020304" pitchFamily="18" charset="0"/>
                <a:ea typeface="宋体" panose="02010600030101010101" pitchFamily="2" charset="-122"/>
              </a:rPr>
              <a:t>8</a:t>
            </a:r>
            <a:r>
              <a:rPr lang="zh-CN" altLang="en-US" dirty="0">
                <a:solidFill>
                  <a:schemeClr val="tx1"/>
                </a:solidFill>
                <a:latin typeface="Times New Roman" panose="02020603050405020304" pitchFamily="18" charset="0"/>
                <a:ea typeface="宋体" panose="02010600030101010101" pitchFamily="2" charset="-122"/>
              </a:rPr>
              <a:t>）图像处理领域</a:t>
            </a:r>
            <a:endParaRPr lang="en-US" altLang="zh-CN" dirty="0">
              <a:solidFill>
                <a:schemeClr val="tx1"/>
              </a:solidFill>
              <a:latin typeface="Times New Roman" panose="02020603050405020304" pitchFamily="18" charset="0"/>
              <a:ea typeface="宋体" panose="02010600030101010101" pitchFamily="2" charset="-122"/>
            </a:endParaRPr>
          </a:p>
          <a:p>
            <a:pPr algn="just">
              <a:spcBef>
                <a:spcPct val="50000"/>
              </a:spcBef>
              <a:buFont typeface="Wingdings" panose="05000000000000000000" pitchFamily="2" charset="2"/>
            </a:pPr>
            <a:r>
              <a:rPr lang="zh-CN" altLang="en-US" dirty="0">
                <a:solidFill>
                  <a:schemeClr val="tx1"/>
                </a:solidFill>
                <a:latin typeface="Times New Roman" panose="02020603050405020304" pitchFamily="18" charset="0"/>
                <a:ea typeface="宋体" panose="02010600030101010101" pitchFamily="2" charset="-122"/>
              </a:rPr>
              <a:t>（</a:t>
            </a:r>
            <a:r>
              <a:rPr lang="en-US" altLang="zh-CN" dirty="0">
                <a:solidFill>
                  <a:schemeClr val="tx1"/>
                </a:solidFill>
                <a:latin typeface="Times New Roman" panose="02020603050405020304" pitchFamily="18" charset="0"/>
                <a:ea typeface="宋体" panose="02010600030101010101" pitchFamily="2" charset="-122"/>
              </a:rPr>
              <a:t>3</a:t>
            </a:r>
            <a:r>
              <a:rPr lang="zh-CN" altLang="en-US" dirty="0">
                <a:solidFill>
                  <a:schemeClr val="tx1"/>
                </a:solidFill>
                <a:latin typeface="Times New Roman" panose="02020603050405020304" pitchFamily="18" charset="0"/>
                <a:ea typeface="宋体" panose="02010600030101010101" pitchFamily="2" charset="-122"/>
              </a:rPr>
              <a:t>）电力系统领域                         （</a:t>
            </a:r>
            <a:r>
              <a:rPr lang="en-US" altLang="zh-CN" dirty="0">
                <a:solidFill>
                  <a:schemeClr val="tx1"/>
                </a:solidFill>
                <a:latin typeface="Times New Roman" panose="02020603050405020304" pitchFamily="18" charset="0"/>
                <a:ea typeface="宋体" panose="02010600030101010101" pitchFamily="2" charset="-122"/>
              </a:rPr>
              <a:t>9</a:t>
            </a:r>
            <a:r>
              <a:rPr lang="zh-CN" altLang="en-US" dirty="0">
                <a:solidFill>
                  <a:schemeClr val="tx1"/>
                </a:solidFill>
                <a:latin typeface="Times New Roman" panose="02020603050405020304" pitchFamily="18" charset="0"/>
                <a:ea typeface="宋体" panose="02010600030101010101" pitchFamily="2" charset="-122"/>
              </a:rPr>
              <a:t>）生物信息领域</a:t>
            </a:r>
            <a:endParaRPr lang="en-US" altLang="zh-CN" dirty="0">
              <a:solidFill>
                <a:schemeClr val="tx1"/>
              </a:solidFill>
              <a:latin typeface="Times New Roman" panose="02020603050405020304" pitchFamily="18" charset="0"/>
              <a:ea typeface="宋体" panose="02010600030101010101" pitchFamily="2" charset="-122"/>
            </a:endParaRPr>
          </a:p>
          <a:p>
            <a:pPr algn="just">
              <a:spcBef>
                <a:spcPct val="50000"/>
              </a:spcBef>
            </a:pPr>
            <a:r>
              <a:rPr lang="zh-CN" altLang="en-US" dirty="0">
                <a:solidFill>
                  <a:schemeClr val="tx1"/>
                </a:solidFill>
                <a:latin typeface="Times New Roman" panose="02020603050405020304" pitchFamily="18" charset="0"/>
                <a:ea typeface="宋体" panose="02010600030101010101" pitchFamily="2" charset="-122"/>
              </a:rPr>
              <a:t>（</a:t>
            </a:r>
            <a:r>
              <a:rPr lang="en-US" altLang="zh-CN" dirty="0">
                <a:solidFill>
                  <a:schemeClr val="tx1"/>
                </a:solidFill>
                <a:latin typeface="Times New Roman" panose="02020603050405020304" pitchFamily="18" charset="0"/>
                <a:ea typeface="宋体" panose="02010600030101010101" pitchFamily="2" charset="-122"/>
              </a:rPr>
              <a:t>4</a:t>
            </a:r>
            <a:r>
              <a:rPr lang="zh-CN" altLang="en-US" dirty="0">
                <a:solidFill>
                  <a:schemeClr val="tx1"/>
                </a:solidFill>
                <a:latin typeface="Times New Roman" panose="02020603050405020304" pitchFamily="18" charset="0"/>
                <a:ea typeface="宋体" panose="02010600030101010101" pitchFamily="2" charset="-122"/>
              </a:rPr>
              <a:t>）机械设计领域                         （</a:t>
            </a:r>
            <a:r>
              <a:rPr lang="en-US" altLang="zh-CN" dirty="0">
                <a:solidFill>
                  <a:schemeClr val="tx1"/>
                </a:solidFill>
                <a:latin typeface="Times New Roman" panose="02020603050405020304" pitchFamily="18" charset="0"/>
                <a:ea typeface="宋体" panose="02010600030101010101" pitchFamily="2" charset="-122"/>
              </a:rPr>
              <a:t>10</a:t>
            </a:r>
            <a:r>
              <a:rPr lang="zh-CN" altLang="en-US" dirty="0">
                <a:solidFill>
                  <a:schemeClr val="tx1"/>
                </a:solidFill>
                <a:latin typeface="Times New Roman" panose="02020603050405020304" pitchFamily="18" charset="0"/>
                <a:ea typeface="宋体" panose="02010600030101010101" pitchFamily="2" charset="-122"/>
              </a:rPr>
              <a:t>）医学领域</a:t>
            </a:r>
            <a:endParaRPr lang="en-US" altLang="zh-CN" dirty="0">
              <a:solidFill>
                <a:schemeClr val="tx1"/>
              </a:solidFill>
              <a:latin typeface="Times New Roman" panose="02020603050405020304" pitchFamily="18" charset="0"/>
              <a:ea typeface="宋体" panose="02010600030101010101" pitchFamily="2" charset="-122"/>
            </a:endParaRPr>
          </a:p>
          <a:p>
            <a:pPr algn="just">
              <a:spcBef>
                <a:spcPct val="50000"/>
              </a:spcBef>
            </a:pPr>
            <a:r>
              <a:rPr lang="zh-CN" altLang="en-US" dirty="0">
                <a:solidFill>
                  <a:schemeClr val="tx1"/>
                </a:solidFill>
                <a:latin typeface="Times New Roman" panose="02020603050405020304" pitchFamily="18" charset="0"/>
                <a:ea typeface="宋体" panose="02010600030101010101" pitchFamily="2" charset="-122"/>
              </a:rPr>
              <a:t>（</a:t>
            </a:r>
            <a:r>
              <a:rPr lang="en-US" altLang="zh-CN" dirty="0">
                <a:solidFill>
                  <a:schemeClr val="tx1"/>
                </a:solidFill>
                <a:latin typeface="Times New Roman" panose="02020603050405020304" pitchFamily="18" charset="0"/>
                <a:ea typeface="宋体" panose="02010600030101010101" pitchFamily="2" charset="-122"/>
              </a:rPr>
              <a:t>5</a:t>
            </a:r>
            <a:r>
              <a:rPr lang="zh-CN" altLang="en-US" dirty="0">
                <a:solidFill>
                  <a:schemeClr val="tx1"/>
                </a:solidFill>
                <a:latin typeface="Times New Roman" panose="02020603050405020304" pitchFamily="18" charset="0"/>
                <a:ea typeface="宋体" panose="02010600030101010101" pitchFamily="2" charset="-122"/>
              </a:rPr>
              <a:t>）通讯领域                                 （</a:t>
            </a:r>
            <a:r>
              <a:rPr lang="en-US" altLang="zh-CN" dirty="0">
                <a:solidFill>
                  <a:schemeClr val="tx1"/>
                </a:solidFill>
                <a:latin typeface="Times New Roman" panose="02020603050405020304" pitchFamily="18" charset="0"/>
                <a:ea typeface="宋体" panose="02010600030101010101" pitchFamily="2" charset="-122"/>
              </a:rPr>
              <a:t>11</a:t>
            </a:r>
            <a:r>
              <a:rPr lang="zh-CN" altLang="en-US" dirty="0">
                <a:solidFill>
                  <a:schemeClr val="tx1"/>
                </a:solidFill>
                <a:latin typeface="Times New Roman" panose="02020603050405020304" pitchFamily="18" charset="0"/>
                <a:ea typeface="宋体" panose="02010600030101010101" pitchFamily="2" charset="-122"/>
              </a:rPr>
              <a:t>）运筹学领域</a:t>
            </a:r>
            <a:endParaRPr lang="en-US" altLang="zh-CN" dirty="0">
              <a:solidFill>
                <a:schemeClr val="tx1"/>
              </a:solidFill>
              <a:latin typeface="Times New Roman" panose="02020603050405020304" pitchFamily="18" charset="0"/>
              <a:ea typeface="宋体" panose="02010600030101010101" pitchFamily="2" charset="-122"/>
            </a:endParaRPr>
          </a:p>
          <a:p>
            <a:pPr algn="just">
              <a:spcBef>
                <a:spcPct val="50000"/>
              </a:spcBef>
              <a:buFont typeface="Wingdings" panose="05000000000000000000" pitchFamily="2" charset="2"/>
            </a:pPr>
            <a:r>
              <a:rPr lang="zh-CN" altLang="en-US" dirty="0">
                <a:solidFill>
                  <a:schemeClr val="tx1"/>
                </a:solidFill>
                <a:latin typeface="Times New Roman" panose="02020603050405020304" pitchFamily="18" charset="0"/>
                <a:ea typeface="宋体" panose="02010600030101010101" pitchFamily="2" charset="-122"/>
              </a:rPr>
              <a:t>（</a:t>
            </a:r>
            <a:r>
              <a:rPr lang="en-US" altLang="zh-CN" dirty="0">
                <a:solidFill>
                  <a:schemeClr val="tx1"/>
                </a:solidFill>
                <a:latin typeface="Times New Roman" panose="02020603050405020304" pitchFamily="18" charset="0"/>
                <a:ea typeface="宋体" panose="02010600030101010101" pitchFamily="2" charset="-122"/>
              </a:rPr>
              <a:t>6</a:t>
            </a:r>
            <a:r>
              <a:rPr lang="zh-CN" altLang="en-US" dirty="0">
                <a:solidFill>
                  <a:schemeClr val="tx1"/>
                </a:solidFill>
                <a:latin typeface="Times New Roman" panose="02020603050405020304" pitchFamily="18" charset="0"/>
                <a:ea typeface="宋体" panose="02010600030101010101" pitchFamily="2" charset="-122"/>
              </a:rPr>
              <a:t>）机器人领域                                   </a:t>
            </a:r>
            <a:r>
              <a:rPr lang="en-US" altLang="zh-CN" dirty="0">
                <a:solidFill>
                  <a:srgbClr val="0000FF"/>
                </a:solidFill>
                <a:latin typeface="Times New Roman" panose="02020603050405020304" pitchFamily="18" charset="0"/>
                <a:ea typeface="宋体" panose="02010600030101010101" pitchFamily="2" charset="-122"/>
              </a:rPr>
              <a:t>………….</a:t>
            </a:r>
          </a:p>
          <a:p>
            <a:pPr algn="just">
              <a:spcBef>
                <a:spcPct val="50000"/>
              </a:spcBef>
              <a:buFont typeface="Wingdings" panose="05000000000000000000" pitchFamily="2" charset="2"/>
            </a:pPr>
            <a:endParaRPr lang="en-US" altLang="zh-CN" dirty="0">
              <a:solidFill>
                <a:srgbClr val="0000FF"/>
              </a:solidFill>
              <a:latin typeface="Times New Roman" panose="02020603050405020304" pitchFamily="18" charset="0"/>
              <a:ea typeface="Times New Roman" panose="02020603050405020304" pitchFamily="18" charset="0"/>
            </a:endParaRPr>
          </a:p>
        </p:txBody>
      </p:sp>
      <p:sp>
        <p:nvSpPr>
          <p:cNvPr id="102404" name="Rectangle 2"/>
          <p:cNvSpPr/>
          <p:nvPr/>
        </p:nvSpPr>
        <p:spPr>
          <a:xfrm>
            <a:off x="0" y="0"/>
            <a:ext cx="9144000" cy="0"/>
          </a:xfrm>
          <a:prstGeom prst="rect">
            <a:avLst/>
          </a:prstGeom>
          <a:noFill/>
          <a:ln w="9525">
            <a:noFill/>
          </a:ln>
        </p:spPr>
        <p:txBody>
          <a:bodyPr wrap="none" anchor="ctr" anchorCtr="0">
            <a:spAutoFit/>
          </a:bodyPr>
          <a:lstStyle/>
          <a:p>
            <a:endParaRPr lang="zh-CN" altLang="en-US" dirty="0">
              <a:latin typeface="宋体" panose="02010600030101010101" pitchFamily="2" charset="-122"/>
              <a:ea typeface="宋体" panose="02010600030101010101" pitchFamily="2" charset="-122"/>
            </a:endParaRPr>
          </a:p>
        </p:txBody>
      </p:sp>
      <p:sp>
        <p:nvSpPr>
          <p:cNvPr id="102405" name="Rectangle 4"/>
          <p:cNvSpPr/>
          <p:nvPr/>
        </p:nvSpPr>
        <p:spPr>
          <a:xfrm>
            <a:off x="0" y="0"/>
            <a:ext cx="9144000" cy="0"/>
          </a:xfrm>
          <a:prstGeom prst="rect">
            <a:avLst/>
          </a:prstGeom>
          <a:noFill/>
          <a:ln w="9525">
            <a:noFill/>
          </a:ln>
        </p:spPr>
        <p:txBody>
          <a:bodyPr wrap="none" anchor="ctr" anchorCtr="0">
            <a:spAutoFit/>
          </a:bodyPr>
          <a:lstStyle/>
          <a:p>
            <a:endParaRPr lang="zh-CN" altLang="en-US" dirty="0">
              <a:latin typeface="宋体" panose="02010600030101010101" pitchFamily="2" charset="-122"/>
              <a:ea typeface="宋体" panose="02010600030101010101" pitchFamily="2" charset="-122"/>
            </a:endParaRPr>
          </a:p>
        </p:txBody>
      </p:sp>
      <p:sp>
        <p:nvSpPr>
          <p:cNvPr id="102406" name="Rectangle 6"/>
          <p:cNvSpPr/>
          <p:nvPr/>
        </p:nvSpPr>
        <p:spPr>
          <a:xfrm>
            <a:off x="0" y="0"/>
            <a:ext cx="9144000" cy="0"/>
          </a:xfrm>
          <a:prstGeom prst="rect">
            <a:avLst/>
          </a:prstGeom>
          <a:noFill/>
          <a:ln w="9525">
            <a:noFill/>
          </a:ln>
        </p:spPr>
        <p:txBody>
          <a:bodyPr wrap="none" anchor="ctr" anchorCtr="0">
            <a:spAutoFit/>
          </a:bodyPr>
          <a:lstStyle/>
          <a:p>
            <a:endParaRPr lang="zh-CN" altLang="en-US" dirty="0">
              <a:latin typeface="宋体" panose="02010600030101010101" pitchFamily="2" charset="-122"/>
              <a:ea typeface="宋体" panose="02010600030101010101" pitchFamily="2" charset="-122"/>
            </a:endParaRPr>
          </a:p>
        </p:txBody>
      </p:sp>
      <p:sp>
        <p:nvSpPr>
          <p:cNvPr id="102407" name="Rectangle 8"/>
          <p:cNvSpPr/>
          <p:nvPr/>
        </p:nvSpPr>
        <p:spPr>
          <a:xfrm>
            <a:off x="0" y="0"/>
            <a:ext cx="9144000" cy="0"/>
          </a:xfrm>
          <a:prstGeom prst="rect">
            <a:avLst/>
          </a:prstGeom>
          <a:noFill/>
          <a:ln w="9525">
            <a:noFill/>
          </a:ln>
        </p:spPr>
        <p:txBody>
          <a:bodyPr wrap="none" anchor="ctr" anchorCtr="0">
            <a:spAutoFit/>
          </a:bodyPr>
          <a:lstStyle/>
          <a:p>
            <a:endParaRPr lang="zh-CN" altLang="en-US" dirty="0">
              <a:latin typeface="宋体" panose="02010600030101010101" pitchFamily="2" charset="-122"/>
              <a:ea typeface="宋体" panose="02010600030101010101" pitchFamily="2" charset="-122"/>
            </a:endParaRPr>
          </a:p>
        </p:txBody>
      </p:sp>
      <p:sp>
        <p:nvSpPr>
          <p:cNvPr id="102408" name="Rectangle 10"/>
          <p:cNvSpPr/>
          <p:nvPr/>
        </p:nvSpPr>
        <p:spPr>
          <a:xfrm>
            <a:off x="0" y="0"/>
            <a:ext cx="9144000" cy="0"/>
          </a:xfrm>
          <a:prstGeom prst="rect">
            <a:avLst/>
          </a:prstGeom>
          <a:noFill/>
          <a:ln w="9525">
            <a:noFill/>
          </a:ln>
        </p:spPr>
        <p:txBody>
          <a:bodyPr wrap="none" anchor="ctr" anchorCtr="0">
            <a:spAutoFit/>
          </a:bodyPr>
          <a:lstStyle/>
          <a:p>
            <a:endParaRPr lang="zh-CN" altLang="en-US" dirty="0">
              <a:latin typeface="宋体" panose="02010600030101010101" pitchFamily="2" charset="-122"/>
              <a:ea typeface="宋体" panose="02010600030101010101" pitchFamily="2" charset="-122"/>
            </a:endParaRPr>
          </a:p>
        </p:txBody>
      </p:sp>
      <p:sp>
        <p:nvSpPr>
          <p:cNvPr id="102409" name="Rectangle 12"/>
          <p:cNvSpPr/>
          <p:nvPr/>
        </p:nvSpPr>
        <p:spPr>
          <a:xfrm>
            <a:off x="0" y="0"/>
            <a:ext cx="9144000" cy="0"/>
          </a:xfrm>
          <a:prstGeom prst="rect">
            <a:avLst/>
          </a:prstGeom>
          <a:noFill/>
          <a:ln w="9525">
            <a:noFill/>
          </a:ln>
        </p:spPr>
        <p:txBody>
          <a:bodyPr wrap="none" anchor="ctr" anchorCtr="0">
            <a:spAutoFit/>
          </a:bodyPr>
          <a:lstStyle/>
          <a:p>
            <a:endParaRPr lang="zh-CN" altLang="en-US" dirty="0">
              <a:latin typeface="宋体" panose="02010600030101010101" pitchFamily="2" charset="-122"/>
              <a:ea typeface="宋体" panose="02010600030101010101" pitchFamily="2" charset="-122"/>
            </a:endParaRPr>
          </a:p>
        </p:txBody>
      </p:sp>
      <p:sp>
        <p:nvSpPr>
          <p:cNvPr id="102410" name="Rectangle 16"/>
          <p:cNvSpPr/>
          <p:nvPr/>
        </p:nvSpPr>
        <p:spPr>
          <a:xfrm>
            <a:off x="0" y="0"/>
            <a:ext cx="9144000" cy="0"/>
          </a:xfrm>
          <a:prstGeom prst="rect">
            <a:avLst/>
          </a:prstGeom>
          <a:noFill/>
          <a:ln w="9525">
            <a:noFill/>
          </a:ln>
        </p:spPr>
        <p:txBody>
          <a:bodyPr wrap="none" anchor="ctr" anchorCtr="0">
            <a:spAutoFit/>
          </a:bodyPr>
          <a:lstStyle/>
          <a:p>
            <a:endParaRPr lang="zh-CN" altLang="en-US" dirty="0">
              <a:latin typeface="宋体" panose="02010600030101010101" pitchFamily="2" charset="-122"/>
              <a:ea typeface="宋体" panose="02010600030101010101" pitchFamily="2" charset="-122"/>
            </a:endParaRPr>
          </a:p>
        </p:txBody>
      </p:sp>
      <p:sp>
        <p:nvSpPr>
          <p:cNvPr id="102411" name="Rectangle 18"/>
          <p:cNvSpPr/>
          <p:nvPr/>
        </p:nvSpPr>
        <p:spPr>
          <a:xfrm>
            <a:off x="0" y="0"/>
            <a:ext cx="9144000" cy="0"/>
          </a:xfrm>
          <a:prstGeom prst="rect">
            <a:avLst/>
          </a:prstGeom>
          <a:noFill/>
          <a:ln w="9525">
            <a:noFill/>
          </a:ln>
        </p:spPr>
        <p:txBody>
          <a:bodyPr wrap="none" anchor="ctr" anchorCtr="0">
            <a:spAutoFit/>
          </a:bodyPr>
          <a:lstStyle/>
          <a:p>
            <a:endParaRPr lang="zh-CN" altLang="en-US" dirty="0">
              <a:latin typeface="宋体" panose="02010600030101010101" pitchFamily="2" charset="-122"/>
              <a:ea typeface="宋体" panose="02010600030101010101" pitchFamily="2" charset="-122"/>
            </a:endParaRPr>
          </a:p>
        </p:txBody>
      </p:sp>
      <p:sp>
        <p:nvSpPr>
          <p:cNvPr id="102412" name="Rectangle 20"/>
          <p:cNvSpPr/>
          <p:nvPr/>
        </p:nvSpPr>
        <p:spPr>
          <a:xfrm>
            <a:off x="0" y="0"/>
            <a:ext cx="9144000" cy="0"/>
          </a:xfrm>
          <a:prstGeom prst="rect">
            <a:avLst/>
          </a:prstGeom>
          <a:noFill/>
          <a:ln w="9525">
            <a:noFill/>
          </a:ln>
        </p:spPr>
        <p:txBody>
          <a:bodyPr wrap="none" anchor="ctr" anchorCtr="0">
            <a:spAutoFit/>
          </a:bodyPr>
          <a:lstStyle/>
          <a:p>
            <a:endParaRPr lang="zh-CN" altLang="en-US" dirty="0">
              <a:latin typeface="宋体" panose="02010600030101010101" pitchFamily="2" charset="-122"/>
              <a:ea typeface="宋体" panose="02010600030101010101" pitchFamily="2" charset="-122"/>
            </a:endParaRPr>
          </a:p>
        </p:txBody>
      </p:sp>
      <p:sp>
        <p:nvSpPr>
          <p:cNvPr id="102413" name="Rectangle 22"/>
          <p:cNvSpPr/>
          <p:nvPr/>
        </p:nvSpPr>
        <p:spPr>
          <a:xfrm>
            <a:off x="0" y="0"/>
            <a:ext cx="9144000" cy="0"/>
          </a:xfrm>
          <a:prstGeom prst="rect">
            <a:avLst/>
          </a:prstGeom>
          <a:noFill/>
          <a:ln w="9525">
            <a:noFill/>
          </a:ln>
        </p:spPr>
        <p:txBody>
          <a:bodyPr wrap="none" anchor="ctr" anchorCtr="0">
            <a:spAutoFit/>
          </a:bodyPr>
          <a:lstStyle/>
          <a:p>
            <a:endParaRPr lang="zh-CN" altLang="en-US" dirty="0">
              <a:latin typeface="宋体" panose="02010600030101010101" pitchFamily="2" charset="-122"/>
              <a:ea typeface="宋体" panose="02010600030101010101" pitchFamily="2" charset="-122"/>
            </a:endParaRPr>
          </a:p>
        </p:txBody>
      </p:sp>
      <p:sp>
        <p:nvSpPr>
          <p:cNvPr id="102414" name="Text Box 9"/>
          <p:cNvSpPr txBox="1"/>
          <p:nvPr/>
        </p:nvSpPr>
        <p:spPr>
          <a:xfrm>
            <a:off x="428625" y="1143000"/>
            <a:ext cx="8001000" cy="461963"/>
          </a:xfrm>
          <a:prstGeom prst="rect">
            <a:avLst/>
          </a:prstGeom>
          <a:solidFill>
            <a:srgbClr val="FFFFFF"/>
          </a:solidFill>
          <a:ln w="9525" cap="flat" cmpd="sng">
            <a:solidFill>
              <a:srgbClr val="808080"/>
            </a:solidFill>
            <a:prstDash val="solid"/>
            <a:miter/>
            <a:headEnd type="none" w="med" len="med"/>
            <a:tailEnd type="none" w="med" len="med"/>
          </a:ln>
        </p:spPr>
        <p:txBody>
          <a:bodyPr anchor="b" anchorCtr="0">
            <a:spAutoFit/>
          </a:bodyPr>
          <a:lstStyle/>
          <a:p>
            <a:pPr>
              <a:buClr>
                <a:srgbClr val="0000FF"/>
              </a:buClr>
              <a:buFont typeface="Wingdings" panose="05000000000000000000" pitchFamily="2" charset="2"/>
            </a:pPr>
            <a:r>
              <a:rPr lang="zh-CN" altLang="zh-CN" b="1" dirty="0">
                <a:solidFill>
                  <a:srgbClr val="0000FF"/>
                </a:solidFill>
                <a:latin typeface="Times New Roman" panose="02020603050405020304" pitchFamily="18" charset="0"/>
                <a:ea typeface="宋体" panose="02010600030101010101" pitchFamily="2" charset="-122"/>
              </a:rPr>
              <a:t>粒子群优化算法已在诸多领域得到应用，归纳如下</a:t>
            </a:r>
            <a:r>
              <a:rPr lang="zh-CN" altLang="zh-CN" dirty="0">
                <a:solidFill>
                  <a:srgbClr val="0000FF"/>
                </a:solidFill>
                <a:latin typeface="Arial" panose="020B0604020202020204" pitchFamily="34" charset="0"/>
                <a:ea typeface="宋体" panose="02010600030101010101" pitchFamily="2" charset="-122"/>
              </a:rPr>
              <a:t>：</a:t>
            </a:r>
            <a:endParaRPr lang="zh-CN" altLang="en-US" b="1" dirty="0">
              <a:solidFill>
                <a:srgbClr val="0000FF"/>
              </a:solidFill>
              <a:latin typeface="Times New Roman" panose="02020603050405020304" pitchFamily="18" charset="0"/>
              <a:ea typeface="Times New Roman" panose="02020603050405020304" pitchFamily="18" charset="0"/>
            </a:endParaRPr>
          </a:p>
        </p:txBody>
      </p:sp>
      <p:sp>
        <p:nvSpPr>
          <p:cNvPr id="2" name="Text Box 9">
            <a:extLst>
              <a:ext uri="{FF2B5EF4-FFF2-40B4-BE49-F238E27FC236}">
                <a16:creationId xmlns:a16="http://schemas.microsoft.com/office/drawing/2014/main" id="{12CBF964-224D-BD0D-A35E-F1A180FF9087}"/>
              </a:ext>
            </a:extLst>
          </p:cNvPr>
          <p:cNvSpPr txBox="1"/>
          <p:nvPr/>
        </p:nvSpPr>
        <p:spPr>
          <a:xfrm>
            <a:off x="438150" y="6093296"/>
            <a:ext cx="8001000" cy="461963"/>
          </a:xfrm>
          <a:prstGeom prst="rect">
            <a:avLst/>
          </a:prstGeom>
          <a:solidFill>
            <a:srgbClr val="FFFFFF"/>
          </a:solidFill>
          <a:ln w="9525" cap="flat" cmpd="sng">
            <a:solidFill>
              <a:srgbClr val="808080"/>
            </a:solidFill>
            <a:prstDash val="solid"/>
            <a:miter/>
            <a:headEnd type="none" w="med" len="med"/>
            <a:tailEnd type="none" w="med" len="med"/>
          </a:ln>
        </p:spPr>
        <p:txBody>
          <a:bodyPr anchor="b" anchorCtr="0">
            <a:spAutoFit/>
          </a:bodyPr>
          <a:lstStyle/>
          <a:p>
            <a:pPr>
              <a:buClr>
                <a:srgbClr val="0000FF"/>
              </a:buClr>
              <a:buFont typeface="Wingdings" panose="05000000000000000000" pitchFamily="2" charset="2"/>
            </a:pPr>
            <a:r>
              <a:rPr lang="zh-CN" altLang="en-US" b="1" dirty="0">
                <a:solidFill>
                  <a:srgbClr val="0000FF"/>
                </a:solidFill>
                <a:latin typeface="Times New Roman" panose="02020603050405020304" pitchFamily="18" charset="0"/>
                <a:ea typeface="Times New Roman" panose="02020603050405020304" pitchFamily="18" charset="0"/>
              </a:rPr>
              <a:t>图像处理领域：边缘检测、图像分割</a:t>
            </a:r>
          </a:p>
        </p:txBody>
      </p:sp>
    </p:spTree>
  </p:cSld>
  <p:clrMapOvr>
    <a:masterClrMapping/>
  </p:clrMapOvr>
  <p:transition>
    <p:random/>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1" name="灯片编号占位符 3"/>
          <p:cNvSpPr>
            <a:spLocks noGrp="1"/>
          </p:cNvSpPr>
          <p:nvPr>
            <p:ph type="sldNum" sz="quarter" idx="10"/>
          </p:nvPr>
        </p:nvSpPr>
        <p:spPr>
          <a:ln/>
        </p:spPr>
        <p:txBody>
          <a:bodyPr wrap="square" lIns="91440" tIns="45720" rIns="91440" bIns="45720" anchor="t"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5pPr>
          </a:lstStyle>
          <a:p>
            <a:pPr lvl="0" algn="r" eaLnBrk="1" hangingPunct="1">
              <a:buSzTx/>
            </a:pPr>
            <a:fld id="{9A0DB2DC-4C9A-4742-B13C-FB6460FD3503}" type="slidenum">
              <a:rPr lang="ja-JP" altLang="en-US" sz="1800" dirty="0">
                <a:solidFill>
                  <a:srgbClr val="A50021"/>
                </a:solidFill>
                <a:latin typeface="Arial" panose="020B0604020202020204" pitchFamily="34" charset="0"/>
                <a:ea typeface="MS PGothic" panose="020B0600070205080204" pitchFamily="34" charset="-128"/>
              </a:rPr>
              <a:t>24</a:t>
            </a:fld>
            <a:endParaRPr lang="ja-JP" altLang="en-US" sz="1800" dirty="0">
              <a:solidFill>
                <a:srgbClr val="A50021"/>
              </a:solidFill>
              <a:latin typeface="Arial" panose="020B0604020202020204" pitchFamily="34" charset="0"/>
              <a:ea typeface="MS PGothic" panose="020B0600070205080204" pitchFamily="34" charset="-128"/>
            </a:endParaRPr>
          </a:p>
        </p:txBody>
      </p:sp>
      <p:sp>
        <p:nvSpPr>
          <p:cNvPr id="102402" name="Rectangle 2"/>
          <p:cNvSpPr>
            <a:spLocks noGrp="1"/>
          </p:cNvSpPr>
          <p:nvPr>
            <p:ph type="title"/>
          </p:nvPr>
        </p:nvSpPr>
        <p:spPr>
          <a:xfrm>
            <a:off x="0" y="0"/>
            <a:ext cx="9144000" cy="692150"/>
          </a:xfrm>
          <a:ln/>
        </p:spPr>
        <p:txBody>
          <a:bodyPr vert="horz" wrap="square" lIns="91440" tIns="45720" rIns="91440" bIns="45720" anchor="b" anchorCtr="0"/>
          <a:lstStyle/>
          <a:p>
            <a:pPr eaLnBrk="1" hangingPunct="1">
              <a:buNone/>
            </a:pPr>
            <a:r>
              <a:rPr lang="en-US" altLang="zh-CN" sz="3600" b="0" dirty="0">
                <a:latin typeface="Times New Roman" panose="02020603050405020304" pitchFamily="18" charset="0"/>
                <a:ea typeface="黑体" panose="02010609060101010101" pitchFamily="49" charset="-122"/>
              </a:rPr>
              <a:t>6.6.5 PSO</a:t>
            </a:r>
            <a:r>
              <a:rPr lang="zh-CN" altLang="en-US" sz="3600" b="0" dirty="0">
                <a:latin typeface="Times New Roman" panose="02020603050405020304" pitchFamily="18" charset="0"/>
                <a:ea typeface="黑体" panose="02010609060101010101" pitchFamily="49" charset="-122"/>
              </a:rPr>
              <a:t>应用于训练神经网络</a:t>
            </a:r>
            <a:endParaRPr lang="zh-CN" altLang="en-US" sz="3200" dirty="0">
              <a:ea typeface="黑体" panose="02010609060101010101" pitchFamily="49" charset="-122"/>
            </a:endParaRPr>
          </a:p>
        </p:txBody>
      </p:sp>
      <p:sp>
        <p:nvSpPr>
          <p:cNvPr id="102404" name="Rectangle 2"/>
          <p:cNvSpPr/>
          <p:nvPr/>
        </p:nvSpPr>
        <p:spPr>
          <a:xfrm>
            <a:off x="0" y="0"/>
            <a:ext cx="9144000" cy="0"/>
          </a:xfrm>
          <a:prstGeom prst="rect">
            <a:avLst/>
          </a:prstGeom>
          <a:noFill/>
          <a:ln w="9525">
            <a:noFill/>
          </a:ln>
        </p:spPr>
        <p:txBody>
          <a:bodyPr wrap="none" anchor="ctr" anchorCtr="0">
            <a:spAutoFit/>
          </a:bodyPr>
          <a:lstStyle/>
          <a:p>
            <a:endParaRPr lang="zh-CN" altLang="en-US" dirty="0">
              <a:latin typeface="宋体" panose="02010600030101010101" pitchFamily="2" charset="-122"/>
              <a:ea typeface="宋体" panose="02010600030101010101" pitchFamily="2" charset="-122"/>
            </a:endParaRPr>
          </a:p>
        </p:txBody>
      </p:sp>
      <p:sp>
        <p:nvSpPr>
          <p:cNvPr id="102405" name="Rectangle 4"/>
          <p:cNvSpPr/>
          <p:nvPr/>
        </p:nvSpPr>
        <p:spPr>
          <a:xfrm>
            <a:off x="0" y="0"/>
            <a:ext cx="9144000" cy="0"/>
          </a:xfrm>
          <a:prstGeom prst="rect">
            <a:avLst/>
          </a:prstGeom>
          <a:noFill/>
          <a:ln w="9525">
            <a:noFill/>
          </a:ln>
        </p:spPr>
        <p:txBody>
          <a:bodyPr wrap="none" anchor="ctr" anchorCtr="0">
            <a:spAutoFit/>
          </a:bodyPr>
          <a:lstStyle/>
          <a:p>
            <a:endParaRPr lang="zh-CN" altLang="en-US" dirty="0">
              <a:latin typeface="宋体" panose="02010600030101010101" pitchFamily="2" charset="-122"/>
              <a:ea typeface="宋体" panose="02010600030101010101" pitchFamily="2" charset="-122"/>
            </a:endParaRPr>
          </a:p>
        </p:txBody>
      </p:sp>
      <p:sp>
        <p:nvSpPr>
          <p:cNvPr id="102406" name="Rectangle 6"/>
          <p:cNvSpPr/>
          <p:nvPr/>
        </p:nvSpPr>
        <p:spPr>
          <a:xfrm>
            <a:off x="0" y="0"/>
            <a:ext cx="9144000" cy="0"/>
          </a:xfrm>
          <a:prstGeom prst="rect">
            <a:avLst/>
          </a:prstGeom>
          <a:noFill/>
          <a:ln w="9525">
            <a:noFill/>
          </a:ln>
        </p:spPr>
        <p:txBody>
          <a:bodyPr wrap="none" anchor="ctr" anchorCtr="0">
            <a:spAutoFit/>
          </a:bodyPr>
          <a:lstStyle/>
          <a:p>
            <a:endParaRPr lang="zh-CN" altLang="en-US" dirty="0">
              <a:latin typeface="宋体" panose="02010600030101010101" pitchFamily="2" charset="-122"/>
              <a:ea typeface="宋体" panose="02010600030101010101" pitchFamily="2" charset="-122"/>
            </a:endParaRPr>
          </a:p>
        </p:txBody>
      </p:sp>
      <p:sp>
        <p:nvSpPr>
          <p:cNvPr id="102407" name="Rectangle 8"/>
          <p:cNvSpPr/>
          <p:nvPr/>
        </p:nvSpPr>
        <p:spPr>
          <a:xfrm>
            <a:off x="0" y="0"/>
            <a:ext cx="9144000" cy="0"/>
          </a:xfrm>
          <a:prstGeom prst="rect">
            <a:avLst/>
          </a:prstGeom>
          <a:noFill/>
          <a:ln w="9525">
            <a:noFill/>
          </a:ln>
        </p:spPr>
        <p:txBody>
          <a:bodyPr wrap="none" anchor="ctr" anchorCtr="0">
            <a:spAutoFit/>
          </a:bodyPr>
          <a:lstStyle/>
          <a:p>
            <a:endParaRPr lang="zh-CN" altLang="en-US" dirty="0">
              <a:latin typeface="宋体" panose="02010600030101010101" pitchFamily="2" charset="-122"/>
              <a:ea typeface="宋体" panose="02010600030101010101" pitchFamily="2" charset="-122"/>
            </a:endParaRPr>
          </a:p>
        </p:txBody>
      </p:sp>
      <p:sp>
        <p:nvSpPr>
          <p:cNvPr id="102408" name="Rectangle 10"/>
          <p:cNvSpPr/>
          <p:nvPr/>
        </p:nvSpPr>
        <p:spPr>
          <a:xfrm>
            <a:off x="0" y="0"/>
            <a:ext cx="9144000" cy="0"/>
          </a:xfrm>
          <a:prstGeom prst="rect">
            <a:avLst/>
          </a:prstGeom>
          <a:noFill/>
          <a:ln w="9525">
            <a:noFill/>
          </a:ln>
        </p:spPr>
        <p:txBody>
          <a:bodyPr wrap="none" anchor="ctr" anchorCtr="0">
            <a:spAutoFit/>
          </a:bodyPr>
          <a:lstStyle/>
          <a:p>
            <a:endParaRPr lang="zh-CN" altLang="en-US" dirty="0">
              <a:latin typeface="宋体" panose="02010600030101010101" pitchFamily="2" charset="-122"/>
              <a:ea typeface="宋体" panose="02010600030101010101" pitchFamily="2" charset="-122"/>
            </a:endParaRPr>
          </a:p>
        </p:txBody>
      </p:sp>
      <p:sp>
        <p:nvSpPr>
          <p:cNvPr id="102409" name="Rectangle 12"/>
          <p:cNvSpPr/>
          <p:nvPr/>
        </p:nvSpPr>
        <p:spPr>
          <a:xfrm>
            <a:off x="0" y="0"/>
            <a:ext cx="9144000" cy="0"/>
          </a:xfrm>
          <a:prstGeom prst="rect">
            <a:avLst/>
          </a:prstGeom>
          <a:noFill/>
          <a:ln w="9525">
            <a:noFill/>
          </a:ln>
        </p:spPr>
        <p:txBody>
          <a:bodyPr wrap="none" anchor="ctr" anchorCtr="0">
            <a:spAutoFit/>
          </a:bodyPr>
          <a:lstStyle/>
          <a:p>
            <a:endParaRPr lang="zh-CN" altLang="en-US" dirty="0">
              <a:latin typeface="宋体" panose="02010600030101010101" pitchFamily="2" charset="-122"/>
              <a:ea typeface="宋体" panose="02010600030101010101" pitchFamily="2" charset="-122"/>
            </a:endParaRPr>
          </a:p>
        </p:txBody>
      </p:sp>
      <p:sp>
        <p:nvSpPr>
          <p:cNvPr id="102410" name="Rectangle 16"/>
          <p:cNvSpPr/>
          <p:nvPr/>
        </p:nvSpPr>
        <p:spPr>
          <a:xfrm>
            <a:off x="0" y="0"/>
            <a:ext cx="9144000" cy="0"/>
          </a:xfrm>
          <a:prstGeom prst="rect">
            <a:avLst/>
          </a:prstGeom>
          <a:noFill/>
          <a:ln w="9525">
            <a:noFill/>
          </a:ln>
        </p:spPr>
        <p:txBody>
          <a:bodyPr wrap="none" anchor="ctr" anchorCtr="0">
            <a:spAutoFit/>
          </a:bodyPr>
          <a:lstStyle/>
          <a:p>
            <a:endParaRPr lang="zh-CN" altLang="en-US" dirty="0">
              <a:latin typeface="宋体" panose="02010600030101010101" pitchFamily="2" charset="-122"/>
              <a:ea typeface="宋体" panose="02010600030101010101" pitchFamily="2" charset="-122"/>
            </a:endParaRPr>
          </a:p>
        </p:txBody>
      </p:sp>
      <p:sp>
        <p:nvSpPr>
          <p:cNvPr id="102411" name="Rectangle 18"/>
          <p:cNvSpPr/>
          <p:nvPr/>
        </p:nvSpPr>
        <p:spPr>
          <a:xfrm>
            <a:off x="0" y="0"/>
            <a:ext cx="9144000" cy="0"/>
          </a:xfrm>
          <a:prstGeom prst="rect">
            <a:avLst/>
          </a:prstGeom>
          <a:noFill/>
          <a:ln w="9525">
            <a:noFill/>
          </a:ln>
        </p:spPr>
        <p:txBody>
          <a:bodyPr wrap="none" anchor="ctr" anchorCtr="0">
            <a:spAutoFit/>
          </a:bodyPr>
          <a:lstStyle/>
          <a:p>
            <a:endParaRPr lang="zh-CN" altLang="en-US" dirty="0">
              <a:latin typeface="宋体" panose="02010600030101010101" pitchFamily="2" charset="-122"/>
              <a:ea typeface="宋体" panose="02010600030101010101" pitchFamily="2" charset="-122"/>
            </a:endParaRPr>
          </a:p>
        </p:txBody>
      </p:sp>
      <p:sp>
        <p:nvSpPr>
          <p:cNvPr id="102412" name="Rectangle 20"/>
          <p:cNvSpPr/>
          <p:nvPr/>
        </p:nvSpPr>
        <p:spPr>
          <a:xfrm>
            <a:off x="0" y="0"/>
            <a:ext cx="9144000" cy="0"/>
          </a:xfrm>
          <a:prstGeom prst="rect">
            <a:avLst/>
          </a:prstGeom>
          <a:noFill/>
          <a:ln w="9525">
            <a:noFill/>
          </a:ln>
        </p:spPr>
        <p:txBody>
          <a:bodyPr wrap="none" anchor="ctr" anchorCtr="0">
            <a:spAutoFit/>
          </a:bodyPr>
          <a:lstStyle/>
          <a:p>
            <a:endParaRPr lang="zh-CN" altLang="en-US" dirty="0">
              <a:latin typeface="宋体" panose="02010600030101010101" pitchFamily="2" charset="-122"/>
              <a:ea typeface="宋体" panose="02010600030101010101" pitchFamily="2" charset="-122"/>
            </a:endParaRPr>
          </a:p>
        </p:txBody>
      </p:sp>
      <p:sp>
        <p:nvSpPr>
          <p:cNvPr id="102413" name="Rectangle 22"/>
          <p:cNvSpPr/>
          <p:nvPr/>
        </p:nvSpPr>
        <p:spPr>
          <a:xfrm>
            <a:off x="0" y="0"/>
            <a:ext cx="9144000" cy="0"/>
          </a:xfrm>
          <a:prstGeom prst="rect">
            <a:avLst/>
          </a:prstGeom>
          <a:noFill/>
          <a:ln w="9525">
            <a:noFill/>
          </a:ln>
        </p:spPr>
        <p:txBody>
          <a:bodyPr wrap="none" anchor="ctr" anchorCtr="0">
            <a:spAutoFit/>
          </a:bodyPr>
          <a:lstStyle/>
          <a:p>
            <a:endParaRPr lang="zh-CN" altLang="en-US" dirty="0">
              <a:latin typeface="宋体" panose="02010600030101010101" pitchFamily="2" charset="-122"/>
              <a:ea typeface="宋体" panose="02010600030101010101" pitchFamily="2" charset="-122"/>
            </a:endParaRPr>
          </a:p>
        </p:txBody>
      </p:sp>
      <p:sp>
        <p:nvSpPr>
          <p:cNvPr id="2" name="Rectangle 8">
            <a:extLst>
              <a:ext uri="{FF2B5EF4-FFF2-40B4-BE49-F238E27FC236}">
                <a16:creationId xmlns:a16="http://schemas.microsoft.com/office/drawing/2014/main" id="{20AD8DBF-E947-41FA-3CD9-E42AA3B2AE10}"/>
              </a:ext>
            </a:extLst>
          </p:cNvPr>
          <p:cNvSpPr/>
          <p:nvPr/>
        </p:nvSpPr>
        <p:spPr>
          <a:xfrm>
            <a:off x="342900" y="797510"/>
            <a:ext cx="8458200" cy="6001643"/>
          </a:xfrm>
          <a:prstGeom prst="rect">
            <a:avLst/>
          </a:prstGeom>
          <a:noFill/>
          <a:ln w="9525">
            <a:noFill/>
          </a:ln>
        </p:spPr>
        <p:txBody>
          <a:bodyPr anchor="t" anchorCtr="0">
            <a:spAutoFit/>
          </a:bodyPr>
          <a:lstStyle/>
          <a:p>
            <a:pPr algn="just">
              <a:buClr>
                <a:srgbClr val="0000FF"/>
              </a:buClr>
              <a:buFont typeface="Wingdings" panose="05000000000000000000" pitchFamily="2" charset="2"/>
            </a:pPr>
            <a:r>
              <a:rPr lang="zh-CN" altLang="en-US" b="1" dirty="0">
                <a:solidFill>
                  <a:srgbClr val="0000FF"/>
                </a:solidFill>
                <a:latin typeface="Times New Roman" panose="02020603050405020304" pitchFamily="18" charset="0"/>
              </a:rPr>
              <a:t>图像识别：</a:t>
            </a:r>
            <a:r>
              <a:rPr lang="zh-CN" altLang="en-US" b="1" dirty="0">
                <a:solidFill>
                  <a:schemeClr val="tx1"/>
                </a:solidFill>
                <a:latin typeface="Times New Roman" panose="02020603050405020304" pitchFamily="18" charset="0"/>
              </a:rPr>
              <a:t>这个例子使用分类问题的基准</a:t>
            </a:r>
            <a:r>
              <a:rPr lang="en-US" altLang="zh-CN" b="1" dirty="0">
                <a:solidFill>
                  <a:schemeClr val="tx1"/>
                </a:solidFill>
                <a:latin typeface="Times New Roman" panose="02020603050405020304" pitchFamily="18" charset="0"/>
              </a:rPr>
              <a:t>IRIS</a:t>
            </a:r>
            <a:r>
              <a:rPr lang="zh-CN" altLang="en-US" b="1" dirty="0">
                <a:solidFill>
                  <a:schemeClr val="tx1"/>
                </a:solidFill>
                <a:latin typeface="Times New Roman" panose="02020603050405020304" pitchFamily="18" charset="0"/>
              </a:rPr>
              <a:t>数据集</a:t>
            </a:r>
            <a:r>
              <a:rPr lang="en-US" altLang="zh-CN" b="1" dirty="0">
                <a:solidFill>
                  <a:schemeClr val="tx1"/>
                </a:solidFill>
                <a:latin typeface="Times New Roman" panose="02020603050405020304" pitchFamily="18" charset="0"/>
              </a:rPr>
              <a:t>(Iris</a:t>
            </a:r>
            <a:r>
              <a:rPr lang="zh-CN" altLang="en-US" b="1" dirty="0">
                <a:solidFill>
                  <a:schemeClr val="tx1"/>
                </a:solidFill>
                <a:latin typeface="Times New Roman" panose="02020603050405020304" pitchFamily="18" charset="0"/>
              </a:rPr>
              <a:t>是一种鸢尾属植物</a:t>
            </a:r>
            <a:r>
              <a:rPr lang="en-US" altLang="zh-CN" b="1" dirty="0">
                <a:solidFill>
                  <a:schemeClr val="tx1"/>
                </a:solidFill>
                <a:latin typeface="Times New Roman" panose="02020603050405020304" pitchFamily="18" charset="0"/>
              </a:rPr>
              <a:t>)</a:t>
            </a:r>
            <a:r>
              <a:rPr lang="zh-CN" altLang="en-US" b="1" dirty="0">
                <a:solidFill>
                  <a:schemeClr val="tx1"/>
                </a:solidFill>
                <a:latin typeface="Times New Roman" panose="02020603050405020304" pitchFamily="18" charset="0"/>
              </a:rPr>
              <a:t>。在数据记录中，每组数据包含</a:t>
            </a:r>
            <a:r>
              <a:rPr lang="en-US" altLang="zh-CN" b="1" dirty="0">
                <a:solidFill>
                  <a:schemeClr val="tx1"/>
                </a:solidFill>
                <a:latin typeface="Times New Roman" panose="02020603050405020304" pitchFamily="18" charset="0"/>
              </a:rPr>
              <a:t>Iris</a:t>
            </a:r>
            <a:r>
              <a:rPr lang="zh-CN" altLang="en-US" b="1" dirty="0">
                <a:solidFill>
                  <a:schemeClr val="tx1"/>
                </a:solidFill>
                <a:latin typeface="Times New Roman" panose="02020603050405020304" pitchFamily="18" charset="0"/>
              </a:rPr>
              <a:t>花的四种属性：萼片长度，萼片宽度，花瓣长度，和花瓣宽度，三种不同的花各有</a:t>
            </a:r>
            <a:r>
              <a:rPr lang="en-US" altLang="zh-CN" b="1" dirty="0">
                <a:solidFill>
                  <a:schemeClr val="tx1"/>
                </a:solidFill>
                <a:latin typeface="Times New Roman" panose="02020603050405020304" pitchFamily="18" charset="0"/>
              </a:rPr>
              <a:t>50</a:t>
            </a:r>
            <a:r>
              <a:rPr lang="zh-CN" altLang="en-US" b="1" dirty="0">
                <a:solidFill>
                  <a:schemeClr val="tx1"/>
                </a:solidFill>
                <a:latin typeface="Times New Roman" panose="02020603050405020304" pitchFamily="18" charset="0"/>
              </a:rPr>
              <a:t>组数据，这样总共有</a:t>
            </a:r>
            <a:r>
              <a:rPr lang="en-US" altLang="zh-CN" b="1" dirty="0">
                <a:solidFill>
                  <a:schemeClr val="tx1"/>
                </a:solidFill>
                <a:latin typeface="Times New Roman" panose="02020603050405020304" pitchFamily="18" charset="0"/>
              </a:rPr>
              <a:t>150</a:t>
            </a:r>
            <a:r>
              <a:rPr lang="zh-CN" altLang="en-US" b="1" dirty="0">
                <a:solidFill>
                  <a:schemeClr val="tx1"/>
                </a:solidFill>
                <a:latin typeface="Times New Roman" panose="02020603050405020304" pitchFamily="18" charset="0"/>
              </a:rPr>
              <a:t>组数据或模式。假设用</a:t>
            </a:r>
            <a:r>
              <a:rPr lang="en-US" altLang="zh-CN" b="1" dirty="0">
                <a:solidFill>
                  <a:schemeClr val="tx1"/>
                </a:solidFill>
                <a:latin typeface="Times New Roman" panose="02020603050405020304" pitchFamily="18" charset="0"/>
              </a:rPr>
              <a:t>3</a:t>
            </a:r>
            <a:r>
              <a:rPr lang="zh-CN" altLang="en-US" b="1" dirty="0">
                <a:solidFill>
                  <a:schemeClr val="tx1"/>
                </a:solidFill>
                <a:latin typeface="Times New Roman" panose="02020603050405020304" pitchFamily="18" charset="0"/>
              </a:rPr>
              <a:t>层的神经网络来做分类，有四个输入和三个输出，所以神经网络的输入层有</a:t>
            </a:r>
            <a:r>
              <a:rPr lang="en-US" altLang="zh-CN" b="1" dirty="0">
                <a:solidFill>
                  <a:schemeClr val="tx1"/>
                </a:solidFill>
                <a:latin typeface="Times New Roman" panose="02020603050405020304" pitchFamily="18" charset="0"/>
              </a:rPr>
              <a:t>4</a:t>
            </a:r>
            <a:r>
              <a:rPr lang="zh-CN" altLang="en-US" b="1" dirty="0">
                <a:solidFill>
                  <a:schemeClr val="tx1"/>
                </a:solidFill>
                <a:latin typeface="Times New Roman" panose="02020603050405020304" pitchFamily="18" charset="0"/>
              </a:rPr>
              <a:t>个节点，输出层有</a:t>
            </a:r>
            <a:r>
              <a:rPr lang="en-US" altLang="zh-CN" b="1" dirty="0">
                <a:solidFill>
                  <a:schemeClr val="tx1"/>
                </a:solidFill>
                <a:latin typeface="Times New Roman" panose="02020603050405020304" pitchFamily="18" charset="0"/>
              </a:rPr>
              <a:t>3</a:t>
            </a:r>
            <a:r>
              <a:rPr lang="zh-CN" altLang="en-US" b="1" dirty="0">
                <a:solidFill>
                  <a:schemeClr val="tx1"/>
                </a:solidFill>
                <a:latin typeface="Times New Roman" panose="02020603050405020304" pitchFamily="18" charset="0"/>
              </a:rPr>
              <a:t>个节点，假定隐含层有</a:t>
            </a:r>
            <a:r>
              <a:rPr lang="en-US" altLang="zh-CN" b="1" dirty="0">
                <a:solidFill>
                  <a:schemeClr val="tx1"/>
                </a:solidFill>
                <a:latin typeface="Times New Roman" panose="02020603050405020304" pitchFamily="18" charset="0"/>
              </a:rPr>
              <a:t>6</a:t>
            </a:r>
            <a:r>
              <a:rPr lang="zh-CN" altLang="en-US" b="1" dirty="0">
                <a:solidFill>
                  <a:schemeClr val="tx1"/>
                </a:solidFill>
                <a:latin typeface="Times New Roman" panose="02020603050405020304" pitchFamily="18" charset="0"/>
              </a:rPr>
              <a:t>个节点。</a:t>
            </a:r>
          </a:p>
          <a:p>
            <a:pPr algn="just">
              <a:buClr>
                <a:srgbClr val="0000FF"/>
              </a:buClr>
              <a:buFont typeface="Wingdings" panose="05000000000000000000" pitchFamily="2" charset="2"/>
            </a:pPr>
            <a:r>
              <a:rPr lang="zh-CN" altLang="en-US" b="1" dirty="0">
                <a:solidFill>
                  <a:schemeClr val="tx1"/>
                </a:solidFill>
                <a:latin typeface="Times New Roman" panose="02020603050405020304" pitchFamily="18" charset="0"/>
              </a:rPr>
              <a:t>（</a:t>
            </a:r>
            <a:r>
              <a:rPr lang="en-US" altLang="zh-CN" b="1" dirty="0">
                <a:solidFill>
                  <a:schemeClr val="tx1"/>
                </a:solidFill>
                <a:latin typeface="Times New Roman" panose="02020603050405020304" pitchFamily="18" charset="0"/>
              </a:rPr>
              <a:t>1</a:t>
            </a:r>
            <a:r>
              <a:rPr lang="zh-CN" altLang="en-US" b="1" dirty="0">
                <a:solidFill>
                  <a:schemeClr val="tx1"/>
                </a:solidFill>
                <a:latin typeface="Times New Roman" panose="02020603050405020304" pitchFamily="18" charset="0"/>
              </a:rPr>
              <a:t>）</a:t>
            </a:r>
            <a:r>
              <a:rPr lang="zh-CN" altLang="en-US" b="1" dirty="0">
                <a:solidFill>
                  <a:srgbClr val="0000FF"/>
                </a:solidFill>
                <a:latin typeface="Times New Roman" panose="02020603050405020304" pitchFamily="18" charset="0"/>
              </a:rPr>
              <a:t>初始化粒子</a:t>
            </a:r>
            <a:r>
              <a:rPr lang="zh-CN" altLang="en-US" b="1" dirty="0">
                <a:solidFill>
                  <a:schemeClr val="tx1"/>
                </a:solidFill>
                <a:latin typeface="Times New Roman" panose="02020603050405020304" pitchFamily="18" charset="0"/>
              </a:rPr>
              <a:t>。神经网络中有很多参数（节点数目），在这里我们只是来确定网络权重。</a:t>
            </a:r>
            <a:r>
              <a:rPr lang="zh-CN" altLang="en-US" b="1" dirty="0">
                <a:solidFill>
                  <a:srgbClr val="FF0000"/>
                </a:solidFill>
                <a:latin typeface="Times New Roman" panose="02020603050405020304" pitchFamily="18" charset="0"/>
              </a:rPr>
              <a:t>粒子就表示神经网络的一组权重</a:t>
            </a:r>
            <a:r>
              <a:rPr lang="zh-CN" altLang="en-US" b="1" dirty="0">
                <a:solidFill>
                  <a:schemeClr val="tx1"/>
                </a:solidFill>
                <a:latin typeface="Times New Roman" panose="02020603050405020304" pitchFamily="18" charset="0"/>
              </a:rPr>
              <a:t>，应该是</a:t>
            </a:r>
            <a:r>
              <a:rPr lang="en-US" altLang="zh-CN" b="1" dirty="0">
                <a:solidFill>
                  <a:schemeClr val="tx1"/>
                </a:solidFill>
                <a:latin typeface="Times New Roman" panose="02020603050405020304" pitchFamily="18" charset="0"/>
              </a:rPr>
              <a:t>4*6+6*3=42</a:t>
            </a:r>
            <a:r>
              <a:rPr lang="zh-CN" altLang="en-US" b="1" dirty="0">
                <a:solidFill>
                  <a:schemeClr val="tx1"/>
                </a:solidFill>
                <a:latin typeface="Times New Roman" panose="02020603050405020304" pitchFamily="18" charset="0"/>
              </a:rPr>
              <a:t>个参数。权重的范围设定为</a:t>
            </a:r>
            <a:r>
              <a:rPr lang="en-US" altLang="zh-CN" b="1" dirty="0">
                <a:solidFill>
                  <a:schemeClr val="tx1"/>
                </a:solidFill>
                <a:latin typeface="Times New Roman" panose="02020603050405020304" pitchFamily="18" charset="0"/>
              </a:rPr>
              <a:t>[-100</a:t>
            </a:r>
            <a:r>
              <a:rPr lang="zh-CN" altLang="en-US" b="1" dirty="0">
                <a:solidFill>
                  <a:schemeClr val="tx1"/>
                </a:solidFill>
                <a:latin typeface="Times New Roman" panose="02020603050405020304" pitchFamily="18" charset="0"/>
              </a:rPr>
              <a:t>，</a:t>
            </a:r>
            <a:r>
              <a:rPr lang="en-US" altLang="zh-CN" b="1" dirty="0">
                <a:solidFill>
                  <a:schemeClr val="tx1"/>
                </a:solidFill>
                <a:latin typeface="Times New Roman" panose="02020603050405020304" pitchFamily="18" charset="0"/>
              </a:rPr>
              <a:t>100] </a:t>
            </a:r>
            <a:r>
              <a:rPr lang="zh-CN" altLang="en-US" b="1" dirty="0">
                <a:solidFill>
                  <a:schemeClr val="tx1"/>
                </a:solidFill>
                <a:latin typeface="Times New Roman" panose="02020603050405020304" pitchFamily="18" charset="0"/>
              </a:rPr>
              <a:t>。</a:t>
            </a:r>
            <a:endParaRPr lang="en-US" altLang="zh-CN" b="1" dirty="0">
              <a:solidFill>
                <a:schemeClr val="tx1"/>
              </a:solidFill>
              <a:latin typeface="Times New Roman" panose="02020603050405020304" pitchFamily="18" charset="0"/>
            </a:endParaRPr>
          </a:p>
          <a:p>
            <a:pPr algn="just">
              <a:buClr>
                <a:srgbClr val="0000FF"/>
              </a:buClr>
              <a:buFont typeface="Wingdings" panose="05000000000000000000" pitchFamily="2" charset="2"/>
            </a:pPr>
            <a:r>
              <a:rPr lang="zh-CN" altLang="en-US" b="1" dirty="0">
                <a:solidFill>
                  <a:schemeClr val="tx1"/>
                </a:solidFill>
                <a:latin typeface="Times New Roman" panose="02020603050405020304" pitchFamily="18" charset="0"/>
              </a:rPr>
              <a:t>（</a:t>
            </a:r>
            <a:r>
              <a:rPr lang="en-US" altLang="zh-CN" b="1" dirty="0">
                <a:solidFill>
                  <a:schemeClr val="tx1"/>
                </a:solidFill>
                <a:latin typeface="Times New Roman" panose="02020603050405020304" pitchFamily="18" charset="0"/>
              </a:rPr>
              <a:t>2</a:t>
            </a:r>
            <a:r>
              <a:rPr lang="zh-CN" altLang="en-US" b="1" dirty="0">
                <a:solidFill>
                  <a:schemeClr val="tx1"/>
                </a:solidFill>
                <a:latin typeface="Times New Roman" panose="02020603050405020304" pitchFamily="18" charset="0"/>
              </a:rPr>
              <a:t>）</a:t>
            </a:r>
            <a:r>
              <a:rPr lang="zh-CN" altLang="en-US" b="1" dirty="0">
                <a:solidFill>
                  <a:srgbClr val="0000FF"/>
                </a:solidFill>
                <a:latin typeface="Times New Roman" panose="02020603050405020304" pitchFamily="18" charset="0"/>
              </a:rPr>
              <a:t>确定适应函数</a:t>
            </a:r>
            <a:r>
              <a:rPr lang="zh-CN" altLang="en-US" b="1" dirty="0">
                <a:solidFill>
                  <a:schemeClr val="tx1"/>
                </a:solidFill>
                <a:latin typeface="Times New Roman" panose="02020603050405020304" pitchFamily="18" charset="0"/>
              </a:rPr>
              <a:t>。对于分类问题，把所有的数据送入神经网络，网络的权重由粒子的参数决定，记录</a:t>
            </a:r>
            <a:r>
              <a:rPr lang="zh-CN" altLang="en-US" b="1" dirty="0">
                <a:solidFill>
                  <a:srgbClr val="FF0000"/>
                </a:solidFill>
                <a:latin typeface="Times New Roman" panose="02020603050405020304" pitchFamily="18" charset="0"/>
              </a:rPr>
              <a:t>所有的错误分类的数目</a:t>
            </a:r>
            <a:r>
              <a:rPr lang="zh-CN" altLang="en-US" b="1" dirty="0">
                <a:solidFill>
                  <a:schemeClr val="tx1"/>
                </a:solidFill>
                <a:latin typeface="Times New Roman" panose="02020603050405020304" pitchFamily="18" charset="0"/>
              </a:rPr>
              <a:t>作为那个</a:t>
            </a:r>
            <a:r>
              <a:rPr lang="zh-CN" altLang="en-US" b="1" dirty="0">
                <a:solidFill>
                  <a:srgbClr val="FF0000"/>
                </a:solidFill>
                <a:latin typeface="Times New Roman" panose="02020603050405020304" pitchFamily="18" charset="0"/>
              </a:rPr>
              <a:t>粒子的适应值</a:t>
            </a:r>
            <a:r>
              <a:rPr lang="zh-CN" altLang="en-US" b="1" dirty="0">
                <a:solidFill>
                  <a:schemeClr val="tx1"/>
                </a:solidFill>
                <a:latin typeface="Times New Roman" panose="02020603050405020304" pitchFamily="18" charset="0"/>
              </a:rPr>
              <a:t>。</a:t>
            </a:r>
            <a:endParaRPr lang="en-US" altLang="zh-CN" b="1" dirty="0">
              <a:solidFill>
                <a:schemeClr val="tx1"/>
              </a:solidFill>
              <a:latin typeface="Times New Roman" panose="02020603050405020304" pitchFamily="18" charset="0"/>
            </a:endParaRPr>
          </a:p>
          <a:p>
            <a:pPr algn="just">
              <a:buClr>
                <a:srgbClr val="0000FF"/>
              </a:buClr>
              <a:buFont typeface="Wingdings" panose="05000000000000000000" pitchFamily="2" charset="2"/>
            </a:pPr>
            <a:r>
              <a:rPr lang="zh-CN" altLang="en-US" b="1" dirty="0">
                <a:solidFill>
                  <a:schemeClr val="tx1"/>
                </a:solidFill>
                <a:latin typeface="Times New Roman" panose="02020603050405020304" pitchFamily="18" charset="0"/>
              </a:rPr>
              <a:t>（</a:t>
            </a:r>
            <a:r>
              <a:rPr lang="en-US" altLang="zh-CN" b="1" dirty="0">
                <a:solidFill>
                  <a:schemeClr val="tx1"/>
                </a:solidFill>
                <a:latin typeface="Times New Roman" panose="02020603050405020304" pitchFamily="18" charset="0"/>
              </a:rPr>
              <a:t>3</a:t>
            </a:r>
            <a:r>
              <a:rPr lang="zh-CN" altLang="en-US" b="1" dirty="0">
                <a:solidFill>
                  <a:schemeClr val="tx1"/>
                </a:solidFill>
                <a:latin typeface="Times New Roman" panose="02020603050405020304" pitchFamily="18" charset="0"/>
              </a:rPr>
              <a:t>）</a:t>
            </a:r>
            <a:r>
              <a:rPr lang="zh-CN" altLang="en-US" b="1" dirty="0">
                <a:solidFill>
                  <a:srgbClr val="0000FF"/>
                </a:solidFill>
                <a:latin typeface="Times New Roman" panose="02020603050405020304" pitchFamily="18" charset="0"/>
              </a:rPr>
              <a:t>循环终止条件</a:t>
            </a:r>
            <a:r>
              <a:rPr lang="zh-CN" altLang="en-US" b="1" dirty="0">
                <a:solidFill>
                  <a:schemeClr val="tx1"/>
                </a:solidFill>
                <a:latin typeface="Times New Roman" panose="02020603050405020304" pitchFamily="18" charset="0"/>
              </a:rPr>
              <a:t>。利用</a:t>
            </a:r>
            <a:r>
              <a:rPr lang="en-US" altLang="zh-CN" b="1" dirty="0">
                <a:solidFill>
                  <a:schemeClr val="tx1"/>
                </a:solidFill>
                <a:latin typeface="Times New Roman" panose="02020603050405020304" pitchFamily="18" charset="0"/>
              </a:rPr>
              <a:t>PSO</a:t>
            </a:r>
            <a:r>
              <a:rPr lang="zh-CN" altLang="en-US" b="1" dirty="0">
                <a:solidFill>
                  <a:schemeClr val="tx1"/>
                </a:solidFill>
                <a:latin typeface="Times New Roman" panose="02020603050405020304" pitchFamily="18" charset="0"/>
              </a:rPr>
              <a:t>训练神经网络以获得尽可能低的错误分类数目。</a:t>
            </a:r>
            <a:endParaRPr lang="en-US" altLang="zh-CN" b="1" dirty="0">
              <a:solidFill>
                <a:schemeClr val="tx1"/>
              </a:solidFill>
              <a:latin typeface="Times New Roman" panose="02020603050405020304" pitchFamily="18" charset="0"/>
            </a:endParaRPr>
          </a:p>
        </p:txBody>
      </p:sp>
    </p:spTree>
    <p:extLst>
      <p:ext uri="{BB962C8B-B14F-4D97-AF65-F5344CB8AC3E}">
        <p14:creationId xmlns:p14="http://schemas.microsoft.com/office/powerpoint/2010/main" val="2588504932"/>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1" name="灯片编号占位符 3"/>
          <p:cNvSpPr>
            <a:spLocks noGrp="1"/>
          </p:cNvSpPr>
          <p:nvPr>
            <p:ph type="sldNum" sz="quarter" idx="10"/>
          </p:nvPr>
        </p:nvSpPr>
        <p:spPr>
          <a:ln/>
        </p:spPr>
        <p:txBody>
          <a:bodyPr wrap="square" lIns="91440" tIns="45720" rIns="91440" bIns="45720" anchor="t"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5pPr>
          </a:lstStyle>
          <a:p>
            <a:pPr lvl="0" algn="r" eaLnBrk="1" hangingPunct="1">
              <a:buSzTx/>
            </a:pPr>
            <a:fld id="{9A0DB2DC-4C9A-4742-B13C-FB6460FD3503}" type="slidenum">
              <a:rPr lang="ja-JP" altLang="en-US" sz="1800" dirty="0">
                <a:solidFill>
                  <a:srgbClr val="A50021"/>
                </a:solidFill>
                <a:latin typeface="Arial" panose="020B0604020202020204" pitchFamily="34" charset="0"/>
                <a:ea typeface="MS PGothic" panose="020B0600070205080204" pitchFamily="34" charset="-128"/>
              </a:rPr>
              <a:t>25</a:t>
            </a:fld>
            <a:endParaRPr lang="ja-JP" altLang="en-US" sz="1800" dirty="0">
              <a:solidFill>
                <a:srgbClr val="A50021"/>
              </a:solidFill>
              <a:latin typeface="Arial" panose="020B0604020202020204" pitchFamily="34" charset="0"/>
              <a:ea typeface="MS PGothic" panose="020B0600070205080204" pitchFamily="34" charset="-128"/>
            </a:endParaRPr>
          </a:p>
        </p:txBody>
      </p:sp>
      <p:sp>
        <p:nvSpPr>
          <p:cNvPr id="102402" name="Rectangle 2"/>
          <p:cNvSpPr>
            <a:spLocks noGrp="1"/>
          </p:cNvSpPr>
          <p:nvPr>
            <p:ph type="title"/>
          </p:nvPr>
        </p:nvSpPr>
        <p:spPr>
          <a:xfrm>
            <a:off x="0" y="0"/>
            <a:ext cx="9144000" cy="692150"/>
          </a:xfrm>
          <a:ln/>
        </p:spPr>
        <p:txBody>
          <a:bodyPr vert="horz" wrap="square" lIns="91440" tIns="45720" rIns="91440" bIns="45720" anchor="b" anchorCtr="0"/>
          <a:lstStyle/>
          <a:p>
            <a:pPr eaLnBrk="1" hangingPunct="1">
              <a:buNone/>
            </a:pPr>
            <a:r>
              <a:rPr lang="en-US" altLang="zh-CN" sz="3600" b="0" dirty="0">
                <a:latin typeface="Times New Roman" panose="02020603050405020304" pitchFamily="18" charset="0"/>
                <a:ea typeface="黑体" panose="02010609060101010101" pitchFamily="49" charset="-122"/>
              </a:rPr>
              <a:t>6.6.5 PSO</a:t>
            </a:r>
            <a:r>
              <a:rPr lang="zh-CN" altLang="en-US" sz="3600" b="0" dirty="0">
                <a:latin typeface="Times New Roman" panose="02020603050405020304" pitchFamily="18" charset="0"/>
                <a:ea typeface="黑体" panose="02010609060101010101" pitchFamily="49" charset="-122"/>
              </a:rPr>
              <a:t>应用于训练神经网络</a:t>
            </a:r>
            <a:endParaRPr lang="zh-CN" altLang="en-US" sz="3200" dirty="0">
              <a:ea typeface="黑体" panose="02010609060101010101" pitchFamily="49" charset="-122"/>
            </a:endParaRPr>
          </a:p>
        </p:txBody>
      </p:sp>
      <p:sp>
        <p:nvSpPr>
          <p:cNvPr id="102404" name="Rectangle 2"/>
          <p:cNvSpPr/>
          <p:nvPr/>
        </p:nvSpPr>
        <p:spPr>
          <a:xfrm>
            <a:off x="0" y="0"/>
            <a:ext cx="9144000" cy="0"/>
          </a:xfrm>
          <a:prstGeom prst="rect">
            <a:avLst/>
          </a:prstGeom>
          <a:noFill/>
          <a:ln w="9525">
            <a:noFill/>
          </a:ln>
        </p:spPr>
        <p:txBody>
          <a:bodyPr wrap="none" anchor="ctr" anchorCtr="0">
            <a:spAutoFit/>
          </a:bodyPr>
          <a:lstStyle/>
          <a:p>
            <a:endParaRPr lang="zh-CN" altLang="en-US" dirty="0">
              <a:latin typeface="宋体" panose="02010600030101010101" pitchFamily="2" charset="-122"/>
              <a:ea typeface="宋体" panose="02010600030101010101" pitchFamily="2" charset="-122"/>
            </a:endParaRPr>
          </a:p>
        </p:txBody>
      </p:sp>
      <p:sp>
        <p:nvSpPr>
          <p:cNvPr id="102405" name="Rectangle 4"/>
          <p:cNvSpPr/>
          <p:nvPr/>
        </p:nvSpPr>
        <p:spPr>
          <a:xfrm>
            <a:off x="0" y="0"/>
            <a:ext cx="9144000" cy="0"/>
          </a:xfrm>
          <a:prstGeom prst="rect">
            <a:avLst/>
          </a:prstGeom>
          <a:noFill/>
          <a:ln w="9525">
            <a:noFill/>
          </a:ln>
        </p:spPr>
        <p:txBody>
          <a:bodyPr wrap="none" anchor="ctr" anchorCtr="0">
            <a:spAutoFit/>
          </a:bodyPr>
          <a:lstStyle/>
          <a:p>
            <a:endParaRPr lang="zh-CN" altLang="en-US" dirty="0">
              <a:latin typeface="宋体" panose="02010600030101010101" pitchFamily="2" charset="-122"/>
              <a:ea typeface="宋体" panose="02010600030101010101" pitchFamily="2" charset="-122"/>
            </a:endParaRPr>
          </a:p>
        </p:txBody>
      </p:sp>
      <p:sp>
        <p:nvSpPr>
          <p:cNvPr id="102406" name="Rectangle 6"/>
          <p:cNvSpPr/>
          <p:nvPr/>
        </p:nvSpPr>
        <p:spPr>
          <a:xfrm>
            <a:off x="0" y="0"/>
            <a:ext cx="9144000" cy="0"/>
          </a:xfrm>
          <a:prstGeom prst="rect">
            <a:avLst/>
          </a:prstGeom>
          <a:noFill/>
          <a:ln w="9525">
            <a:noFill/>
          </a:ln>
        </p:spPr>
        <p:txBody>
          <a:bodyPr wrap="none" anchor="ctr" anchorCtr="0">
            <a:spAutoFit/>
          </a:bodyPr>
          <a:lstStyle/>
          <a:p>
            <a:endParaRPr lang="zh-CN" altLang="en-US" dirty="0">
              <a:latin typeface="宋体" panose="02010600030101010101" pitchFamily="2" charset="-122"/>
              <a:ea typeface="宋体" panose="02010600030101010101" pitchFamily="2" charset="-122"/>
            </a:endParaRPr>
          </a:p>
        </p:txBody>
      </p:sp>
      <p:sp>
        <p:nvSpPr>
          <p:cNvPr id="102407" name="Rectangle 8"/>
          <p:cNvSpPr/>
          <p:nvPr/>
        </p:nvSpPr>
        <p:spPr>
          <a:xfrm>
            <a:off x="0" y="0"/>
            <a:ext cx="9144000" cy="0"/>
          </a:xfrm>
          <a:prstGeom prst="rect">
            <a:avLst/>
          </a:prstGeom>
          <a:noFill/>
          <a:ln w="9525">
            <a:noFill/>
          </a:ln>
        </p:spPr>
        <p:txBody>
          <a:bodyPr wrap="none" anchor="ctr" anchorCtr="0">
            <a:spAutoFit/>
          </a:bodyPr>
          <a:lstStyle/>
          <a:p>
            <a:endParaRPr lang="zh-CN" altLang="en-US" dirty="0">
              <a:latin typeface="宋体" panose="02010600030101010101" pitchFamily="2" charset="-122"/>
              <a:ea typeface="宋体" panose="02010600030101010101" pitchFamily="2" charset="-122"/>
            </a:endParaRPr>
          </a:p>
        </p:txBody>
      </p:sp>
      <p:sp>
        <p:nvSpPr>
          <p:cNvPr id="102408" name="Rectangle 10"/>
          <p:cNvSpPr/>
          <p:nvPr/>
        </p:nvSpPr>
        <p:spPr>
          <a:xfrm>
            <a:off x="0" y="0"/>
            <a:ext cx="9144000" cy="0"/>
          </a:xfrm>
          <a:prstGeom prst="rect">
            <a:avLst/>
          </a:prstGeom>
          <a:noFill/>
          <a:ln w="9525">
            <a:noFill/>
          </a:ln>
        </p:spPr>
        <p:txBody>
          <a:bodyPr wrap="none" anchor="ctr" anchorCtr="0">
            <a:spAutoFit/>
          </a:bodyPr>
          <a:lstStyle/>
          <a:p>
            <a:endParaRPr lang="zh-CN" altLang="en-US" dirty="0">
              <a:latin typeface="宋体" panose="02010600030101010101" pitchFamily="2" charset="-122"/>
              <a:ea typeface="宋体" panose="02010600030101010101" pitchFamily="2" charset="-122"/>
            </a:endParaRPr>
          </a:p>
        </p:txBody>
      </p:sp>
      <p:sp>
        <p:nvSpPr>
          <p:cNvPr id="102409" name="Rectangle 12"/>
          <p:cNvSpPr/>
          <p:nvPr/>
        </p:nvSpPr>
        <p:spPr>
          <a:xfrm>
            <a:off x="0" y="0"/>
            <a:ext cx="9144000" cy="0"/>
          </a:xfrm>
          <a:prstGeom prst="rect">
            <a:avLst/>
          </a:prstGeom>
          <a:noFill/>
          <a:ln w="9525">
            <a:noFill/>
          </a:ln>
        </p:spPr>
        <p:txBody>
          <a:bodyPr wrap="none" anchor="ctr" anchorCtr="0">
            <a:spAutoFit/>
          </a:bodyPr>
          <a:lstStyle/>
          <a:p>
            <a:endParaRPr lang="zh-CN" altLang="en-US" dirty="0">
              <a:latin typeface="宋体" panose="02010600030101010101" pitchFamily="2" charset="-122"/>
              <a:ea typeface="宋体" panose="02010600030101010101" pitchFamily="2" charset="-122"/>
            </a:endParaRPr>
          </a:p>
        </p:txBody>
      </p:sp>
      <p:sp>
        <p:nvSpPr>
          <p:cNvPr id="102410" name="Rectangle 16"/>
          <p:cNvSpPr/>
          <p:nvPr/>
        </p:nvSpPr>
        <p:spPr>
          <a:xfrm>
            <a:off x="0" y="0"/>
            <a:ext cx="9144000" cy="0"/>
          </a:xfrm>
          <a:prstGeom prst="rect">
            <a:avLst/>
          </a:prstGeom>
          <a:noFill/>
          <a:ln w="9525">
            <a:noFill/>
          </a:ln>
        </p:spPr>
        <p:txBody>
          <a:bodyPr wrap="none" anchor="ctr" anchorCtr="0">
            <a:spAutoFit/>
          </a:bodyPr>
          <a:lstStyle/>
          <a:p>
            <a:endParaRPr lang="zh-CN" altLang="en-US" dirty="0">
              <a:latin typeface="宋体" panose="02010600030101010101" pitchFamily="2" charset="-122"/>
              <a:ea typeface="宋体" panose="02010600030101010101" pitchFamily="2" charset="-122"/>
            </a:endParaRPr>
          </a:p>
        </p:txBody>
      </p:sp>
      <p:sp>
        <p:nvSpPr>
          <p:cNvPr id="102411" name="Rectangle 18"/>
          <p:cNvSpPr/>
          <p:nvPr/>
        </p:nvSpPr>
        <p:spPr>
          <a:xfrm>
            <a:off x="0" y="0"/>
            <a:ext cx="9144000" cy="0"/>
          </a:xfrm>
          <a:prstGeom prst="rect">
            <a:avLst/>
          </a:prstGeom>
          <a:noFill/>
          <a:ln w="9525">
            <a:noFill/>
          </a:ln>
        </p:spPr>
        <p:txBody>
          <a:bodyPr wrap="none" anchor="ctr" anchorCtr="0">
            <a:spAutoFit/>
          </a:bodyPr>
          <a:lstStyle/>
          <a:p>
            <a:endParaRPr lang="zh-CN" altLang="en-US" dirty="0">
              <a:latin typeface="宋体" panose="02010600030101010101" pitchFamily="2" charset="-122"/>
              <a:ea typeface="宋体" panose="02010600030101010101" pitchFamily="2" charset="-122"/>
            </a:endParaRPr>
          </a:p>
        </p:txBody>
      </p:sp>
      <p:sp>
        <p:nvSpPr>
          <p:cNvPr id="102412" name="Rectangle 20"/>
          <p:cNvSpPr/>
          <p:nvPr/>
        </p:nvSpPr>
        <p:spPr>
          <a:xfrm>
            <a:off x="0" y="0"/>
            <a:ext cx="9144000" cy="0"/>
          </a:xfrm>
          <a:prstGeom prst="rect">
            <a:avLst/>
          </a:prstGeom>
          <a:noFill/>
          <a:ln w="9525">
            <a:noFill/>
          </a:ln>
        </p:spPr>
        <p:txBody>
          <a:bodyPr wrap="none" anchor="ctr" anchorCtr="0">
            <a:spAutoFit/>
          </a:bodyPr>
          <a:lstStyle/>
          <a:p>
            <a:endParaRPr lang="zh-CN" altLang="en-US" dirty="0">
              <a:latin typeface="宋体" panose="02010600030101010101" pitchFamily="2" charset="-122"/>
              <a:ea typeface="宋体" panose="02010600030101010101" pitchFamily="2" charset="-122"/>
            </a:endParaRPr>
          </a:p>
        </p:txBody>
      </p:sp>
      <p:sp>
        <p:nvSpPr>
          <p:cNvPr id="102413" name="Rectangle 22"/>
          <p:cNvSpPr/>
          <p:nvPr/>
        </p:nvSpPr>
        <p:spPr>
          <a:xfrm>
            <a:off x="0" y="0"/>
            <a:ext cx="9144000" cy="0"/>
          </a:xfrm>
          <a:prstGeom prst="rect">
            <a:avLst/>
          </a:prstGeom>
          <a:noFill/>
          <a:ln w="9525">
            <a:noFill/>
          </a:ln>
        </p:spPr>
        <p:txBody>
          <a:bodyPr wrap="none" anchor="ctr" anchorCtr="0">
            <a:spAutoFit/>
          </a:bodyPr>
          <a:lstStyle/>
          <a:p>
            <a:endParaRPr lang="zh-CN" altLang="en-US" dirty="0">
              <a:latin typeface="宋体" panose="02010600030101010101" pitchFamily="2" charset="-122"/>
              <a:ea typeface="宋体" panose="02010600030101010101" pitchFamily="2" charset="-122"/>
            </a:endParaRPr>
          </a:p>
        </p:txBody>
      </p:sp>
      <p:sp>
        <p:nvSpPr>
          <p:cNvPr id="2" name="Rectangle 8">
            <a:extLst>
              <a:ext uri="{FF2B5EF4-FFF2-40B4-BE49-F238E27FC236}">
                <a16:creationId xmlns:a16="http://schemas.microsoft.com/office/drawing/2014/main" id="{2EB71F46-923A-463A-F8BA-C26CFD91A0D3}"/>
              </a:ext>
            </a:extLst>
          </p:cNvPr>
          <p:cNvSpPr/>
          <p:nvPr/>
        </p:nvSpPr>
        <p:spPr>
          <a:xfrm>
            <a:off x="342900" y="982176"/>
            <a:ext cx="8458200" cy="3785652"/>
          </a:xfrm>
          <a:prstGeom prst="rect">
            <a:avLst/>
          </a:prstGeom>
          <a:noFill/>
          <a:ln w="9525">
            <a:noFill/>
          </a:ln>
        </p:spPr>
        <p:txBody>
          <a:bodyPr anchor="t" anchorCtr="0">
            <a:spAutoFit/>
          </a:bodyPr>
          <a:lstStyle/>
          <a:p>
            <a:pPr algn="just">
              <a:buClr>
                <a:srgbClr val="0000FF"/>
              </a:buClr>
              <a:buFont typeface="Wingdings" panose="05000000000000000000" pitchFamily="2" charset="2"/>
            </a:pPr>
            <a:r>
              <a:rPr lang="en-US" altLang="zh-CN" b="1" dirty="0">
                <a:solidFill>
                  <a:srgbClr val="0000FF"/>
                </a:solidFill>
                <a:latin typeface="Times New Roman" panose="02020603050405020304" pitchFamily="18" charset="0"/>
              </a:rPr>
              <a:t>PSO</a:t>
            </a:r>
            <a:r>
              <a:rPr lang="zh-CN" altLang="en-US" b="1" dirty="0">
                <a:solidFill>
                  <a:srgbClr val="0000FF"/>
                </a:solidFill>
                <a:latin typeface="Times New Roman" panose="02020603050405020304" pitchFamily="18" charset="0"/>
              </a:rPr>
              <a:t>参数设置</a:t>
            </a:r>
            <a:endParaRPr lang="en-US" altLang="zh-CN" b="1" dirty="0">
              <a:solidFill>
                <a:srgbClr val="0000FF"/>
              </a:solidFill>
              <a:latin typeface="Times New Roman" panose="02020603050405020304" pitchFamily="18" charset="0"/>
            </a:endParaRPr>
          </a:p>
          <a:p>
            <a:pPr algn="just">
              <a:buClr>
                <a:srgbClr val="0000FF"/>
              </a:buClr>
              <a:buFont typeface="Wingdings" panose="05000000000000000000" pitchFamily="2" charset="2"/>
            </a:pPr>
            <a:endParaRPr lang="zh-CN" altLang="en-US" b="1" dirty="0">
              <a:solidFill>
                <a:srgbClr val="0000FF"/>
              </a:solidFill>
              <a:latin typeface="Times New Roman" panose="02020603050405020304" pitchFamily="18" charset="0"/>
            </a:endParaRPr>
          </a:p>
          <a:p>
            <a:pPr marL="342900" indent="-342900" algn="just">
              <a:buClr>
                <a:srgbClr val="0000FF"/>
              </a:buClr>
              <a:buFont typeface="Arial" panose="020B0604020202020204" pitchFamily="34" charset="0"/>
              <a:buChar char="•"/>
            </a:pPr>
            <a:r>
              <a:rPr lang="zh-CN" altLang="en-US" b="1" dirty="0">
                <a:solidFill>
                  <a:schemeClr val="tx1"/>
                </a:solidFill>
                <a:latin typeface="Times New Roman" panose="02020603050405020304" pitchFamily="18" charset="0"/>
              </a:rPr>
              <a:t>粒子数</a:t>
            </a:r>
            <a:r>
              <a:rPr lang="en-US" altLang="zh-CN" b="1" dirty="0">
                <a:solidFill>
                  <a:schemeClr val="tx1"/>
                </a:solidFill>
                <a:latin typeface="Times New Roman" panose="02020603050405020304" pitchFamily="18" charset="0"/>
              </a:rPr>
              <a:t>: </a:t>
            </a:r>
            <a:r>
              <a:rPr lang="zh-CN" altLang="en-US" b="1" dirty="0">
                <a:solidFill>
                  <a:schemeClr val="tx1"/>
                </a:solidFill>
                <a:latin typeface="Times New Roman" panose="02020603050405020304" pitchFamily="18" charset="0"/>
              </a:rPr>
              <a:t>一般取</a:t>
            </a:r>
            <a:r>
              <a:rPr lang="en-US" altLang="zh-CN" b="1" dirty="0">
                <a:solidFill>
                  <a:schemeClr val="tx1"/>
                </a:solidFill>
                <a:latin typeface="Times New Roman" panose="02020603050405020304" pitchFamily="18" charset="0"/>
              </a:rPr>
              <a:t>20–40</a:t>
            </a:r>
            <a:r>
              <a:rPr lang="zh-CN" altLang="en-US" b="1" dirty="0">
                <a:solidFill>
                  <a:schemeClr val="tx1"/>
                </a:solidFill>
                <a:latin typeface="Times New Roman" panose="02020603050405020304" pitchFamily="18" charset="0"/>
              </a:rPr>
              <a:t>。</a:t>
            </a:r>
            <a:endParaRPr lang="en-US" altLang="zh-CN" b="1" dirty="0">
              <a:solidFill>
                <a:schemeClr val="tx1"/>
              </a:solidFill>
              <a:latin typeface="Times New Roman" panose="02020603050405020304" pitchFamily="18" charset="0"/>
            </a:endParaRPr>
          </a:p>
          <a:p>
            <a:pPr marL="342900" indent="-342900" algn="just">
              <a:buClr>
                <a:srgbClr val="0000FF"/>
              </a:buClr>
              <a:buFont typeface="Arial" panose="020B0604020202020204" pitchFamily="34" charset="0"/>
              <a:buChar char="•"/>
            </a:pPr>
            <a:r>
              <a:rPr lang="zh-CN" altLang="en-US" b="1" dirty="0">
                <a:solidFill>
                  <a:schemeClr val="tx1"/>
                </a:solidFill>
                <a:latin typeface="Times New Roman" panose="02020603050405020304" pitchFamily="18" charset="0"/>
              </a:rPr>
              <a:t>粒子的长度（维度）</a:t>
            </a:r>
            <a:r>
              <a:rPr lang="en-US" altLang="zh-CN" b="1" dirty="0">
                <a:solidFill>
                  <a:schemeClr val="tx1"/>
                </a:solidFill>
                <a:latin typeface="Times New Roman" panose="02020603050405020304" pitchFamily="18" charset="0"/>
              </a:rPr>
              <a:t>: </a:t>
            </a:r>
            <a:r>
              <a:rPr lang="zh-CN" altLang="en-US" b="1" dirty="0">
                <a:solidFill>
                  <a:schemeClr val="tx1"/>
                </a:solidFill>
                <a:latin typeface="Times New Roman" panose="02020603050405020304" pitchFamily="18" charset="0"/>
              </a:rPr>
              <a:t>由优化问题决定</a:t>
            </a:r>
            <a:r>
              <a:rPr lang="en-US" altLang="zh-CN" b="1" dirty="0">
                <a:solidFill>
                  <a:schemeClr val="tx1"/>
                </a:solidFill>
                <a:latin typeface="Times New Roman" panose="02020603050405020304" pitchFamily="18" charset="0"/>
              </a:rPr>
              <a:t>, </a:t>
            </a:r>
            <a:r>
              <a:rPr lang="zh-CN" altLang="en-US" b="1" dirty="0">
                <a:solidFill>
                  <a:schemeClr val="tx1"/>
                </a:solidFill>
                <a:latin typeface="Times New Roman" panose="02020603050405020304" pitchFamily="18" charset="0"/>
              </a:rPr>
              <a:t>就是问题解的长度。</a:t>
            </a:r>
          </a:p>
          <a:p>
            <a:pPr marL="342900" indent="-342900" algn="just">
              <a:buClr>
                <a:srgbClr val="0000FF"/>
              </a:buClr>
              <a:buFont typeface="Arial" panose="020B0604020202020204" pitchFamily="34" charset="0"/>
              <a:buChar char="•"/>
            </a:pPr>
            <a:r>
              <a:rPr lang="zh-CN" altLang="en-US" b="1" dirty="0">
                <a:solidFill>
                  <a:schemeClr val="tx1"/>
                </a:solidFill>
                <a:latin typeface="Times New Roman" panose="02020603050405020304" pitchFamily="18" charset="0"/>
              </a:rPr>
              <a:t>粒子的范围</a:t>
            </a:r>
            <a:r>
              <a:rPr lang="en-US" altLang="zh-CN" b="1" dirty="0">
                <a:solidFill>
                  <a:schemeClr val="tx1"/>
                </a:solidFill>
                <a:latin typeface="Times New Roman" panose="02020603050405020304" pitchFamily="18" charset="0"/>
              </a:rPr>
              <a:t>: </a:t>
            </a:r>
            <a:r>
              <a:rPr lang="zh-CN" altLang="en-US" b="1" dirty="0">
                <a:solidFill>
                  <a:schemeClr val="tx1"/>
                </a:solidFill>
                <a:latin typeface="Times New Roman" panose="02020603050405020304" pitchFamily="18" charset="0"/>
              </a:rPr>
              <a:t>由优化问题决定</a:t>
            </a:r>
            <a:r>
              <a:rPr lang="en-US" altLang="zh-CN" b="1" dirty="0">
                <a:solidFill>
                  <a:schemeClr val="tx1"/>
                </a:solidFill>
                <a:latin typeface="Times New Roman" panose="02020603050405020304" pitchFamily="18" charset="0"/>
              </a:rPr>
              <a:t>,</a:t>
            </a:r>
            <a:r>
              <a:rPr lang="zh-CN" altLang="en-US" b="1" dirty="0">
                <a:solidFill>
                  <a:schemeClr val="tx1"/>
                </a:solidFill>
                <a:latin typeface="Times New Roman" panose="02020603050405020304" pitchFamily="18" charset="0"/>
              </a:rPr>
              <a:t>每一维可设定不同的范围。</a:t>
            </a:r>
          </a:p>
          <a:p>
            <a:pPr marL="342900" indent="-342900" algn="just">
              <a:buClr>
                <a:srgbClr val="0000FF"/>
              </a:buClr>
              <a:buFont typeface="Arial" panose="020B0604020202020204" pitchFamily="34" charset="0"/>
              <a:buChar char="•"/>
            </a:pPr>
            <a:r>
              <a:rPr lang="en-US" altLang="zh-CN" b="1" dirty="0">
                <a:solidFill>
                  <a:schemeClr val="tx1"/>
                </a:solidFill>
                <a:latin typeface="Times New Roman" panose="02020603050405020304" pitchFamily="18" charset="0"/>
              </a:rPr>
              <a:t>Vmax: </a:t>
            </a:r>
            <a:r>
              <a:rPr lang="zh-CN" altLang="en-US" b="1" dirty="0">
                <a:solidFill>
                  <a:schemeClr val="tx1"/>
                </a:solidFill>
                <a:latin typeface="Times New Roman" panose="02020603050405020304" pitchFamily="18" charset="0"/>
              </a:rPr>
              <a:t>最大速度</a:t>
            </a:r>
            <a:r>
              <a:rPr lang="en-US" altLang="zh-CN" b="1" dirty="0">
                <a:solidFill>
                  <a:schemeClr val="tx1"/>
                </a:solidFill>
                <a:latin typeface="Times New Roman" panose="02020603050405020304" pitchFamily="18" charset="0"/>
              </a:rPr>
              <a:t>,</a:t>
            </a:r>
            <a:r>
              <a:rPr lang="zh-CN" altLang="en-US" b="1" dirty="0">
                <a:solidFill>
                  <a:schemeClr val="tx1"/>
                </a:solidFill>
                <a:latin typeface="Times New Roman" panose="02020603050405020304" pitchFamily="18" charset="0"/>
              </a:rPr>
              <a:t>决定粒子在一个循环中最大的移动距离。</a:t>
            </a:r>
            <a:endParaRPr lang="en-US" altLang="zh-CN" b="1" dirty="0">
              <a:solidFill>
                <a:schemeClr val="tx1"/>
              </a:solidFill>
              <a:latin typeface="Times New Roman" panose="02020603050405020304" pitchFamily="18" charset="0"/>
            </a:endParaRPr>
          </a:p>
          <a:p>
            <a:pPr marL="342900" indent="-342900" algn="just">
              <a:buClr>
                <a:srgbClr val="0000FF"/>
              </a:buClr>
              <a:buFont typeface="Arial" panose="020B0604020202020204" pitchFamily="34" charset="0"/>
              <a:buChar char="•"/>
            </a:pPr>
            <a:r>
              <a:rPr lang="zh-CN" altLang="en-US" b="1" dirty="0">
                <a:solidFill>
                  <a:schemeClr val="tx1"/>
                </a:solidFill>
                <a:latin typeface="Times New Roman" panose="02020603050405020304" pitchFamily="18" charset="0"/>
              </a:rPr>
              <a:t>学习因子</a:t>
            </a:r>
            <a:r>
              <a:rPr lang="en-US" altLang="zh-CN" b="1" dirty="0">
                <a:solidFill>
                  <a:schemeClr val="tx1"/>
                </a:solidFill>
                <a:latin typeface="Times New Roman" panose="02020603050405020304" pitchFamily="18" charset="0"/>
              </a:rPr>
              <a:t>: c1 </a:t>
            </a:r>
            <a:r>
              <a:rPr lang="zh-CN" altLang="en-US" b="1" dirty="0">
                <a:solidFill>
                  <a:schemeClr val="tx1"/>
                </a:solidFill>
                <a:latin typeface="Times New Roman" panose="02020603050405020304" pitchFamily="18" charset="0"/>
              </a:rPr>
              <a:t>和 </a:t>
            </a:r>
            <a:r>
              <a:rPr lang="en-US" altLang="zh-CN" b="1" dirty="0">
                <a:solidFill>
                  <a:schemeClr val="tx1"/>
                </a:solidFill>
                <a:latin typeface="Times New Roman" panose="02020603050405020304" pitchFamily="18" charset="0"/>
              </a:rPr>
              <a:t>c2 </a:t>
            </a:r>
            <a:r>
              <a:rPr lang="zh-CN" altLang="en-US" b="1" dirty="0">
                <a:solidFill>
                  <a:schemeClr val="tx1"/>
                </a:solidFill>
                <a:latin typeface="Times New Roman" panose="02020603050405020304" pitchFamily="18" charset="0"/>
              </a:rPr>
              <a:t>通常等于 </a:t>
            </a:r>
            <a:r>
              <a:rPr lang="en-US" altLang="zh-CN" b="1" dirty="0">
                <a:solidFill>
                  <a:schemeClr val="tx1"/>
                </a:solidFill>
                <a:latin typeface="Times New Roman" panose="02020603050405020304" pitchFamily="18" charset="0"/>
              </a:rPr>
              <a:t>2</a:t>
            </a:r>
            <a:r>
              <a:rPr lang="zh-CN" altLang="en-US" b="1" dirty="0">
                <a:solidFill>
                  <a:schemeClr val="tx1"/>
                </a:solidFill>
                <a:latin typeface="Times New Roman" panose="02020603050405020304" pitchFamily="18" charset="0"/>
              </a:rPr>
              <a:t>。</a:t>
            </a:r>
          </a:p>
          <a:p>
            <a:pPr marL="342900" indent="-342900" algn="just">
              <a:buClr>
                <a:srgbClr val="0000FF"/>
              </a:buClr>
              <a:buFont typeface="Arial" panose="020B0604020202020204" pitchFamily="34" charset="0"/>
              <a:buChar char="•"/>
            </a:pPr>
            <a:r>
              <a:rPr lang="zh-CN" altLang="en-US" b="1" dirty="0">
                <a:solidFill>
                  <a:schemeClr val="tx1"/>
                </a:solidFill>
                <a:latin typeface="Times New Roman" panose="02020603050405020304" pitchFamily="18" charset="0"/>
              </a:rPr>
              <a:t>中止条件</a:t>
            </a:r>
            <a:r>
              <a:rPr lang="en-US" altLang="zh-CN" b="1" dirty="0">
                <a:solidFill>
                  <a:schemeClr val="tx1"/>
                </a:solidFill>
                <a:latin typeface="Times New Roman" panose="02020603050405020304" pitchFamily="18" charset="0"/>
              </a:rPr>
              <a:t>: </a:t>
            </a:r>
            <a:r>
              <a:rPr lang="zh-CN" altLang="en-US" b="1" dirty="0">
                <a:solidFill>
                  <a:schemeClr val="tx1"/>
                </a:solidFill>
                <a:latin typeface="Times New Roman" panose="02020603050405020304" pitchFamily="18" charset="0"/>
              </a:rPr>
              <a:t>最大循环数以及最小错误要求。例如</a:t>
            </a:r>
            <a:r>
              <a:rPr lang="en-US" altLang="zh-CN" b="1" dirty="0">
                <a:solidFill>
                  <a:schemeClr val="tx1"/>
                </a:solidFill>
                <a:latin typeface="Times New Roman" panose="02020603050405020304" pitchFamily="18" charset="0"/>
              </a:rPr>
              <a:t>, </a:t>
            </a:r>
            <a:r>
              <a:rPr lang="zh-CN" altLang="en-US" b="1" dirty="0">
                <a:solidFill>
                  <a:schemeClr val="tx1"/>
                </a:solidFill>
                <a:latin typeface="Times New Roman" panose="02020603050405020304" pitchFamily="18" charset="0"/>
              </a:rPr>
              <a:t>在上面的神经网络训练例子中</a:t>
            </a:r>
            <a:r>
              <a:rPr lang="en-US" altLang="zh-CN" b="1" dirty="0">
                <a:solidFill>
                  <a:schemeClr val="tx1"/>
                </a:solidFill>
                <a:latin typeface="Times New Roman" panose="02020603050405020304" pitchFamily="18" charset="0"/>
              </a:rPr>
              <a:t>, </a:t>
            </a:r>
            <a:r>
              <a:rPr lang="zh-CN" altLang="en-US" b="1" dirty="0">
                <a:solidFill>
                  <a:schemeClr val="tx1"/>
                </a:solidFill>
                <a:latin typeface="Times New Roman" panose="02020603050405020304" pitchFamily="18" charset="0"/>
              </a:rPr>
              <a:t>最小错误可以设定为</a:t>
            </a:r>
            <a:r>
              <a:rPr lang="en-US" altLang="zh-CN" b="1" dirty="0">
                <a:solidFill>
                  <a:schemeClr val="tx1"/>
                </a:solidFill>
                <a:latin typeface="Times New Roman" panose="02020603050405020304" pitchFamily="18" charset="0"/>
              </a:rPr>
              <a:t>1</a:t>
            </a:r>
            <a:r>
              <a:rPr lang="zh-CN" altLang="en-US" b="1" dirty="0">
                <a:solidFill>
                  <a:schemeClr val="tx1"/>
                </a:solidFill>
                <a:latin typeface="Times New Roman" panose="02020603050405020304" pitchFamily="18" charset="0"/>
              </a:rPr>
              <a:t>个错误分类</a:t>
            </a:r>
            <a:r>
              <a:rPr lang="en-US" altLang="zh-CN" b="1" dirty="0">
                <a:solidFill>
                  <a:schemeClr val="tx1"/>
                </a:solidFill>
                <a:latin typeface="Times New Roman" panose="02020603050405020304" pitchFamily="18" charset="0"/>
              </a:rPr>
              <a:t>, </a:t>
            </a:r>
            <a:r>
              <a:rPr lang="zh-CN" altLang="en-US" b="1" dirty="0">
                <a:solidFill>
                  <a:schemeClr val="tx1"/>
                </a:solidFill>
                <a:latin typeface="Times New Roman" panose="02020603050405020304" pitchFamily="18" charset="0"/>
              </a:rPr>
              <a:t>最大循环设定为</a:t>
            </a:r>
            <a:r>
              <a:rPr lang="en-US" altLang="zh-CN" b="1" dirty="0">
                <a:solidFill>
                  <a:schemeClr val="tx1"/>
                </a:solidFill>
                <a:latin typeface="Times New Roman" panose="02020603050405020304" pitchFamily="18" charset="0"/>
              </a:rPr>
              <a:t>2000, </a:t>
            </a:r>
            <a:r>
              <a:rPr lang="zh-CN" altLang="en-US" b="1" dirty="0">
                <a:solidFill>
                  <a:schemeClr val="tx1"/>
                </a:solidFill>
                <a:latin typeface="Times New Roman" panose="02020603050405020304" pitchFamily="18" charset="0"/>
              </a:rPr>
              <a:t>这个中止条件由具体的问题确定。</a:t>
            </a:r>
            <a:endParaRPr lang="en-US" altLang="zh-CN" b="1" dirty="0">
              <a:solidFill>
                <a:schemeClr val="tx1"/>
              </a:solidFill>
              <a:latin typeface="Times New Roman" panose="02020603050405020304" pitchFamily="18" charset="0"/>
            </a:endParaRPr>
          </a:p>
        </p:txBody>
      </p:sp>
    </p:spTree>
    <p:extLst>
      <p:ext uri="{BB962C8B-B14F-4D97-AF65-F5344CB8AC3E}">
        <p14:creationId xmlns:p14="http://schemas.microsoft.com/office/powerpoint/2010/main" val="3072486983"/>
      </p:ext>
    </p:extLst>
  </p:cSld>
  <p:clrMapOvr>
    <a:masterClrMapping/>
  </p:clrMapOvr>
  <p:transition>
    <p:random/>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1" name="灯片编号占位符 3"/>
          <p:cNvSpPr>
            <a:spLocks noGrp="1"/>
          </p:cNvSpPr>
          <p:nvPr>
            <p:ph type="sldNum" sz="quarter" idx="10"/>
          </p:nvPr>
        </p:nvSpPr>
        <p:spPr>
          <a:ln/>
        </p:spPr>
        <p:txBody>
          <a:bodyPr wrap="square" lIns="91440" tIns="45720" rIns="91440" bIns="45720" anchor="t"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5pPr>
          </a:lstStyle>
          <a:p>
            <a:pPr lvl="0" algn="r" eaLnBrk="1" hangingPunct="1">
              <a:buSzTx/>
            </a:pPr>
            <a:fld id="{9A0DB2DC-4C9A-4742-B13C-FB6460FD3503}" type="slidenum">
              <a:rPr lang="ja-JP" altLang="en-US" sz="1800" dirty="0">
                <a:solidFill>
                  <a:srgbClr val="A50021"/>
                </a:solidFill>
                <a:latin typeface="Arial" panose="020B0604020202020204" pitchFamily="34" charset="0"/>
                <a:ea typeface="MS PGothic" panose="020B0600070205080204" pitchFamily="34" charset="-128"/>
              </a:rPr>
              <a:t>26</a:t>
            </a:fld>
            <a:endParaRPr lang="ja-JP" altLang="en-US" sz="1800" dirty="0">
              <a:solidFill>
                <a:srgbClr val="A50021"/>
              </a:solidFill>
              <a:latin typeface="Arial" panose="020B0604020202020204" pitchFamily="34" charset="0"/>
              <a:ea typeface="MS PGothic" panose="020B0600070205080204" pitchFamily="34" charset="-128"/>
            </a:endParaRPr>
          </a:p>
        </p:txBody>
      </p:sp>
      <p:sp>
        <p:nvSpPr>
          <p:cNvPr id="102402" name="Rectangle 2"/>
          <p:cNvSpPr>
            <a:spLocks noGrp="1"/>
          </p:cNvSpPr>
          <p:nvPr>
            <p:ph type="title"/>
          </p:nvPr>
        </p:nvSpPr>
        <p:spPr>
          <a:xfrm>
            <a:off x="0" y="0"/>
            <a:ext cx="9144000" cy="692150"/>
          </a:xfrm>
          <a:ln/>
        </p:spPr>
        <p:txBody>
          <a:bodyPr vert="horz" wrap="square" lIns="91440" tIns="45720" rIns="91440" bIns="45720" anchor="b" anchorCtr="0"/>
          <a:lstStyle/>
          <a:p>
            <a:pPr eaLnBrk="1" hangingPunct="1">
              <a:buNone/>
            </a:pPr>
            <a:r>
              <a:rPr lang="en-US" altLang="zh-CN" sz="3600" b="0" dirty="0">
                <a:latin typeface="Times New Roman" panose="02020603050405020304" pitchFamily="18" charset="0"/>
                <a:ea typeface="黑体" panose="02010609060101010101" pitchFamily="49" charset="-122"/>
              </a:rPr>
              <a:t>6.6.6 </a:t>
            </a:r>
            <a:r>
              <a:rPr lang="zh-CN" altLang="en-US" sz="3600" b="0" dirty="0">
                <a:latin typeface="Times New Roman" panose="02020603050405020304" pitchFamily="18" charset="0"/>
                <a:ea typeface="黑体" panose="02010609060101010101" pitchFamily="49" charset="-122"/>
              </a:rPr>
              <a:t>粒子群算法优点</a:t>
            </a:r>
            <a:endParaRPr lang="zh-CN" altLang="en-US" sz="3200" dirty="0">
              <a:ea typeface="黑体" panose="02010609060101010101" pitchFamily="49" charset="-122"/>
            </a:endParaRPr>
          </a:p>
        </p:txBody>
      </p:sp>
      <p:sp>
        <p:nvSpPr>
          <p:cNvPr id="102403" name="Text Box 10"/>
          <p:cNvSpPr txBox="1"/>
          <p:nvPr/>
        </p:nvSpPr>
        <p:spPr>
          <a:xfrm>
            <a:off x="539552" y="1628800"/>
            <a:ext cx="8167439" cy="2308324"/>
          </a:xfrm>
          <a:prstGeom prst="rect">
            <a:avLst/>
          </a:prstGeom>
          <a:solidFill>
            <a:srgbClr val="FFFFFF"/>
          </a:solidFill>
          <a:ln w="9525" cap="flat" cmpd="sng">
            <a:solidFill>
              <a:srgbClr val="808080"/>
            </a:solidFill>
            <a:prstDash val="solid"/>
            <a:miter/>
            <a:headEnd type="none" w="med" len="med"/>
            <a:tailEnd type="none" w="med" len="med"/>
          </a:ln>
        </p:spPr>
        <p:txBody>
          <a:bodyPr wrap="square" anchor="b" anchorCtr="0">
            <a:spAutoFit/>
          </a:bodyPr>
          <a:lstStyle/>
          <a:p>
            <a:pPr marL="342900" indent="-342900" algn="just">
              <a:spcBef>
                <a:spcPct val="50000"/>
              </a:spcBef>
              <a:buFont typeface="Arial" panose="020B0604020202020204" pitchFamily="34" charset="0"/>
              <a:buChar char="•"/>
            </a:pPr>
            <a:r>
              <a:rPr lang="zh-CN" altLang="en-US" dirty="0">
                <a:solidFill>
                  <a:schemeClr val="tx1"/>
                </a:solidFill>
                <a:latin typeface="Times New Roman" panose="02020603050405020304" pitchFamily="18" charset="0"/>
                <a:ea typeface="宋体" panose="02010600030101010101" pitchFamily="2" charset="-122"/>
              </a:rPr>
              <a:t>只有少数的参数需要调整</a:t>
            </a:r>
            <a:endParaRPr lang="en-US" altLang="zh-CN" dirty="0">
              <a:solidFill>
                <a:schemeClr val="tx1"/>
              </a:solidFill>
              <a:latin typeface="Times New Roman" panose="02020603050405020304" pitchFamily="18" charset="0"/>
              <a:ea typeface="宋体" panose="02010600030101010101" pitchFamily="2" charset="-122"/>
            </a:endParaRPr>
          </a:p>
          <a:p>
            <a:pPr marL="342900" indent="-342900" algn="just">
              <a:spcBef>
                <a:spcPct val="50000"/>
              </a:spcBef>
              <a:buFont typeface="Arial" panose="020B0604020202020204" pitchFamily="34" charset="0"/>
              <a:buChar char="•"/>
            </a:pPr>
            <a:r>
              <a:rPr lang="zh-CN" altLang="en-US" dirty="0">
                <a:solidFill>
                  <a:schemeClr val="tx1"/>
                </a:solidFill>
                <a:latin typeface="Times New Roman" panose="02020603050405020304" pitchFamily="18" charset="0"/>
              </a:rPr>
              <a:t>能加快速度收敛至最优解，对高维度优化问题，比遗传算法更快收敛于最优解 。（但是也会存在陷入局部最优解的问题）。</a:t>
            </a:r>
            <a:endParaRPr lang="en-US" altLang="zh-CN" dirty="0">
              <a:solidFill>
                <a:schemeClr val="tx1"/>
              </a:solidFill>
              <a:latin typeface="Times New Roman" panose="02020603050405020304" pitchFamily="18" charset="0"/>
            </a:endParaRPr>
          </a:p>
          <a:p>
            <a:pPr marL="342900" indent="-342900" algn="just">
              <a:spcBef>
                <a:spcPct val="50000"/>
              </a:spcBef>
              <a:buFont typeface="Arial" panose="020B0604020202020204" pitchFamily="34" charset="0"/>
              <a:buChar char="•"/>
            </a:pPr>
            <a:r>
              <a:rPr lang="zh-CN" altLang="en-US" dirty="0">
                <a:solidFill>
                  <a:schemeClr val="tx1"/>
                </a:solidFill>
                <a:latin typeface="Times New Roman" panose="02020603050405020304" pitchFamily="18" charset="0"/>
                <a:ea typeface="Times New Roman" panose="02020603050405020304" pitchFamily="18" charset="0"/>
              </a:rPr>
              <a:t>算法简单易实现。</a:t>
            </a:r>
            <a:endParaRPr lang="en-US" altLang="zh-CN" dirty="0">
              <a:solidFill>
                <a:schemeClr val="tx1"/>
              </a:solidFill>
              <a:latin typeface="Times New Roman" panose="02020603050405020304" pitchFamily="18" charset="0"/>
              <a:ea typeface="Times New Roman" panose="02020603050405020304" pitchFamily="18" charset="0"/>
            </a:endParaRPr>
          </a:p>
        </p:txBody>
      </p:sp>
      <p:sp>
        <p:nvSpPr>
          <p:cNvPr id="102404" name="Rectangle 2"/>
          <p:cNvSpPr/>
          <p:nvPr/>
        </p:nvSpPr>
        <p:spPr>
          <a:xfrm>
            <a:off x="0" y="0"/>
            <a:ext cx="9144000" cy="0"/>
          </a:xfrm>
          <a:prstGeom prst="rect">
            <a:avLst/>
          </a:prstGeom>
          <a:noFill/>
          <a:ln w="9525">
            <a:noFill/>
          </a:ln>
        </p:spPr>
        <p:txBody>
          <a:bodyPr wrap="none" anchor="ctr" anchorCtr="0">
            <a:spAutoFit/>
          </a:bodyPr>
          <a:lstStyle/>
          <a:p>
            <a:endParaRPr lang="zh-CN" altLang="en-US" dirty="0">
              <a:latin typeface="宋体" panose="02010600030101010101" pitchFamily="2" charset="-122"/>
              <a:ea typeface="宋体" panose="02010600030101010101" pitchFamily="2" charset="-122"/>
            </a:endParaRPr>
          </a:p>
        </p:txBody>
      </p:sp>
      <p:sp>
        <p:nvSpPr>
          <p:cNvPr id="102405" name="Rectangle 4"/>
          <p:cNvSpPr/>
          <p:nvPr/>
        </p:nvSpPr>
        <p:spPr>
          <a:xfrm>
            <a:off x="0" y="0"/>
            <a:ext cx="9144000" cy="0"/>
          </a:xfrm>
          <a:prstGeom prst="rect">
            <a:avLst/>
          </a:prstGeom>
          <a:noFill/>
          <a:ln w="9525">
            <a:noFill/>
          </a:ln>
        </p:spPr>
        <p:txBody>
          <a:bodyPr wrap="none" anchor="ctr" anchorCtr="0">
            <a:spAutoFit/>
          </a:bodyPr>
          <a:lstStyle/>
          <a:p>
            <a:endParaRPr lang="zh-CN" altLang="en-US" dirty="0">
              <a:latin typeface="宋体" panose="02010600030101010101" pitchFamily="2" charset="-122"/>
              <a:ea typeface="宋体" panose="02010600030101010101" pitchFamily="2" charset="-122"/>
            </a:endParaRPr>
          </a:p>
        </p:txBody>
      </p:sp>
      <p:sp>
        <p:nvSpPr>
          <p:cNvPr id="102406" name="Rectangle 6"/>
          <p:cNvSpPr/>
          <p:nvPr/>
        </p:nvSpPr>
        <p:spPr>
          <a:xfrm>
            <a:off x="0" y="0"/>
            <a:ext cx="9144000" cy="0"/>
          </a:xfrm>
          <a:prstGeom prst="rect">
            <a:avLst/>
          </a:prstGeom>
          <a:noFill/>
          <a:ln w="9525">
            <a:noFill/>
          </a:ln>
        </p:spPr>
        <p:txBody>
          <a:bodyPr wrap="none" anchor="ctr" anchorCtr="0">
            <a:spAutoFit/>
          </a:bodyPr>
          <a:lstStyle/>
          <a:p>
            <a:endParaRPr lang="zh-CN" altLang="en-US" dirty="0">
              <a:latin typeface="宋体" panose="02010600030101010101" pitchFamily="2" charset="-122"/>
              <a:ea typeface="宋体" panose="02010600030101010101" pitchFamily="2" charset="-122"/>
            </a:endParaRPr>
          </a:p>
        </p:txBody>
      </p:sp>
      <p:sp>
        <p:nvSpPr>
          <p:cNvPr id="102407" name="Rectangle 8"/>
          <p:cNvSpPr/>
          <p:nvPr/>
        </p:nvSpPr>
        <p:spPr>
          <a:xfrm>
            <a:off x="0" y="0"/>
            <a:ext cx="9144000" cy="0"/>
          </a:xfrm>
          <a:prstGeom prst="rect">
            <a:avLst/>
          </a:prstGeom>
          <a:noFill/>
          <a:ln w="9525">
            <a:noFill/>
          </a:ln>
        </p:spPr>
        <p:txBody>
          <a:bodyPr wrap="none" anchor="ctr" anchorCtr="0">
            <a:spAutoFit/>
          </a:bodyPr>
          <a:lstStyle/>
          <a:p>
            <a:endParaRPr lang="zh-CN" altLang="en-US" dirty="0">
              <a:latin typeface="宋体" panose="02010600030101010101" pitchFamily="2" charset="-122"/>
              <a:ea typeface="宋体" panose="02010600030101010101" pitchFamily="2" charset="-122"/>
            </a:endParaRPr>
          </a:p>
        </p:txBody>
      </p:sp>
      <p:sp>
        <p:nvSpPr>
          <p:cNvPr id="102408" name="Rectangle 10"/>
          <p:cNvSpPr/>
          <p:nvPr/>
        </p:nvSpPr>
        <p:spPr>
          <a:xfrm>
            <a:off x="0" y="0"/>
            <a:ext cx="9144000" cy="0"/>
          </a:xfrm>
          <a:prstGeom prst="rect">
            <a:avLst/>
          </a:prstGeom>
          <a:noFill/>
          <a:ln w="9525">
            <a:noFill/>
          </a:ln>
        </p:spPr>
        <p:txBody>
          <a:bodyPr wrap="none" anchor="ctr" anchorCtr="0">
            <a:spAutoFit/>
          </a:bodyPr>
          <a:lstStyle/>
          <a:p>
            <a:endParaRPr lang="zh-CN" altLang="en-US" dirty="0">
              <a:latin typeface="宋体" panose="02010600030101010101" pitchFamily="2" charset="-122"/>
              <a:ea typeface="宋体" panose="02010600030101010101" pitchFamily="2" charset="-122"/>
            </a:endParaRPr>
          </a:p>
        </p:txBody>
      </p:sp>
      <p:sp>
        <p:nvSpPr>
          <p:cNvPr id="102409" name="Rectangle 12"/>
          <p:cNvSpPr/>
          <p:nvPr/>
        </p:nvSpPr>
        <p:spPr>
          <a:xfrm>
            <a:off x="0" y="0"/>
            <a:ext cx="9144000" cy="0"/>
          </a:xfrm>
          <a:prstGeom prst="rect">
            <a:avLst/>
          </a:prstGeom>
          <a:noFill/>
          <a:ln w="9525">
            <a:noFill/>
          </a:ln>
        </p:spPr>
        <p:txBody>
          <a:bodyPr wrap="none" anchor="ctr" anchorCtr="0">
            <a:spAutoFit/>
          </a:bodyPr>
          <a:lstStyle/>
          <a:p>
            <a:endParaRPr lang="zh-CN" altLang="en-US" dirty="0">
              <a:latin typeface="宋体" panose="02010600030101010101" pitchFamily="2" charset="-122"/>
              <a:ea typeface="宋体" panose="02010600030101010101" pitchFamily="2" charset="-122"/>
            </a:endParaRPr>
          </a:p>
        </p:txBody>
      </p:sp>
      <p:sp>
        <p:nvSpPr>
          <p:cNvPr id="102410" name="Rectangle 16"/>
          <p:cNvSpPr/>
          <p:nvPr/>
        </p:nvSpPr>
        <p:spPr>
          <a:xfrm>
            <a:off x="0" y="0"/>
            <a:ext cx="9144000" cy="0"/>
          </a:xfrm>
          <a:prstGeom prst="rect">
            <a:avLst/>
          </a:prstGeom>
          <a:noFill/>
          <a:ln w="9525">
            <a:noFill/>
          </a:ln>
        </p:spPr>
        <p:txBody>
          <a:bodyPr wrap="none" anchor="ctr" anchorCtr="0">
            <a:spAutoFit/>
          </a:bodyPr>
          <a:lstStyle/>
          <a:p>
            <a:endParaRPr lang="zh-CN" altLang="en-US" dirty="0">
              <a:latin typeface="宋体" panose="02010600030101010101" pitchFamily="2" charset="-122"/>
              <a:ea typeface="宋体" panose="02010600030101010101" pitchFamily="2" charset="-122"/>
            </a:endParaRPr>
          </a:p>
        </p:txBody>
      </p:sp>
      <p:sp>
        <p:nvSpPr>
          <p:cNvPr id="102411" name="Rectangle 18"/>
          <p:cNvSpPr/>
          <p:nvPr/>
        </p:nvSpPr>
        <p:spPr>
          <a:xfrm>
            <a:off x="0" y="0"/>
            <a:ext cx="9144000" cy="0"/>
          </a:xfrm>
          <a:prstGeom prst="rect">
            <a:avLst/>
          </a:prstGeom>
          <a:noFill/>
          <a:ln w="9525">
            <a:noFill/>
          </a:ln>
        </p:spPr>
        <p:txBody>
          <a:bodyPr wrap="none" anchor="ctr" anchorCtr="0">
            <a:spAutoFit/>
          </a:bodyPr>
          <a:lstStyle/>
          <a:p>
            <a:endParaRPr lang="zh-CN" altLang="en-US" dirty="0">
              <a:latin typeface="宋体" panose="02010600030101010101" pitchFamily="2" charset="-122"/>
              <a:ea typeface="宋体" panose="02010600030101010101" pitchFamily="2" charset="-122"/>
            </a:endParaRPr>
          </a:p>
        </p:txBody>
      </p:sp>
      <p:sp>
        <p:nvSpPr>
          <p:cNvPr id="102412" name="Rectangle 20"/>
          <p:cNvSpPr/>
          <p:nvPr/>
        </p:nvSpPr>
        <p:spPr>
          <a:xfrm>
            <a:off x="0" y="0"/>
            <a:ext cx="9144000" cy="0"/>
          </a:xfrm>
          <a:prstGeom prst="rect">
            <a:avLst/>
          </a:prstGeom>
          <a:noFill/>
          <a:ln w="9525">
            <a:noFill/>
          </a:ln>
        </p:spPr>
        <p:txBody>
          <a:bodyPr wrap="none" anchor="ctr" anchorCtr="0">
            <a:spAutoFit/>
          </a:bodyPr>
          <a:lstStyle/>
          <a:p>
            <a:endParaRPr lang="zh-CN" altLang="en-US" dirty="0">
              <a:latin typeface="宋体" panose="02010600030101010101" pitchFamily="2" charset="-122"/>
              <a:ea typeface="宋体" panose="02010600030101010101" pitchFamily="2" charset="-122"/>
            </a:endParaRPr>
          </a:p>
        </p:txBody>
      </p:sp>
      <p:sp>
        <p:nvSpPr>
          <p:cNvPr id="102413" name="Rectangle 22"/>
          <p:cNvSpPr/>
          <p:nvPr/>
        </p:nvSpPr>
        <p:spPr>
          <a:xfrm>
            <a:off x="0" y="0"/>
            <a:ext cx="9144000" cy="0"/>
          </a:xfrm>
          <a:prstGeom prst="rect">
            <a:avLst/>
          </a:prstGeom>
          <a:noFill/>
          <a:ln w="9525">
            <a:noFill/>
          </a:ln>
        </p:spPr>
        <p:txBody>
          <a:bodyPr wrap="none" anchor="ctr" anchorCtr="0">
            <a:spAutoFit/>
          </a:bodyPr>
          <a:lstStyle/>
          <a:p>
            <a:endParaRPr lang="zh-CN" altLang="en-US"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334521173"/>
      </p:ext>
    </p:extLst>
  </p:cSld>
  <p:clrMapOvr>
    <a:masterClrMapping/>
  </p:clrMapOvr>
  <p:transition>
    <p:random/>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5" name="灯片编号占位符 3"/>
          <p:cNvSpPr>
            <a:spLocks noGrp="1"/>
          </p:cNvSpPr>
          <p:nvPr>
            <p:ph type="sldNum" sz="quarter" idx="10"/>
          </p:nvPr>
        </p:nvSpPr>
        <p:spPr>
          <a:ln/>
        </p:spPr>
        <p:txBody>
          <a:bodyPr wrap="square" lIns="91440" tIns="45720" rIns="91440" bIns="45720" anchor="t"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5pPr>
          </a:lstStyle>
          <a:p>
            <a:pPr lvl="0" algn="r" eaLnBrk="1" hangingPunct="1">
              <a:buSzTx/>
            </a:pPr>
            <a:fld id="{9A0DB2DC-4C9A-4742-B13C-FB6460FD3503}" type="slidenum">
              <a:rPr lang="ja-JP" altLang="en-US" sz="1800" dirty="0">
                <a:solidFill>
                  <a:srgbClr val="A50021"/>
                </a:solidFill>
                <a:latin typeface="Arial" panose="020B0604020202020204" pitchFamily="34" charset="0"/>
                <a:ea typeface="MS PGothic" panose="020B0600070205080204" pitchFamily="34" charset="-128"/>
              </a:rPr>
              <a:t>27</a:t>
            </a:fld>
            <a:endParaRPr lang="ja-JP" altLang="en-US" sz="1800" dirty="0">
              <a:solidFill>
                <a:srgbClr val="A50021"/>
              </a:solidFill>
              <a:latin typeface="Arial" panose="020B0604020202020204" pitchFamily="34" charset="0"/>
              <a:ea typeface="MS PGothic" panose="020B0600070205080204" pitchFamily="34" charset="-128"/>
            </a:endParaRPr>
          </a:p>
        </p:txBody>
      </p:sp>
      <p:sp>
        <p:nvSpPr>
          <p:cNvPr id="6" name="Rectangle 1027"/>
          <p:cNvSpPr txBox="1"/>
          <p:nvPr/>
        </p:nvSpPr>
        <p:spPr>
          <a:xfrm>
            <a:off x="611188" y="981075"/>
            <a:ext cx="8281987" cy="5400675"/>
          </a:xfrm>
          <a:prstGeom prst="rect">
            <a:avLst/>
          </a:prstGeom>
          <a:noFill/>
          <a:ln w="9525">
            <a:noFill/>
          </a:ln>
        </p:spPr>
        <p:txBody>
          <a:bodyPr anchor="t" anchorCtr="0"/>
          <a:lstStyle/>
          <a:p>
            <a:pPr marL="469900" indent="-469900" algn="just">
              <a:lnSpc>
                <a:spcPct val="160000"/>
              </a:lnSpc>
              <a:spcBef>
                <a:spcPct val="20000"/>
              </a:spcBef>
              <a:buClr>
                <a:schemeClr val="accent2"/>
              </a:buClr>
              <a:buFont typeface="Wingdings" panose="05000000000000000000" pitchFamily="2" charset="2"/>
              <a:buChar char="o"/>
            </a:pPr>
            <a:r>
              <a:rPr lang="en-US" altLang="zh-CN" sz="3000" b="1" dirty="0">
                <a:solidFill>
                  <a:schemeClr val="tx1"/>
                </a:solidFill>
                <a:latin typeface="Times New Roman" panose="02020603050405020304" pitchFamily="18" charset="0"/>
                <a:ea typeface="宋体" panose="02010600030101010101" pitchFamily="2" charset="-122"/>
              </a:rPr>
              <a:t>6.1  </a:t>
            </a:r>
            <a:r>
              <a:rPr lang="zh-CN" altLang="en-US" sz="3000" b="1" dirty="0">
                <a:solidFill>
                  <a:schemeClr val="tx1"/>
                </a:solidFill>
                <a:latin typeface="Times New Roman" panose="02020603050405020304" pitchFamily="18" charset="0"/>
                <a:ea typeface="宋体" panose="02010600030101010101" pitchFamily="2" charset="-122"/>
              </a:rPr>
              <a:t>进化算法的产生与发展 </a:t>
            </a:r>
          </a:p>
          <a:p>
            <a:pPr marL="469900" indent="-469900" algn="just">
              <a:lnSpc>
                <a:spcPct val="160000"/>
              </a:lnSpc>
              <a:spcBef>
                <a:spcPct val="20000"/>
              </a:spcBef>
              <a:buClr>
                <a:schemeClr val="accent2"/>
              </a:buClr>
              <a:buFont typeface="Wingdings" panose="05000000000000000000" pitchFamily="2" charset="2"/>
              <a:buChar char="o"/>
            </a:pPr>
            <a:r>
              <a:rPr lang="en-US" altLang="zh-CN" sz="3000" b="1" dirty="0">
                <a:solidFill>
                  <a:schemeClr val="tx1"/>
                </a:solidFill>
                <a:latin typeface="Times New Roman" panose="02020603050405020304" pitchFamily="18" charset="0"/>
                <a:ea typeface="宋体" panose="02010600030101010101" pitchFamily="2" charset="-122"/>
              </a:rPr>
              <a:t>6.2  </a:t>
            </a:r>
            <a:r>
              <a:rPr lang="zh-CN" altLang="en-US" sz="3000" b="1" dirty="0">
                <a:solidFill>
                  <a:schemeClr val="tx1"/>
                </a:solidFill>
                <a:latin typeface="Times New Roman" panose="02020603050405020304" pitchFamily="18" charset="0"/>
                <a:ea typeface="宋体" panose="02010600030101010101" pitchFamily="2" charset="-122"/>
              </a:rPr>
              <a:t>基本遗传算法 </a:t>
            </a:r>
          </a:p>
          <a:p>
            <a:pPr marL="469900" indent="-469900" algn="just">
              <a:lnSpc>
                <a:spcPct val="160000"/>
              </a:lnSpc>
              <a:spcBef>
                <a:spcPct val="20000"/>
              </a:spcBef>
              <a:buClr>
                <a:schemeClr val="accent2"/>
              </a:buClr>
              <a:buFont typeface="Wingdings" panose="05000000000000000000" pitchFamily="2" charset="2"/>
              <a:buChar char="o"/>
            </a:pPr>
            <a:r>
              <a:rPr lang="en-US" altLang="zh-CN" sz="3000" b="1" dirty="0">
                <a:solidFill>
                  <a:schemeClr val="tx1"/>
                </a:solidFill>
                <a:latin typeface="Times New Roman" panose="02020603050405020304" pitchFamily="18" charset="0"/>
                <a:ea typeface="宋体" panose="02010600030101010101" pitchFamily="2" charset="-122"/>
              </a:rPr>
              <a:t>6.3  </a:t>
            </a:r>
            <a:r>
              <a:rPr lang="zh-CN" altLang="en-US" sz="3000" b="1" dirty="0">
                <a:solidFill>
                  <a:schemeClr val="tx1"/>
                </a:solidFill>
                <a:latin typeface="Times New Roman" panose="02020603050405020304" pitchFamily="18" charset="0"/>
                <a:ea typeface="宋体" panose="02010600030101010101" pitchFamily="2" charset="-122"/>
              </a:rPr>
              <a:t>遗传算法的改进算法 </a:t>
            </a:r>
          </a:p>
          <a:p>
            <a:pPr marL="469900" indent="-469900" algn="just">
              <a:lnSpc>
                <a:spcPct val="160000"/>
              </a:lnSpc>
              <a:spcBef>
                <a:spcPct val="20000"/>
              </a:spcBef>
              <a:buClr>
                <a:schemeClr val="accent2"/>
              </a:buClr>
              <a:buFont typeface="Wingdings" panose="05000000000000000000" pitchFamily="2" charset="2"/>
              <a:buChar char="o"/>
            </a:pPr>
            <a:r>
              <a:rPr lang="en-US" altLang="zh-CN" sz="3000" b="1" dirty="0">
                <a:solidFill>
                  <a:schemeClr val="tx1"/>
                </a:solidFill>
                <a:latin typeface="Times New Roman" panose="02020603050405020304" pitchFamily="18" charset="0"/>
                <a:ea typeface="宋体" panose="02010600030101010101" pitchFamily="2" charset="-122"/>
              </a:rPr>
              <a:t>6.4  </a:t>
            </a:r>
            <a:r>
              <a:rPr lang="zh-CN" altLang="en-US" sz="3000" b="1" dirty="0">
                <a:solidFill>
                  <a:schemeClr val="tx1"/>
                </a:solidFill>
                <a:latin typeface="Times New Roman" panose="02020603050405020304" pitchFamily="18" charset="0"/>
                <a:ea typeface="宋体" panose="02010600030101010101" pitchFamily="2" charset="-122"/>
              </a:rPr>
              <a:t>遗传算法的应用</a:t>
            </a:r>
            <a:endParaRPr lang="en-US" altLang="zh-CN" sz="3000" b="1" dirty="0">
              <a:solidFill>
                <a:schemeClr val="tx1"/>
              </a:solidFill>
              <a:latin typeface="Times New Roman" panose="02020603050405020304" pitchFamily="18" charset="0"/>
              <a:ea typeface="宋体" panose="02010600030101010101" pitchFamily="2" charset="-122"/>
            </a:endParaRPr>
          </a:p>
          <a:p>
            <a:pPr marL="469900" indent="-469900" algn="just">
              <a:lnSpc>
                <a:spcPct val="160000"/>
              </a:lnSpc>
              <a:spcBef>
                <a:spcPct val="20000"/>
              </a:spcBef>
              <a:buClr>
                <a:schemeClr val="accent2"/>
              </a:buClr>
              <a:buFont typeface="Wingdings" panose="05000000000000000000" pitchFamily="2" charset="2"/>
              <a:buChar char="o"/>
            </a:pPr>
            <a:r>
              <a:rPr lang="en-US" altLang="en-US" sz="3000" b="1" dirty="0">
                <a:solidFill>
                  <a:schemeClr val="tx1"/>
                </a:solidFill>
                <a:latin typeface="Times New Roman" panose="02020603050405020304" pitchFamily="18" charset="0"/>
                <a:ea typeface="宋体" panose="02010600030101010101" pitchFamily="2" charset="-122"/>
              </a:rPr>
              <a:t>6.5  </a:t>
            </a:r>
            <a:r>
              <a:rPr lang="zh-CN" altLang="en-US" sz="3000" b="1" dirty="0">
                <a:solidFill>
                  <a:schemeClr val="tx1"/>
                </a:solidFill>
                <a:latin typeface="Times New Roman" panose="02020603050405020304" pitchFamily="18" charset="0"/>
                <a:ea typeface="宋体" panose="02010600030101010101" pitchFamily="2" charset="-122"/>
              </a:rPr>
              <a:t>群智能算法产生的背景</a:t>
            </a:r>
            <a:endParaRPr lang="en-US" altLang="zh-CN" sz="3000" b="1" dirty="0">
              <a:solidFill>
                <a:schemeClr val="tx1"/>
              </a:solidFill>
              <a:latin typeface="Times New Roman" panose="02020603050405020304" pitchFamily="18" charset="0"/>
              <a:ea typeface="宋体" panose="02010600030101010101" pitchFamily="2" charset="-122"/>
            </a:endParaRPr>
          </a:p>
          <a:p>
            <a:pPr marL="469900" indent="-469900" algn="just">
              <a:lnSpc>
                <a:spcPct val="160000"/>
              </a:lnSpc>
              <a:spcBef>
                <a:spcPct val="20000"/>
              </a:spcBef>
              <a:buClr>
                <a:schemeClr val="accent2"/>
              </a:buClr>
              <a:buFont typeface="Wingdings" panose="05000000000000000000" pitchFamily="2" charset="2"/>
              <a:buChar char="o"/>
            </a:pPr>
            <a:r>
              <a:rPr lang="en-US" altLang="en-US" sz="3000" b="1" dirty="0">
                <a:solidFill>
                  <a:schemeClr val="tx1"/>
                </a:solidFill>
                <a:latin typeface="Times New Roman" panose="02020603050405020304" pitchFamily="18" charset="0"/>
                <a:ea typeface="宋体" panose="02010600030101010101" pitchFamily="2" charset="-122"/>
              </a:rPr>
              <a:t>6.6  </a:t>
            </a:r>
            <a:r>
              <a:rPr lang="zh-CN" altLang="en-US" sz="3000" b="1" dirty="0">
                <a:solidFill>
                  <a:schemeClr val="tx1"/>
                </a:solidFill>
                <a:latin typeface="Times New Roman" panose="02020603050405020304" pitchFamily="18" charset="0"/>
                <a:ea typeface="宋体" panose="02010600030101010101" pitchFamily="2" charset="-122"/>
              </a:rPr>
              <a:t>粒子群优化算法及其应用</a:t>
            </a:r>
            <a:endParaRPr lang="en-US" altLang="zh-CN" sz="3000" b="1" dirty="0">
              <a:solidFill>
                <a:schemeClr val="tx1"/>
              </a:solidFill>
              <a:latin typeface="Times New Roman" panose="02020603050405020304" pitchFamily="18" charset="0"/>
              <a:ea typeface="宋体" panose="02010600030101010101" pitchFamily="2" charset="-122"/>
            </a:endParaRPr>
          </a:p>
          <a:p>
            <a:pPr marL="469900" indent="-469900" algn="just">
              <a:lnSpc>
                <a:spcPct val="160000"/>
              </a:lnSpc>
              <a:spcBef>
                <a:spcPct val="20000"/>
              </a:spcBef>
              <a:buClr>
                <a:schemeClr val="accent2"/>
              </a:buClr>
              <a:buFont typeface="Wingdings" panose="05000000000000000000" pitchFamily="2" charset="2"/>
              <a:buChar char="o"/>
            </a:pPr>
            <a:r>
              <a:rPr lang="en-US" altLang="en-US" sz="3000" b="1" dirty="0">
                <a:solidFill>
                  <a:srgbClr val="0000FF"/>
                </a:solidFill>
                <a:latin typeface="Times New Roman" panose="02020603050405020304" pitchFamily="18" charset="0"/>
                <a:ea typeface="宋体" panose="02010600030101010101" pitchFamily="2" charset="-122"/>
              </a:rPr>
              <a:t>6.7  </a:t>
            </a:r>
            <a:r>
              <a:rPr lang="zh-CN" altLang="en-US" sz="3000" b="1" dirty="0">
                <a:solidFill>
                  <a:srgbClr val="0000FF"/>
                </a:solidFill>
                <a:latin typeface="Times New Roman" panose="02020603050405020304" pitchFamily="18" charset="0"/>
                <a:ea typeface="宋体" panose="02010600030101010101" pitchFamily="2" charset="-122"/>
              </a:rPr>
              <a:t>蚁群算法及其应用</a:t>
            </a:r>
          </a:p>
        </p:txBody>
      </p:sp>
      <p:sp>
        <p:nvSpPr>
          <p:cNvPr id="108547" name="Rectangle 4"/>
          <p:cNvSpPr/>
          <p:nvPr/>
        </p:nvSpPr>
        <p:spPr>
          <a:xfrm>
            <a:off x="0" y="0"/>
            <a:ext cx="9144000" cy="765175"/>
          </a:xfrm>
          <a:prstGeom prst="rect">
            <a:avLst/>
          </a:prstGeom>
          <a:solidFill>
            <a:srgbClr val="A50021"/>
          </a:solidFill>
          <a:ln w="9525">
            <a:noFill/>
          </a:ln>
        </p:spPr>
        <p:txBody>
          <a:bodyPr anchor="b" anchorCtr="0"/>
          <a:lstStyle/>
          <a:p>
            <a:pPr indent="176530"/>
            <a:r>
              <a:rPr lang="zh-CN" altLang="en-US" sz="3600" dirty="0">
                <a:latin typeface="Times New Roman" panose="02020603050405020304" pitchFamily="18" charset="0"/>
                <a:ea typeface="黑体" panose="02010609060101010101" pitchFamily="49" charset="-122"/>
              </a:rPr>
              <a:t>第</a:t>
            </a:r>
            <a:r>
              <a:rPr lang="en-US" altLang="zh-CN" sz="3600" dirty="0">
                <a:latin typeface="Times New Roman" panose="02020603050405020304" pitchFamily="18" charset="0"/>
                <a:ea typeface="黑体" panose="02010609060101010101" pitchFamily="49" charset="-122"/>
              </a:rPr>
              <a:t>6</a:t>
            </a:r>
            <a:r>
              <a:rPr lang="zh-CN" altLang="en-US" sz="3600" dirty="0">
                <a:latin typeface="Times New Roman" panose="02020603050405020304" pitchFamily="18" charset="0"/>
                <a:ea typeface="黑体" panose="02010609060101010101" pitchFamily="49" charset="-122"/>
              </a:rPr>
              <a:t>章  智能计算及其应用</a:t>
            </a:r>
          </a:p>
        </p:txBody>
      </p:sp>
    </p:spTree>
  </p:cSld>
  <p:clrMapOvr>
    <a:masterClrMapping/>
  </p:clrMapOvr>
  <p:transition>
    <p:random/>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69" name="灯片编号占位符 1"/>
          <p:cNvSpPr>
            <a:spLocks noGrp="1"/>
          </p:cNvSpPr>
          <p:nvPr>
            <p:ph type="sldNum" sz="quarter" idx="10"/>
          </p:nvPr>
        </p:nvSpPr>
        <p:spPr>
          <a:ln/>
        </p:spPr>
        <p:txBody>
          <a:bodyPr wrap="square" lIns="91440" tIns="45720" rIns="91440" bIns="45720" anchor="t"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5pPr>
          </a:lstStyle>
          <a:p>
            <a:pPr lvl="0" algn="r" eaLnBrk="1" hangingPunct="1">
              <a:buSzTx/>
            </a:pPr>
            <a:fld id="{9A0DB2DC-4C9A-4742-B13C-FB6460FD3503}" type="slidenum">
              <a:rPr lang="ja-JP" altLang="en-US" sz="1800" dirty="0">
                <a:solidFill>
                  <a:srgbClr val="A50021"/>
                </a:solidFill>
                <a:latin typeface="Arial" panose="020B0604020202020204" pitchFamily="34" charset="0"/>
                <a:ea typeface="MS PGothic" panose="020B0600070205080204" pitchFamily="34" charset="-128"/>
              </a:rPr>
              <a:t>28</a:t>
            </a:fld>
            <a:endParaRPr lang="ja-JP" altLang="en-US" sz="1800" dirty="0">
              <a:solidFill>
                <a:srgbClr val="A50021"/>
              </a:solidFill>
              <a:latin typeface="Arial" panose="020B0604020202020204" pitchFamily="34" charset="0"/>
              <a:ea typeface="MS PGothic" panose="020B0600070205080204" pitchFamily="34" charset="-128"/>
            </a:endParaRPr>
          </a:p>
        </p:txBody>
      </p:sp>
      <p:sp>
        <p:nvSpPr>
          <p:cNvPr id="109570" name="Rectangle 1027"/>
          <p:cNvSpPr/>
          <p:nvPr/>
        </p:nvSpPr>
        <p:spPr>
          <a:xfrm>
            <a:off x="4014788" y="3219450"/>
            <a:ext cx="9144000" cy="0"/>
          </a:xfrm>
          <a:prstGeom prst="rect">
            <a:avLst/>
          </a:prstGeom>
          <a:noFill/>
          <a:ln w="9525">
            <a:noFill/>
          </a:ln>
        </p:spPr>
        <p:txBody>
          <a:bodyPr anchor="t" anchorCtr="0">
            <a:spAutoFit/>
          </a:bodyPr>
          <a:lstStyle/>
          <a:p>
            <a:endParaRPr lang="zh-CN" altLang="en-US" dirty="0">
              <a:latin typeface="宋体" panose="02010600030101010101" pitchFamily="2" charset="-122"/>
              <a:ea typeface="宋体" panose="02010600030101010101" pitchFamily="2" charset="-122"/>
            </a:endParaRPr>
          </a:p>
        </p:txBody>
      </p:sp>
      <p:sp>
        <p:nvSpPr>
          <p:cNvPr id="173061" name="Rectangle 1029"/>
          <p:cNvSpPr/>
          <p:nvPr/>
        </p:nvSpPr>
        <p:spPr>
          <a:xfrm>
            <a:off x="500063" y="1700213"/>
            <a:ext cx="7929562" cy="1323975"/>
          </a:xfrm>
          <a:prstGeom prst="rect">
            <a:avLst/>
          </a:prstGeom>
          <a:noFill/>
          <a:ln w="9525">
            <a:noFill/>
          </a:ln>
        </p:spPr>
        <p:txBody>
          <a:bodyPr anchor="t" anchorCtr="0">
            <a:spAutoFit/>
          </a:bodyPr>
          <a:lstStyle/>
          <a:p>
            <a:pPr algn="just">
              <a:buClr>
                <a:srgbClr val="0000FF"/>
              </a:buClr>
            </a:pPr>
            <a:r>
              <a:rPr lang="en-US" altLang="zh-CN" sz="2800" b="1" dirty="0">
                <a:solidFill>
                  <a:srgbClr val="FF3300"/>
                </a:solidFill>
                <a:latin typeface="Arial" panose="020B0604020202020204" pitchFamily="34" charset="0"/>
                <a:ea typeface="宋体" panose="02010600030101010101" pitchFamily="2" charset="-122"/>
              </a:rPr>
              <a:t>●</a:t>
            </a:r>
            <a:r>
              <a:rPr lang="en-US" altLang="zh-CN" sz="2600" dirty="0">
                <a:solidFill>
                  <a:schemeClr val="tx1"/>
                </a:solidFill>
                <a:latin typeface="宋体" panose="02010600030101010101" pitchFamily="2" charset="-122"/>
                <a:ea typeface="宋体" panose="02010600030101010101" pitchFamily="2" charset="-122"/>
              </a:rPr>
              <a:t> </a:t>
            </a:r>
            <a:r>
              <a:rPr lang="en-US" altLang="zh-CN" sz="2600" dirty="0">
                <a:solidFill>
                  <a:schemeClr val="tx1"/>
                </a:solidFill>
                <a:latin typeface="Times New Roman" panose="02020603050405020304" pitchFamily="18" charset="0"/>
                <a:ea typeface="宋体" panose="02010600030101010101" pitchFamily="2" charset="-122"/>
              </a:rPr>
              <a:t>20</a:t>
            </a:r>
            <a:r>
              <a:rPr lang="zh-CN" altLang="zh-CN" sz="2600" dirty="0">
                <a:solidFill>
                  <a:schemeClr val="tx1"/>
                </a:solidFill>
                <a:latin typeface="Times New Roman" panose="02020603050405020304" pitchFamily="18" charset="0"/>
                <a:ea typeface="宋体" panose="02010600030101010101" pitchFamily="2" charset="-122"/>
              </a:rPr>
              <a:t>世纪</a:t>
            </a:r>
            <a:r>
              <a:rPr lang="en-US" altLang="zh-CN" sz="2600" dirty="0">
                <a:solidFill>
                  <a:schemeClr val="tx1"/>
                </a:solidFill>
                <a:latin typeface="Times New Roman" panose="02020603050405020304" pitchFamily="18" charset="0"/>
                <a:ea typeface="宋体" panose="02010600030101010101" pitchFamily="2" charset="-122"/>
              </a:rPr>
              <a:t>90</a:t>
            </a:r>
            <a:r>
              <a:rPr lang="zh-CN" altLang="zh-CN" sz="2600" dirty="0">
                <a:solidFill>
                  <a:schemeClr val="tx1"/>
                </a:solidFill>
                <a:latin typeface="Times New Roman" panose="02020603050405020304" pitchFamily="18" charset="0"/>
                <a:ea typeface="宋体" panose="02010600030101010101" pitchFamily="2" charset="-122"/>
              </a:rPr>
              <a:t>年代初</a:t>
            </a:r>
            <a:r>
              <a:rPr lang="zh-CN" altLang="en-US" sz="2600" dirty="0">
                <a:solidFill>
                  <a:schemeClr val="tx1"/>
                </a:solidFill>
                <a:latin typeface="Times New Roman" panose="02020603050405020304" pitchFamily="18" charset="0"/>
                <a:ea typeface="宋体" panose="02010600030101010101" pitchFamily="2" charset="-122"/>
              </a:rPr>
              <a:t>，</a:t>
            </a:r>
            <a:r>
              <a:rPr lang="zh-CN" altLang="zh-CN" sz="2600" dirty="0">
                <a:solidFill>
                  <a:schemeClr val="tx1"/>
                </a:solidFill>
                <a:latin typeface="Times New Roman" panose="02020603050405020304" pitchFamily="18" charset="0"/>
                <a:ea typeface="宋体" panose="02010600030101010101" pitchFamily="2" charset="-122"/>
              </a:rPr>
              <a:t>意大利科学家</a:t>
            </a:r>
            <a:r>
              <a:rPr lang="en-US" altLang="zh-CN" sz="2600" dirty="0">
                <a:solidFill>
                  <a:schemeClr val="tx1"/>
                </a:solidFill>
                <a:latin typeface="Times New Roman" panose="02020603050405020304" pitchFamily="18" charset="0"/>
                <a:ea typeface="宋体" panose="02010600030101010101" pitchFamily="2" charset="-122"/>
              </a:rPr>
              <a:t>Marco Dorigo</a:t>
            </a:r>
            <a:r>
              <a:rPr lang="zh-CN" altLang="zh-CN" sz="2600" dirty="0">
                <a:solidFill>
                  <a:schemeClr val="tx1"/>
                </a:solidFill>
                <a:latin typeface="Times New Roman" panose="02020603050405020304" pitchFamily="18" charset="0"/>
                <a:ea typeface="宋体" panose="02010600030101010101" pitchFamily="2" charset="-122"/>
              </a:rPr>
              <a:t>等受</a:t>
            </a:r>
            <a:r>
              <a:rPr lang="zh-CN" altLang="zh-CN" sz="2600" dirty="0">
                <a:solidFill>
                  <a:srgbClr val="FF0000"/>
                </a:solidFill>
                <a:latin typeface="Times New Roman" panose="02020603050405020304" pitchFamily="18" charset="0"/>
                <a:ea typeface="宋体" panose="02010600030101010101" pitchFamily="2" charset="-122"/>
              </a:rPr>
              <a:t>蚂蚁觅食行为</a:t>
            </a:r>
            <a:r>
              <a:rPr lang="zh-CN" altLang="zh-CN" sz="2600" dirty="0">
                <a:solidFill>
                  <a:schemeClr val="tx1"/>
                </a:solidFill>
                <a:latin typeface="Times New Roman" panose="02020603050405020304" pitchFamily="18" charset="0"/>
                <a:ea typeface="宋体" panose="02010600030101010101" pitchFamily="2" charset="-122"/>
              </a:rPr>
              <a:t>的启发</a:t>
            </a:r>
            <a:r>
              <a:rPr lang="zh-CN" altLang="en-US" sz="2600" dirty="0">
                <a:solidFill>
                  <a:schemeClr val="tx1"/>
                </a:solidFill>
                <a:latin typeface="Times New Roman" panose="02020603050405020304" pitchFamily="18" charset="0"/>
                <a:ea typeface="宋体" panose="02010600030101010101" pitchFamily="2" charset="-122"/>
              </a:rPr>
              <a:t>，提出</a:t>
            </a:r>
            <a:r>
              <a:rPr lang="zh-CN" altLang="zh-CN" sz="2600" dirty="0">
                <a:solidFill>
                  <a:schemeClr val="tx1"/>
                </a:solidFill>
                <a:latin typeface="Times New Roman" panose="02020603050405020304" pitchFamily="18" charset="0"/>
                <a:ea typeface="宋体" panose="02010600030101010101" pitchFamily="2" charset="-122"/>
              </a:rPr>
              <a:t>蚁群算法</a:t>
            </a:r>
            <a:r>
              <a:rPr lang="en-US" altLang="zh-CN" sz="2600" dirty="0">
                <a:solidFill>
                  <a:schemeClr val="tx1"/>
                </a:solidFill>
                <a:latin typeface="Times New Roman" panose="02020603050405020304" pitchFamily="18" charset="0"/>
                <a:ea typeface="宋体" panose="02010600030101010101" pitchFamily="2" charset="-122"/>
              </a:rPr>
              <a:t>(Ant Colony Optimization</a:t>
            </a:r>
            <a:r>
              <a:rPr lang="zh-CN" altLang="en-US" sz="2600" dirty="0">
                <a:solidFill>
                  <a:schemeClr val="tx1"/>
                </a:solidFill>
                <a:latin typeface="Times New Roman" panose="02020603050405020304" pitchFamily="18" charset="0"/>
                <a:ea typeface="宋体" panose="02010600030101010101" pitchFamily="2" charset="-122"/>
              </a:rPr>
              <a:t>，</a:t>
            </a:r>
            <a:r>
              <a:rPr lang="en-US" altLang="zh-CN" sz="2600" dirty="0">
                <a:solidFill>
                  <a:schemeClr val="tx1"/>
                </a:solidFill>
                <a:latin typeface="Times New Roman" panose="02020603050405020304" pitchFamily="18" charset="0"/>
                <a:ea typeface="宋体" panose="02010600030101010101" pitchFamily="2" charset="-122"/>
              </a:rPr>
              <a:t>ACO)</a:t>
            </a:r>
            <a:r>
              <a:rPr lang="zh-CN" altLang="en-US" sz="2600" dirty="0">
                <a:solidFill>
                  <a:schemeClr val="tx1"/>
                </a:solidFill>
                <a:latin typeface="Times New Roman" panose="02020603050405020304" pitchFamily="18" charset="0"/>
                <a:ea typeface="宋体" panose="02010600030101010101" pitchFamily="2" charset="-122"/>
              </a:rPr>
              <a:t>。 </a:t>
            </a:r>
          </a:p>
        </p:txBody>
      </p:sp>
      <p:sp>
        <p:nvSpPr>
          <p:cNvPr id="109572" name="Rectangle 1033"/>
          <p:cNvSpPr/>
          <p:nvPr/>
        </p:nvSpPr>
        <p:spPr>
          <a:xfrm>
            <a:off x="0" y="0"/>
            <a:ext cx="9144000" cy="765175"/>
          </a:xfrm>
          <a:prstGeom prst="rect">
            <a:avLst/>
          </a:prstGeom>
          <a:solidFill>
            <a:srgbClr val="A50021"/>
          </a:solidFill>
          <a:ln w="9525">
            <a:noFill/>
          </a:ln>
        </p:spPr>
        <p:txBody>
          <a:bodyPr anchor="b" anchorCtr="0"/>
          <a:lstStyle/>
          <a:p>
            <a:pPr indent="176530"/>
            <a:r>
              <a:rPr lang="en-US" altLang="en-US" sz="3600" dirty="0">
                <a:latin typeface="Times New Roman" panose="02020603050405020304" pitchFamily="18" charset="0"/>
                <a:ea typeface="黑体" panose="02010609060101010101" pitchFamily="49" charset="-122"/>
              </a:rPr>
              <a:t>6.7  </a:t>
            </a:r>
            <a:r>
              <a:rPr lang="zh-CN" altLang="en-US" sz="3600" dirty="0">
                <a:latin typeface="Times New Roman" panose="02020603050405020304" pitchFamily="18" charset="0"/>
                <a:ea typeface="黑体" panose="02010609060101010101" pitchFamily="49" charset="-122"/>
              </a:rPr>
              <a:t>蚁群算法及其应用</a:t>
            </a:r>
            <a:endParaRPr lang="zh-CN" altLang="en-US" sz="3200" b="1" dirty="0">
              <a:latin typeface="Times New Roman" panose="02020603050405020304" pitchFamily="18" charset="0"/>
              <a:ea typeface="宋体" panose="02010600030101010101" pitchFamily="2" charset="-122"/>
            </a:endParaRPr>
          </a:p>
        </p:txBody>
      </p:sp>
      <p:sp>
        <p:nvSpPr>
          <p:cNvPr id="173066" name="Text Box 1034"/>
          <p:cNvSpPr txBox="1"/>
          <p:nvPr/>
        </p:nvSpPr>
        <p:spPr>
          <a:xfrm>
            <a:off x="500063" y="3224213"/>
            <a:ext cx="8262937" cy="523875"/>
          </a:xfrm>
          <a:prstGeom prst="rect">
            <a:avLst/>
          </a:prstGeom>
          <a:noFill/>
          <a:ln w="9525">
            <a:noFill/>
          </a:ln>
        </p:spPr>
        <p:txBody>
          <a:bodyPr anchor="b" anchorCtr="0">
            <a:spAutoFit/>
          </a:bodyPr>
          <a:lstStyle/>
          <a:p>
            <a:pPr algn="just">
              <a:spcBef>
                <a:spcPct val="50000"/>
              </a:spcBef>
              <a:buClr>
                <a:srgbClr val="0000FF"/>
              </a:buClr>
            </a:pPr>
            <a:r>
              <a:rPr lang="en-US" altLang="zh-CN" sz="2800" b="1" dirty="0">
                <a:solidFill>
                  <a:srgbClr val="FF3300"/>
                </a:solidFill>
                <a:latin typeface="Arial" panose="020B0604020202020204" pitchFamily="34" charset="0"/>
                <a:ea typeface="宋体" panose="02010600030101010101" pitchFamily="2" charset="-122"/>
              </a:rPr>
              <a:t>●</a:t>
            </a:r>
            <a:r>
              <a:rPr lang="en-US" altLang="zh-CN" sz="2600" dirty="0">
                <a:solidFill>
                  <a:schemeClr val="tx1"/>
                </a:solidFill>
                <a:latin typeface="Arial" panose="020B0604020202020204" pitchFamily="34" charset="0"/>
                <a:ea typeface="宋体" panose="02010600030101010101" pitchFamily="2" charset="-122"/>
              </a:rPr>
              <a:t>  </a:t>
            </a:r>
            <a:r>
              <a:rPr lang="zh-CN" altLang="zh-CN" sz="2600" dirty="0">
                <a:solidFill>
                  <a:schemeClr val="tx1"/>
                </a:solidFill>
                <a:latin typeface="Arial" panose="020B0604020202020204" pitchFamily="34" charset="0"/>
                <a:ea typeface="宋体" panose="02010600030101010101" pitchFamily="2" charset="-122"/>
              </a:rPr>
              <a:t>一种应用于组合优化问题的启发式搜索算法</a:t>
            </a:r>
            <a:r>
              <a:rPr lang="zh-CN" altLang="en-US" sz="2600" dirty="0">
                <a:solidFill>
                  <a:schemeClr val="tx1"/>
                </a:solidFill>
                <a:latin typeface="Arial" panose="020B0604020202020204" pitchFamily="34" charset="0"/>
                <a:ea typeface="宋体" panose="02010600030101010101" pitchFamily="2" charset="-122"/>
              </a:rPr>
              <a:t>。</a:t>
            </a:r>
            <a:endParaRPr lang="zh-CN" altLang="en-US" sz="2600" dirty="0">
              <a:solidFill>
                <a:schemeClr val="tx1"/>
              </a:solidFill>
              <a:latin typeface="宋体" panose="02010600030101010101" pitchFamily="2" charset="-122"/>
              <a:ea typeface="宋体" panose="02010600030101010101" pitchFamily="2" charset="-122"/>
            </a:endParaRPr>
          </a:p>
        </p:txBody>
      </p:sp>
      <p:sp>
        <p:nvSpPr>
          <p:cNvPr id="173067" name="Text Box 1035"/>
          <p:cNvSpPr txBox="1"/>
          <p:nvPr/>
        </p:nvSpPr>
        <p:spPr>
          <a:xfrm>
            <a:off x="500063" y="3944938"/>
            <a:ext cx="8262937" cy="523875"/>
          </a:xfrm>
          <a:prstGeom prst="rect">
            <a:avLst/>
          </a:prstGeom>
          <a:noFill/>
          <a:ln w="9525">
            <a:noFill/>
          </a:ln>
        </p:spPr>
        <p:txBody>
          <a:bodyPr anchor="b" anchorCtr="0">
            <a:spAutoFit/>
          </a:bodyPr>
          <a:lstStyle/>
          <a:p>
            <a:pPr algn="just">
              <a:spcBef>
                <a:spcPct val="50000"/>
              </a:spcBef>
              <a:buClr>
                <a:srgbClr val="0000FF"/>
              </a:buClr>
            </a:pPr>
            <a:r>
              <a:rPr lang="en-US" altLang="zh-CN" sz="2800" b="1" dirty="0">
                <a:solidFill>
                  <a:srgbClr val="FF3300"/>
                </a:solidFill>
                <a:latin typeface="Arial" panose="020B0604020202020204" pitchFamily="34" charset="0"/>
                <a:ea typeface="宋体" panose="02010600030101010101" pitchFamily="2" charset="-122"/>
              </a:rPr>
              <a:t>●</a:t>
            </a:r>
            <a:r>
              <a:rPr lang="en-US" altLang="zh-CN" sz="2600" dirty="0">
                <a:solidFill>
                  <a:schemeClr val="tx1"/>
                </a:solidFill>
                <a:latin typeface="Arial" panose="020B0604020202020204" pitchFamily="34" charset="0"/>
                <a:ea typeface="宋体" panose="02010600030101010101" pitchFamily="2" charset="-122"/>
              </a:rPr>
              <a:t>  </a:t>
            </a:r>
            <a:r>
              <a:rPr lang="zh-CN" altLang="zh-CN" sz="2600" dirty="0">
                <a:solidFill>
                  <a:schemeClr val="tx1"/>
                </a:solidFill>
                <a:latin typeface="Arial" panose="020B0604020202020204" pitchFamily="34" charset="0"/>
                <a:ea typeface="宋体" panose="02010600030101010101" pitchFamily="2" charset="-122"/>
              </a:rPr>
              <a:t>在解决</a:t>
            </a:r>
            <a:r>
              <a:rPr lang="zh-CN" altLang="zh-CN" sz="2600" dirty="0">
                <a:solidFill>
                  <a:srgbClr val="0000FF"/>
                </a:solidFill>
                <a:latin typeface="Arial" panose="020B0604020202020204" pitchFamily="34" charset="0"/>
                <a:ea typeface="宋体" panose="02010600030101010101" pitchFamily="2" charset="-122"/>
              </a:rPr>
              <a:t>离散组合优化</a:t>
            </a:r>
            <a:r>
              <a:rPr lang="zh-CN" altLang="zh-CN" sz="2600" dirty="0">
                <a:solidFill>
                  <a:schemeClr val="tx1"/>
                </a:solidFill>
                <a:latin typeface="Arial" panose="020B0604020202020204" pitchFamily="34" charset="0"/>
                <a:ea typeface="宋体" panose="02010600030101010101" pitchFamily="2" charset="-122"/>
              </a:rPr>
              <a:t>方面具有良好的性能</a:t>
            </a:r>
            <a:r>
              <a:rPr lang="zh-CN" altLang="en-US" sz="2600" dirty="0">
                <a:solidFill>
                  <a:schemeClr val="tx1"/>
                </a:solidFill>
                <a:latin typeface="宋体" panose="02010600030101010101" pitchFamily="2" charset="-122"/>
                <a:ea typeface="宋体" panose="02010600030101010101" pitchFamily="2" charset="-122"/>
              </a:rPr>
              <a:t>。</a:t>
            </a:r>
          </a:p>
        </p:txBody>
      </p:sp>
      <p:sp>
        <p:nvSpPr>
          <p:cNvPr id="109575" name="Rectangle 7"/>
          <p:cNvSpPr/>
          <p:nvPr/>
        </p:nvSpPr>
        <p:spPr>
          <a:xfrm>
            <a:off x="280988" y="981075"/>
            <a:ext cx="7315200" cy="522288"/>
          </a:xfrm>
          <a:prstGeom prst="rect">
            <a:avLst/>
          </a:prstGeom>
          <a:noFill/>
          <a:ln w="9525">
            <a:noFill/>
          </a:ln>
        </p:spPr>
        <p:txBody>
          <a:bodyPr anchor="t" anchorCtr="0">
            <a:spAutoFit/>
          </a:bodyPr>
          <a:lstStyle/>
          <a:p>
            <a:pPr>
              <a:buFont typeface="Wingdings" panose="05000000000000000000" pitchFamily="2" charset="2"/>
            </a:pPr>
            <a:r>
              <a:rPr lang="zh-CN" altLang="en-US" sz="2800" b="1" dirty="0">
                <a:solidFill>
                  <a:schemeClr val="tx1"/>
                </a:solidFill>
                <a:latin typeface="宋体" panose="02010600030101010101" pitchFamily="2" charset="-122"/>
                <a:ea typeface="宋体" panose="02010600030101010101" pitchFamily="2" charset="-122"/>
              </a:rPr>
              <a:t> </a:t>
            </a:r>
            <a:r>
              <a:rPr lang="zh-CN" altLang="en-US" sz="2800" b="1" dirty="0">
                <a:solidFill>
                  <a:srgbClr val="0000FF"/>
                </a:solidFill>
                <a:latin typeface="宋体" panose="02010600030101010101" pitchFamily="2" charset="-122"/>
                <a:ea typeface="宋体" panose="02010600030101010101" pitchFamily="2" charset="-122"/>
              </a:rPr>
              <a:t>产生背景</a:t>
            </a:r>
            <a:endParaRPr lang="zh-CN" altLang="en-US" sz="2800" dirty="0">
              <a:solidFill>
                <a:srgbClr val="0000FF"/>
              </a:solidFill>
              <a:latin typeface="Times New Roman" panose="02020603050405020304" pitchFamily="18" charset="0"/>
              <a:ea typeface="宋体" panose="02010600030101010101" pitchFamily="2" charset="-122"/>
            </a:endParaRPr>
          </a:p>
        </p:txBody>
      </p:sp>
    </p:spTree>
  </p:cSld>
  <p:clrMapOvr>
    <a:masterClrMapping/>
  </p:clrMapOvr>
  <p:transition>
    <p:random/>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69" name="灯片编号占位符 1"/>
          <p:cNvSpPr>
            <a:spLocks noGrp="1"/>
          </p:cNvSpPr>
          <p:nvPr>
            <p:ph type="sldNum" sz="quarter" idx="10"/>
          </p:nvPr>
        </p:nvSpPr>
        <p:spPr>
          <a:ln/>
        </p:spPr>
        <p:txBody>
          <a:bodyPr wrap="square" lIns="91440" tIns="45720" rIns="91440" bIns="45720" anchor="t"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5pPr>
          </a:lstStyle>
          <a:p>
            <a:pPr lvl="0" algn="r" eaLnBrk="1" hangingPunct="1">
              <a:buSzTx/>
            </a:pPr>
            <a:fld id="{9A0DB2DC-4C9A-4742-B13C-FB6460FD3503}" type="slidenum">
              <a:rPr lang="ja-JP" altLang="en-US" sz="1800" dirty="0">
                <a:solidFill>
                  <a:srgbClr val="A50021"/>
                </a:solidFill>
                <a:latin typeface="Arial" panose="020B0604020202020204" pitchFamily="34" charset="0"/>
                <a:ea typeface="MS PGothic" panose="020B0600070205080204" pitchFamily="34" charset="-128"/>
              </a:rPr>
              <a:t>29</a:t>
            </a:fld>
            <a:endParaRPr lang="ja-JP" altLang="en-US" sz="1800" dirty="0">
              <a:solidFill>
                <a:srgbClr val="A50021"/>
              </a:solidFill>
              <a:latin typeface="Arial" panose="020B0604020202020204" pitchFamily="34" charset="0"/>
              <a:ea typeface="MS PGothic" panose="020B0600070205080204" pitchFamily="34" charset="-128"/>
            </a:endParaRPr>
          </a:p>
        </p:txBody>
      </p:sp>
      <p:sp>
        <p:nvSpPr>
          <p:cNvPr id="173061" name="Rectangle 1029"/>
          <p:cNvSpPr/>
          <p:nvPr/>
        </p:nvSpPr>
        <p:spPr>
          <a:xfrm>
            <a:off x="415608" y="1296747"/>
            <a:ext cx="4304221" cy="2554545"/>
          </a:xfrm>
          <a:prstGeom prst="rect">
            <a:avLst/>
          </a:prstGeom>
          <a:noFill/>
          <a:ln w="9525">
            <a:noFill/>
          </a:ln>
        </p:spPr>
        <p:txBody>
          <a:bodyPr wrap="square" anchor="t" anchorCtr="0">
            <a:spAutoFit/>
          </a:bodyPr>
          <a:lstStyle/>
          <a:p>
            <a:pPr algn="just">
              <a:buClr>
                <a:srgbClr val="0000FF"/>
              </a:buClr>
            </a:pPr>
            <a:r>
              <a:rPr lang="zh-CN" altLang="en-US" sz="2000" dirty="0">
                <a:solidFill>
                  <a:schemeClr val="tx1"/>
                </a:solidFill>
                <a:latin typeface="Arial" panose="020B0604020202020204" pitchFamily="34" charset="0"/>
              </a:rPr>
              <a:t>蚂蚁在经过的路径上会释放一种气味记号，即</a:t>
            </a:r>
            <a:r>
              <a:rPr lang="zh-CN" altLang="en-US" sz="2000" dirty="0">
                <a:solidFill>
                  <a:srgbClr val="0000FF"/>
                </a:solidFill>
                <a:latin typeface="Arial" panose="020B0604020202020204" pitchFamily="34" charset="0"/>
              </a:rPr>
              <a:t>信息素</a:t>
            </a:r>
            <a:r>
              <a:rPr lang="zh-CN" altLang="en-US" sz="2000" dirty="0">
                <a:solidFill>
                  <a:schemeClr val="tx1"/>
                </a:solidFill>
                <a:latin typeface="Arial" panose="020B0604020202020204" pitchFamily="34" charset="0"/>
              </a:rPr>
              <a:t>。后到的蚂蚁会沿着信息素浓度较高的路径行走。在所有可能的路径中，由于往返最短路径花的时间少，</a:t>
            </a:r>
            <a:r>
              <a:rPr lang="zh-CN" altLang="en-US" sz="2000" dirty="0">
                <a:solidFill>
                  <a:srgbClr val="0000FF"/>
                </a:solidFill>
                <a:latin typeface="Arial" panose="020B0604020202020204" pitchFamily="34" charset="0"/>
              </a:rPr>
              <a:t>通过频率高，所以信息素浓度高</a:t>
            </a:r>
            <a:r>
              <a:rPr lang="zh-CN" altLang="en-US" sz="2000" dirty="0">
                <a:solidFill>
                  <a:schemeClr val="tx1"/>
                </a:solidFill>
                <a:latin typeface="Arial" panose="020B0604020202020204" pitchFamily="34" charset="0"/>
              </a:rPr>
              <a:t>。这又会吸引更多蚂蚁走这条路径，形成</a:t>
            </a:r>
            <a:r>
              <a:rPr lang="zh-CN" altLang="en-US" sz="2000" dirty="0">
                <a:solidFill>
                  <a:srgbClr val="0000FF"/>
                </a:solidFill>
                <a:latin typeface="Arial" panose="020B0604020202020204" pitchFamily="34" charset="0"/>
              </a:rPr>
              <a:t>正反馈</a:t>
            </a:r>
            <a:r>
              <a:rPr lang="zh-CN" altLang="en-US" sz="2000" dirty="0">
                <a:solidFill>
                  <a:schemeClr val="tx1"/>
                </a:solidFill>
                <a:latin typeface="Arial" panose="020B0604020202020204" pitchFamily="34" charset="0"/>
              </a:rPr>
              <a:t>。一段时间后，整个蚁群就会沿着最短路径到达食物了。</a:t>
            </a:r>
            <a:endParaRPr lang="zh-CN" altLang="en-US" sz="2000" dirty="0">
              <a:solidFill>
                <a:schemeClr val="tx1"/>
              </a:solidFill>
              <a:latin typeface="Times New Roman" panose="02020603050405020304" pitchFamily="18" charset="0"/>
            </a:endParaRPr>
          </a:p>
        </p:txBody>
      </p:sp>
      <p:sp>
        <p:nvSpPr>
          <p:cNvPr id="109572" name="Rectangle 1033"/>
          <p:cNvSpPr/>
          <p:nvPr/>
        </p:nvSpPr>
        <p:spPr>
          <a:xfrm>
            <a:off x="0" y="0"/>
            <a:ext cx="9144000" cy="765175"/>
          </a:xfrm>
          <a:prstGeom prst="rect">
            <a:avLst/>
          </a:prstGeom>
          <a:solidFill>
            <a:srgbClr val="A50021"/>
          </a:solidFill>
          <a:ln w="9525">
            <a:noFill/>
          </a:ln>
        </p:spPr>
        <p:txBody>
          <a:bodyPr anchor="b" anchorCtr="0"/>
          <a:lstStyle/>
          <a:p>
            <a:pPr indent="176530"/>
            <a:r>
              <a:rPr lang="en-US" altLang="en-US" sz="3600" dirty="0">
                <a:latin typeface="Times New Roman" panose="02020603050405020304" pitchFamily="18" charset="0"/>
                <a:ea typeface="黑体" panose="02010609060101010101" pitchFamily="49" charset="-122"/>
              </a:rPr>
              <a:t>6.7.1  </a:t>
            </a:r>
            <a:r>
              <a:rPr lang="zh-CN" altLang="en-US" sz="3600" dirty="0">
                <a:latin typeface="Times New Roman" panose="02020603050405020304" pitchFamily="18" charset="0"/>
                <a:ea typeface="黑体" panose="02010609060101010101" pitchFamily="49" charset="-122"/>
              </a:rPr>
              <a:t>蚁群算法基本思想</a:t>
            </a:r>
            <a:endParaRPr lang="zh-CN" altLang="en-US" sz="3200" b="1" dirty="0">
              <a:latin typeface="Times New Roman" panose="02020603050405020304" pitchFamily="18" charset="0"/>
              <a:ea typeface="宋体" panose="02010600030101010101" pitchFamily="2" charset="-122"/>
            </a:endParaRPr>
          </a:p>
        </p:txBody>
      </p:sp>
      <p:sp>
        <p:nvSpPr>
          <p:cNvPr id="109575" name="Rectangle 7"/>
          <p:cNvSpPr/>
          <p:nvPr/>
        </p:nvSpPr>
        <p:spPr>
          <a:xfrm>
            <a:off x="280988" y="764704"/>
            <a:ext cx="7315200" cy="522288"/>
          </a:xfrm>
          <a:prstGeom prst="rect">
            <a:avLst/>
          </a:prstGeom>
          <a:noFill/>
          <a:ln w="9525">
            <a:noFill/>
          </a:ln>
        </p:spPr>
        <p:txBody>
          <a:bodyPr anchor="t" anchorCtr="0">
            <a:spAutoFit/>
          </a:bodyPr>
          <a:lstStyle/>
          <a:p>
            <a:pPr>
              <a:buFont typeface="Wingdings" panose="05000000000000000000" pitchFamily="2" charset="2"/>
            </a:pPr>
            <a:r>
              <a:rPr lang="zh-CN" altLang="en-US" sz="2800" b="1" dirty="0">
                <a:solidFill>
                  <a:schemeClr val="tx1"/>
                </a:solidFill>
                <a:latin typeface="宋体" panose="02010600030101010101" pitchFamily="2" charset="-122"/>
                <a:ea typeface="宋体" panose="02010600030101010101" pitchFamily="2" charset="-122"/>
              </a:rPr>
              <a:t> </a:t>
            </a:r>
            <a:r>
              <a:rPr lang="zh-CN" altLang="en-US" sz="2800" b="1" dirty="0">
                <a:solidFill>
                  <a:srgbClr val="0000FF"/>
                </a:solidFill>
              </a:rPr>
              <a:t>基本思想</a:t>
            </a:r>
            <a:endParaRPr lang="zh-CN" altLang="en-US" sz="2800" dirty="0">
              <a:solidFill>
                <a:srgbClr val="0000FF"/>
              </a:solidFill>
              <a:latin typeface="Times New Roman" panose="02020603050405020304" pitchFamily="18" charset="0"/>
              <a:ea typeface="宋体" panose="02010600030101010101" pitchFamily="2" charset="-122"/>
            </a:endParaRPr>
          </a:p>
        </p:txBody>
      </p:sp>
      <p:pic>
        <p:nvPicPr>
          <p:cNvPr id="5122" name="Picture 2">
            <a:extLst>
              <a:ext uri="{FF2B5EF4-FFF2-40B4-BE49-F238E27FC236}">
                <a16:creationId xmlns:a16="http://schemas.microsoft.com/office/drawing/2014/main" id="{E30AEB06-5E4D-FCFC-A519-A64DE541A1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60768" y="835083"/>
            <a:ext cx="4283232" cy="3025965"/>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C0F45ECB-8137-C976-B3A2-1750F1AC266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6394" y="4581128"/>
            <a:ext cx="8031212" cy="17861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9584440"/>
      </p:ext>
    </p:extLst>
  </p:cSld>
  <p:clrMapOvr>
    <a:masterClrMapping/>
  </p:clrMapOvr>
  <p:transition>
    <p:random/>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灯片编号占位符 3"/>
          <p:cNvSpPr>
            <a:spLocks noGrp="1"/>
          </p:cNvSpPr>
          <p:nvPr>
            <p:ph type="sldNum" sz="quarter" idx="10"/>
          </p:nvPr>
        </p:nvSpPr>
        <p:spPr>
          <a:ln/>
        </p:spPr>
        <p:txBody>
          <a:bodyPr wrap="square" lIns="91440" tIns="45720" rIns="91440" bIns="45720" anchor="t"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5pPr>
          </a:lstStyle>
          <a:p>
            <a:pPr lvl="0" algn="r" eaLnBrk="1" hangingPunct="1">
              <a:buSzTx/>
            </a:pPr>
            <a:fld id="{9A0DB2DC-4C9A-4742-B13C-FB6460FD3503}" type="slidenum">
              <a:rPr lang="ja-JP" altLang="en-US" sz="1800" dirty="0">
                <a:solidFill>
                  <a:srgbClr val="A50021"/>
                </a:solidFill>
                <a:latin typeface="Arial" panose="020B0604020202020204" pitchFamily="34" charset="0"/>
                <a:ea typeface="MS PGothic" panose="020B0600070205080204" pitchFamily="34" charset="-128"/>
              </a:rPr>
              <a:t>3</a:t>
            </a:fld>
            <a:endParaRPr lang="ja-JP" altLang="en-US" sz="1800" dirty="0">
              <a:solidFill>
                <a:srgbClr val="A50021"/>
              </a:solidFill>
              <a:latin typeface="Arial" panose="020B0604020202020204" pitchFamily="34" charset="0"/>
              <a:ea typeface="MS PGothic" panose="020B0600070205080204" pitchFamily="34" charset="-128"/>
            </a:endParaRPr>
          </a:p>
        </p:txBody>
      </p:sp>
      <p:sp>
        <p:nvSpPr>
          <p:cNvPr id="80898" name="Rectangle 2"/>
          <p:cNvSpPr>
            <a:spLocks noGrp="1"/>
          </p:cNvSpPr>
          <p:nvPr>
            <p:ph type="title"/>
          </p:nvPr>
        </p:nvSpPr>
        <p:spPr>
          <a:xfrm>
            <a:off x="0" y="0"/>
            <a:ext cx="9144000" cy="762000"/>
          </a:xfrm>
          <a:ln/>
        </p:spPr>
        <p:txBody>
          <a:bodyPr vert="horz" wrap="square" lIns="91440" tIns="45720" rIns="91440" bIns="45720" anchor="b" anchorCtr="0"/>
          <a:lstStyle/>
          <a:p>
            <a:pPr eaLnBrk="1" hangingPunct="1"/>
            <a:r>
              <a:rPr lang="en-US" altLang="zh-CN" sz="3600" b="0" dirty="0">
                <a:latin typeface="Times New Roman" panose="02020603050405020304" pitchFamily="18" charset="0"/>
                <a:ea typeface="黑体" panose="02010609060101010101" pitchFamily="49" charset="-122"/>
              </a:rPr>
              <a:t> 6.5 </a:t>
            </a:r>
            <a:r>
              <a:rPr lang="zh-CN" altLang="en-US" sz="3600" dirty="0">
                <a:latin typeface="Times New Roman" panose="02020603050405020304" pitchFamily="18" charset="0"/>
              </a:rPr>
              <a:t>群智能算法产生的背景</a:t>
            </a:r>
            <a:endParaRPr lang="zh-CN" altLang="en-US" sz="3600" dirty="0"/>
          </a:p>
        </p:txBody>
      </p:sp>
      <p:sp>
        <p:nvSpPr>
          <p:cNvPr id="80899" name="Rectangle 5"/>
          <p:cNvSpPr/>
          <p:nvPr/>
        </p:nvSpPr>
        <p:spPr>
          <a:xfrm>
            <a:off x="3490913" y="2757488"/>
            <a:ext cx="9144000" cy="0"/>
          </a:xfrm>
          <a:prstGeom prst="rect">
            <a:avLst/>
          </a:prstGeom>
          <a:noFill/>
          <a:ln w="9525">
            <a:noFill/>
          </a:ln>
        </p:spPr>
        <p:txBody>
          <a:bodyPr anchor="t" anchorCtr="0">
            <a:spAutoFit/>
          </a:bodyPr>
          <a:lstStyle/>
          <a:p>
            <a:endParaRPr lang="zh-CN" altLang="en-US" dirty="0">
              <a:latin typeface="宋体" panose="02010600030101010101" pitchFamily="2" charset="-122"/>
              <a:ea typeface="宋体" panose="02010600030101010101" pitchFamily="2" charset="-122"/>
            </a:endParaRPr>
          </a:p>
        </p:txBody>
      </p:sp>
      <p:sp>
        <p:nvSpPr>
          <p:cNvPr id="3078" name="Rectangle 6"/>
          <p:cNvSpPr/>
          <p:nvPr/>
        </p:nvSpPr>
        <p:spPr>
          <a:xfrm>
            <a:off x="468313" y="1219200"/>
            <a:ext cx="8294687" cy="3108325"/>
          </a:xfrm>
          <a:prstGeom prst="rect">
            <a:avLst/>
          </a:prstGeom>
          <a:noFill/>
          <a:ln w="9525">
            <a:noFill/>
          </a:ln>
        </p:spPr>
        <p:txBody>
          <a:bodyPr anchor="t" anchorCtr="0">
            <a:spAutoFit/>
          </a:bodyPr>
          <a:lstStyle/>
          <a:p>
            <a:pPr algn="just">
              <a:spcBef>
                <a:spcPct val="50000"/>
              </a:spcBef>
              <a:buClr>
                <a:schemeClr val="accent2"/>
              </a:buClr>
              <a:buFont typeface="Wingdings" panose="05000000000000000000" pitchFamily="2" charset="2"/>
              <a:buBlip>
                <a:blip r:embed="rId2"/>
              </a:buBlip>
            </a:pPr>
            <a:r>
              <a:rPr lang="en-US" altLang="zh-CN" sz="2800" dirty="0">
                <a:solidFill>
                  <a:srgbClr val="FF0000"/>
                </a:solidFill>
                <a:latin typeface="Times New Roman" panose="02020603050405020304" pitchFamily="18" charset="0"/>
                <a:ea typeface="宋体" panose="02010600030101010101" pitchFamily="2" charset="-122"/>
              </a:rPr>
              <a:t>  </a:t>
            </a:r>
            <a:r>
              <a:rPr lang="zh-CN" altLang="en-US" sz="2800" b="1" dirty="0">
                <a:solidFill>
                  <a:srgbClr val="FF0000"/>
                </a:solidFill>
                <a:latin typeface="Times New Roman" panose="02020603050405020304" pitchFamily="18" charset="0"/>
                <a:ea typeface="宋体" panose="02010600030101010101" pitchFamily="2" charset="-122"/>
              </a:rPr>
              <a:t>群智能算法</a:t>
            </a:r>
            <a:r>
              <a:rPr lang="zh-CN" altLang="en-US" sz="2800" dirty="0">
                <a:solidFill>
                  <a:schemeClr val="tx1"/>
                </a:solidFill>
                <a:latin typeface="Times New Roman" panose="02020603050405020304" pitchFamily="18" charset="0"/>
                <a:ea typeface="宋体" panose="02010600030101010101" pitchFamily="2" charset="-122"/>
              </a:rPr>
              <a:t>（</a:t>
            </a:r>
            <a:r>
              <a:rPr lang="en-US" altLang="zh-CN" sz="2800" dirty="0">
                <a:solidFill>
                  <a:schemeClr val="tx1"/>
                </a:solidFill>
                <a:latin typeface="Times New Roman" panose="02020603050405020304" pitchFamily="18" charset="0"/>
                <a:ea typeface="宋体" panose="02010600030101010101" pitchFamily="2" charset="-122"/>
              </a:rPr>
              <a:t>swarm algorithms</a:t>
            </a:r>
            <a:r>
              <a:rPr lang="zh-CN" altLang="en-US" sz="2800" dirty="0">
                <a:solidFill>
                  <a:schemeClr val="tx1"/>
                </a:solidFill>
                <a:latin typeface="Times New Roman" panose="02020603050405020304" pitchFamily="18" charset="0"/>
                <a:ea typeface="宋体" panose="02010600030101010101" pitchFamily="2" charset="-122"/>
              </a:rPr>
              <a:t>，</a:t>
            </a:r>
            <a:r>
              <a:rPr lang="en-US" altLang="zh-CN" sz="2800" dirty="0">
                <a:solidFill>
                  <a:schemeClr val="tx1"/>
                </a:solidFill>
                <a:latin typeface="Times New Roman" panose="02020603050405020304" pitchFamily="18" charset="0"/>
                <a:ea typeface="宋体" panose="02010600030101010101" pitchFamily="2" charset="-122"/>
              </a:rPr>
              <a:t>SI</a:t>
            </a:r>
            <a:r>
              <a:rPr lang="zh-CN" altLang="en-US" sz="2800" dirty="0">
                <a:solidFill>
                  <a:schemeClr val="tx1"/>
                </a:solidFill>
                <a:latin typeface="Times New Roman" panose="02020603050405020304" pitchFamily="18" charset="0"/>
                <a:ea typeface="宋体" panose="02010600030101010101" pitchFamily="2" charset="-122"/>
              </a:rPr>
              <a:t>）：受动物群体智能启发的算法。</a:t>
            </a:r>
          </a:p>
          <a:p>
            <a:pPr algn="just">
              <a:spcBef>
                <a:spcPct val="50000"/>
              </a:spcBef>
              <a:buClr>
                <a:schemeClr val="accent2"/>
              </a:buClr>
              <a:buFont typeface="Wingdings" panose="05000000000000000000" pitchFamily="2" charset="2"/>
              <a:buBlip>
                <a:blip r:embed="rId2"/>
              </a:buBlip>
            </a:pPr>
            <a:r>
              <a:rPr lang="zh-CN" altLang="en-US" sz="2800" dirty="0">
                <a:solidFill>
                  <a:schemeClr val="tx1"/>
                </a:solidFill>
                <a:latin typeface="Times New Roman" panose="02020603050405020304" pitchFamily="18" charset="0"/>
                <a:ea typeface="宋体" panose="02010600030101010101" pitchFamily="2" charset="-122"/>
              </a:rPr>
              <a:t>  群体智能：由简单个体组成的群落与环境以及个体之间的互动行为。</a:t>
            </a:r>
            <a:endParaRPr lang="en-US" altLang="zh-CN" sz="2800" dirty="0">
              <a:solidFill>
                <a:schemeClr val="tx1"/>
              </a:solidFill>
              <a:latin typeface="Times New Roman" panose="02020603050405020304" pitchFamily="18" charset="0"/>
              <a:ea typeface="宋体" panose="02010600030101010101" pitchFamily="2" charset="-122"/>
            </a:endParaRPr>
          </a:p>
          <a:p>
            <a:pPr algn="just">
              <a:spcBef>
                <a:spcPct val="50000"/>
              </a:spcBef>
              <a:buClr>
                <a:schemeClr val="accent2"/>
              </a:buClr>
              <a:buFont typeface="Wingdings" panose="05000000000000000000" pitchFamily="2" charset="2"/>
              <a:buBlip>
                <a:blip r:embed="rId2"/>
              </a:buBlip>
            </a:pPr>
            <a:r>
              <a:rPr lang="en-US" altLang="zh-CN" sz="2800" dirty="0">
                <a:solidFill>
                  <a:schemeClr val="tx1"/>
                </a:solidFill>
                <a:latin typeface="Times New Roman" panose="02020603050405020304" pitchFamily="18" charset="0"/>
                <a:ea typeface="宋体" panose="02010600030101010101" pitchFamily="2" charset="-122"/>
              </a:rPr>
              <a:t>  </a:t>
            </a:r>
            <a:r>
              <a:rPr lang="zh-CN" altLang="en-US" sz="2800" dirty="0">
                <a:solidFill>
                  <a:schemeClr val="tx1"/>
                </a:solidFill>
                <a:latin typeface="Times New Roman" panose="02020603050405020304" pitchFamily="18" charset="0"/>
                <a:ea typeface="宋体" panose="02010600030101010101" pitchFamily="2" charset="-122"/>
              </a:rPr>
              <a:t>群智能算法包括：粒子群优化算法、蚁群算法、蜂群算法、</a:t>
            </a:r>
            <a:r>
              <a:rPr lang="en-US" altLang="zh-CN" sz="2800" dirty="0">
                <a:solidFill>
                  <a:schemeClr val="tx1"/>
                </a:solidFill>
                <a:latin typeface="Times New Roman" panose="02020603050405020304" pitchFamily="18" charset="0"/>
                <a:ea typeface="宋体" panose="02010600030101010101" pitchFamily="2" charset="-122"/>
              </a:rPr>
              <a:t>……</a:t>
            </a:r>
            <a:endParaRPr lang="zh-CN" altLang="en-US" sz="2800" dirty="0">
              <a:solidFill>
                <a:schemeClr val="tx1"/>
              </a:solidFill>
              <a:latin typeface="Times New Roman" panose="02020603050405020304" pitchFamily="18" charset="0"/>
              <a:ea typeface="宋体" panose="02010600030101010101" pitchFamily="2"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078"/>
                                        </p:tgtEl>
                                        <p:attrNameLst>
                                          <p:attrName>style.visibility</p:attrName>
                                        </p:attrNameLst>
                                      </p:cBhvr>
                                      <p:to>
                                        <p:strVal val="visible"/>
                                      </p:to>
                                    </p:set>
                                    <p:anim calcmode="lin" valueType="num">
                                      <p:cBhvr additive="base">
                                        <p:cTn id="7" dur="500" fill="hold"/>
                                        <p:tgtEl>
                                          <p:spTgt spid="3078"/>
                                        </p:tgtEl>
                                        <p:attrNameLst>
                                          <p:attrName>ppt_x</p:attrName>
                                        </p:attrNameLst>
                                      </p:cBhvr>
                                      <p:tavLst>
                                        <p:tav tm="0">
                                          <p:val>
                                            <p:strVal val="0-#ppt_w/2"/>
                                          </p:val>
                                        </p:tav>
                                        <p:tav tm="100000">
                                          <p:val>
                                            <p:strVal val="#ppt_x"/>
                                          </p:val>
                                        </p:tav>
                                      </p:tavLst>
                                    </p:anim>
                                    <p:anim calcmode="lin" valueType="num">
                                      <p:cBhvr additive="base">
                                        <p:cTn id="8" dur="500" fill="hold"/>
                                        <p:tgtEl>
                                          <p:spTgt spid="307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8"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3" name="灯片编号占位符 1"/>
          <p:cNvSpPr>
            <a:spLocks noGrp="1"/>
          </p:cNvSpPr>
          <p:nvPr>
            <p:ph type="sldNum" sz="quarter" idx="10"/>
          </p:nvPr>
        </p:nvSpPr>
        <p:spPr>
          <a:ln/>
        </p:spPr>
        <p:txBody>
          <a:bodyPr wrap="square" lIns="91440" tIns="45720" rIns="91440" bIns="45720" anchor="t"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5pPr>
          </a:lstStyle>
          <a:p>
            <a:pPr lvl="0" algn="r" eaLnBrk="1" hangingPunct="1">
              <a:buSzTx/>
            </a:pPr>
            <a:fld id="{9A0DB2DC-4C9A-4742-B13C-FB6460FD3503}" type="slidenum">
              <a:rPr lang="ja-JP" altLang="en-US" sz="1800" dirty="0">
                <a:solidFill>
                  <a:srgbClr val="A50021"/>
                </a:solidFill>
                <a:latin typeface="Arial" panose="020B0604020202020204" pitchFamily="34" charset="0"/>
                <a:ea typeface="MS PGothic" panose="020B0600070205080204" pitchFamily="34" charset="-128"/>
              </a:rPr>
              <a:t>30</a:t>
            </a:fld>
            <a:endParaRPr lang="ja-JP" altLang="en-US" sz="1800" dirty="0">
              <a:solidFill>
                <a:srgbClr val="A50021"/>
              </a:solidFill>
              <a:latin typeface="Arial" panose="020B0604020202020204" pitchFamily="34" charset="0"/>
              <a:ea typeface="MS PGothic" panose="020B0600070205080204" pitchFamily="34" charset="-128"/>
            </a:endParaRPr>
          </a:p>
        </p:txBody>
      </p:sp>
      <p:sp>
        <p:nvSpPr>
          <p:cNvPr id="110594" name="Rectangle 1027"/>
          <p:cNvSpPr/>
          <p:nvPr/>
        </p:nvSpPr>
        <p:spPr>
          <a:xfrm>
            <a:off x="4014788" y="3219450"/>
            <a:ext cx="9144000" cy="0"/>
          </a:xfrm>
          <a:prstGeom prst="rect">
            <a:avLst/>
          </a:prstGeom>
          <a:noFill/>
          <a:ln w="9525">
            <a:noFill/>
          </a:ln>
        </p:spPr>
        <p:txBody>
          <a:bodyPr anchor="t" anchorCtr="0">
            <a:spAutoFit/>
          </a:bodyPr>
          <a:lstStyle/>
          <a:p>
            <a:endParaRPr lang="zh-CN" altLang="en-US" dirty="0">
              <a:latin typeface="宋体" panose="02010600030101010101" pitchFamily="2" charset="-122"/>
              <a:ea typeface="宋体" panose="02010600030101010101" pitchFamily="2" charset="-122"/>
            </a:endParaRPr>
          </a:p>
        </p:txBody>
      </p:sp>
      <p:sp>
        <p:nvSpPr>
          <p:cNvPr id="110595" name="Rectangle 1028"/>
          <p:cNvSpPr/>
          <p:nvPr/>
        </p:nvSpPr>
        <p:spPr>
          <a:xfrm>
            <a:off x="381000" y="1066800"/>
            <a:ext cx="6858000" cy="523875"/>
          </a:xfrm>
          <a:prstGeom prst="rect">
            <a:avLst/>
          </a:prstGeom>
          <a:noFill/>
          <a:ln w="9525">
            <a:noFill/>
          </a:ln>
        </p:spPr>
        <p:txBody>
          <a:bodyPr anchor="t" anchorCtr="0">
            <a:spAutoFit/>
          </a:bodyPr>
          <a:lstStyle/>
          <a:p>
            <a:pPr>
              <a:buFont typeface="Wingdings" panose="05000000000000000000" pitchFamily="2" charset="2"/>
            </a:pPr>
            <a:r>
              <a:rPr lang="zh-CN" altLang="en-US" sz="2800" b="1" dirty="0">
                <a:solidFill>
                  <a:srgbClr val="0000FF"/>
                </a:solidFill>
                <a:latin typeface="宋体" panose="02010600030101010101" pitchFamily="2" charset="-122"/>
                <a:ea typeface="宋体" panose="02010600030101010101" pitchFamily="2" charset="-122"/>
              </a:rPr>
              <a:t> 基本思想</a:t>
            </a:r>
            <a:endParaRPr lang="zh-CN" altLang="en-US" sz="2800" dirty="0">
              <a:solidFill>
                <a:srgbClr val="0000FF"/>
              </a:solidFill>
              <a:latin typeface="Times New Roman" panose="02020603050405020304" pitchFamily="18" charset="0"/>
              <a:ea typeface="宋体" panose="02010600030101010101" pitchFamily="2" charset="-122"/>
            </a:endParaRPr>
          </a:p>
        </p:txBody>
      </p:sp>
      <p:sp>
        <p:nvSpPr>
          <p:cNvPr id="110596" name="Text Box 1034"/>
          <p:cNvSpPr txBox="1"/>
          <p:nvPr/>
        </p:nvSpPr>
        <p:spPr>
          <a:xfrm>
            <a:off x="304800" y="1765300"/>
            <a:ext cx="8458200" cy="923925"/>
          </a:xfrm>
          <a:prstGeom prst="rect">
            <a:avLst/>
          </a:prstGeom>
          <a:noFill/>
          <a:ln w="9525">
            <a:noFill/>
          </a:ln>
        </p:spPr>
        <p:txBody>
          <a:bodyPr anchor="b" anchorCtr="0">
            <a:spAutoFit/>
          </a:bodyPr>
          <a:lstStyle/>
          <a:p>
            <a:pPr algn="just">
              <a:spcBef>
                <a:spcPct val="50000"/>
              </a:spcBef>
              <a:buClr>
                <a:srgbClr val="0000FF"/>
              </a:buClr>
            </a:pPr>
            <a:r>
              <a:rPr lang="en-US" altLang="zh-CN" sz="2800" b="1" dirty="0">
                <a:solidFill>
                  <a:srgbClr val="FF3300"/>
                </a:solidFill>
                <a:latin typeface="Arial" panose="020B0604020202020204" pitchFamily="34" charset="0"/>
                <a:ea typeface="宋体" panose="02010600030101010101" pitchFamily="2" charset="-122"/>
              </a:rPr>
              <a:t>●</a:t>
            </a:r>
            <a:r>
              <a:rPr lang="en-US" altLang="zh-CN" sz="2600" b="1" dirty="0">
                <a:solidFill>
                  <a:schemeClr val="accent2"/>
                </a:solidFill>
                <a:latin typeface="Times New Roman" panose="02020603050405020304" pitchFamily="18" charset="0"/>
                <a:ea typeface="宋体" panose="02010600030101010101" pitchFamily="2" charset="-122"/>
              </a:rPr>
              <a:t> </a:t>
            </a:r>
            <a:r>
              <a:rPr lang="zh-CN" altLang="zh-CN" sz="2600" b="1" dirty="0">
                <a:solidFill>
                  <a:srgbClr val="0000FF"/>
                </a:solidFill>
                <a:latin typeface="Times New Roman" panose="02020603050405020304" pitchFamily="18" charset="0"/>
                <a:ea typeface="宋体" panose="02010600030101010101" pitchFamily="2" charset="-122"/>
              </a:rPr>
              <a:t>信息素跟踪</a:t>
            </a:r>
            <a:r>
              <a:rPr lang="zh-CN" altLang="en-US" sz="2600" dirty="0">
                <a:solidFill>
                  <a:schemeClr val="tx1"/>
                </a:solidFill>
                <a:latin typeface="宋体" panose="02010600030101010101" pitchFamily="2" charset="-122"/>
                <a:ea typeface="宋体" panose="02010600030101010101" pitchFamily="2" charset="-122"/>
              </a:rPr>
              <a:t>：</a:t>
            </a:r>
            <a:r>
              <a:rPr lang="zh-CN" altLang="zh-CN" sz="2600" dirty="0">
                <a:solidFill>
                  <a:schemeClr val="tx1"/>
                </a:solidFill>
                <a:latin typeface="Arial" panose="020B0604020202020204" pitchFamily="34" charset="0"/>
                <a:ea typeface="宋体" panose="02010600030101010101" pitchFamily="2" charset="-122"/>
              </a:rPr>
              <a:t>按照一定的</a:t>
            </a:r>
            <a:r>
              <a:rPr lang="zh-CN" altLang="zh-CN" sz="2600" b="1" dirty="0">
                <a:solidFill>
                  <a:srgbClr val="0000FF"/>
                </a:solidFill>
                <a:latin typeface="Arial" panose="020B0604020202020204" pitchFamily="34" charset="0"/>
                <a:ea typeface="宋体" panose="02010600030101010101" pitchFamily="2" charset="-122"/>
              </a:rPr>
              <a:t>概率</a:t>
            </a:r>
            <a:r>
              <a:rPr lang="zh-CN" altLang="zh-CN" sz="2600" dirty="0">
                <a:solidFill>
                  <a:schemeClr val="tx1"/>
                </a:solidFill>
                <a:latin typeface="Arial" panose="020B0604020202020204" pitchFamily="34" charset="0"/>
                <a:ea typeface="宋体" panose="02010600030101010101" pitchFamily="2" charset="-122"/>
              </a:rPr>
              <a:t>沿着信息素较强的路径觅食</a:t>
            </a:r>
            <a:r>
              <a:rPr lang="zh-CN" altLang="en-US" sz="2600" dirty="0">
                <a:solidFill>
                  <a:schemeClr val="tx1"/>
                </a:solidFill>
                <a:latin typeface="宋体" panose="02010600030101010101" pitchFamily="2" charset="-122"/>
                <a:ea typeface="宋体" panose="02010600030101010101" pitchFamily="2" charset="-122"/>
              </a:rPr>
              <a:t>。</a:t>
            </a:r>
          </a:p>
        </p:txBody>
      </p:sp>
      <p:sp>
        <p:nvSpPr>
          <p:cNvPr id="110597" name="Text Box 1035"/>
          <p:cNvSpPr txBox="1"/>
          <p:nvPr/>
        </p:nvSpPr>
        <p:spPr>
          <a:xfrm>
            <a:off x="326400" y="2757785"/>
            <a:ext cx="8458200" cy="923330"/>
          </a:xfrm>
          <a:prstGeom prst="rect">
            <a:avLst/>
          </a:prstGeom>
          <a:noFill/>
          <a:ln w="9525">
            <a:noFill/>
          </a:ln>
        </p:spPr>
        <p:txBody>
          <a:bodyPr anchor="b" anchorCtr="0">
            <a:spAutoFit/>
          </a:bodyPr>
          <a:lstStyle/>
          <a:p>
            <a:pPr algn="just">
              <a:spcBef>
                <a:spcPct val="50000"/>
              </a:spcBef>
              <a:buClr>
                <a:srgbClr val="0000FF"/>
              </a:buClr>
            </a:pPr>
            <a:r>
              <a:rPr lang="en-US" altLang="zh-CN" sz="2800" b="1" dirty="0">
                <a:solidFill>
                  <a:srgbClr val="FF3300"/>
                </a:solidFill>
                <a:latin typeface="Arial" panose="020B0604020202020204" pitchFamily="34" charset="0"/>
                <a:ea typeface="宋体" panose="02010600030101010101" pitchFamily="2" charset="-122"/>
              </a:rPr>
              <a:t>●</a:t>
            </a:r>
            <a:r>
              <a:rPr lang="en-US" altLang="zh-CN" sz="2600" b="1" dirty="0">
                <a:solidFill>
                  <a:schemeClr val="accent2"/>
                </a:solidFill>
                <a:latin typeface="宋体" panose="02010600030101010101" pitchFamily="2" charset="-122"/>
                <a:ea typeface="宋体" panose="02010600030101010101" pitchFamily="2" charset="-122"/>
              </a:rPr>
              <a:t> </a:t>
            </a:r>
            <a:r>
              <a:rPr lang="zh-CN" altLang="zh-CN" sz="2600" b="1" dirty="0">
                <a:solidFill>
                  <a:srgbClr val="0000FF"/>
                </a:solidFill>
                <a:latin typeface="宋体" panose="02010600030101010101" pitchFamily="2" charset="-122"/>
                <a:ea typeface="宋体" panose="02010600030101010101" pitchFamily="2" charset="-122"/>
              </a:rPr>
              <a:t>信息素遗留</a:t>
            </a:r>
            <a:r>
              <a:rPr lang="zh-CN" altLang="en-US" sz="2600" dirty="0">
                <a:solidFill>
                  <a:schemeClr val="tx1"/>
                </a:solidFill>
                <a:latin typeface="宋体" panose="02010600030101010101" pitchFamily="2" charset="-122"/>
                <a:ea typeface="宋体" panose="02010600030101010101" pitchFamily="2" charset="-122"/>
              </a:rPr>
              <a:t>：</a:t>
            </a:r>
            <a:r>
              <a:rPr lang="zh-CN" altLang="zh-CN" sz="2600" dirty="0">
                <a:solidFill>
                  <a:schemeClr val="tx1"/>
                </a:solidFill>
                <a:latin typeface="Arial" panose="020B0604020202020204" pitchFamily="34" charset="0"/>
                <a:ea typeface="宋体" panose="02010600030101010101" pitchFamily="2" charset="-122"/>
              </a:rPr>
              <a:t>在走过的路上会释放信息素，使得在一定范围内的其他蚂蚁能够觉察到并由此影响它们的行为</a:t>
            </a:r>
            <a:r>
              <a:rPr lang="zh-CN" altLang="en-US" sz="2600" dirty="0">
                <a:solidFill>
                  <a:schemeClr val="tx1"/>
                </a:solidFill>
                <a:latin typeface="宋体" panose="02010600030101010101" pitchFamily="2" charset="-122"/>
                <a:ea typeface="宋体" panose="02010600030101010101" pitchFamily="2" charset="-122"/>
              </a:rPr>
              <a:t>。</a:t>
            </a:r>
          </a:p>
        </p:txBody>
      </p:sp>
      <p:pic>
        <p:nvPicPr>
          <p:cNvPr id="110598" name="图片 2"/>
          <p:cNvPicPr>
            <a:picLocks noChangeAspect="1"/>
          </p:cNvPicPr>
          <p:nvPr/>
        </p:nvPicPr>
        <p:blipFill>
          <a:blip r:embed="rId2"/>
          <a:stretch>
            <a:fillRect/>
          </a:stretch>
        </p:blipFill>
        <p:spPr>
          <a:xfrm>
            <a:off x="2000250" y="3786188"/>
            <a:ext cx="5187950" cy="3071812"/>
          </a:xfrm>
          <a:prstGeom prst="rect">
            <a:avLst/>
          </a:prstGeom>
          <a:noFill/>
          <a:ln w="9525">
            <a:noFill/>
          </a:ln>
        </p:spPr>
      </p:pic>
      <p:sp>
        <p:nvSpPr>
          <p:cNvPr id="110599" name="Rectangle 1033"/>
          <p:cNvSpPr/>
          <p:nvPr/>
        </p:nvSpPr>
        <p:spPr>
          <a:xfrm>
            <a:off x="0" y="0"/>
            <a:ext cx="9144000" cy="765175"/>
          </a:xfrm>
          <a:prstGeom prst="rect">
            <a:avLst/>
          </a:prstGeom>
          <a:solidFill>
            <a:srgbClr val="A50021"/>
          </a:solidFill>
          <a:ln w="9525">
            <a:noFill/>
          </a:ln>
        </p:spPr>
        <p:txBody>
          <a:bodyPr anchor="b" anchorCtr="0"/>
          <a:lstStyle/>
          <a:p>
            <a:pPr indent="176530"/>
            <a:r>
              <a:rPr lang="en-US" altLang="en-US" sz="3600" dirty="0">
                <a:latin typeface="Times New Roman" panose="02020603050405020304" pitchFamily="18" charset="0"/>
                <a:ea typeface="黑体" panose="02010609060101010101" pitchFamily="49" charset="-122"/>
              </a:rPr>
              <a:t>6.7.1  </a:t>
            </a:r>
            <a:r>
              <a:rPr lang="zh-CN" altLang="en-US" sz="3600" dirty="0">
                <a:latin typeface="Times New Roman" panose="02020603050405020304" pitchFamily="18" charset="0"/>
                <a:ea typeface="黑体" panose="02010609060101010101" pitchFamily="49" charset="-122"/>
              </a:rPr>
              <a:t>蚁群算法基本思想</a:t>
            </a:r>
            <a:endParaRPr lang="zh-CN" altLang="en-US" sz="3200" b="1" dirty="0">
              <a:latin typeface="Times New Roman" panose="02020603050405020304" pitchFamily="18" charset="0"/>
              <a:ea typeface="宋体" panose="02010600030101010101" pitchFamily="2" charset="-122"/>
            </a:endParaRPr>
          </a:p>
        </p:txBody>
      </p:sp>
    </p:spTree>
  </p:cSld>
  <p:clrMapOvr>
    <a:masterClrMapping/>
  </p:clrMapOvr>
  <p:transition>
    <p:random/>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灯片编号占位符 3"/>
          <p:cNvSpPr>
            <a:spLocks noGrp="1"/>
          </p:cNvSpPr>
          <p:nvPr>
            <p:ph type="sldNum" sz="quarter" idx="10"/>
          </p:nvPr>
        </p:nvSpPr>
        <p:spPr>
          <a:ln/>
        </p:spPr>
        <p:txBody>
          <a:bodyPr wrap="square" lIns="91440" tIns="45720" rIns="91440" bIns="45720" anchor="t"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5pPr>
          </a:lstStyle>
          <a:p>
            <a:pPr lvl="0" algn="r" eaLnBrk="1" hangingPunct="1">
              <a:buSzTx/>
            </a:pPr>
            <a:fld id="{9A0DB2DC-4C9A-4742-B13C-FB6460FD3503}" type="slidenum">
              <a:rPr lang="ja-JP" altLang="en-US" sz="1800" dirty="0">
                <a:solidFill>
                  <a:srgbClr val="A50021"/>
                </a:solidFill>
                <a:latin typeface="Arial" panose="020B0604020202020204" pitchFamily="34" charset="0"/>
                <a:ea typeface="MS PGothic" panose="020B0600070205080204" pitchFamily="34" charset="-128"/>
              </a:rPr>
              <a:t>31</a:t>
            </a:fld>
            <a:endParaRPr lang="ja-JP" altLang="en-US" sz="1800" dirty="0">
              <a:solidFill>
                <a:srgbClr val="A50021"/>
              </a:solidFill>
              <a:latin typeface="Arial" panose="020B0604020202020204" pitchFamily="34" charset="0"/>
              <a:ea typeface="MS PGothic" panose="020B0600070205080204" pitchFamily="34" charset="-128"/>
            </a:endParaRPr>
          </a:p>
        </p:txBody>
      </p:sp>
      <p:sp>
        <p:nvSpPr>
          <p:cNvPr id="111618" name="Rectangle 3"/>
          <p:cNvSpPr>
            <a:spLocks noGrp="1"/>
          </p:cNvSpPr>
          <p:nvPr>
            <p:ph idx="1"/>
          </p:nvPr>
        </p:nvSpPr>
        <p:spPr>
          <a:xfrm>
            <a:off x="304800" y="838200"/>
            <a:ext cx="8458200" cy="4419600"/>
          </a:xfrm>
          <a:ln/>
        </p:spPr>
        <p:txBody>
          <a:bodyPr vert="horz" wrap="square" lIns="91440" tIns="45720" rIns="91440" bIns="45720" anchor="t" anchorCtr="0"/>
          <a:lstStyle/>
          <a:p>
            <a:pPr marL="609600" indent="-609600" eaLnBrk="1" hangingPunct="1">
              <a:buClr>
                <a:schemeClr val="tx1"/>
              </a:buClr>
              <a:buFontTx/>
              <a:buNone/>
            </a:pPr>
            <a:r>
              <a:rPr lang="en-US" altLang="zh-CN" b="1" dirty="0">
                <a:latin typeface="Times New Roman" panose="02020603050405020304" pitchFamily="18" charset="0"/>
              </a:rPr>
              <a:t> </a:t>
            </a:r>
            <a:endParaRPr lang="zh-CN" altLang="en-US" sz="2600" dirty="0">
              <a:latin typeface="Times New Roman" panose="02020603050405020304" pitchFamily="18" charset="0"/>
            </a:endParaRPr>
          </a:p>
        </p:txBody>
      </p:sp>
      <p:sp>
        <p:nvSpPr>
          <p:cNvPr id="165892" name="Text Box 4"/>
          <p:cNvSpPr txBox="1"/>
          <p:nvPr/>
        </p:nvSpPr>
        <p:spPr>
          <a:xfrm>
            <a:off x="409575" y="1003368"/>
            <a:ext cx="8429625" cy="4851264"/>
          </a:xfrm>
          <a:prstGeom prst="rect">
            <a:avLst/>
          </a:prstGeom>
          <a:noFill/>
          <a:ln w="9525">
            <a:noFill/>
          </a:ln>
        </p:spPr>
        <p:txBody>
          <a:bodyPr anchor="b" anchorCtr="0">
            <a:spAutoFit/>
          </a:bodyPr>
          <a:lstStyle/>
          <a:p>
            <a:pPr marL="457200" indent="-457200" algn="just">
              <a:lnSpc>
                <a:spcPct val="120000"/>
              </a:lnSpc>
              <a:spcBef>
                <a:spcPct val="20000"/>
              </a:spcBef>
              <a:buClr>
                <a:schemeClr val="tx1"/>
              </a:buClr>
            </a:pPr>
            <a:r>
              <a:rPr lang="zh-CN" altLang="en-US" b="1" dirty="0">
                <a:solidFill>
                  <a:srgbClr val="0000FF"/>
                </a:solidFill>
                <a:latin typeface="Times New Roman" panose="02020603050405020304" pitchFamily="18" charset="0"/>
              </a:rPr>
              <a:t>基本要素：</a:t>
            </a:r>
            <a:endParaRPr lang="en-US" altLang="zh-CN" b="1" dirty="0">
              <a:solidFill>
                <a:srgbClr val="0000FF"/>
              </a:solidFill>
              <a:latin typeface="Times New Roman" panose="02020603050405020304" pitchFamily="18" charset="0"/>
              <a:ea typeface="宋体" panose="02010600030101010101" pitchFamily="2" charset="-122"/>
            </a:endParaRPr>
          </a:p>
          <a:p>
            <a:pPr marL="457200" indent="-457200" algn="just">
              <a:lnSpc>
                <a:spcPct val="120000"/>
              </a:lnSpc>
              <a:spcBef>
                <a:spcPct val="20000"/>
              </a:spcBef>
              <a:buClr>
                <a:schemeClr val="tx1"/>
              </a:buClr>
            </a:pPr>
            <a:r>
              <a:rPr lang="zh-CN" altLang="en-US" b="1" dirty="0">
                <a:solidFill>
                  <a:srgbClr val="0000FF"/>
                </a:solidFill>
                <a:latin typeface="Times New Roman" panose="02020603050405020304" pitchFamily="18" charset="0"/>
                <a:ea typeface="宋体" panose="02010600030101010101" pitchFamily="2" charset="-122"/>
              </a:rPr>
              <a:t>（</a:t>
            </a:r>
            <a:r>
              <a:rPr lang="en-US" altLang="zh-CN" b="1" dirty="0">
                <a:solidFill>
                  <a:srgbClr val="0000FF"/>
                </a:solidFill>
                <a:latin typeface="Times New Roman" panose="02020603050405020304" pitchFamily="18" charset="0"/>
                <a:ea typeface="宋体" panose="02010600030101010101" pitchFamily="2" charset="-122"/>
              </a:rPr>
              <a:t>1</a:t>
            </a:r>
            <a:r>
              <a:rPr lang="zh-CN" altLang="en-US" b="1" dirty="0">
                <a:solidFill>
                  <a:srgbClr val="0000FF"/>
                </a:solidFill>
                <a:latin typeface="Times New Roman" panose="02020603050405020304" pitchFamily="18" charset="0"/>
                <a:ea typeface="宋体" panose="02010600030101010101" pitchFamily="2" charset="-122"/>
              </a:rPr>
              <a:t>）环境</a:t>
            </a:r>
            <a:r>
              <a:rPr lang="zh-CN" altLang="en-US" dirty="0">
                <a:solidFill>
                  <a:srgbClr val="0000FF"/>
                </a:solidFill>
                <a:latin typeface="Times New Roman" panose="02020603050405020304" pitchFamily="18" charset="0"/>
                <a:ea typeface="宋体" panose="02010600030101010101" pitchFamily="2" charset="-122"/>
              </a:rPr>
              <a:t>：</a:t>
            </a:r>
            <a:r>
              <a:rPr lang="zh-CN" altLang="en-US" dirty="0">
                <a:solidFill>
                  <a:schemeClr val="tx1"/>
                </a:solidFill>
                <a:latin typeface="Times New Roman" panose="02020603050405020304" pitchFamily="18" charset="0"/>
                <a:ea typeface="宋体" panose="02010600030101010101" pitchFamily="2" charset="-122"/>
              </a:rPr>
              <a:t>有障碍物、有其他蚂蚁、有信息素。  </a:t>
            </a:r>
          </a:p>
          <a:p>
            <a:pPr marL="457200" indent="-457200" algn="just">
              <a:lnSpc>
                <a:spcPct val="120000"/>
              </a:lnSpc>
              <a:spcBef>
                <a:spcPct val="20000"/>
              </a:spcBef>
              <a:buClr>
                <a:schemeClr val="tx1"/>
              </a:buClr>
            </a:pPr>
            <a:r>
              <a:rPr lang="zh-CN" altLang="en-US" b="1" dirty="0">
                <a:solidFill>
                  <a:srgbClr val="0000FF"/>
                </a:solidFill>
                <a:latin typeface="Times New Roman" panose="02020603050405020304" pitchFamily="18" charset="0"/>
                <a:ea typeface="宋体" panose="02010600030101010101" pitchFamily="2" charset="-122"/>
              </a:rPr>
              <a:t>（</a:t>
            </a:r>
            <a:r>
              <a:rPr lang="en-US" altLang="zh-CN" b="1" dirty="0">
                <a:solidFill>
                  <a:srgbClr val="0000FF"/>
                </a:solidFill>
                <a:latin typeface="Times New Roman" panose="02020603050405020304" pitchFamily="18" charset="0"/>
                <a:ea typeface="宋体" panose="02010600030101010101" pitchFamily="2" charset="-122"/>
              </a:rPr>
              <a:t>2</a:t>
            </a:r>
            <a:r>
              <a:rPr lang="zh-CN" altLang="en-US" b="1" dirty="0">
                <a:solidFill>
                  <a:srgbClr val="0000FF"/>
                </a:solidFill>
                <a:latin typeface="Times New Roman" panose="02020603050405020304" pitchFamily="18" charset="0"/>
                <a:ea typeface="宋体" panose="02010600030101010101" pitchFamily="2" charset="-122"/>
              </a:rPr>
              <a:t>）觅食规则</a:t>
            </a:r>
            <a:r>
              <a:rPr lang="zh-CN" altLang="en-US" dirty="0">
                <a:solidFill>
                  <a:srgbClr val="0000FF"/>
                </a:solidFill>
                <a:latin typeface="Times New Roman" panose="02020603050405020304" pitchFamily="18" charset="0"/>
                <a:ea typeface="宋体" panose="02010600030101010101" pitchFamily="2" charset="-122"/>
              </a:rPr>
              <a:t>：</a:t>
            </a:r>
            <a:r>
              <a:rPr lang="zh-CN" altLang="en-US" dirty="0">
                <a:solidFill>
                  <a:schemeClr val="tx1"/>
                </a:solidFill>
                <a:latin typeface="Times New Roman" panose="02020603050405020304" pitchFamily="18" charset="0"/>
                <a:ea typeface="宋体" panose="02010600030101010101" pitchFamily="2" charset="-122"/>
              </a:rPr>
              <a:t>范围内寻找是否有食物，否则看是否有信息素，每只蚂蚁都会以小概率犯错。             </a:t>
            </a:r>
          </a:p>
          <a:p>
            <a:pPr marL="457200" indent="-457200" algn="just">
              <a:lnSpc>
                <a:spcPct val="120000"/>
              </a:lnSpc>
              <a:spcBef>
                <a:spcPct val="20000"/>
              </a:spcBef>
              <a:buClr>
                <a:schemeClr val="tx1"/>
              </a:buClr>
            </a:pPr>
            <a:r>
              <a:rPr lang="zh-CN" altLang="en-US" b="1" dirty="0">
                <a:solidFill>
                  <a:srgbClr val="0000FF"/>
                </a:solidFill>
                <a:latin typeface="Times New Roman" panose="02020603050405020304" pitchFamily="18" charset="0"/>
                <a:ea typeface="宋体" panose="02010600030101010101" pitchFamily="2" charset="-122"/>
              </a:rPr>
              <a:t>（</a:t>
            </a:r>
            <a:r>
              <a:rPr lang="en-US" altLang="zh-CN" b="1" dirty="0">
                <a:solidFill>
                  <a:srgbClr val="0000FF"/>
                </a:solidFill>
                <a:latin typeface="Times New Roman" panose="02020603050405020304" pitchFamily="18" charset="0"/>
                <a:ea typeface="宋体" panose="02010600030101010101" pitchFamily="2" charset="-122"/>
              </a:rPr>
              <a:t>3</a:t>
            </a:r>
            <a:r>
              <a:rPr lang="zh-CN" altLang="en-US" b="1" dirty="0">
                <a:solidFill>
                  <a:srgbClr val="0000FF"/>
                </a:solidFill>
                <a:latin typeface="Times New Roman" panose="02020603050405020304" pitchFamily="18" charset="0"/>
                <a:ea typeface="宋体" panose="02010600030101010101" pitchFamily="2" charset="-122"/>
              </a:rPr>
              <a:t>）移动规则</a:t>
            </a:r>
            <a:r>
              <a:rPr lang="zh-CN" altLang="en-US" b="1" dirty="0">
                <a:solidFill>
                  <a:schemeClr val="folHlink"/>
                </a:solidFill>
                <a:latin typeface="Times New Roman" panose="02020603050405020304" pitchFamily="18" charset="0"/>
                <a:ea typeface="宋体" panose="02010600030101010101" pitchFamily="2" charset="-122"/>
              </a:rPr>
              <a:t>：</a:t>
            </a:r>
            <a:r>
              <a:rPr lang="zh-CN" altLang="en-US" dirty="0">
                <a:solidFill>
                  <a:schemeClr val="tx1"/>
                </a:solidFill>
                <a:latin typeface="Times New Roman" panose="02020603050405020304" pitchFamily="18" charset="0"/>
                <a:ea typeface="宋体" panose="02010600030101010101" pitchFamily="2" charset="-122"/>
              </a:rPr>
              <a:t>都朝信息素最多的方向移动，无信息素则继续朝原方向移动，且有随机的小的扰动，有记忆性。    </a:t>
            </a:r>
          </a:p>
          <a:p>
            <a:pPr marL="457200" indent="-457200" algn="just">
              <a:lnSpc>
                <a:spcPct val="120000"/>
              </a:lnSpc>
              <a:spcBef>
                <a:spcPct val="20000"/>
              </a:spcBef>
              <a:buClr>
                <a:schemeClr val="tx1"/>
              </a:buClr>
            </a:pPr>
            <a:r>
              <a:rPr lang="zh-CN" altLang="en-US" b="1" dirty="0">
                <a:solidFill>
                  <a:srgbClr val="0000FF"/>
                </a:solidFill>
                <a:latin typeface="Times New Roman" panose="02020603050405020304" pitchFamily="18" charset="0"/>
                <a:ea typeface="宋体" panose="02010600030101010101" pitchFamily="2" charset="-122"/>
              </a:rPr>
              <a:t>（</a:t>
            </a:r>
            <a:r>
              <a:rPr lang="en-US" altLang="zh-CN" b="1" dirty="0">
                <a:solidFill>
                  <a:srgbClr val="0000FF"/>
                </a:solidFill>
                <a:latin typeface="Times New Roman" panose="02020603050405020304" pitchFamily="18" charset="0"/>
                <a:ea typeface="宋体" panose="02010600030101010101" pitchFamily="2" charset="-122"/>
              </a:rPr>
              <a:t>4</a:t>
            </a:r>
            <a:r>
              <a:rPr lang="zh-CN" altLang="en-US" b="1" dirty="0">
                <a:solidFill>
                  <a:srgbClr val="0000FF"/>
                </a:solidFill>
                <a:latin typeface="Times New Roman" panose="02020603050405020304" pitchFamily="18" charset="0"/>
                <a:ea typeface="宋体" panose="02010600030101010101" pitchFamily="2" charset="-122"/>
              </a:rPr>
              <a:t>）避障规则：</a:t>
            </a:r>
            <a:r>
              <a:rPr lang="zh-CN" altLang="en-US" dirty="0">
                <a:solidFill>
                  <a:schemeClr val="tx1"/>
                </a:solidFill>
                <a:latin typeface="Times New Roman" panose="02020603050405020304" pitchFamily="18" charset="0"/>
                <a:ea typeface="宋体" panose="02010600030101010101" pitchFamily="2" charset="-122"/>
              </a:rPr>
              <a:t>移动的方向如有障碍物挡住，蚂蚁会随机选择另一个方向。</a:t>
            </a:r>
            <a:endParaRPr lang="en-US" altLang="zh-CN" dirty="0">
              <a:solidFill>
                <a:schemeClr val="tx1"/>
              </a:solidFill>
              <a:latin typeface="Times New Roman" panose="02020603050405020304" pitchFamily="18" charset="0"/>
              <a:ea typeface="宋体" panose="02010600030101010101" pitchFamily="2" charset="-122"/>
            </a:endParaRPr>
          </a:p>
          <a:p>
            <a:pPr marL="457200" indent="-457200" algn="just">
              <a:lnSpc>
                <a:spcPct val="120000"/>
              </a:lnSpc>
              <a:spcBef>
                <a:spcPct val="20000"/>
              </a:spcBef>
              <a:buClr>
                <a:schemeClr val="tx1"/>
              </a:buClr>
              <a:buFont typeface="Wingdings" panose="05000000000000000000" pitchFamily="2" charset="2"/>
            </a:pPr>
            <a:r>
              <a:rPr lang="zh-CN" altLang="en-US" b="1" dirty="0">
                <a:solidFill>
                  <a:srgbClr val="0000FF"/>
                </a:solidFill>
                <a:latin typeface="Times New Roman" panose="02020603050405020304" pitchFamily="18" charset="0"/>
                <a:ea typeface="宋体" panose="02010600030101010101" pitchFamily="2" charset="-122"/>
              </a:rPr>
              <a:t>（</a:t>
            </a:r>
            <a:r>
              <a:rPr lang="en-US" altLang="zh-CN" b="1" dirty="0">
                <a:solidFill>
                  <a:srgbClr val="0000FF"/>
                </a:solidFill>
                <a:latin typeface="Times New Roman" panose="02020603050405020304" pitchFamily="18" charset="0"/>
                <a:ea typeface="宋体" panose="02010600030101010101" pitchFamily="2" charset="-122"/>
              </a:rPr>
              <a:t>5</a:t>
            </a:r>
            <a:r>
              <a:rPr lang="zh-CN" altLang="en-US" b="1" dirty="0">
                <a:solidFill>
                  <a:srgbClr val="0000FF"/>
                </a:solidFill>
                <a:latin typeface="Times New Roman" panose="02020603050405020304" pitchFamily="18" charset="0"/>
                <a:ea typeface="宋体" panose="02010600030101010101" pitchFamily="2" charset="-122"/>
              </a:rPr>
              <a:t>）信息素规则：</a:t>
            </a:r>
            <a:r>
              <a:rPr lang="zh-CN" altLang="en-US" dirty="0">
                <a:solidFill>
                  <a:schemeClr val="tx1"/>
                </a:solidFill>
                <a:latin typeface="Times New Roman" panose="02020603050405020304" pitchFamily="18" charset="0"/>
                <a:ea typeface="宋体" panose="02010600030101010101" pitchFamily="2" charset="-122"/>
              </a:rPr>
              <a:t>越靠近食物播撒的信息素越多，越离开食物播撒的信息素越少。</a:t>
            </a:r>
            <a:endParaRPr lang="en-US" altLang="zh-CN" dirty="0">
              <a:solidFill>
                <a:schemeClr val="tx1"/>
              </a:solidFill>
              <a:latin typeface="Times New Roman" panose="02020603050405020304" pitchFamily="18" charset="0"/>
              <a:ea typeface="宋体" panose="02010600030101010101" pitchFamily="2" charset="-122"/>
            </a:endParaRPr>
          </a:p>
        </p:txBody>
      </p:sp>
      <p:sp>
        <p:nvSpPr>
          <p:cNvPr id="111620" name="Rectangle 1033"/>
          <p:cNvSpPr/>
          <p:nvPr/>
        </p:nvSpPr>
        <p:spPr>
          <a:xfrm>
            <a:off x="0" y="0"/>
            <a:ext cx="9144000" cy="765175"/>
          </a:xfrm>
          <a:prstGeom prst="rect">
            <a:avLst/>
          </a:prstGeom>
          <a:solidFill>
            <a:srgbClr val="A50021"/>
          </a:solidFill>
          <a:ln w="9525">
            <a:noFill/>
          </a:ln>
        </p:spPr>
        <p:txBody>
          <a:bodyPr anchor="b" anchorCtr="0"/>
          <a:lstStyle/>
          <a:p>
            <a:pPr indent="176530"/>
            <a:r>
              <a:rPr lang="en-US" altLang="en-US" sz="3600" dirty="0">
                <a:latin typeface="Times New Roman" panose="02020603050405020304" pitchFamily="18" charset="0"/>
                <a:ea typeface="黑体" panose="02010609060101010101" pitchFamily="49" charset="-122"/>
              </a:rPr>
              <a:t>6.7.1  </a:t>
            </a:r>
            <a:r>
              <a:rPr lang="zh-CN" altLang="en-US" sz="3600" dirty="0">
                <a:latin typeface="Times New Roman" panose="02020603050405020304" pitchFamily="18" charset="0"/>
                <a:ea typeface="黑体" panose="02010609060101010101" pitchFamily="49" charset="-122"/>
              </a:rPr>
              <a:t>蚁群算法基本思想</a:t>
            </a:r>
            <a:endParaRPr lang="zh-CN" altLang="en-US" sz="3200" b="1" dirty="0">
              <a:latin typeface="Times New Roman" panose="02020603050405020304" pitchFamily="18" charset="0"/>
              <a:ea typeface="宋体" panose="02010600030101010101" pitchFamily="2"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6" fill="hold" grpId="0" nodeType="afterEffect">
                                  <p:stCondLst>
                                    <p:cond delay="0"/>
                                  </p:stCondLst>
                                  <p:childTnLst>
                                    <p:set>
                                      <p:cBhvr>
                                        <p:cTn id="6" dur="1" fill="hold">
                                          <p:stCondLst>
                                            <p:cond delay="0"/>
                                          </p:stCondLst>
                                        </p:cTn>
                                        <p:tgtEl>
                                          <p:spTgt spid="165892"/>
                                        </p:tgtEl>
                                        <p:attrNameLst>
                                          <p:attrName>style.visibility</p:attrName>
                                        </p:attrNameLst>
                                      </p:cBhvr>
                                      <p:to>
                                        <p:strVal val="visible"/>
                                      </p:to>
                                    </p:set>
                                    <p:animEffect transition="in" filter="barn(inHorizontal)">
                                      <p:cBhvr>
                                        <p:cTn id="7" dur="1000"/>
                                        <p:tgtEl>
                                          <p:spTgt spid="1658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892"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89" name="灯片编号占位符 3"/>
          <p:cNvSpPr>
            <a:spLocks noGrp="1"/>
          </p:cNvSpPr>
          <p:nvPr>
            <p:ph type="sldNum" sz="quarter" idx="10"/>
          </p:nvPr>
        </p:nvSpPr>
        <p:spPr>
          <a:ln/>
        </p:spPr>
        <p:txBody>
          <a:bodyPr wrap="square" lIns="91440" tIns="45720" rIns="91440" bIns="45720" anchor="t"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5pPr>
          </a:lstStyle>
          <a:p>
            <a:pPr lvl="0" algn="r" eaLnBrk="1" hangingPunct="1">
              <a:buSzTx/>
            </a:pPr>
            <a:fld id="{9A0DB2DC-4C9A-4742-B13C-FB6460FD3503}" type="slidenum">
              <a:rPr lang="ja-JP" altLang="en-US" sz="1800" dirty="0">
                <a:solidFill>
                  <a:srgbClr val="A50021"/>
                </a:solidFill>
                <a:latin typeface="Arial" panose="020B0604020202020204" pitchFamily="34" charset="0"/>
                <a:ea typeface="MS PGothic" panose="020B0600070205080204" pitchFamily="34" charset="-128"/>
              </a:rPr>
              <a:t>32</a:t>
            </a:fld>
            <a:endParaRPr lang="ja-JP" altLang="en-US" sz="1800" dirty="0">
              <a:solidFill>
                <a:srgbClr val="A50021"/>
              </a:solidFill>
              <a:latin typeface="Arial" panose="020B0604020202020204" pitchFamily="34" charset="0"/>
              <a:ea typeface="MS PGothic" panose="020B0600070205080204" pitchFamily="34" charset="-128"/>
            </a:endParaRPr>
          </a:p>
        </p:txBody>
      </p:sp>
      <p:sp>
        <p:nvSpPr>
          <p:cNvPr id="114690" name="Rectangle 2"/>
          <p:cNvSpPr>
            <a:spLocks noGrp="1"/>
          </p:cNvSpPr>
          <p:nvPr>
            <p:ph type="title"/>
          </p:nvPr>
        </p:nvSpPr>
        <p:spPr>
          <a:xfrm>
            <a:off x="0" y="0"/>
            <a:ext cx="9144000" cy="692150"/>
          </a:xfrm>
          <a:ln/>
        </p:spPr>
        <p:txBody>
          <a:bodyPr vert="horz" wrap="square" lIns="91440" tIns="45720" rIns="91440" bIns="45720" anchor="b" anchorCtr="0"/>
          <a:lstStyle/>
          <a:p>
            <a:pPr eaLnBrk="1" hangingPunct="1">
              <a:buNone/>
            </a:pPr>
            <a:r>
              <a:rPr lang="en-US" altLang="zh-CN" sz="3600" b="0" dirty="0">
                <a:latin typeface="Times New Roman" panose="02020603050405020304" pitchFamily="18" charset="0"/>
                <a:ea typeface="黑体" panose="02010609060101010101" pitchFamily="49" charset="-122"/>
              </a:rPr>
              <a:t>6.7.2  </a:t>
            </a:r>
            <a:r>
              <a:rPr lang="zh-CN" altLang="en-US" sz="3600" b="0" dirty="0">
                <a:latin typeface="Times New Roman" panose="02020603050405020304" pitchFamily="18" charset="0"/>
                <a:ea typeface="黑体" panose="02010609060101010101" pitchFamily="49" charset="-122"/>
              </a:rPr>
              <a:t>基本蚁群算法模型</a:t>
            </a:r>
          </a:p>
        </p:txBody>
      </p:sp>
      <p:sp>
        <p:nvSpPr>
          <p:cNvPr id="114691" name="Rectangle 3"/>
          <p:cNvSpPr>
            <a:spLocks noGrp="1"/>
          </p:cNvSpPr>
          <p:nvPr>
            <p:ph idx="1"/>
          </p:nvPr>
        </p:nvSpPr>
        <p:spPr>
          <a:xfrm>
            <a:off x="250825" y="692696"/>
            <a:ext cx="8839200" cy="647700"/>
          </a:xfrm>
          <a:ln/>
        </p:spPr>
        <p:txBody>
          <a:bodyPr vert="horz" wrap="square" lIns="91440" tIns="45720" rIns="91440" bIns="45720" anchor="t" anchorCtr="0"/>
          <a:lstStyle/>
          <a:p>
            <a:pPr marL="609600" indent="-609600" eaLnBrk="1" hangingPunct="1">
              <a:buClr>
                <a:schemeClr val="tx1"/>
              </a:buClr>
              <a:buFontTx/>
              <a:buNone/>
            </a:pPr>
            <a:r>
              <a:rPr lang="zh-CN" altLang="en-US" sz="2600" b="1" dirty="0">
                <a:latin typeface="Times New Roman" panose="02020603050405020304" pitchFamily="18" charset="0"/>
              </a:rPr>
              <a:t>蚁群优化算法的第一个应用是著名的旅行商问题。</a:t>
            </a:r>
            <a:endParaRPr lang="en-US" altLang="zh-CN" sz="2600" dirty="0">
              <a:latin typeface="Times New Roman" panose="02020603050405020304" pitchFamily="18" charset="0"/>
            </a:endParaRPr>
          </a:p>
        </p:txBody>
      </p:sp>
      <p:sp>
        <p:nvSpPr>
          <p:cNvPr id="114692" name="Rectangle 8"/>
          <p:cNvSpPr/>
          <p:nvPr/>
        </p:nvSpPr>
        <p:spPr>
          <a:xfrm>
            <a:off x="3405188" y="3309938"/>
            <a:ext cx="9144000" cy="0"/>
          </a:xfrm>
          <a:prstGeom prst="rect">
            <a:avLst/>
          </a:prstGeom>
          <a:noFill/>
          <a:ln w="9525">
            <a:noFill/>
          </a:ln>
        </p:spPr>
        <p:txBody>
          <a:bodyPr anchor="t" anchorCtr="0">
            <a:spAutoFit/>
          </a:bodyPr>
          <a:lstStyle/>
          <a:p>
            <a:endParaRPr lang="zh-CN" altLang="en-US" dirty="0">
              <a:latin typeface="宋体" panose="02010600030101010101" pitchFamily="2" charset="-122"/>
              <a:ea typeface="宋体" panose="02010600030101010101" pitchFamily="2" charset="-122"/>
            </a:endParaRPr>
          </a:p>
        </p:txBody>
      </p:sp>
      <p:sp>
        <p:nvSpPr>
          <p:cNvPr id="114693" name="Rectangle 11"/>
          <p:cNvSpPr/>
          <p:nvPr/>
        </p:nvSpPr>
        <p:spPr>
          <a:xfrm>
            <a:off x="3371850" y="3309938"/>
            <a:ext cx="9144000" cy="0"/>
          </a:xfrm>
          <a:prstGeom prst="rect">
            <a:avLst/>
          </a:prstGeom>
          <a:noFill/>
          <a:ln w="9525">
            <a:noFill/>
          </a:ln>
        </p:spPr>
        <p:txBody>
          <a:bodyPr anchor="t" anchorCtr="0">
            <a:spAutoFit/>
          </a:bodyPr>
          <a:lstStyle/>
          <a:p>
            <a:endParaRPr lang="zh-CN" altLang="en-US" dirty="0">
              <a:latin typeface="宋体" panose="02010600030101010101" pitchFamily="2" charset="-122"/>
              <a:ea typeface="宋体" panose="02010600030101010101" pitchFamily="2" charset="-122"/>
            </a:endParaRPr>
          </a:p>
        </p:txBody>
      </p:sp>
      <p:sp>
        <p:nvSpPr>
          <p:cNvPr id="114694" name="Rectangle 14"/>
          <p:cNvSpPr/>
          <p:nvPr/>
        </p:nvSpPr>
        <p:spPr>
          <a:xfrm>
            <a:off x="3338513" y="3305175"/>
            <a:ext cx="9144000" cy="0"/>
          </a:xfrm>
          <a:prstGeom prst="rect">
            <a:avLst/>
          </a:prstGeom>
          <a:noFill/>
          <a:ln w="9525">
            <a:noFill/>
          </a:ln>
        </p:spPr>
        <p:txBody>
          <a:bodyPr anchor="t" anchorCtr="0">
            <a:spAutoFit/>
          </a:bodyPr>
          <a:lstStyle/>
          <a:p>
            <a:endParaRPr lang="zh-CN" altLang="en-US" dirty="0">
              <a:latin typeface="宋体" panose="02010600030101010101" pitchFamily="2" charset="-122"/>
              <a:ea typeface="宋体" panose="02010600030101010101" pitchFamily="2" charset="-122"/>
            </a:endParaRPr>
          </a:p>
        </p:txBody>
      </p:sp>
      <p:sp>
        <p:nvSpPr>
          <p:cNvPr id="187407" name="AutoShape 15"/>
          <p:cNvSpPr/>
          <p:nvPr/>
        </p:nvSpPr>
        <p:spPr>
          <a:xfrm>
            <a:off x="77788" y="1616791"/>
            <a:ext cx="461962" cy="2073275"/>
          </a:xfrm>
          <a:prstGeom prst="curvedRightArrow">
            <a:avLst>
              <a:gd name="adj1" fmla="val 68522"/>
              <a:gd name="adj2" fmla="val 137008"/>
              <a:gd name="adj3" fmla="val 33328"/>
            </a:avLst>
          </a:prstGeom>
          <a:gradFill rotWithShape="0">
            <a:gsLst>
              <a:gs pos="0">
                <a:srgbClr val="A50021"/>
              </a:gs>
              <a:gs pos="100000">
                <a:srgbClr val="FFFFFF"/>
              </a:gs>
            </a:gsLst>
            <a:path path="rect">
              <a:fillToRect l="50000" t="50000" r="50000" b="50000"/>
            </a:path>
            <a:tileRect/>
          </a:gradFill>
          <a:ln w="9525" cap="flat" cmpd="sng">
            <a:solidFill>
              <a:srgbClr val="A50021"/>
            </a:solidFill>
            <a:prstDash val="solid"/>
            <a:miter/>
            <a:headEnd type="none" w="med" len="med"/>
            <a:tailEnd type="none" w="med" len="med"/>
          </a:ln>
        </p:spPr>
        <p:txBody>
          <a:bodyPr wrap="none" anchor="ctr" anchorCtr="0"/>
          <a:lstStyle/>
          <a:p>
            <a:endParaRPr lang="zh-CN" altLang="en-US" dirty="0">
              <a:latin typeface="宋体" panose="02010600030101010101" pitchFamily="2" charset="-122"/>
              <a:ea typeface="宋体" panose="02010600030101010101" pitchFamily="2" charset="-122"/>
            </a:endParaRPr>
          </a:p>
        </p:txBody>
      </p:sp>
      <p:sp>
        <p:nvSpPr>
          <p:cNvPr id="114696" name="Rectangle 26"/>
          <p:cNvSpPr/>
          <p:nvPr/>
        </p:nvSpPr>
        <p:spPr>
          <a:xfrm>
            <a:off x="1644650" y="5084763"/>
            <a:ext cx="1752600" cy="1296987"/>
          </a:xfrm>
          <a:prstGeom prst="rect">
            <a:avLst/>
          </a:prstGeom>
          <a:solidFill>
            <a:srgbClr val="FFFFFF"/>
          </a:solidFill>
          <a:ln w="9525" cap="flat" cmpd="sng">
            <a:solidFill>
              <a:srgbClr val="808080"/>
            </a:solidFill>
            <a:prstDash val="solid"/>
            <a:miter/>
            <a:headEnd type="none" w="med" len="med"/>
            <a:tailEnd type="none" w="med" len="med"/>
          </a:ln>
        </p:spPr>
        <p:txBody>
          <a:bodyPr wrap="none" anchor="ctr" anchorCtr="0"/>
          <a:lstStyle/>
          <a:p>
            <a:r>
              <a:rPr lang="zh-CN" altLang="en-US" b="1" dirty="0">
                <a:solidFill>
                  <a:schemeClr val="tx1"/>
                </a:solidFill>
                <a:latin typeface="宋体" panose="02010600030101010101" pitchFamily="2" charset="-122"/>
                <a:ea typeface="宋体" panose="02010600030101010101" pitchFamily="2" charset="-122"/>
              </a:rPr>
              <a:t>旅行商问题</a:t>
            </a:r>
          </a:p>
        </p:txBody>
      </p:sp>
      <p:grpSp>
        <p:nvGrpSpPr>
          <p:cNvPr id="2" name="Group 28"/>
          <p:cNvGrpSpPr/>
          <p:nvPr/>
        </p:nvGrpSpPr>
        <p:grpSpPr>
          <a:xfrm>
            <a:off x="3619500" y="5314950"/>
            <a:ext cx="1600200" cy="815975"/>
            <a:chOff x="2688" y="2750"/>
            <a:chExt cx="1008" cy="514"/>
          </a:xfrm>
        </p:grpSpPr>
        <p:sp>
          <p:nvSpPr>
            <p:cNvPr id="114698" name="AutoShape 23"/>
            <p:cNvSpPr/>
            <p:nvPr/>
          </p:nvSpPr>
          <p:spPr>
            <a:xfrm>
              <a:off x="2688" y="3024"/>
              <a:ext cx="1008" cy="240"/>
            </a:xfrm>
            <a:custGeom>
              <a:avLst/>
              <a:gdLst/>
              <a:ahLst/>
              <a:cxnLst>
                <a:cxn ang="17694720">
                  <a:pos x="0" y="0"/>
                </a:cxn>
                <a:cxn ang="11796480">
                  <a:pos x="0" y="0"/>
                </a:cxn>
                <a:cxn ang="5898240">
                  <a:pos x="0" y="0"/>
                </a:cxn>
                <a:cxn ang="0">
                  <a:pos x="0" y="0"/>
                </a:cxn>
              </a:cxnLst>
              <a:rect l="0" t="0" r="0" b="0"/>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gradFill rotWithShape="0">
              <a:gsLst>
                <a:gs pos="0">
                  <a:srgbClr val="A50021"/>
                </a:gs>
                <a:gs pos="100000">
                  <a:srgbClr val="FFFFFF"/>
                </a:gs>
              </a:gsLst>
              <a:path path="rect">
                <a:fillToRect l="50000" t="50000" r="50000" b="50000"/>
              </a:path>
              <a:tileRect/>
            </a:gradFill>
            <a:ln w="9525" cap="flat" cmpd="sng">
              <a:solidFill>
                <a:schemeClr val="accent2"/>
              </a:solidFill>
              <a:prstDash val="solid"/>
              <a:miter/>
              <a:headEnd type="none" w="med" len="med"/>
              <a:tailEnd type="none" w="med" len="med"/>
            </a:ln>
          </p:spPr>
          <p:txBody>
            <a:bodyPr/>
            <a:lstStyle/>
            <a:p>
              <a:endParaRPr lang="zh-CN" altLang="en-US"/>
            </a:p>
          </p:txBody>
        </p:sp>
        <p:sp>
          <p:nvSpPr>
            <p:cNvPr id="114699" name="Text Box 24"/>
            <p:cNvSpPr txBox="1"/>
            <p:nvPr/>
          </p:nvSpPr>
          <p:spPr>
            <a:xfrm>
              <a:off x="2889" y="2750"/>
              <a:ext cx="573" cy="250"/>
            </a:xfrm>
            <a:prstGeom prst="rect">
              <a:avLst/>
            </a:prstGeom>
            <a:noFill/>
            <a:ln w="9525">
              <a:noFill/>
            </a:ln>
          </p:spPr>
          <p:txBody>
            <a:bodyPr anchor="b" anchorCtr="0">
              <a:spAutoFit/>
            </a:bodyPr>
            <a:lstStyle/>
            <a:p>
              <a:pPr>
                <a:spcBef>
                  <a:spcPct val="50000"/>
                </a:spcBef>
              </a:pPr>
              <a:r>
                <a:rPr lang="zh-CN" altLang="en-US" sz="2000" dirty="0">
                  <a:solidFill>
                    <a:srgbClr val="0000FF"/>
                  </a:solidFill>
                  <a:latin typeface="宋体" panose="02010600030101010101" pitchFamily="2" charset="-122"/>
                  <a:ea typeface="宋体" panose="02010600030101010101" pitchFamily="2" charset="-122"/>
                </a:rPr>
                <a:t>阐明</a:t>
              </a:r>
              <a:r>
                <a:rPr lang="zh-CN" altLang="en-US" sz="2000" dirty="0">
                  <a:solidFill>
                    <a:schemeClr val="tx1"/>
                  </a:solidFill>
                  <a:latin typeface="宋体" panose="02010600030101010101" pitchFamily="2" charset="-122"/>
                  <a:ea typeface="宋体" panose="02010600030101010101" pitchFamily="2" charset="-122"/>
                </a:rPr>
                <a:t> </a:t>
              </a:r>
            </a:p>
          </p:txBody>
        </p:sp>
      </p:grpSp>
      <p:sp>
        <p:nvSpPr>
          <p:cNvPr id="114700" name="Rectangle 26"/>
          <p:cNvSpPr/>
          <p:nvPr/>
        </p:nvSpPr>
        <p:spPr>
          <a:xfrm>
            <a:off x="5340350" y="5122863"/>
            <a:ext cx="2039938" cy="1295400"/>
          </a:xfrm>
          <a:prstGeom prst="rect">
            <a:avLst/>
          </a:prstGeom>
          <a:solidFill>
            <a:srgbClr val="FFFFFF"/>
          </a:solidFill>
          <a:ln w="9525" cap="flat" cmpd="sng">
            <a:solidFill>
              <a:srgbClr val="808080"/>
            </a:solidFill>
            <a:prstDash val="solid"/>
            <a:miter/>
            <a:headEnd type="none" w="med" len="med"/>
            <a:tailEnd type="none" w="med" len="med"/>
          </a:ln>
        </p:spPr>
        <p:txBody>
          <a:bodyPr wrap="none" anchor="ctr" anchorCtr="0"/>
          <a:lstStyle/>
          <a:p>
            <a:r>
              <a:rPr lang="zh-CN" altLang="en-US" b="1" dirty="0">
                <a:solidFill>
                  <a:schemeClr val="tx1"/>
                </a:solidFill>
                <a:latin typeface="宋体" panose="02010600030101010101" pitchFamily="2" charset="-122"/>
                <a:ea typeface="宋体" panose="02010600030101010101" pitchFamily="2" charset="-122"/>
              </a:rPr>
              <a:t>蚁群系统模型</a:t>
            </a:r>
          </a:p>
        </p:txBody>
      </p:sp>
      <p:sp>
        <p:nvSpPr>
          <p:cNvPr id="29" name="Text Box 9"/>
          <p:cNvSpPr txBox="1"/>
          <p:nvPr/>
        </p:nvSpPr>
        <p:spPr>
          <a:xfrm>
            <a:off x="539750" y="1196752"/>
            <a:ext cx="8247063" cy="1324914"/>
          </a:xfrm>
          <a:prstGeom prst="rect">
            <a:avLst/>
          </a:prstGeom>
          <a:solidFill>
            <a:srgbClr val="FFFFFF"/>
          </a:solidFill>
          <a:ln w="9525" cap="flat" cmpd="sng">
            <a:solidFill>
              <a:srgbClr val="808080"/>
            </a:solidFill>
            <a:prstDash val="solid"/>
            <a:miter/>
            <a:headEnd type="none" w="med" len="med"/>
            <a:tailEnd type="none" w="med" len="med"/>
          </a:ln>
        </p:spPr>
        <p:txBody>
          <a:bodyPr anchor="b" anchorCtr="0">
            <a:spAutoFit/>
          </a:bodyPr>
          <a:lstStyle/>
          <a:p>
            <a:pPr algn="just">
              <a:lnSpc>
                <a:spcPct val="120000"/>
              </a:lnSpc>
              <a:spcBef>
                <a:spcPct val="20000"/>
              </a:spcBef>
            </a:pPr>
            <a:r>
              <a:rPr lang="zh-CN" altLang="en-US" sz="2200" b="1" dirty="0">
                <a:solidFill>
                  <a:srgbClr val="0000FF"/>
                </a:solidFill>
                <a:latin typeface="Times New Roman" panose="02020603050405020304" pitchFamily="18" charset="0"/>
                <a:ea typeface="宋体" panose="02010600030101010101" pitchFamily="2" charset="-122"/>
              </a:rPr>
              <a:t>旅行商问题（</a:t>
            </a:r>
            <a:r>
              <a:rPr lang="en-US" altLang="zh-CN" sz="2200" b="1" dirty="0">
                <a:solidFill>
                  <a:srgbClr val="0000FF"/>
                </a:solidFill>
                <a:latin typeface="Times New Roman" panose="02020603050405020304" pitchFamily="18" charset="0"/>
                <a:ea typeface="宋体" panose="02010600030101010101" pitchFamily="2" charset="-122"/>
              </a:rPr>
              <a:t>Traveling Salesman Problem</a:t>
            </a:r>
            <a:r>
              <a:rPr lang="zh-CN" altLang="en-US" sz="2200" b="1" dirty="0">
                <a:solidFill>
                  <a:srgbClr val="0000FF"/>
                </a:solidFill>
                <a:latin typeface="Times New Roman" panose="02020603050405020304" pitchFamily="18" charset="0"/>
                <a:ea typeface="宋体" panose="02010600030101010101" pitchFamily="2" charset="-122"/>
              </a:rPr>
              <a:t>，</a:t>
            </a:r>
            <a:r>
              <a:rPr lang="en-US" altLang="zh-CN" sz="2200" b="1" dirty="0">
                <a:solidFill>
                  <a:srgbClr val="0000FF"/>
                </a:solidFill>
                <a:latin typeface="Times New Roman" panose="02020603050405020304" pitchFamily="18" charset="0"/>
                <a:ea typeface="宋体" panose="02010600030101010101" pitchFamily="2" charset="-122"/>
              </a:rPr>
              <a:t>TSP</a:t>
            </a:r>
            <a:r>
              <a:rPr lang="zh-CN" altLang="en-US" sz="2200" b="1" dirty="0">
                <a:solidFill>
                  <a:srgbClr val="0000FF"/>
                </a:solidFill>
                <a:latin typeface="Times New Roman" panose="02020603050405020304" pitchFamily="18" charset="0"/>
                <a:ea typeface="宋体" panose="02010600030101010101" pitchFamily="2" charset="-122"/>
              </a:rPr>
              <a:t>）</a:t>
            </a:r>
            <a:r>
              <a:rPr lang="zh-CN" altLang="en-US" sz="2200" dirty="0">
                <a:solidFill>
                  <a:schemeClr val="tx1"/>
                </a:solidFill>
                <a:latin typeface="Times New Roman" panose="02020603050405020304" pitchFamily="18" charset="0"/>
                <a:ea typeface="宋体" panose="02010600030101010101" pitchFamily="2" charset="-122"/>
              </a:rPr>
              <a:t>：</a:t>
            </a:r>
          </a:p>
          <a:p>
            <a:pPr algn="just">
              <a:lnSpc>
                <a:spcPct val="120000"/>
              </a:lnSpc>
              <a:spcBef>
                <a:spcPct val="20000"/>
              </a:spcBef>
            </a:pPr>
            <a:r>
              <a:rPr lang="zh-CN" altLang="en-US" sz="2200" dirty="0">
                <a:solidFill>
                  <a:schemeClr val="tx1"/>
                </a:solidFill>
                <a:latin typeface="Arial" panose="020B0604020202020204" pitchFamily="34" charset="0"/>
                <a:ea typeface="宋体" panose="02010600030101010101" pitchFamily="2" charset="-122"/>
              </a:rPr>
              <a:t>在寻求单一旅行者由起点出发，通过所有给定的需求点之后，最后再回到原点的最小路径成本。</a:t>
            </a:r>
            <a:endParaRPr lang="zh-CN" altLang="en-US" sz="2200" dirty="0">
              <a:solidFill>
                <a:schemeClr val="tx1"/>
              </a:solidFill>
              <a:ea typeface="宋体" panose="02010600030101010101" pitchFamily="2" charset="-122"/>
            </a:endParaRPr>
          </a:p>
        </p:txBody>
      </p:sp>
      <p:sp>
        <p:nvSpPr>
          <p:cNvPr id="30" name="Text Box 9"/>
          <p:cNvSpPr txBox="1"/>
          <p:nvPr/>
        </p:nvSpPr>
        <p:spPr>
          <a:xfrm>
            <a:off x="539750" y="2752158"/>
            <a:ext cx="8247063" cy="1324914"/>
          </a:xfrm>
          <a:prstGeom prst="rect">
            <a:avLst/>
          </a:prstGeom>
          <a:solidFill>
            <a:srgbClr val="FFFFFF"/>
          </a:solidFill>
          <a:ln w="9525" cap="flat" cmpd="sng">
            <a:solidFill>
              <a:srgbClr val="808080"/>
            </a:solidFill>
            <a:prstDash val="solid"/>
            <a:miter/>
            <a:headEnd type="none" w="med" len="med"/>
            <a:tailEnd type="none" w="med" len="med"/>
          </a:ln>
        </p:spPr>
        <p:txBody>
          <a:bodyPr anchor="b" anchorCtr="0">
            <a:spAutoFit/>
          </a:bodyPr>
          <a:lstStyle/>
          <a:p>
            <a:pPr algn="just">
              <a:lnSpc>
                <a:spcPct val="120000"/>
              </a:lnSpc>
              <a:spcBef>
                <a:spcPct val="20000"/>
              </a:spcBef>
            </a:pPr>
            <a:r>
              <a:rPr lang="zh-CN" altLang="en-US" sz="2200" b="1" dirty="0">
                <a:solidFill>
                  <a:srgbClr val="0000FF"/>
                </a:solidFill>
                <a:latin typeface="Times New Roman" panose="02020603050405020304" pitchFamily="18" charset="0"/>
                <a:ea typeface="宋体" panose="02010600030101010101" pitchFamily="2" charset="-122"/>
              </a:rPr>
              <a:t>蚂蚁搜索食物的过程 </a:t>
            </a:r>
            <a:r>
              <a:rPr lang="zh-CN" altLang="en-US" sz="2200" dirty="0">
                <a:solidFill>
                  <a:srgbClr val="0000FF"/>
                </a:solidFill>
                <a:latin typeface="Times New Roman" panose="02020603050405020304" pitchFamily="18" charset="0"/>
                <a:ea typeface="宋体" panose="02010600030101010101" pitchFamily="2" charset="-122"/>
              </a:rPr>
              <a:t>：</a:t>
            </a:r>
          </a:p>
          <a:p>
            <a:pPr algn="just">
              <a:lnSpc>
                <a:spcPct val="120000"/>
              </a:lnSpc>
              <a:spcBef>
                <a:spcPct val="20000"/>
              </a:spcBef>
            </a:pPr>
            <a:r>
              <a:rPr lang="zh-CN" altLang="en-US" sz="2200" dirty="0">
                <a:solidFill>
                  <a:schemeClr val="tx1"/>
                </a:solidFill>
                <a:latin typeface="Arial" panose="020B0604020202020204" pitchFamily="34" charset="0"/>
                <a:ea typeface="宋体" panose="02010600030101010101" pitchFamily="2" charset="-122"/>
              </a:rPr>
              <a:t>通过个体之间的信息交流与相互协作最终找到从蚁穴到食物源的最短路径。</a:t>
            </a:r>
            <a:endParaRPr lang="zh-CN" altLang="en-US" sz="2200" dirty="0">
              <a:solidFill>
                <a:schemeClr val="tx1"/>
              </a:solidFill>
              <a:ea typeface="宋体" panose="02010600030101010101" pitchFamily="2" charset="-122"/>
            </a:endParaRPr>
          </a:p>
        </p:txBody>
      </p:sp>
      <p:pic>
        <p:nvPicPr>
          <p:cNvPr id="3" name="Picture 4">
            <a:extLst>
              <a:ext uri="{FF2B5EF4-FFF2-40B4-BE49-F238E27FC236}">
                <a16:creationId xmlns:a16="http://schemas.microsoft.com/office/drawing/2014/main" id="{C68F26B8-0533-3E61-AEB9-114843C745F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7675" y="4631994"/>
            <a:ext cx="8031212" cy="178612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 fill="hold" grpId="0" nodeType="withEffect">
                                  <p:stCondLst>
                                    <p:cond delay="0"/>
                                  </p:stCondLst>
                                  <p:childTnLst>
                                    <p:set>
                                      <p:cBhvr>
                                        <p:cTn id="6" dur="1" fill="hold">
                                          <p:stCondLst>
                                            <p:cond delay="0"/>
                                          </p:stCondLst>
                                        </p:cTn>
                                        <p:tgtEl>
                                          <p:spTgt spid="187407"/>
                                        </p:tgtEl>
                                        <p:attrNameLst>
                                          <p:attrName>style.visibility</p:attrName>
                                        </p:attrNameLst>
                                      </p:cBhvr>
                                      <p:to>
                                        <p:strVal val="visible"/>
                                      </p:to>
                                    </p:set>
                                    <p:anim calcmode="lin" valueType="num">
                                      <p:cBhvr>
                                        <p:cTn id="7" dur="500" fill="hold"/>
                                        <p:tgtEl>
                                          <p:spTgt spid="187407"/>
                                        </p:tgtEl>
                                        <p:attrNameLst>
                                          <p:attrName>ppt_x</p:attrName>
                                        </p:attrNameLst>
                                      </p:cBhvr>
                                      <p:tavLst>
                                        <p:tav tm="0">
                                          <p:val>
                                            <p:strVal val="#ppt_x"/>
                                          </p:val>
                                        </p:tav>
                                        <p:tav tm="100000">
                                          <p:val>
                                            <p:strVal val="#ppt_x"/>
                                          </p:val>
                                        </p:tav>
                                      </p:tavLst>
                                    </p:anim>
                                    <p:anim calcmode="lin" valueType="num">
                                      <p:cBhvr>
                                        <p:cTn id="8" dur="500" fill="hold"/>
                                        <p:tgtEl>
                                          <p:spTgt spid="187407"/>
                                        </p:tgtEl>
                                        <p:attrNameLst>
                                          <p:attrName>ppt_y</p:attrName>
                                        </p:attrNameLst>
                                      </p:cBhvr>
                                      <p:tavLst>
                                        <p:tav tm="0">
                                          <p:val>
                                            <p:strVal val="#ppt_y-#ppt_h/2"/>
                                          </p:val>
                                        </p:tav>
                                        <p:tav tm="100000">
                                          <p:val>
                                            <p:strVal val="#ppt_y"/>
                                          </p:val>
                                        </p:tav>
                                      </p:tavLst>
                                    </p:anim>
                                    <p:anim calcmode="lin" valueType="num">
                                      <p:cBhvr>
                                        <p:cTn id="9" dur="500" fill="hold"/>
                                        <p:tgtEl>
                                          <p:spTgt spid="187407"/>
                                        </p:tgtEl>
                                        <p:attrNameLst>
                                          <p:attrName>ppt_w</p:attrName>
                                        </p:attrNameLst>
                                      </p:cBhvr>
                                      <p:tavLst>
                                        <p:tav tm="0">
                                          <p:val>
                                            <p:strVal val="#ppt_w"/>
                                          </p:val>
                                        </p:tav>
                                        <p:tav tm="100000">
                                          <p:val>
                                            <p:strVal val="#ppt_w"/>
                                          </p:val>
                                        </p:tav>
                                      </p:tavLst>
                                    </p:anim>
                                    <p:anim calcmode="lin" valueType="num">
                                      <p:cBhvr>
                                        <p:cTn id="10" dur="500" fill="hold"/>
                                        <p:tgtEl>
                                          <p:spTgt spid="18740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7407"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89" name="灯片编号占位符 3"/>
          <p:cNvSpPr>
            <a:spLocks noGrp="1"/>
          </p:cNvSpPr>
          <p:nvPr>
            <p:ph type="sldNum" sz="quarter" idx="10"/>
          </p:nvPr>
        </p:nvSpPr>
        <p:spPr>
          <a:ln/>
        </p:spPr>
        <p:txBody>
          <a:bodyPr wrap="square" lIns="91440" tIns="45720" rIns="91440" bIns="45720" anchor="t"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5pPr>
          </a:lstStyle>
          <a:p>
            <a:pPr lvl="0" algn="r" eaLnBrk="1" hangingPunct="1">
              <a:buSzTx/>
            </a:pPr>
            <a:fld id="{9A0DB2DC-4C9A-4742-B13C-FB6460FD3503}" type="slidenum">
              <a:rPr lang="ja-JP" altLang="en-US" sz="1800" dirty="0">
                <a:solidFill>
                  <a:srgbClr val="A50021"/>
                </a:solidFill>
                <a:latin typeface="Arial" panose="020B0604020202020204" pitchFamily="34" charset="0"/>
                <a:ea typeface="MS PGothic" panose="020B0600070205080204" pitchFamily="34" charset="-128"/>
              </a:rPr>
              <a:t>33</a:t>
            </a:fld>
            <a:endParaRPr lang="ja-JP" altLang="en-US" sz="1800" dirty="0">
              <a:solidFill>
                <a:srgbClr val="A50021"/>
              </a:solidFill>
              <a:latin typeface="Arial" panose="020B0604020202020204" pitchFamily="34" charset="0"/>
              <a:ea typeface="MS PGothic" panose="020B0600070205080204" pitchFamily="34" charset="-128"/>
            </a:endParaRPr>
          </a:p>
        </p:txBody>
      </p:sp>
      <p:sp>
        <p:nvSpPr>
          <p:cNvPr id="114690" name="Rectangle 2"/>
          <p:cNvSpPr>
            <a:spLocks noGrp="1"/>
          </p:cNvSpPr>
          <p:nvPr>
            <p:ph type="title"/>
          </p:nvPr>
        </p:nvSpPr>
        <p:spPr>
          <a:xfrm>
            <a:off x="0" y="0"/>
            <a:ext cx="9144000" cy="692150"/>
          </a:xfrm>
          <a:ln/>
        </p:spPr>
        <p:txBody>
          <a:bodyPr vert="horz" wrap="square" lIns="91440" tIns="45720" rIns="91440" bIns="45720" anchor="b" anchorCtr="0"/>
          <a:lstStyle/>
          <a:p>
            <a:pPr eaLnBrk="1" hangingPunct="1">
              <a:buNone/>
            </a:pPr>
            <a:r>
              <a:rPr lang="en-US" altLang="zh-CN" sz="3600" b="0" dirty="0">
                <a:latin typeface="Times New Roman" panose="02020603050405020304" pitchFamily="18" charset="0"/>
                <a:ea typeface="黑体" panose="02010609060101010101" pitchFamily="49" charset="-122"/>
              </a:rPr>
              <a:t>6.7.2  </a:t>
            </a:r>
            <a:r>
              <a:rPr lang="zh-CN" altLang="en-US" sz="3600" b="0" dirty="0">
                <a:latin typeface="Times New Roman" panose="02020603050405020304" pitchFamily="18" charset="0"/>
                <a:ea typeface="黑体" panose="02010609060101010101" pitchFamily="49" charset="-122"/>
              </a:rPr>
              <a:t>基本蚁群算法模型</a:t>
            </a:r>
          </a:p>
        </p:txBody>
      </p:sp>
      <p:sp>
        <p:nvSpPr>
          <p:cNvPr id="114691" name="Rectangle 3"/>
          <p:cNvSpPr>
            <a:spLocks noGrp="1"/>
          </p:cNvSpPr>
          <p:nvPr>
            <p:ph idx="1"/>
          </p:nvPr>
        </p:nvSpPr>
        <p:spPr>
          <a:xfrm>
            <a:off x="250825" y="692696"/>
            <a:ext cx="8839200" cy="647700"/>
          </a:xfrm>
          <a:ln/>
        </p:spPr>
        <p:txBody>
          <a:bodyPr vert="horz" wrap="square" lIns="91440" tIns="45720" rIns="91440" bIns="45720" anchor="t" anchorCtr="0"/>
          <a:lstStyle/>
          <a:p>
            <a:pPr marL="609600" indent="-609600" eaLnBrk="1" hangingPunct="1">
              <a:buClr>
                <a:schemeClr val="tx1"/>
              </a:buClr>
              <a:buFontTx/>
              <a:buNone/>
            </a:pPr>
            <a:r>
              <a:rPr lang="zh-CN" altLang="en-US" sz="2600" b="1" dirty="0">
                <a:latin typeface="Times New Roman" panose="02020603050405020304" pitchFamily="18" charset="0"/>
              </a:rPr>
              <a:t>蚁群优化算法的第一个应用是著名的旅行商问题。</a:t>
            </a:r>
            <a:endParaRPr lang="en-US" altLang="zh-CN" sz="2600" dirty="0">
              <a:latin typeface="Times New Roman" panose="02020603050405020304" pitchFamily="18" charset="0"/>
            </a:endParaRPr>
          </a:p>
        </p:txBody>
      </p:sp>
      <p:sp>
        <p:nvSpPr>
          <p:cNvPr id="114692" name="Rectangle 8"/>
          <p:cNvSpPr/>
          <p:nvPr/>
        </p:nvSpPr>
        <p:spPr>
          <a:xfrm>
            <a:off x="3405188" y="3309938"/>
            <a:ext cx="9144000" cy="0"/>
          </a:xfrm>
          <a:prstGeom prst="rect">
            <a:avLst/>
          </a:prstGeom>
          <a:noFill/>
          <a:ln w="9525">
            <a:noFill/>
          </a:ln>
        </p:spPr>
        <p:txBody>
          <a:bodyPr anchor="t" anchorCtr="0">
            <a:spAutoFit/>
          </a:bodyPr>
          <a:lstStyle/>
          <a:p>
            <a:endParaRPr lang="zh-CN" altLang="en-US" dirty="0">
              <a:latin typeface="宋体" panose="02010600030101010101" pitchFamily="2" charset="-122"/>
              <a:ea typeface="宋体" panose="02010600030101010101" pitchFamily="2" charset="-122"/>
            </a:endParaRPr>
          </a:p>
        </p:txBody>
      </p:sp>
      <p:sp>
        <p:nvSpPr>
          <p:cNvPr id="114693" name="Rectangle 11"/>
          <p:cNvSpPr/>
          <p:nvPr/>
        </p:nvSpPr>
        <p:spPr>
          <a:xfrm>
            <a:off x="3371850" y="3309938"/>
            <a:ext cx="9144000" cy="0"/>
          </a:xfrm>
          <a:prstGeom prst="rect">
            <a:avLst/>
          </a:prstGeom>
          <a:noFill/>
          <a:ln w="9525">
            <a:noFill/>
          </a:ln>
        </p:spPr>
        <p:txBody>
          <a:bodyPr anchor="t" anchorCtr="0">
            <a:spAutoFit/>
          </a:bodyPr>
          <a:lstStyle/>
          <a:p>
            <a:endParaRPr lang="zh-CN" altLang="en-US" dirty="0">
              <a:latin typeface="宋体" panose="02010600030101010101" pitchFamily="2" charset="-122"/>
              <a:ea typeface="宋体" panose="02010600030101010101" pitchFamily="2" charset="-122"/>
            </a:endParaRPr>
          </a:p>
        </p:txBody>
      </p:sp>
      <p:sp>
        <p:nvSpPr>
          <p:cNvPr id="114694" name="Rectangle 14"/>
          <p:cNvSpPr/>
          <p:nvPr/>
        </p:nvSpPr>
        <p:spPr>
          <a:xfrm>
            <a:off x="3338513" y="3305175"/>
            <a:ext cx="9144000" cy="0"/>
          </a:xfrm>
          <a:prstGeom prst="rect">
            <a:avLst/>
          </a:prstGeom>
          <a:noFill/>
          <a:ln w="9525">
            <a:noFill/>
          </a:ln>
        </p:spPr>
        <p:txBody>
          <a:bodyPr anchor="t" anchorCtr="0">
            <a:spAutoFit/>
          </a:bodyPr>
          <a:lstStyle/>
          <a:p>
            <a:endParaRPr lang="zh-CN" altLang="en-US" dirty="0">
              <a:latin typeface="宋体" panose="02010600030101010101" pitchFamily="2" charset="-122"/>
              <a:ea typeface="宋体" panose="02010600030101010101" pitchFamily="2" charset="-122"/>
            </a:endParaRPr>
          </a:p>
        </p:txBody>
      </p:sp>
      <p:sp>
        <p:nvSpPr>
          <p:cNvPr id="187407" name="AutoShape 15"/>
          <p:cNvSpPr/>
          <p:nvPr/>
        </p:nvSpPr>
        <p:spPr>
          <a:xfrm>
            <a:off x="77788" y="1616791"/>
            <a:ext cx="461962" cy="2073275"/>
          </a:xfrm>
          <a:prstGeom prst="curvedRightArrow">
            <a:avLst>
              <a:gd name="adj1" fmla="val 68522"/>
              <a:gd name="adj2" fmla="val 137008"/>
              <a:gd name="adj3" fmla="val 33328"/>
            </a:avLst>
          </a:prstGeom>
          <a:gradFill rotWithShape="0">
            <a:gsLst>
              <a:gs pos="0">
                <a:srgbClr val="A50021"/>
              </a:gs>
              <a:gs pos="100000">
                <a:srgbClr val="FFFFFF"/>
              </a:gs>
            </a:gsLst>
            <a:path path="rect">
              <a:fillToRect l="50000" t="50000" r="50000" b="50000"/>
            </a:path>
            <a:tileRect/>
          </a:gradFill>
          <a:ln w="9525" cap="flat" cmpd="sng">
            <a:solidFill>
              <a:srgbClr val="A50021"/>
            </a:solidFill>
            <a:prstDash val="solid"/>
            <a:miter/>
            <a:headEnd type="none" w="med" len="med"/>
            <a:tailEnd type="none" w="med" len="med"/>
          </a:ln>
        </p:spPr>
        <p:txBody>
          <a:bodyPr wrap="none" anchor="ctr" anchorCtr="0"/>
          <a:lstStyle/>
          <a:p>
            <a:endParaRPr lang="zh-CN" altLang="en-US" dirty="0">
              <a:latin typeface="宋体" panose="02010600030101010101" pitchFamily="2" charset="-122"/>
              <a:ea typeface="宋体" panose="02010600030101010101" pitchFamily="2" charset="-122"/>
            </a:endParaRPr>
          </a:p>
        </p:txBody>
      </p:sp>
      <p:sp>
        <p:nvSpPr>
          <p:cNvPr id="114696" name="Rectangle 26"/>
          <p:cNvSpPr/>
          <p:nvPr/>
        </p:nvSpPr>
        <p:spPr>
          <a:xfrm>
            <a:off x="1644650" y="5084763"/>
            <a:ext cx="1752600" cy="1296987"/>
          </a:xfrm>
          <a:prstGeom prst="rect">
            <a:avLst/>
          </a:prstGeom>
          <a:solidFill>
            <a:srgbClr val="FFFFFF"/>
          </a:solidFill>
          <a:ln w="9525" cap="flat" cmpd="sng">
            <a:solidFill>
              <a:srgbClr val="808080"/>
            </a:solidFill>
            <a:prstDash val="solid"/>
            <a:miter/>
            <a:headEnd type="none" w="med" len="med"/>
            <a:tailEnd type="none" w="med" len="med"/>
          </a:ln>
        </p:spPr>
        <p:txBody>
          <a:bodyPr wrap="none" anchor="ctr" anchorCtr="0"/>
          <a:lstStyle/>
          <a:p>
            <a:r>
              <a:rPr lang="zh-CN" altLang="en-US" b="1" dirty="0">
                <a:solidFill>
                  <a:schemeClr val="tx1"/>
                </a:solidFill>
                <a:latin typeface="宋体" panose="02010600030101010101" pitchFamily="2" charset="-122"/>
                <a:ea typeface="宋体" panose="02010600030101010101" pitchFamily="2" charset="-122"/>
              </a:rPr>
              <a:t>旅行商问题</a:t>
            </a:r>
          </a:p>
        </p:txBody>
      </p:sp>
      <p:grpSp>
        <p:nvGrpSpPr>
          <p:cNvPr id="2" name="Group 28"/>
          <p:cNvGrpSpPr/>
          <p:nvPr/>
        </p:nvGrpSpPr>
        <p:grpSpPr>
          <a:xfrm>
            <a:off x="3619500" y="5314950"/>
            <a:ext cx="1600200" cy="815975"/>
            <a:chOff x="2688" y="2750"/>
            <a:chExt cx="1008" cy="514"/>
          </a:xfrm>
        </p:grpSpPr>
        <p:sp>
          <p:nvSpPr>
            <p:cNvPr id="114698" name="AutoShape 23"/>
            <p:cNvSpPr/>
            <p:nvPr/>
          </p:nvSpPr>
          <p:spPr>
            <a:xfrm>
              <a:off x="2688" y="3024"/>
              <a:ext cx="1008" cy="240"/>
            </a:xfrm>
            <a:custGeom>
              <a:avLst/>
              <a:gdLst/>
              <a:ahLst/>
              <a:cxnLst>
                <a:cxn ang="17694720">
                  <a:pos x="0" y="0"/>
                </a:cxn>
                <a:cxn ang="11796480">
                  <a:pos x="0" y="0"/>
                </a:cxn>
                <a:cxn ang="5898240">
                  <a:pos x="0" y="0"/>
                </a:cxn>
                <a:cxn ang="0">
                  <a:pos x="0" y="0"/>
                </a:cxn>
              </a:cxnLst>
              <a:rect l="0" t="0" r="0" b="0"/>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gradFill rotWithShape="0">
              <a:gsLst>
                <a:gs pos="0">
                  <a:srgbClr val="A50021"/>
                </a:gs>
                <a:gs pos="100000">
                  <a:srgbClr val="FFFFFF"/>
                </a:gs>
              </a:gsLst>
              <a:path path="rect">
                <a:fillToRect l="50000" t="50000" r="50000" b="50000"/>
              </a:path>
              <a:tileRect/>
            </a:gradFill>
            <a:ln w="9525" cap="flat" cmpd="sng">
              <a:solidFill>
                <a:schemeClr val="accent2"/>
              </a:solidFill>
              <a:prstDash val="solid"/>
              <a:miter/>
              <a:headEnd type="none" w="med" len="med"/>
              <a:tailEnd type="none" w="med" len="med"/>
            </a:ln>
          </p:spPr>
          <p:txBody>
            <a:bodyPr/>
            <a:lstStyle/>
            <a:p>
              <a:endParaRPr lang="zh-CN" altLang="en-US"/>
            </a:p>
          </p:txBody>
        </p:sp>
        <p:sp>
          <p:nvSpPr>
            <p:cNvPr id="114699" name="Text Box 24"/>
            <p:cNvSpPr txBox="1"/>
            <p:nvPr/>
          </p:nvSpPr>
          <p:spPr>
            <a:xfrm>
              <a:off x="2889" y="2750"/>
              <a:ext cx="573" cy="250"/>
            </a:xfrm>
            <a:prstGeom prst="rect">
              <a:avLst/>
            </a:prstGeom>
            <a:noFill/>
            <a:ln w="9525">
              <a:noFill/>
            </a:ln>
          </p:spPr>
          <p:txBody>
            <a:bodyPr anchor="b" anchorCtr="0">
              <a:spAutoFit/>
            </a:bodyPr>
            <a:lstStyle/>
            <a:p>
              <a:pPr>
                <a:spcBef>
                  <a:spcPct val="50000"/>
                </a:spcBef>
              </a:pPr>
              <a:r>
                <a:rPr lang="zh-CN" altLang="en-US" sz="2000" dirty="0">
                  <a:solidFill>
                    <a:srgbClr val="0000FF"/>
                  </a:solidFill>
                  <a:latin typeface="宋体" panose="02010600030101010101" pitchFamily="2" charset="-122"/>
                  <a:ea typeface="宋体" panose="02010600030101010101" pitchFamily="2" charset="-122"/>
                </a:rPr>
                <a:t>阐明</a:t>
              </a:r>
              <a:r>
                <a:rPr lang="zh-CN" altLang="en-US" sz="2000" dirty="0">
                  <a:solidFill>
                    <a:schemeClr val="tx1"/>
                  </a:solidFill>
                  <a:latin typeface="宋体" panose="02010600030101010101" pitchFamily="2" charset="-122"/>
                  <a:ea typeface="宋体" panose="02010600030101010101" pitchFamily="2" charset="-122"/>
                </a:rPr>
                <a:t> </a:t>
              </a:r>
            </a:p>
          </p:txBody>
        </p:sp>
      </p:grpSp>
      <p:sp>
        <p:nvSpPr>
          <p:cNvPr id="114700" name="Rectangle 26"/>
          <p:cNvSpPr/>
          <p:nvPr/>
        </p:nvSpPr>
        <p:spPr>
          <a:xfrm>
            <a:off x="5340350" y="5122863"/>
            <a:ext cx="2039938" cy="1295400"/>
          </a:xfrm>
          <a:prstGeom prst="rect">
            <a:avLst/>
          </a:prstGeom>
          <a:solidFill>
            <a:srgbClr val="FFFFFF"/>
          </a:solidFill>
          <a:ln w="9525" cap="flat" cmpd="sng">
            <a:solidFill>
              <a:srgbClr val="808080"/>
            </a:solidFill>
            <a:prstDash val="solid"/>
            <a:miter/>
            <a:headEnd type="none" w="med" len="med"/>
            <a:tailEnd type="none" w="med" len="med"/>
          </a:ln>
        </p:spPr>
        <p:txBody>
          <a:bodyPr wrap="none" anchor="ctr" anchorCtr="0"/>
          <a:lstStyle/>
          <a:p>
            <a:r>
              <a:rPr lang="zh-CN" altLang="en-US" b="1" dirty="0">
                <a:solidFill>
                  <a:schemeClr val="tx1"/>
                </a:solidFill>
                <a:latin typeface="宋体" panose="02010600030101010101" pitchFamily="2" charset="-122"/>
                <a:ea typeface="宋体" panose="02010600030101010101" pitchFamily="2" charset="-122"/>
              </a:rPr>
              <a:t>蚁群系统模型</a:t>
            </a:r>
          </a:p>
        </p:txBody>
      </p:sp>
      <p:sp>
        <p:nvSpPr>
          <p:cNvPr id="29" name="Text Box 9"/>
          <p:cNvSpPr txBox="1"/>
          <p:nvPr/>
        </p:nvSpPr>
        <p:spPr>
          <a:xfrm>
            <a:off x="539750" y="1196752"/>
            <a:ext cx="8247063" cy="1324914"/>
          </a:xfrm>
          <a:prstGeom prst="rect">
            <a:avLst/>
          </a:prstGeom>
          <a:solidFill>
            <a:srgbClr val="FFFFFF"/>
          </a:solidFill>
          <a:ln w="9525" cap="flat" cmpd="sng">
            <a:solidFill>
              <a:srgbClr val="808080"/>
            </a:solidFill>
            <a:prstDash val="solid"/>
            <a:miter/>
            <a:headEnd type="none" w="med" len="med"/>
            <a:tailEnd type="none" w="med" len="med"/>
          </a:ln>
        </p:spPr>
        <p:txBody>
          <a:bodyPr anchor="b" anchorCtr="0">
            <a:spAutoFit/>
          </a:bodyPr>
          <a:lstStyle/>
          <a:p>
            <a:pPr algn="just">
              <a:lnSpc>
                <a:spcPct val="120000"/>
              </a:lnSpc>
              <a:spcBef>
                <a:spcPct val="20000"/>
              </a:spcBef>
            </a:pPr>
            <a:r>
              <a:rPr lang="zh-CN" altLang="en-US" sz="2200" b="1" dirty="0">
                <a:solidFill>
                  <a:srgbClr val="0000FF"/>
                </a:solidFill>
                <a:latin typeface="Times New Roman" panose="02020603050405020304" pitchFamily="18" charset="0"/>
                <a:ea typeface="宋体" panose="02010600030101010101" pitchFamily="2" charset="-122"/>
              </a:rPr>
              <a:t>旅行商问题（</a:t>
            </a:r>
            <a:r>
              <a:rPr lang="en-US" altLang="zh-CN" sz="2200" b="1" dirty="0">
                <a:solidFill>
                  <a:srgbClr val="0000FF"/>
                </a:solidFill>
                <a:latin typeface="Times New Roman" panose="02020603050405020304" pitchFamily="18" charset="0"/>
                <a:ea typeface="宋体" panose="02010600030101010101" pitchFamily="2" charset="-122"/>
              </a:rPr>
              <a:t>Traveling Salesman Problem</a:t>
            </a:r>
            <a:r>
              <a:rPr lang="zh-CN" altLang="en-US" sz="2200" b="1" dirty="0">
                <a:solidFill>
                  <a:srgbClr val="0000FF"/>
                </a:solidFill>
                <a:latin typeface="Times New Roman" panose="02020603050405020304" pitchFamily="18" charset="0"/>
                <a:ea typeface="宋体" panose="02010600030101010101" pitchFamily="2" charset="-122"/>
              </a:rPr>
              <a:t>，</a:t>
            </a:r>
            <a:r>
              <a:rPr lang="en-US" altLang="zh-CN" sz="2200" b="1" dirty="0">
                <a:solidFill>
                  <a:srgbClr val="0000FF"/>
                </a:solidFill>
                <a:latin typeface="Times New Roman" panose="02020603050405020304" pitchFamily="18" charset="0"/>
                <a:ea typeface="宋体" panose="02010600030101010101" pitchFamily="2" charset="-122"/>
              </a:rPr>
              <a:t>TSP</a:t>
            </a:r>
            <a:r>
              <a:rPr lang="zh-CN" altLang="en-US" sz="2200" b="1" dirty="0">
                <a:solidFill>
                  <a:srgbClr val="0000FF"/>
                </a:solidFill>
                <a:latin typeface="Times New Roman" panose="02020603050405020304" pitchFamily="18" charset="0"/>
                <a:ea typeface="宋体" panose="02010600030101010101" pitchFamily="2" charset="-122"/>
              </a:rPr>
              <a:t>）</a:t>
            </a:r>
            <a:r>
              <a:rPr lang="zh-CN" altLang="en-US" sz="2200" dirty="0">
                <a:solidFill>
                  <a:schemeClr val="tx1"/>
                </a:solidFill>
                <a:latin typeface="Times New Roman" panose="02020603050405020304" pitchFamily="18" charset="0"/>
                <a:ea typeface="宋体" panose="02010600030101010101" pitchFamily="2" charset="-122"/>
              </a:rPr>
              <a:t>：</a:t>
            </a:r>
          </a:p>
          <a:p>
            <a:pPr algn="just">
              <a:lnSpc>
                <a:spcPct val="120000"/>
              </a:lnSpc>
              <a:spcBef>
                <a:spcPct val="20000"/>
              </a:spcBef>
            </a:pPr>
            <a:r>
              <a:rPr lang="zh-CN" altLang="en-US" sz="2200" dirty="0">
                <a:solidFill>
                  <a:schemeClr val="tx1"/>
                </a:solidFill>
                <a:latin typeface="Arial" panose="020B0604020202020204" pitchFamily="34" charset="0"/>
                <a:ea typeface="宋体" panose="02010600030101010101" pitchFamily="2" charset="-122"/>
              </a:rPr>
              <a:t>在寻求单一旅行者由起点出发，通过所有给定的需求点之后，最后再回到原点的最小路径成本。</a:t>
            </a:r>
            <a:endParaRPr lang="zh-CN" altLang="en-US" sz="2200" dirty="0">
              <a:solidFill>
                <a:schemeClr val="tx1"/>
              </a:solidFill>
              <a:ea typeface="宋体" panose="02010600030101010101" pitchFamily="2" charset="-122"/>
            </a:endParaRPr>
          </a:p>
        </p:txBody>
      </p:sp>
      <p:sp>
        <p:nvSpPr>
          <p:cNvPr id="30" name="Text Box 9"/>
          <p:cNvSpPr txBox="1"/>
          <p:nvPr/>
        </p:nvSpPr>
        <p:spPr>
          <a:xfrm>
            <a:off x="539750" y="2752158"/>
            <a:ext cx="8247063" cy="1324914"/>
          </a:xfrm>
          <a:prstGeom prst="rect">
            <a:avLst/>
          </a:prstGeom>
          <a:solidFill>
            <a:srgbClr val="FFFFFF"/>
          </a:solidFill>
          <a:ln w="9525" cap="flat" cmpd="sng">
            <a:solidFill>
              <a:srgbClr val="808080"/>
            </a:solidFill>
            <a:prstDash val="solid"/>
            <a:miter/>
            <a:headEnd type="none" w="med" len="med"/>
            <a:tailEnd type="none" w="med" len="med"/>
          </a:ln>
        </p:spPr>
        <p:txBody>
          <a:bodyPr anchor="b" anchorCtr="0">
            <a:spAutoFit/>
          </a:bodyPr>
          <a:lstStyle/>
          <a:p>
            <a:pPr algn="just">
              <a:lnSpc>
                <a:spcPct val="120000"/>
              </a:lnSpc>
              <a:spcBef>
                <a:spcPct val="20000"/>
              </a:spcBef>
            </a:pPr>
            <a:r>
              <a:rPr lang="zh-CN" altLang="en-US" sz="2200" b="1" dirty="0">
                <a:solidFill>
                  <a:srgbClr val="0000FF"/>
                </a:solidFill>
                <a:latin typeface="Times New Roman" panose="02020603050405020304" pitchFamily="18" charset="0"/>
                <a:ea typeface="宋体" panose="02010600030101010101" pitchFamily="2" charset="-122"/>
              </a:rPr>
              <a:t>蚂蚁搜索食物的过程 </a:t>
            </a:r>
            <a:r>
              <a:rPr lang="zh-CN" altLang="en-US" sz="2200" dirty="0">
                <a:solidFill>
                  <a:srgbClr val="0000FF"/>
                </a:solidFill>
                <a:latin typeface="Times New Roman" panose="02020603050405020304" pitchFamily="18" charset="0"/>
                <a:ea typeface="宋体" panose="02010600030101010101" pitchFamily="2" charset="-122"/>
              </a:rPr>
              <a:t>：</a:t>
            </a:r>
          </a:p>
          <a:p>
            <a:pPr algn="just">
              <a:lnSpc>
                <a:spcPct val="120000"/>
              </a:lnSpc>
              <a:spcBef>
                <a:spcPct val="20000"/>
              </a:spcBef>
            </a:pPr>
            <a:r>
              <a:rPr lang="zh-CN" altLang="en-US" sz="2200" dirty="0">
                <a:solidFill>
                  <a:schemeClr val="tx1"/>
                </a:solidFill>
                <a:latin typeface="Arial" panose="020B0604020202020204" pitchFamily="34" charset="0"/>
                <a:ea typeface="宋体" panose="02010600030101010101" pitchFamily="2" charset="-122"/>
              </a:rPr>
              <a:t>通过个体之间的信息交流与相互协作最终找到从蚁穴到食物源的最短路径。</a:t>
            </a:r>
            <a:endParaRPr lang="zh-CN" altLang="en-US" sz="2200" dirty="0">
              <a:solidFill>
                <a:schemeClr val="tx1"/>
              </a:solidFill>
              <a:ea typeface="宋体" panose="02010600030101010101" pitchFamily="2" charset="-122"/>
            </a:endParaRPr>
          </a:p>
        </p:txBody>
      </p:sp>
    </p:spTree>
    <p:extLst>
      <p:ext uri="{BB962C8B-B14F-4D97-AF65-F5344CB8AC3E}">
        <p14:creationId xmlns:p14="http://schemas.microsoft.com/office/powerpoint/2010/main" val="229228521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3" name="灯片编号占位符 3"/>
          <p:cNvSpPr>
            <a:spLocks noGrp="1"/>
          </p:cNvSpPr>
          <p:nvPr>
            <p:ph type="sldNum" sz="quarter" idx="10"/>
          </p:nvPr>
        </p:nvSpPr>
        <p:spPr>
          <a:ln/>
        </p:spPr>
        <p:txBody>
          <a:bodyPr wrap="square" lIns="91440" tIns="45720" rIns="91440" bIns="45720" anchor="t"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5pPr>
          </a:lstStyle>
          <a:p>
            <a:pPr lvl="0" algn="r" eaLnBrk="1" hangingPunct="1">
              <a:buSzTx/>
            </a:pPr>
            <a:fld id="{9A0DB2DC-4C9A-4742-B13C-FB6460FD3503}" type="slidenum">
              <a:rPr lang="ja-JP" altLang="en-US" sz="1800" dirty="0">
                <a:solidFill>
                  <a:srgbClr val="A50021"/>
                </a:solidFill>
                <a:latin typeface="Arial" panose="020B0604020202020204" pitchFamily="34" charset="0"/>
                <a:ea typeface="MS PGothic" panose="020B0600070205080204" pitchFamily="34" charset="-128"/>
              </a:rPr>
              <a:t>34</a:t>
            </a:fld>
            <a:endParaRPr lang="ja-JP" altLang="en-US" sz="1800" dirty="0">
              <a:solidFill>
                <a:srgbClr val="A50021"/>
              </a:solidFill>
              <a:latin typeface="Arial" panose="020B0604020202020204" pitchFamily="34" charset="0"/>
              <a:ea typeface="MS PGothic" panose="020B0600070205080204" pitchFamily="34" charset="-128"/>
            </a:endParaRPr>
          </a:p>
        </p:txBody>
      </p:sp>
      <p:sp>
        <p:nvSpPr>
          <p:cNvPr id="115714" name="Rectangle 5"/>
          <p:cNvSpPr/>
          <p:nvPr/>
        </p:nvSpPr>
        <p:spPr>
          <a:xfrm>
            <a:off x="236538" y="839788"/>
            <a:ext cx="8077200" cy="492125"/>
          </a:xfrm>
          <a:prstGeom prst="rect">
            <a:avLst/>
          </a:prstGeom>
          <a:noFill/>
          <a:ln w="9525">
            <a:noFill/>
          </a:ln>
        </p:spPr>
        <p:txBody>
          <a:bodyPr anchor="t" anchorCtr="0">
            <a:spAutoFit/>
          </a:bodyPr>
          <a:lstStyle/>
          <a:p>
            <a:pPr>
              <a:buFont typeface="Wingdings" panose="05000000000000000000" pitchFamily="2" charset="2"/>
            </a:pPr>
            <a:r>
              <a:rPr lang="zh-CN" altLang="en-US" sz="2600" b="1" dirty="0">
                <a:solidFill>
                  <a:srgbClr val="0000FF"/>
                </a:solidFill>
                <a:latin typeface="Times New Roman" panose="02020603050405020304" pitchFamily="18" charset="0"/>
                <a:ea typeface="宋体" panose="02010600030101010101" pitchFamily="2" charset="-122"/>
              </a:rPr>
              <a:t>蚁群系统的</a:t>
            </a:r>
            <a:r>
              <a:rPr lang="zh-CN" altLang="zh-CN" sz="2600" b="1" dirty="0">
                <a:solidFill>
                  <a:srgbClr val="0000FF"/>
                </a:solidFill>
                <a:latin typeface="Times New Roman" panose="02020603050405020304" pitchFamily="18" charset="0"/>
                <a:ea typeface="宋体" panose="02010600030101010101" pitchFamily="2" charset="-122"/>
              </a:rPr>
              <a:t>模型</a:t>
            </a:r>
            <a:endParaRPr lang="zh-CN" altLang="en-US" sz="2600" b="1" dirty="0">
              <a:solidFill>
                <a:srgbClr val="0000FF"/>
              </a:solidFill>
              <a:latin typeface="Times New Roman" panose="02020603050405020304" pitchFamily="18" charset="0"/>
              <a:ea typeface="Times New Roman" panose="02020603050405020304" pitchFamily="18" charset="0"/>
            </a:endParaRPr>
          </a:p>
        </p:txBody>
      </p:sp>
      <p:sp>
        <p:nvSpPr>
          <p:cNvPr id="115715" name="Rectangle 10"/>
          <p:cNvSpPr>
            <a:spLocks noGrp="1"/>
          </p:cNvSpPr>
          <p:nvPr>
            <p:ph type="title"/>
          </p:nvPr>
        </p:nvSpPr>
        <p:spPr>
          <a:ln/>
        </p:spPr>
        <p:txBody>
          <a:bodyPr vert="horz" wrap="square" lIns="91440" tIns="45720" rIns="91440" bIns="45720" anchor="b" anchorCtr="0"/>
          <a:lstStyle/>
          <a:p>
            <a:pPr eaLnBrk="1" hangingPunct="1">
              <a:buNone/>
            </a:pPr>
            <a:r>
              <a:rPr lang="en-US" altLang="zh-CN" sz="4000" b="0" dirty="0">
                <a:latin typeface="Times New Roman" panose="02020603050405020304" pitchFamily="18" charset="0"/>
                <a:ea typeface="黑体" panose="02010609060101010101" pitchFamily="49" charset="-122"/>
              </a:rPr>
              <a:t> </a:t>
            </a:r>
            <a:r>
              <a:rPr lang="en-US" altLang="zh-CN" sz="3600" b="0" dirty="0">
                <a:latin typeface="Times New Roman" panose="02020603050405020304" pitchFamily="18" charset="0"/>
                <a:ea typeface="黑体" panose="02010609060101010101" pitchFamily="49" charset="-122"/>
              </a:rPr>
              <a:t>6.7.2  </a:t>
            </a:r>
            <a:r>
              <a:rPr lang="zh-CN" altLang="en-US" sz="3600" b="0" dirty="0">
                <a:latin typeface="Times New Roman" panose="02020603050405020304" pitchFamily="18" charset="0"/>
                <a:ea typeface="黑体" panose="02010609060101010101" pitchFamily="49" charset="-122"/>
              </a:rPr>
              <a:t>基本蚁群算法模型</a:t>
            </a:r>
          </a:p>
        </p:txBody>
      </p:sp>
      <p:sp>
        <p:nvSpPr>
          <p:cNvPr id="115716" name="Rectangle 8"/>
          <p:cNvSpPr/>
          <p:nvPr/>
        </p:nvSpPr>
        <p:spPr>
          <a:xfrm>
            <a:off x="-36512" y="620713"/>
            <a:ext cx="8929687" cy="6265862"/>
          </a:xfrm>
          <a:prstGeom prst="rect">
            <a:avLst/>
          </a:prstGeom>
          <a:noFill/>
          <a:ln w="9525">
            <a:noFill/>
          </a:ln>
        </p:spPr>
        <p:txBody>
          <a:bodyPr anchor="t" anchorCtr="0">
            <a:spAutoFit/>
          </a:bodyPr>
          <a:lstStyle/>
          <a:p>
            <a:pPr>
              <a:lnSpc>
                <a:spcPct val="140000"/>
              </a:lnSpc>
              <a:spcBef>
                <a:spcPct val="50000"/>
              </a:spcBef>
              <a:buFont typeface="Wingdings" panose="05000000000000000000" pitchFamily="2" charset="2"/>
            </a:pPr>
            <a:r>
              <a:rPr lang="en-US" altLang="zh-CN" sz="2000" dirty="0">
                <a:solidFill>
                  <a:schemeClr val="tx1"/>
                </a:solidFill>
                <a:latin typeface="Times New Roman" panose="02020603050405020304" pitchFamily="18" charset="0"/>
                <a:ea typeface="宋体" panose="02010600030101010101" pitchFamily="2" charset="-122"/>
              </a:rPr>
              <a:t> </a:t>
            </a:r>
            <a:r>
              <a:rPr lang="en-US" altLang="zh-CN" sz="2600" dirty="0">
                <a:solidFill>
                  <a:schemeClr val="tx1"/>
                </a:solidFill>
                <a:latin typeface="Times New Roman" panose="02020603050405020304" pitchFamily="18" charset="0"/>
                <a:ea typeface="宋体" panose="02010600030101010101" pitchFamily="2" charset="-122"/>
              </a:rPr>
              <a:t>                                     n      </a:t>
            </a:r>
            <a:r>
              <a:rPr lang="zh-CN" altLang="en-US" sz="2600" dirty="0">
                <a:solidFill>
                  <a:schemeClr val="tx1"/>
                </a:solidFill>
                <a:latin typeface="Times New Roman" panose="02020603050405020304" pitchFamily="18" charset="0"/>
                <a:ea typeface="宋体" panose="02010600030101010101" pitchFamily="2" charset="-122"/>
              </a:rPr>
              <a:t>城市的数量</a:t>
            </a:r>
            <a:r>
              <a:rPr lang="en-US" altLang="zh-CN" sz="2000" dirty="0">
                <a:solidFill>
                  <a:schemeClr val="tx1"/>
                </a:solidFill>
                <a:latin typeface="Times New Roman" panose="02020603050405020304" pitchFamily="18" charset="0"/>
                <a:ea typeface="宋体" panose="02010600030101010101" pitchFamily="2" charset="-122"/>
              </a:rPr>
              <a:t>                     </a:t>
            </a:r>
          </a:p>
          <a:p>
            <a:pPr>
              <a:lnSpc>
                <a:spcPct val="140000"/>
              </a:lnSpc>
              <a:spcBef>
                <a:spcPct val="50000"/>
              </a:spcBef>
              <a:buFont typeface="Wingdings" panose="05000000000000000000" pitchFamily="2" charset="2"/>
            </a:pPr>
            <a:r>
              <a:rPr lang="zh-CN" altLang="en-US" dirty="0">
                <a:solidFill>
                  <a:schemeClr val="tx1"/>
                </a:solidFill>
                <a:latin typeface="Times New Roman" panose="02020603050405020304" pitchFamily="18" charset="0"/>
                <a:ea typeface="宋体" panose="02010600030101010101" pitchFamily="2" charset="-122"/>
              </a:rPr>
              <a:t>                </a:t>
            </a:r>
            <a:r>
              <a:rPr lang="en-US" altLang="zh-CN" i="1" dirty="0">
                <a:solidFill>
                  <a:schemeClr val="tx1"/>
                </a:solidFill>
                <a:latin typeface="Times New Roman" panose="02020603050405020304" pitchFamily="18" charset="0"/>
                <a:ea typeface="宋体" panose="02010600030101010101" pitchFamily="2" charset="-122"/>
              </a:rPr>
              <a:t>m</a:t>
            </a:r>
            <a:r>
              <a:rPr lang="zh-CN" altLang="en-US" dirty="0">
                <a:solidFill>
                  <a:schemeClr val="tx1"/>
                </a:solidFill>
                <a:latin typeface="Times New Roman" panose="02020603050405020304" pitchFamily="18" charset="0"/>
                <a:ea typeface="宋体" panose="02010600030101010101" pitchFamily="2" charset="-122"/>
              </a:rPr>
              <a:t>               是蚁群中蚂蚁的数量</a:t>
            </a:r>
            <a:endParaRPr lang="en-US" altLang="zh-CN" dirty="0">
              <a:solidFill>
                <a:schemeClr val="tx1"/>
              </a:solidFill>
              <a:latin typeface="Times New Roman" panose="02020603050405020304" pitchFamily="18" charset="0"/>
              <a:ea typeface="宋体" panose="02010600030101010101" pitchFamily="2" charset="-122"/>
            </a:endParaRPr>
          </a:p>
          <a:p>
            <a:pPr>
              <a:lnSpc>
                <a:spcPct val="140000"/>
              </a:lnSpc>
              <a:spcBef>
                <a:spcPct val="50000"/>
              </a:spcBef>
              <a:buFont typeface="Wingdings" panose="05000000000000000000" pitchFamily="2" charset="2"/>
            </a:pPr>
            <a:r>
              <a:rPr lang="zh-CN" altLang="en-US" dirty="0">
                <a:solidFill>
                  <a:schemeClr val="tx1"/>
                </a:solidFill>
                <a:latin typeface="Times New Roman" panose="02020603050405020304" pitchFamily="18" charset="0"/>
                <a:ea typeface="宋体" panose="02010600030101010101" pitchFamily="2" charset="-122"/>
              </a:rPr>
              <a:t>                                  表示元素</a:t>
            </a:r>
            <a:r>
              <a:rPr lang="en-US" altLang="zh-CN" dirty="0">
                <a:solidFill>
                  <a:schemeClr val="tx1"/>
                </a:solidFill>
                <a:latin typeface="Times New Roman" panose="02020603050405020304" pitchFamily="18" charset="0"/>
                <a:ea typeface="宋体" panose="02010600030101010101" pitchFamily="2" charset="-122"/>
              </a:rPr>
              <a:t>(</a:t>
            </a:r>
            <a:r>
              <a:rPr lang="zh-CN" altLang="en-US" dirty="0">
                <a:solidFill>
                  <a:schemeClr val="tx1"/>
                </a:solidFill>
                <a:latin typeface="Times New Roman" panose="02020603050405020304" pitchFamily="18" charset="0"/>
                <a:ea typeface="宋体" panose="02010600030101010101" pitchFamily="2" charset="-122"/>
              </a:rPr>
              <a:t>城市</a:t>
            </a:r>
            <a:r>
              <a:rPr lang="en-US" altLang="zh-CN" dirty="0">
                <a:solidFill>
                  <a:schemeClr val="tx1"/>
                </a:solidFill>
                <a:latin typeface="Times New Roman" panose="02020603050405020304" pitchFamily="18" charset="0"/>
                <a:ea typeface="宋体" panose="02010600030101010101" pitchFamily="2" charset="-122"/>
              </a:rPr>
              <a:t>) </a:t>
            </a:r>
            <a:r>
              <a:rPr lang="zh-CN" altLang="en-US" dirty="0">
                <a:solidFill>
                  <a:schemeClr val="tx1"/>
                </a:solidFill>
                <a:latin typeface="Times New Roman" panose="02020603050405020304" pitchFamily="18" charset="0"/>
                <a:ea typeface="宋体" panose="02010600030101010101" pitchFamily="2" charset="-122"/>
              </a:rPr>
              <a:t>和元素</a:t>
            </a:r>
            <a:r>
              <a:rPr lang="en-US" altLang="zh-CN" dirty="0">
                <a:solidFill>
                  <a:schemeClr val="tx1"/>
                </a:solidFill>
                <a:latin typeface="Times New Roman" panose="02020603050405020304" pitchFamily="18" charset="0"/>
                <a:ea typeface="宋体" panose="02010600030101010101" pitchFamily="2" charset="-122"/>
              </a:rPr>
              <a:t>(</a:t>
            </a:r>
            <a:r>
              <a:rPr lang="zh-CN" altLang="en-US" dirty="0">
                <a:solidFill>
                  <a:schemeClr val="tx1"/>
                </a:solidFill>
                <a:latin typeface="Times New Roman" panose="02020603050405020304" pitchFamily="18" charset="0"/>
                <a:ea typeface="宋体" panose="02010600030101010101" pitchFamily="2" charset="-122"/>
              </a:rPr>
              <a:t>城市</a:t>
            </a:r>
            <a:r>
              <a:rPr lang="en-US" altLang="zh-CN" dirty="0">
                <a:solidFill>
                  <a:schemeClr val="tx1"/>
                </a:solidFill>
                <a:latin typeface="Times New Roman" panose="02020603050405020304" pitchFamily="18" charset="0"/>
                <a:ea typeface="宋体" panose="02010600030101010101" pitchFamily="2" charset="-122"/>
              </a:rPr>
              <a:t>) </a:t>
            </a:r>
            <a:r>
              <a:rPr lang="zh-CN" altLang="en-US" dirty="0">
                <a:solidFill>
                  <a:schemeClr val="tx1"/>
                </a:solidFill>
                <a:latin typeface="Times New Roman" panose="02020603050405020304" pitchFamily="18" charset="0"/>
                <a:ea typeface="宋体" panose="02010600030101010101" pitchFamily="2" charset="-122"/>
              </a:rPr>
              <a:t>之间的距离</a:t>
            </a:r>
            <a:endParaRPr lang="en-US" altLang="zh-CN" dirty="0">
              <a:solidFill>
                <a:schemeClr val="tx1"/>
              </a:solidFill>
              <a:latin typeface="Times New Roman" panose="02020603050405020304" pitchFamily="18" charset="0"/>
              <a:ea typeface="宋体" panose="02010600030101010101" pitchFamily="2" charset="-122"/>
            </a:endParaRPr>
          </a:p>
          <a:p>
            <a:pPr>
              <a:lnSpc>
                <a:spcPct val="140000"/>
              </a:lnSpc>
              <a:spcBef>
                <a:spcPct val="50000"/>
              </a:spcBef>
              <a:buFont typeface="Wingdings" panose="05000000000000000000" pitchFamily="2" charset="2"/>
            </a:pPr>
            <a:r>
              <a:rPr lang="en-US" altLang="zh-CN" dirty="0">
                <a:solidFill>
                  <a:schemeClr val="tx1"/>
                </a:solidFill>
                <a:latin typeface="Arial" panose="020B0604020202020204" pitchFamily="34" charset="0"/>
                <a:ea typeface="宋体" panose="02010600030101010101" pitchFamily="2" charset="-122"/>
              </a:rPr>
              <a:t>                               </a:t>
            </a:r>
            <a:r>
              <a:rPr lang="zh-CN" altLang="zh-CN" dirty="0">
                <a:solidFill>
                  <a:schemeClr val="tx1"/>
                </a:solidFill>
                <a:latin typeface="Arial" panose="020B0604020202020204" pitchFamily="34" charset="0"/>
                <a:ea typeface="宋体" panose="02010600030101010101" pitchFamily="2" charset="-122"/>
              </a:rPr>
              <a:t>表示能见度，称为启发信息函数，等于距离</a:t>
            </a:r>
            <a:endParaRPr lang="en-US" altLang="zh-CN" dirty="0">
              <a:solidFill>
                <a:schemeClr val="tx1"/>
              </a:solidFill>
              <a:latin typeface="Arial" panose="020B0604020202020204" pitchFamily="34" charset="0"/>
              <a:ea typeface="宋体" panose="02010600030101010101" pitchFamily="2" charset="-122"/>
            </a:endParaRPr>
          </a:p>
          <a:p>
            <a:pPr>
              <a:lnSpc>
                <a:spcPct val="140000"/>
              </a:lnSpc>
              <a:spcBef>
                <a:spcPct val="50000"/>
              </a:spcBef>
              <a:buFont typeface="Wingdings" panose="05000000000000000000" pitchFamily="2" charset="2"/>
            </a:pPr>
            <a:r>
              <a:rPr lang="en-US" altLang="zh-CN" dirty="0">
                <a:solidFill>
                  <a:schemeClr val="tx1"/>
                </a:solidFill>
                <a:latin typeface="Arial" panose="020B0604020202020204" pitchFamily="34" charset="0"/>
                <a:ea typeface="宋体" panose="02010600030101010101" pitchFamily="2" charset="-122"/>
              </a:rPr>
              <a:t>                               </a:t>
            </a:r>
            <a:r>
              <a:rPr lang="zh-CN" altLang="zh-CN" dirty="0">
                <a:solidFill>
                  <a:schemeClr val="tx1"/>
                </a:solidFill>
                <a:latin typeface="Arial" panose="020B0604020202020204" pitchFamily="34" charset="0"/>
                <a:ea typeface="宋体" panose="02010600030101010101" pitchFamily="2" charset="-122"/>
              </a:rPr>
              <a:t>的倒数，</a:t>
            </a:r>
            <a:r>
              <a:rPr lang="zh-CN" altLang="en-US" dirty="0">
                <a:solidFill>
                  <a:schemeClr val="tx1"/>
                </a:solidFill>
                <a:latin typeface="Arial" panose="020B0604020202020204" pitchFamily="34" charset="0"/>
                <a:ea typeface="宋体" panose="02010600030101010101" pitchFamily="2" charset="-122"/>
              </a:rPr>
              <a:t>即</a:t>
            </a:r>
            <a:endParaRPr lang="en-US" altLang="zh-CN" dirty="0">
              <a:solidFill>
                <a:schemeClr val="tx1"/>
              </a:solidFill>
              <a:latin typeface="Arial" panose="020B0604020202020204" pitchFamily="34" charset="0"/>
              <a:ea typeface="宋体" panose="02010600030101010101" pitchFamily="2" charset="-122"/>
            </a:endParaRPr>
          </a:p>
          <a:p>
            <a:pPr>
              <a:lnSpc>
                <a:spcPct val="140000"/>
              </a:lnSpc>
              <a:spcBef>
                <a:spcPct val="50000"/>
              </a:spcBef>
              <a:buFont typeface="Wingdings" panose="05000000000000000000" pitchFamily="2" charset="2"/>
            </a:pPr>
            <a:r>
              <a:rPr lang="en-US" altLang="zh-CN" dirty="0">
                <a:solidFill>
                  <a:schemeClr val="tx1"/>
                </a:solidFill>
                <a:latin typeface="Times New Roman" panose="02020603050405020304" pitchFamily="18" charset="0"/>
                <a:ea typeface="宋体" panose="02010600030101010101" pitchFamily="2" charset="-122"/>
              </a:rPr>
              <a:t>                                  </a:t>
            </a:r>
            <a:r>
              <a:rPr lang="zh-CN" altLang="zh-CN" dirty="0">
                <a:solidFill>
                  <a:schemeClr val="tx1"/>
                </a:solidFill>
                <a:latin typeface="Times New Roman" panose="02020603050405020304" pitchFamily="18" charset="0"/>
                <a:ea typeface="宋体" panose="02010600030101010101" pitchFamily="2" charset="-122"/>
              </a:rPr>
              <a:t>表示</a:t>
            </a:r>
            <a:r>
              <a:rPr lang="en-US" altLang="zh-CN" i="1" dirty="0">
                <a:solidFill>
                  <a:schemeClr val="tx1"/>
                </a:solidFill>
                <a:latin typeface="Times New Roman" panose="02020603050405020304" pitchFamily="18" charset="0"/>
                <a:ea typeface="宋体" panose="02010600030101010101" pitchFamily="2" charset="-122"/>
              </a:rPr>
              <a:t>t</a:t>
            </a:r>
            <a:r>
              <a:rPr lang="zh-CN" altLang="zh-CN" dirty="0">
                <a:solidFill>
                  <a:schemeClr val="tx1"/>
                </a:solidFill>
                <a:latin typeface="Times New Roman" panose="02020603050405020304" pitchFamily="18" charset="0"/>
                <a:ea typeface="宋体" panose="02010600030101010101" pitchFamily="2" charset="-122"/>
              </a:rPr>
              <a:t>时刻位于城市</a:t>
            </a:r>
            <a:r>
              <a:rPr lang="en-US" altLang="zh-CN" i="1" dirty="0">
                <a:solidFill>
                  <a:schemeClr val="tx1"/>
                </a:solidFill>
                <a:latin typeface="Times New Roman" panose="02020603050405020304" pitchFamily="18" charset="0"/>
                <a:ea typeface="宋体" panose="02010600030101010101" pitchFamily="2" charset="-122"/>
              </a:rPr>
              <a:t>x</a:t>
            </a:r>
            <a:r>
              <a:rPr lang="zh-CN" altLang="zh-CN" dirty="0">
                <a:solidFill>
                  <a:schemeClr val="tx1"/>
                </a:solidFill>
                <a:latin typeface="Times New Roman" panose="02020603050405020304" pitchFamily="18" charset="0"/>
                <a:ea typeface="宋体" panose="02010600030101010101" pitchFamily="2" charset="-122"/>
              </a:rPr>
              <a:t>的蚂蚁的个数，</a:t>
            </a:r>
            <a:endParaRPr lang="en-US" altLang="zh-CN" dirty="0">
              <a:solidFill>
                <a:schemeClr val="tx1"/>
              </a:solidFill>
              <a:latin typeface="Times New Roman" panose="02020603050405020304" pitchFamily="18" charset="0"/>
              <a:ea typeface="宋体" panose="02010600030101010101" pitchFamily="2" charset="-122"/>
            </a:endParaRPr>
          </a:p>
          <a:p>
            <a:pPr>
              <a:lnSpc>
                <a:spcPct val="140000"/>
              </a:lnSpc>
              <a:spcBef>
                <a:spcPct val="50000"/>
              </a:spcBef>
              <a:buFont typeface="Wingdings" panose="05000000000000000000" pitchFamily="2" charset="2"/>
            </a:pPr>
            <a:r>
              <a:rPr lang="en-US" altLang="zh-CN" dirty="0">
                <a:solidFill>
                  <a:schemeClr val="tx1"/>
                </a:solidFill>
                <a:latin typeface="Arial" panose="020B0604020202020204" pitchFamily="34" charset="0"/>
                <a:ea typeface="宋体" panose="02010600030101010101" pitchFamily="2" charset="-122"/>
              </a:rPr>
              <a:t>                               </a:t>
            </a:r>
            <a:r>
              <a:rPr lang="zh-CN" altLang="zh-CN" dirty="0">
                <a:solidFill>
                  <a:schemeClr val="tx1"/>
                </a:solidFill>
                <a:latin typeface="Arial" panose="020B0604020202020204" pitchFamily="34" charset="0"/>
                <a:ea typeface="宋体" panose="02010600030101010101" pitchFamily="2" charset="-122"/>
              </a:rPr>
              <a:t>表示</a:t>
            </a:r>
            <a:r>
              <a:rPr lang="en-US" altLang="zh-CN" i="1" dirty="0">
                <a:solidFill>
                  <a:schemeClr val="tx1"/>
                </a:solidFill>
                <a:latin typeface="Times New Roman" panose="02020603050405020304" pitchFamily="18" charset="0"/>
                <a:ea typeface="宋体" panose="02010600030101010101" pitchFamily="2" charset="-122"/>
              </a:rPr>
              <a:t>t</a:t>
            </a:r>
            <a:r>
              <a:rPr lang="zh-CN" altLang="zh-CN" dirty="0">
                <a:solidFill>
                  <a:schemeClr val="tx1"/>
                </a:solidFill>
                <a:latin typeface="Arial" panose="020B0604020202020204" pitchFamily="34" charset="0"/>
                <a:ea typeface="宋体" panose="02010600030101010101" pitchFamily="2" charset="-122"/>
              </a:rPr>
              <a:t>时刻在</a:t>
            </a:r>
            <a:r>
              <a:rPr lang="en-US" altLang="zh-CN" i="1" dirty="0">
                <a:solidFill>
                  <a:schemeClr val="tx1"/>
                </a:solidFill>
                <a:latin typeface="Times New Roman" panose="02020603050405020304" pitchFamily="18" charset="0"/>
                <a:ea typeface="宋体" panose="02010600030101010101" pitchFamily="2" charset="-122"/>
              </a:rPr>
              <a:t>xy</a:t>
            </a:r>
            <a:r>
              <a:rPr lang="zh-CN" altLang="zh-CN" dirty="0">
                <a:solidFill>
                  <a:schemeClr val="tx1"/>
                </a:solidFill>
                <a:latin typeface="Arial" panose="020B0604020202020204" pitchFamily="34" charset="0"/>
                <a:ea typeface="宋体" panose="02010600030101010101" pitchFamily="2" charset="-122"/>
              </a:rPr>
              <a:t>连线上残留的信息素</a:t>
            </a:r>
            <a:r>
              <a:rPr lang="zh-CN" altLang="en-US" dirty="0">
                <a:solidFill>
                  <a:schemeClr val="tx1"/>
                </a:solidFill>
                <a:latin typeface="Arial" panose="020B0604020202020204" pitchFamily="34" charset="0"/>
                <a:ea typeface="宋体" panose="02010600030101010101" pitchFamily="2" charset="-122"/>
              </a:rPr>
              <a:t>，</a:t>
            </a:r>
            <a:r>
              <a:rPr lang="zh-CN" altLang="zh-CN" dirty="0">
                <a:solidFill>
                  <a:schemeClr val="tx1"/>
                </a:solidFill>
                <a:latin typeface="Arial" panose="020B0604020202020204" pitchFamily="34" charset="0"/>
                <a:ea typeface="宋体" panose="02010600030101010101" pitchFamily="2" charset="-122"/>
              </a:rPr>
              <a:t>初始时</a:t>
            </a:r>
            <a:endParaRPr lang="en-US" altLang="zh-CN" dirty="0">
              <a:solidFill>
                <a:schemeClr val="tx1"/>
              </a:solidFill>
              <a:latin typeface="Arial" panose="020B0604020202020204" pitchFamily="34" charset="0"/>
              <a:ea typeface="宋体" panose="02010600030101010101" pitchFamily="2" charset="-122"/>
            </a:endParaRPr>
          </a:p>
          <a:p>
            <a:pPr>
              <a:lnSpc>
                <a:spcPct val="140000"/>
              </a:lnSpc>
              <a:spcBef>
                <a:spcPct val="50000"/>
              </a:spcBef>
              <a:buFont typeface="Wingdings" panose="05000000000000000000" pitchFamily="2" charset="2"/>
            </a:pPr>
            <a:r>
              <a:rPr lang="en-US" altLang="zh-CN" dirty="0">
                <a:solidFill>
                  <a:schemeClr val="tx1"/>
                </a:solidFill>
                <a:latin typeface="Arial" panose="020B0604020202020204" pitchFamily="34" charset="0"/>
                <a:ea typeface="宋体" panose="02010600030101010101" pitchFamily="2" charset="-122"/>
              </a:rPr>
              <a:t>                               </a:t>
            </a:r>
            <a:r>
              <a:rPr lang="zh-CN" altLang="zh-CN" dirty="0">
                <a:solidFill>
                  <a:schemeClr val="tx1"/>
                </a:solidFill>
                <a:latin typeface="Arial" panose="020B0604020202020204" pitchFamily="34" charset="0"/>
                <a:ea typeface="宋体" panose="02010600030101010101" pitchFamily="2" charset="-122"/>
              </a:rPr>
              <a:t>刻各条路径上的信息素相等即</a:t>
            </a:r>
            <a:endParaRPr lang="en-US" altLang="zh-CN" dirty="0">
              <a:solidFill>
                <a:schemeClr val="tx1"/>
              </a:solidFill>
              <a:latin typeface="Arial" panose="020B0604020202020204" pitchFamily="34" charset="0"/>
              <a:ea typeface="宋体" panose="02010600030101010101" pitchFamily="2" charset="-122"/>
            </a:endParaRPr>
          </a:p>
          <a:p>
            <a:pPr>
              <a:lnSpc>
                <a:spcPct val="140000"/>
              </a:lnSpc>
              <a:spcBef>
                <a:spcPct val="50000"/>
              </a:spcBef>
              <a:buFont typeface="Wingdings" panose="05000000000000000000" pitchFamily="2" charset="2"/>
            </a:pPr>
            <a:r>
              <a:rPr lang="en-US" altLang="zh-CN" dirty="0">
                <a:solidFill>
                  <a:schemeClr val="tx1"/>
                </a:solidFill>
                <a:latin typeface="Arial" panose="020B0604020202020204" pitchFamily="34" charset="0"/>
                <a:ea typeface="宋体" panose="02010600030101010101" pitchFamily="2" charset="-122"/>
              </a:rPr>
              <a:t>   </a:t>
            </a:r>
            <a:r>
              <a:rPr lang="zh-CN" altLang="zh-CN" dirty="0">
                <a:solidFill>
                  <a:schemeClr val="tx1"/>
                </a:solidFill>
                <a:latin typeface="Arial" panose="020B0604020202020204" pitchFamily="34" charset="0"/>
                <a:ea typeface="宋体" panose="02010600030101010101" pitchFamily="2" charset="-122"/>
              </a:rPr>
              <a:t>蚂蚁</a:t>
            </a:r>
            <a:r>
              <a:rPr lang="en-US" altLang="zh-CN" i="1" dirty="0">
                <a:solidFill>
                  <a:schemeClr val="tx1"/>
                </a:solidFill>
                <a:latin typeface="Times New Roman" panose="02020603050405020304" pitchFamily="18" charset="0"/>
                <a:ea typeface="宋体" panose="02010600030101010101" pitchFamily="2" charset="-122"/>
              </a:rPr>
              <a:t>k</a:t>
            </a:r>
            <a:r>
              <a:rPr lang="zh-CN" altLang="zh-CN" dirty="0">
                <a:solidFill>
                  <a:schemeClr val="tx1"/>
                </a:solidFill>
                <a:latin typeface="Arial" panose="020B0604020202020204" pitchFamily="34" charset="0"/>
                <a:ea typeface="宋体" panose="02010600030101010101" pitchFamily="2" charset="-122"/>
              </a:rPr>
              <a:t>在运动过程中，根据各条路径上的信息素决定转移方向。</a:t>
            </a:r>
            <a:endParaRPr lang="en-US" altLang="zh-CN" dirty="0">
              <a:solidFill>
                <a:schemeClr val="tx1"/>
              </a:solidFill>
              <a:latin typeface="Times New Roman" panose="02020603050405020304" pitchFamily="18" charset="0"/>
              <a:ea typeface="Times New Roman" panose="02020603050405020304" pitchFamily="18" charset="0"/>
            </a:endParaRPr>
          </a:p>
        </p:txBody>
      </p:sp>
      <p:sp>
        <p:nvSpPr>
          <p:cNvPr id="115717" name="Rectangle 7"/>
          <p:cNvSpPr/>
          <p:nvPr/>
        </p:nvSpPr>
        <p:spPr>
          <a:xfrm>
            <a:off x="0" y="0"/>
            <a:ext cx="9144000" cy="0"/>
          </a:xfrm>
          <a:prstGeom prst="rect">
            <a:avLst/>
          </a:prstGeom>
          <a:noFill/>
          <a:ln w="9525">
            <a:noFill/>
          </a:ln>
        </p:spPr>
        <p:txBody>
          <a:bodyPr wrap="none" anchor="ctr" anchorCtr="0">
            <a:spAutoFit/>
          </a:bodyPr>
          <a:lstStyle/>
          <a:p>
            <a:endParaRPr lang="zh-CN" altLang="en-US" dirty="0">
              <a:latin typeface="宋体" panose="02010600030101010101" pitchFamily="2" charset="-122"/>
              <a:ea typeface="宋体" panose="02010600030101010101" pitchFamily="2" charset="-122"/>
            </a:endParaRPr>
          </a:p>
        </p:txBody>
      </p:sp>
      <p:sp>
        <p:nvSpPr>
          <p:cNvPr id="115718" name="Rectangle 2"/>
          <p:cNvSpPr/>
          <p:nvPr/>
        </p:nvSpPr>
        <p:spPr>
          <a:xfrm>
            <a:off x="0" y="0"/>
            <a:ext cx="9144000" cy="0"/>
          </a:xfrm>
          <a:prstGeom prst="rect">
            <a:avLst/>
          </a:prstGeom>
          <a:noFill/>
          <a:ln w="9525">
            <a:noFill/>
          </a:ln>
        </p:spPr>
        <p:txBody>
          <a:bodyPr wrap="none" anchor="ctr" anchorCtr="0">
            <a:spAutoFit/>
          </a:bodyPr>
          <a:lstStyle/>
          <a:p>
            <a:endParaRPr lang="zh-CN" altLang="en-US" dirty="0">
              <a:latin typeface="宋体" panose="02010600030101010101" pitchFamily="2" charset="-122"/>
              <a:ea typeface="宋体" panose="02010600030101010101" pitchFamily="2" charset="-122"/>
            </a:endParaRPr>
          </a:p>
        </p:txBody>
      </p:sp>
      <p:sp>
        <p:nvSpPr>
          <p:cNvPr id="115719" name="Rectangle 4"/>
          <p:cNvSpPr/>
          <p:nvPr/>
        </p:nvSpPr>
        <p:spPr>
          <a:xfrm>
            <a:off x="0" y="0"/>
            <a:ext cx="9144000" cy="0"/>
          </a:xfrm>
          <a:prstGeom prst="rect">
            <a:avLst/>
          </a:prstGeom>
          <a:noFill/>
          <a:ln w="9525">
            <a:noFill/>
          </a:ln>
        </p:spPr>
        <p:txBody>
          <a:bodyPr wrap="none" anchor="ctr" anchorCtr="0">
            <a:spAutoFit/>
          </a:bodyPr>
          <a:lstStyle/>
          <a:p>
            <a:endParaRPr lang="zh-CN" altLang="en-US" dirty="0">
              <a:latin typeface="宋体" panose="02010600030101010101" pitchFamily="2" charset="-122"/>
              <a:ea typeface="宋体" panose="02010600030101010101" pitchFamily="2" charset="-122"/>
            </a:endParaRPr>
          </a:p>
        </p:txBody>
      </p:sp>
      <p:sp>
        <p:nvSpPr>
          <p:cNvPr id="115720" name="Rectangle 6"/>
          <p:cNvSpPr/>
          <p:nvPr/>
        </p:nvSpPr>
        <p:spPr>
          <a:xfrm>
            <a:off x="0" y="0"/>
            <a:ext cx="9144000" cy="0"/>
          </a:xfrm>
          <a:prstGeom prst="rect">
            <a:avLst/>
          </a:prstGeom>
          <a:noFill/>
          <a:ln w="9525">
            <a:noFill/>
          </a:ln>
        </p:spPr>
        <p:txBody>
          <a:bodyPr wrap="none" anchor="ctr" anchorCtr="0">
            <a:spAutoFit/>
          </a:bodyPr>
          <a:lstStyle/>
          <a:p>
            <a:endParaRPr lang="zh-CN" altLang="en-US" dirty="0">
              <a:latin typeface="宋体" panose="02010600030101010101" pitchFamily="2" charset="-122"/>
              <a:ea typeface="宋体" panose="02010600030101010101" pitchFamily="2" charset="-122"/>
            </a:endParaRPr>
          </a:p>
        </p:txBody>
      </p:sp>
      <p:sp>
        <p:nvSpPr>
          <p:cNvPr id="115721" name="Rectangle 8"/>
          <p:cNvSpPr/>
          <p:nvPr/>
        </p:nvSpPr>
        <p:spPr>
          <a:xfrm>
            <a:off x="0" y="0"/>
            <a:ext cx="9144000" cy="0"/>
          </a:xfrm>
          <a:prstGeom prst="rect">
            <a:avLst/>
          </a:prstGeom>
          <a:noFill/>
          <a:ln w="9525">
            <a:noFill/>
          </a:ln>
        </p:spPr>
        <p:txBody>
          <a:bodyPr wrap="none" anchor="ctr" anchorCtr="0">
            <a:spAutoFit/>
          </a:bodyPr>
          <a:lstStyle/>
          <a:p>
            <a:endParaRPr lang="zh-CN" altLang="en-US" dirty="0">
              <a:latin typeface="宋体" panose="02010600030101010101" pitchFamily="2" charset="-122"/>
              <a:ea typeface="宋体" panose="02010600030101010101" pitchFamily="2" charset="-122"/>
            </a:endParaRPr>
          </a:p>
        </p:txBody>
      </p:sp>
      <p:sp>
        <p:nvSpPr>
          <p:cNvPr id="115722" name="Rectangle 15"/>
          <p:cNvSpPr/>
          <p:nvPr/>
        </p:nvSpPr>
        <p:spPr>
          <a:xfrm>
            <a:off x="0" y="0"/>
            <a:ext cx="9144000" cy="0"/>
          </a:xfrm>
          <a:prstGeom prst="rect">
            <a:avLst/>
          </a:prstGeom>
          <a:noFill/>
          <a:ln w="9525">
            <a:noFill/>
          </a:ln>
        </p:spPr>
        <p:txBody>
          <a:bodyPr wrap="none" anchor="ctr" anchorCtr="0">
            <a:spAutoFit/>
          </a:bodyPr>
          <a:lstStyle/>
          <a:p>
            <a:endParaRPr lang="zh-CN" altLang="en-US" dirty="0">
              <a:latin typeface="宋体" panose="02010600030101010101" pitchFamily="2" charset="-122"/>
              <a:ea typeface="宋体" panose="02010600030101010101" pitchFamily="2" charset="-122"/>
            </a:endParaRPr>
          </a:p>
        </p:txBody>
      </p:sp>
      <p:sp>
        <p:nvSpPr>
          <p:cNvPr id="115723" name="Rectangle 17"/>
          <p:cNvSpPr/>
          <p:nvPr/>
        </p:nvSpPr>
        <p:spPr>
          <a:xfrm>
            <a:off x="0" y="0"/>
            <a:ext cx="9144000" cy="0"/>
          </a:xfrm>
          <a:prstGeom prst="rect">
            <a:avLst/>
          </a:prstGeom>
          <a:noFill/>
          <a:ln w="9525">
            <a:noFill/>
          </a:ln>
        </p:spPr>
        <p:txBody>
          <a:bodyPr wrap="none" anchor="ctr" anchorCtr="0">
            <a:spAutoFit/>
          </a:bodyPr>
          <a:lstStyle/>
          <a:p>
            <a:endParaRPr lang="zh-CN" altLang="en-US" dirty="0">
              <a:latin typeface="宋体" panose="02010600030101010101" pitchFamily="2" charset="-122"/>
              <a:ea typeface="宋体" panose="02010600030101010101" pitchFamily="2" charset="-122"/>
            </a:endParaRPr>
          </a:p>
        </p:txBody>
      </p:sp>
      <p:sp>
        <p:nvSpPr>
          <p:cNvPr id="115724" name="Rectangle 19"/>
          <p:cNvSpPr/>
          <p:nvPr/>
        </p:nvSpPr>
        <p:spPr>
          <a:xfrm>
            <a:off x="0" y="0"/>
            <a:ext cx="9144000" cy="0"/>
          </a:xfrm>
          <a:prstGeom prst="rect">
            <a:avLst/>
          </a:prstGeom>
          <a:noFill/>
          <a:ln w="9525">
            <a:noFill/>
          </a:ln>
        </p:spPr>
        <p:txBody>
          <a:bodyPr wrap="none" anchor="ctr" anchorCtr="0">
            <a:spAutoFit/>
          </a:bodyPr>
          <a:lstStyle/>
          <a:p>
            <a:endParaRPr lang="zh-CN" altLang="en-US" dirty="0">
              <a:latin typeface="宋体" panose="02010600030101010101" pitchFamily="2" charset="-122"/>
              <a:ea typeface="宋体" panose="02010600030101010101" pitchFamily="2" charset="-122"/>
            </a:endParaRPr>
          </a:p>
        </p:txBody>
      </p:sp>
      <p:sp>
        <p:nvSpPr>
          <p:cNvPr id="115725" name="Rectangle 19"/>
          <p:cNvSpPr/>
          <p:nvPr/>
        </p:nvSpPr>
        <p:spPr>
          <a:xfrm>
            <a:off x="0" y="0"/>
            <a:ext cx="9144000" cy="0"/>
          </a:xfrm>
          <a:prstGeom prst="rect">
            <a:avLst/>
          </a:prstGeom>
          <a:noFill/>
          <a:ln w="9525">
            <a:noFill/>
          </a:ln>
        </p:spPr>
        <p:txBody>
          <a:bodyPr wrap="none" anchor="ctr" anchorCtr="0">
            <a:spAutoFit/>
          </a:bodyPr>
          <a:lstStyle/>
          <a:p>
            <a:endParaRPr lang="zh-CN" altLang="en-US" dirty="0">
              <a:latin typeface="宋体" panose="02010600030101010101" pitchFamily="2" charset="-122"/>
              <a:ea typeface="宋体" panose="02010600030101010101" pitchFamily="2" charset="-122"/>
            </a:endParaRPr>
          </a:p>
        </p:txBody>
      </p:sp>
      <p:sp>
        <p:nvSpPr>
          <p:cNvPr id="115726" name="Rectangle 21"/>
          <p:cNvSpPr/>
          <p:nvPr/>
        </p:nvSpPr>
        <p:spPr>
          <a:xfrm>
            <a:off x="0" y="0"/>
            <a:ext cx="9144000" cy="0"/>
          </a:xfrm>
          <a:prstGeom prst="rect">
            <a:avLst/>
          </a:prstGeom>
          <a:noFill/>
          <a:ln w="9525">
            <a:noFill/>
          </a:ln>
        </p:spPr>
        <p:txBody>
          <a:bodyPr wrap="none" anchor="ctr" anchorCtr="0">
            <a:spAutoFit/>
          </a:bodyPr>
          <a:lstStyle/>
          <a:p>
            <a:endParaRPr lang="zh-CN" altLang="en-US" dirty="0">
              <a:latin typeface="宋体" panose="02010600030101010101" pitchFamily="2" charset="-122"/>
              <a:ea typeface="宋体" panose="02010600030101010101" pitchFamily="2" charset="-122"/>
            </a:endParaRPr>
          </a:p>
        </p:txBody>
      </p:sp>
      <p:sp>
        <p:nvSpPr>
          <p:cNvPr id="115727" name="Rectangle 25"/>
          <p:cNvSpPr/>
          <p:nvPr/>
        </p:nvSpPr>
        <p:spPr>
          <a:xfrm>
            <a:off x="0" y="0"/>
            <a:ext cx="9144000" cy="0"/>
          </a:xfrm>
          <a:prstGeom prst="rect">
            <a:avLst/>
          </a:prstGeom>
          <a:noFill/>
          <a:ln w="9525">
            <a:noFill/>
          </a:ln>
        </p:spPr>
        <p:txBody>
          <a:bodyPr wrap="none" anchor="ctr" anchorCtr="0">
            <a:spAutoFit/>
          </a:bodyPr>
          <a:lstStyle/>
          <a:p>
            <a:endParaRPr lang="zh-CN" altLang="en-US" dirty="0">
              <a:latin typeface="宋体" panose="02010600030101010101" pitchFamily="2" charset="-122"/>
              <a:ea typeface="宋体" panose="02010600030101010101" pitchFamily="2" charset="-122"/>
            </a:endParaRPr>
          </a:p>
        </p:txBody>
      </p:sp>
      <p:sp>
        <p:nvSpPr>
          <p:cNvPr id="115728" name="Rectangle 27"/>
          <p:cNvSpPr/>
          <p:nvPr/>
        </p:nvSpPr>
        <p:spPr>
          <a:xfrm>
            <a:off x="0" y="0"/>
            <a:ext cx="9144000" cy="0"/>
          </a:xfrm>
          <a:prstGeom prst="rect">
            <a:avLst/>
          </a:prstGeom>
          <a:noFill/>
          <a:ln w="9525">
            <a:noFill/>
          </a:ln>
        </p:spPr>
        <p:txBody>
          <a:bodyPr wrap="none" anchor="ctr" anchorCtr="0">
            <a:spAutoFit/>
          </a:bodyPr>
          <a:lstStyle/>
          <a:p>
            <a:endParaRPr lang="zh-CN" altLang="en-US" dirty="0">
              <a:latin typeface="宋体" panose="02010600030101010101" pitchFamily="2" charset="-122"/>
              <a:ea typeface="宋体" panose="02010600030101010101" pitchFamily="2" charset="-122"/>
            </a:endParaRPr>
          </a:p>
        </p:txBody>
      </p:sp>
      <p:sp>
        <p:nvSpPr>
          <p:cNvPr id="115729" name="Rectangle 33"/>
          <p:cNvSpPr/>
          <p:nvPr/>
        </p:nvSpPr>
        <p:spPr>
          <a:xfrm>
            <a:off x="0" y="0"/>
            <a:ext cx="9144000" cy="0"/>
          </a:xfrm>
          <a:prstGeom prst="rect">
            <a:avLst/>
          </a:prstGeom>
          <a:noFill/>
          <a:ln w="9525">
            <a:noFill/>
          </a:ln>
        </p:spPr>
        <p:txBody>
          <a:bodyPr wrap="none" anchor="ctr" anchorCtr="0">
            <a:spAutoFit/>
          </a:bodyPr>
          <a:lstStyle/>
          <a:p>
            <a:endParaRPr lang="zh-CN" altLang="en-US" dirty="0">
              <a:latin typeface="宋体" panose="02010600030101010101" pitchFamily="2" charset="-122"/>
              <a:ea typeface="宋体" panose="02010600030101010101" pitchFamily="2" charset="-122"/>
            </a:endParaRPr>
          </a:p>
        </p:txBody>
      </p:sp>
      <p:sp>
        <p:nvSpPr>
          <p:cNvPr id="115730" name="Rectangle 35"/>
          <p:cNvSpPr/>
          <p:nvPr/>
        </p:nvSpPr>
        <p:spPr>
          <a:xfrm>
            <a:off x="0" y="0"/>
            <a:ext cx="9144000" cy="0"/>
          </a:xfrm>
          <a:prstGeom prst="rect">
            <a:avLst/>
          </a:prstGeom>
          <a:noFill/>
          <a:ln w="9525">
            <a:noFill/>
          </a:ln>
        </p:spPr>
        <p:txBody>
          <a:bodyPr wrap="none" anchor="ctr" anchorCtr="0">
            <a:spAutoFit/>
          </a:bodyPr>
          <a:lstStyle/>
          <a:p>
            <a:endParaRPr lang="zh-CN" altLang="en-US" dirty="0">
              <a:latin typeface="宋体" panose="02010600030101010101" pitchFamily="2" charset="-122"/>
              <a:ea typeface="宋体" panose="02010600030101010101" pitchFamily="2" charset="-122"/>
            </a:endParaRPr>
          </a:p>
        </p:txBody>
      </p:sp>
      <p:sp>
        <p:nvSpPr>
          <p:cNvPr id="115731" name="Rectangle 37"/>
          <p:cNvSpPr/>
          <p:nvPr/>
        </p:nvSpPr>
        <p:spPr>
          <a:xfrm>
            <a:off x="0" y="0"/>
            <a:ext cx="9144000" cy="0"/>
          </a:xfrm>
          <a:prstGeom prst="rect">
            <a:avLst/>
          </a:prstGeom>
          <a:noFill/>
          <a:ln w="9525">
            <a:noFill/>
          </a:ln>
        </p:spPr>
        <p:txBody>
          <a:bodyPr wrap="none" anchor="ctr" anchorCtr="0">
            <a:spAutoFit/>
          </a:bodyPr>
          <a:lstStyle/>
          <a:p>
            <a:endParaRPr lang="zh-CN" altLang="en-US" dirty="0">
              <a:latin typeface="宋体" panose="02010600030101010101" pitchFamily="2" charset="-122"/>
              <a:ea typeface="宋体" panose="02010600030101010101" pitchFamily="2" charset="-122"/>
            </a:endParaRPr>
          </a:p>
        </p:txBody>
      </p:sp>
      <p:sp>
        <p:nvSpPr>
          <p:cNvPr id="115732" name="Rectangle 39"/>
          <p:cNvSpPr/>
          <p:nvPr/>
        </p:nvSpPr>
        <p:spPr>
          <a:xfrm>
            <a:off x="0" y="0"/>
            <a:ext cx="9144000" cy="0"/>
          </a:xfrm>
          <a:prstGeom prst="rect">
            <a:avLst/>
          </a:prstGeom>
          <a:noFill/>
          <a:ln w="9525">
            <a:noFill/>
          </a:ln>
        </p:spPr>
        <p:txBody>
          <a:bodyPr wrap="none" anchor="ctr" anchorCtr="0">
            <a:spAutoFit/>
          </a:bodyPr>
          <a:lstStyle/>
          <a:p>
            <a:endParaRPr lang="zh-CN" altLang="en-US" dirty="0">
              <a:latin typeface="宋体" panose="02010600030101010101" pitchFamily="2" charset="-122"/>
              <a:ea typeface="宋体" panose="02010600030101010101" pitchFamily="2" charset="-122"/>
            </a:endParaRPr>
          </a:p>
        </p:txBody>
      </p:sp>
      <p:sp>
        <p:nvSpPr>
          <p:cNvPr id="115733" name="Rectangle 47"/>
          <p:cNvSpPr/>
          <p:nvPr/>
        </p:nvSpPr>
        <p:spPr>
          <a:xfrm>
            <a:off x="0" y="0"/>
            <a:ext cx="9144000" cy="0"/>
          </a:xfrm>
          <a:prstGeom prst="rect">
            <a:avLst/>
          </a:prstGeom>
          <a:noFill/>
          <a:ln w="9525">
            <a:noFill/>
          </a:ln>
        </p:spPr>
        <p:txBody>
          <a:bodyPr wrap="none" anchor="ctr" anchorCtr="0">
            <a:spAutoFit/>
          </a:bodyPr>
          <a:lstStyle/>
          <a:p>
            <a:endParaRPr lang="zh-CN" altLang="en-US" dirty="0">
              <a:latin typeface="宋体" panose="02010600030101010101" pitchFamily="2" charset="-122"/>
              <a:ea typeface="宋体" panose="02010600030101010101" pitchFamily="2" charset="-122"/>
            </a:endParaRPr>
          </a:p>
        </p:txBody>
      </p:sp>
      <p:graphicFrame>
        <p:nvGraphicFramePr>
          <p:cNvPr id="115734" name="对象 2"/>
          <p:cNvGraphicFramePr>
            <a:graphicFrameLocks noChangeAspect="1"/>
          </p:cNvGraphicFramePr>
          <p:nvPr/>
        </p:nvGraphicFramePr>
        <p:xfrm>
          <a:off x="250825" y="2195513"/>
          <a:ext cx="2160588" cy="487362"/>
        </p:xfrm>
        <a:graphic>
          <a:graphicData uri="http://schemas.openxmlformats.org/presentationml/2006/ole">
            <mc:AlternateContent xmlns:mc="http://schemas.openxmlformats.org/markup-compatibility/2006">
              <mc:Choice xmlns:v="urn:schemas-microsoft-com:vml" Requires="v">
                <p:oleObj r:id="rId2" imgW="1054100" imgH="241300" progId="Equation.DSMT4">
                  <p:embed/>
                </p:oleObj>
              </mc:Choice>
              <mc:Fallback>
                <p:oleObj r:id="rId2" imgW="1054100" imgH="241300" progId="Equation.DSMT4">
                  <p:embed/>
                  <p:pic>
                    <p:nvPicPr>
                      <p:cNvPr id="0" name="图片 3197"/>
                      <p:cNvPicPr/>
                      <p:nvPr/>
                    </p:nvPicPr>
                    <p:blipFill>
                      <a:blip r:embed="rId3"/>
                      <a:stretch>
                        <a:fillRect/>
                      </a:stretch>
                    </p:blipFill>
                    <p:spPr>
                      <a:xfrm>
                        <a:off x="250825" y="2195513"/>
                        <a:ext cx="2160588" cy="487362"/>
                      </a:xfrm>
                      <a:prstGeom prst="rect">
                        <a:avLst/>
                      </a:prstGeom>
                      <a:noFill/>
                      <a:ln w="38100">
                        <a:noFill/>
                        <a:miter/>
                      </a:ln>
                    </p:spPr>
                  </p:pic>
                </p:oleObj>
              </mc:Fallback>
            </mc:AlternateContent>
          </a:graphicData>
        </a:graphic>
      </p:graphicFrame>
      <p:sp>
        <p:nvSpPr>
          <p:cNvPr id="115735" name="Rectangle 49"/>
          <p:cNvSpPr/>
          <p:nvPr/>
        </p:nvSpPr>
        <p:spPr>
          <a:xfrm>
            <a:off x="0" y="0"/>
            <a:ext cx="9144000" cy="0"/>
          </a:xfrm>
          <a:prstGeom prst="rect">
            <a:avLst/>
          </a:prstGeom>
          <a:noFill/>
          <a:ln w="9525">
            <a:noFill/>
          </a:ln>
        </p:spPr>
        <p:txBody>
          <a:bodyPr wrap="none" anchor="ctr" anchorCtr="0">
            <a:spAutoFit/>
          </a:bodyPr>
          <a:lstStyle/>
          <a:p>
            <a:endParaRPr lang="zh-CN" altLang="en-US" dirty="0">
              <a:latin typeface="宋体" panose="02010600030101010101" pitchFamily="2" charset="-122"/>
              <a:ea typeface="宋体" panose="02010600030101010101" pitchFamily="2" charset="-122"/>
            </a:endParaRPr>
          </a:p>
        </p:txBody>
      </p:sp>
      <p:graphicFrame>
        <p:nvGraphicFramePr>
          <p:cNvPr id="115736" name="对象 5"/>
          <p:cNvGraphicFramePr>
            <a:graphicFrameLocks noChangeAspect="1"/>
          </p:cNvGraphicFramePr>
          <p:nvPr/>
        </p:nvGraphicFramePr>
        <p:xfrm>
          <a:off x="1042988" y="2865438"/>
          <a:ext cx="792162" cy="482600"/>
        </p:xfrm>
        <a:graphic>
          <a:graphicData uri="http://schemas.openxmlformats.org/presentationml/2006/ole">
            <mc:AlternateContent xmlns:mc="http://schemas.openxmlformats.org/markup-compatibility/2006">
              <mc:Choice xmlns:v="urn:schemas-microsoft-com:vml" Requires="v">
                <p:oleObj r:id="rId4" imgW="393700" imgH="241300" progId="Equation.DSMT4">
                  <p:embed/>
                </p:oleObj>
              </mc:Choice>
              <mc:Fallback>
                <p:oleObj r:id="rId4" imgW="393700" imgH="241300" progId="Equation.DSMT4">
                  <p:embed/>
                  <p:pic>
                    <p:nvPicPr>
                      <p:cNvPr id="0" name="图片 3198"/>
                      <p:cNvPicPr/>
                      <p:nvPr/>
                    </p:nvPicPr>
                    <p:blipFill>
                      <a:blip r:embed="rId5"/>
                      <a:stretch>
                        <a:fillRect/>
                      </a:stretch>
                    </p:blipFill>
                    <p:spPr>
                      <a:xfrm>
                        <a:off x="1042988" y="2865438"/>
                        <a:ext cx="792162" cy="482600"/>
                      </a:xfrm>
                      <a:prstGeom prst="rect">
                        <a:avLst/>
                      </a:prstGeom>
                      <a:noFill/>
                      <a:ln w="38100">
                        <a:noFill/>
                        <a:miter/>
                      </a:ln>
                    </p:spPr>
                  </p:pic>
                </p:oleObj>
              </mc:Fallback>
            </mc:AlternateContent>
          </a:graphicData>
        </a:graphic>
      </p:graphicFrame>
      <p:sp>
        <p:nvSpPr>
          <p:cNvPr id="115737" name="Rectangle 51"/>
          <p:cNvSpPr/>
          <p:nvPr/>
        </p:nvSpPr>
        <p:spPr>
          <a:xfrm>
            <a:off x="0" y="0"/>
            <a:ext cx="9144000" cy="0"/>
          </a:xfrm>
          <a:prstGeom prst="rect">
            <a:avLst/>
          </a:prstGeom>
          <a:noFill/>
          <a:ln w="9525">
            <a:noFill/>
          </a:ln>
        </p:spPr>
        <p:txBody>
          <a:bodyPr wrap="none" anchor="ctr" anchorCtr="0">
            <a:spAutoFit/>
          </a:bodyPr>
          <a:lstStyle/>
          <a:p>
            <a:endParaRPr lang="zh-CN" altLang="en-US" dirty="0">
              <a:latin typeface="宋体" panose="02010600030101010101" pitchFamily="2" charset="-122"/>
              <a:ea typeface="宋体" panose="02010600030101010101" pitchFamily="2" charset="-122"/>
            </a:endParaRPr>
          </a:p>
        </p:txBody>
      </p:sp>
      <p:graphicFrame>
        <p:nvGraphicFramePr>
          <p:cNvPr id="115738" name="对象 7"/>
          <p:cNvGraphicFramePr>
            <a:graphicFrameLocks noChangeAspect="1"/>
          </p:cNvGraphicFramePr>
          <p:nvPr/>
        </p:nvGraphicFramePr>
        <p:xfrm>
          <a:off x="4211638" y="3378200"/>
          <a:ext cx="1296987" cy="762000"/>
        </p:xfrm>
        <a:graphic>
          <a:graphicData uri="http://schemas.openxmlformats.org/presentationml/2006/ole">
            <mc:AlternateContent xmlns:mc="http://schemas.openxmlformats.org/markup-compatibility/2006">
              <mc:Choice xmlns:v="urn:schemas-microsoft-com:vml" Requires="v">
                <p:oleObj r:id="rId6" imgW="761365" imgH="444500" progId="Equation.DSMT4">
                  <p:embed/>
                </p:oleObj>
              </mc:Choice>
              <mc:Fallback>
                <p:oleObj r:id="rId6" imgW="761365" imgH="444500" progId="Equation.DSMT4">
                  <p:embed/>
                  <p:pic>
                    <p:nvPicPr>
                      <p:cNvPr id="0" name="图片 3199"/>
                      <p:cNvPicPr/>
                      <p:nvPr/>
                    </p:nvPicPr>
                    <p:blipFill>
                      <a:blip r:embed="rId7"/>
                      <a:stretch>
                        <a:fillRect/>
                      </a:stretch>
                    </p:blipFill>
                    <p:spPr>
                      <a:xfrm>
                        <a:off x="4211638" y="3378200"/>
                        <a:ext cx="1296987" cy="762000"/>
                      </a:xfrm>
                      <a:prstGeom prst="rect">
                        <a:avLst/>
                      </a:prstGeom>
                      <a:noFill/>
                      <a:ln w="38100">
                        <a:noFill/>
                        <a:miter/>
                      </a:ln>
                    </p:spPr>
                  </p:pic>
                </p:oleObj>
              </mc:Fallback>
            </mc:AlternateContent>
          </a:graphicData>
        </a:graphic>
      </p:graphicFrame>
      <p:sp>
        <p:nvSpPr>
          <p:cNvPr id="115739" name="Rectangle 53"/>
          <p:cNvSpPr/>
          <p:nvPr/>
        </p:nvSpPr>
        <p:spPr>
          <a:xfrm>
            <a:off x="0" y="0"/>
            <a:ext cx="9144000" cy="0"/>
          </a:xfrm>
          <a:prstGeom prst="rect">
            <a:avLst/>
          </a:prstGeom>
          <a:noFill/>
          <a:ln w="9525">
            <a:noFill/>
          </a:ln>
        </p:spPr>
        <p:txBody>
          <a:bodyPr wrap="none" anchor="ctr" anchorCtr="0">
            <a:spAutoFit/>
          </a:bodyPr>
          <a:lstStyle/>
          <a:p>
            <a:endParaRPr lang="zh-CN" altLang="en-US" dirty="0">
              <a:latin typeface="宋体" panose="02010600030101010101" pitchFamily="2" charset="-122"/>
              <a:ea typeface="宋体" panose="02010600030101010101" pitchFamily="2" charset="-122"/>
            </a:endParaRPr>
          </a:p>
        </p:txBody>
      </p:sp>
      <p:graphicFrame>
        <p:nvGraphicFramePr>
          <p:cNvPr id="115740" name="对象 9"/>
          <p:cNvGraphicFramePr>
            <a:graphicFrameLocks noChangeAspect="1"/>
          </p:cNvGraphicFramePr>
          <p:nvPr/>
        </p:nvGraphicFramePr>
        <p:xfrm>
          <a:off x="1116013" y="4222750"/>
          <a:ext cx="719137" cy="493713"/>
        </p:xfrm>
        <a:graphic>
          <a:graphicData uri="http://schemas.openxmlformats.org/presentationml/2006/ole">
            <mc:AlternateContent xmlns:mc="http://schemas.openxmlformats.org/markup-compatibility/2006">
              <mc:Choice xmlns:v="urn:schemas-microsoft-com:vml" Requires="v">
                <p:oleObj r:id="rId8" imgW="330200" imgH="228600" progId="Equation.DSMT4">
                  <p:embed/>
                </p:oleObj>
              </mc:Choice>
              <mc:Fallback>
                <p:oleObj r:id="rId8" imgW="330200" imgH="228600" progId="Equation.DSMT4">
                  <p:embed/>
                  <p:pic>
                    <p:nvPicPr>
                      <p:cNvPr id="0" name="图片 3218"/>
                      <p:cNvPicPr/>
                      <p:nvPr/>
                    </p:nvPicPr>
                    <p:blipFill>
                      <a:blip r:embed="rId9"/>
                      <a:stretch>
                        <a:fillRect/>
                      </a:stretch>
                    </p:blipFill>
                    <p:spPr>
                      <a:xfrm>
                        <a:off x="1116013" y="4222750"/>
                        <a:ext cx="719137" cy="493713"/>
                      </a:xfrm>
                      <a:prstGeom prst="rect">
                        <a:avLst/>
                      </a:prstGeom>
                      <a:noFill/>
                      <a:ln w="38100">
                        <a:noFill/>
                        <a:miter/>
                      </a:ln>
                    </p:spPr>
                  </p:pic>
                </p:oleObj>
              </mc:Fallback>
            </mc:AlternateContent>
          </a:graphicData>
        </a:graphic>
      </p:graphicFrame>
      <p:sp>
        <p:nvSpPr>
          <p:cNvPr id="115741" name="Rectangle 59"/>
          <p:cNvSpPr/>
          <p:nvPr/>
        </p:nvSpPr>
        <p:spPr>
          <a:xfrm>
            <a:off x="0" y="0"/>
            <a:ext cx="9144000" cy="0"/>
          </a:xfrm>
          <a:prstGeom prst="rect">
            <a:avLst/>
          </a:prstGeom>
          <a:noFill/>
          <a:ln w="9525">
            <a:noFill/>
          </a:ln>
        </p:spPr>
        <p:txBody>
          <a:bodyPr wrap="none" anchor="ctr" anchorCtr="0">
            <a:spAutoFit/>
          </a:bodyPr>
          <a:lstStyle/>
          <a:p>
            <a:endParaRPr lang="zh-CN" altLang="en-US" dirty="0">
              <a:latin typeface="宋体" panose="02010600030101010101" pitchFamily="2" charset="-122"/>
              <a:ea typeface="宋体" panose="02010600030101010101" pitchFamily="2" charset="-122"/>
            </a:endParaRPr>
          </a:p>
        </p:txBody>
      </p:sp>
      <p:graphicFrame>
        <p:nvGraphicFramePr>
          <p:cNvPr id="115742" name="对象 11"/>
          <p:cNvGraphicFramePr>
            <a:graphicFrameLocks noChangeAspect="1"/>
          </p:cNvGraphicFramePr>
          <p:nvPr/>
        </p:nvGraphicFramePr>
        <p:xfrm>
          <a:off x="7308850" y="4040188"/>
          <a:ext cx="1511300" cy="819150"/>
        </p:xfrm>
        <a:graphic>
          <a:graphicData uri="http://schemas.openxmlformats.org/presentationml/2006/ole">
            <mc:AlternateContent xmlns:mc="http://schemas.openxmlformats.org/markup-compatibility/2006">
              <mc:Choice xmlns:v="urn:schemas-microsoft-com:vml" Requires="v">
                <p:oleObj r:id="rId10" imgW="787400" imgH="431800" progId="Equation.DSMT4">
                  <p:embed/>
                </p:oleObj>
              </mc:Choice>
              <mc:Fallback>
                <p:oleObj r:id="rId10" imgW="787400" imgH="431800" progId="Equation.DSMT4">
                  <p:embed/>
                  <p:pic>
                    <p:nvPicPr>
                      <p:cNvPr id="0" name="图片 3220"/>
                      <p:cNvPicPr/>
                      <p:nvPr/>
                    </p:nvPicPr>
                    <p:blipFill>
                      <a:blip r:embed="rId11"/>
                      <a:stretch>
                        <a:fillRect/>
                      </a:stretch>
                    </p:blipFill>
                    <p:spPr>
                      <a:xfrm>
                        <a:off x="7308850" y="4040188"/>
                        <a:ext cx="1511300" cy="819150"/>
                      </a:xfrm>
                      <a:prstGeom prst="rect">
                        <a:avLst/>
                      </a:prstGeom>
                      <a:noFill/>
                      <a:ln w="38100">
                        <a:noFill/>
                        <a:miter/>
                      </a:ln>
                    </p:spPr>
                  </p:pic>
                </p:oleObj>
              </mc:Fallback>
            </mc:AlternateContent>
          </a:graphicData>
        </a:graphic>
      </p:graphicFrame>
      <p:sp>
        <p:nvSpPr>
          <p:cNvPr id="115743" name="Rectangle 61"/>
          <p:cNvSpPr/>
          <p:nvPr/>
        </p:nvSpPr>
        <p:spPr>
          <a:xfrm>
            <a:off x="0" y="0"/>
            <a:ext cx="9144000" cy="0"/>
          </a:xfrm>
          <a:prstGeom prst="rect">
            <a:avLst/>
          </a:prstGeom>
          <a:noFill/>
          <a:ln w="9525">
            <a:noFill/>
          </a:ln>
        </p:spPr>
        <p:txBody>
          <a:bodyPr wrap="none" anchor="ctr" anchorCtr="0">
            <a:spAutoFit/>
          </a:bodyPr>
          <a:lstStyle/>
          <a:p>
            <a:endParaRPr lang="zh-CN" altLang="en-US" dirty="0">
              <a:latin typeface="宋体" panose="02010600030101010101" pitchFamily="2" charset="-122"/>
              <a:ea typeface="宋体" panose="02010600030101010101" pitchFamily="2" charset="-122"/>
            </a:endParaRPr>
          </a:p>
        </p:txBody>
      </p:sp>
      <p:graphicFrame>
        <p:nvGraphicFramePr>
          <p:cNvPr id="115744" name="对象 13"/>
          <p:cNvGraphicFramePr>
            <a:graphicFrameLocks noChangeAspect="1"/>
          </p:cNvGraphicFramePr>
          <p:nvPr/>
        </p:nvGraphicFramePr>
        <p:xfrm>
          <a:off x="1042988" y="4932363"/>
          <a:ext cx="806450" cy="503237"/>
        </p:xfrm>
        <a:graphic>
          <a:graphicData uri="http://schemas.openxmlformats.org/presentationml/2006/ole">
            <mc:AlternateContent xmlns:mc="http://schemas.openxmlformats.org/markup-compatibility/2006">
              <mc:Choice xmlns:v="urn:schemas-microsoft-com:vml" Requires="v">
                <p:oleObj r:id="rId12" imgW="381000" imgH="241300" progId="Equation.DSMT4">
                  <p:embed/>
                </p:oleObj>
              </mc:Choice>
              <mc:Fallback>
                <p:oleObj r:id="rId12" imgW="381000" imgH="241300" progId="Equation.DSMT4">
                  <p:embed/>
                  <p:pic>
                    <p:nvPicPr>
                      <p:cNvPr id="0" name="图片 3221"/>
                      <p:cNvPicPr/>
                      <p:nvPr/>
                    </p:nvPicPr>
                    <p:blipFill>
                      <a:blip r:embed="rId13"/>
                      <a:stretch>
                        <a:fillRect/>
                      </a:stretch>
                    </p:blipFill>
                    <p:spPr>
                      <a:xfrm>
                        <a:off x="1042988" y="4932363"/>
                        <a:ext cx="806450" cy="503237"/>
                      </a:xfrm>
                      <a:prstGeom prst="rect">
                        <a:avLst/>
                      </a:prstGeom>
                      <a:noFill/>
                      <a:ln w="38100">
                        <a:noFill/>
                        <a:miter/>
                      </a:ln>
                    </p:spPr>
                  </p:pic>
                </p:oleObj>
              </mc:Fallback>
            </mc:AlternateContent>
          </a:graphicData>
        </a:graphic>
      </p:graphicFrame>
      <p:sp>
        <p:nvSpPr>
          <p:cNvPr id="115745" name="Rectangle 63"/>
          <p:cNvSpPr/>
          <p:nvPr/>
        </p:nvSpPr>
        <p:spPr>
          <a:xfrm>
            <a:off x="0" y="0"/>
            <a:ext cx="9144000" cy="0"/>
          </a:xfrm>
          <a:prstGeom prst="rect">
            <a:avLst/>
          </a:prstGeom>
          <a:noFill/>
          <a:ln w="9525">
            <a:noFill/>
          </a:ln>
        </p:spPr>
        <p:txBody>
          <a:bodyPr wrap="none" anchor="ctr" anchorCtr="0">
            <a:spAutoFit/>
          </a:bodyPr>
          <a:lstStyle/>
          <a:p>
            <a:endParaRPr lang="zh-CN" altLang="en-US" dirty="0">
              <a:latin typeface="宋体" panose="02010600030101010101" pitchFamily="2" charset="-122"/>
              <a:ea typeface="宋体" panose="02010600030101010101" pitchFamily="2" charset="-122"/>
            </a:endParaRPr>
          </a:p>
        </p:txBody>
      </p:sp>
      <p:graphicFrame>
        <p:nvGraphicFramePr>
          <p:cNvPr id="115746" name="对象 15"/>
          <p:cNvGraphicFramePr>
            <a:graphicFrameLocks noChangeAspect="1"/>
          </p:cNvGraphicFramePr>
          <p:nvPr>
            <p:extLst>
              <p:ext uri="{D42A27DB-BD31-4B8C-83A1-F6EECF244321}">
                <p14:modId xmlns:p14="http://schemas.microsoft.com/office/powerpoint/2010/main" val="401890261"/>
              </p:ext>
            </p:extLst>
          </p:nvPr>
        </p:nvGraphicFramePr>
        <p:xfrm>
          <a:off x="6660232" y="5651500"/>
          <a:ext cx="2022475" cy="431800"/>
        </p:xfrm>
        <a:graphic>
          <a:graphicData uri="http://schemas.openxmlformats.org/presentationml/2006/ole">
            <mc:AlternateContent xmlns:mc="http://schemas.openxmlformats.org/markup-compatibility/2006">
              <mc:Choice xmlns:v="urn:schemas-microsoft-com:vml" Requires="v">
                <p:oleObj r:id="rId14" imgW="1117600" imgH="241300" progId="Equation.DSMT4">
                  <p:embed/>
                </p:oleObj>
              </mc:Choice>
              <mc:Fallback>
                <p:oleObj r:id="rId14" imgW="1117600" imgH="241300" progId="Equation.DSMT4">
                  <p:embed/>
                  <p:pic>
                    <p:nvPicPr>
                      <p:cNvPr id="0" name="图片 3219"/>
                      <p:cNvPicPr/>
                      <p:nvPr/>
                    </p:nvPicPr>
                    <p:blipFill>
                      <a:blip r:embed="rId15"/>
                      <a:stretch>
                        <a:fillRect/>
                      </a:stretch>
                    </p:blipFill>
                    <p:spPr>
                      <a:xfrm>
                        <a:off x="6660232" y="5651500"/>
                        <a:ext cx="2022475" cy="431800"/>
                      </a:xfrm>
                      <a:prstGeom prst="rect">
                        <a:avLst/>
                      </a:prstGeom>
                      <a:noFill/>
                      <a:ln w="38100">
                        <a:noFill/>
                        <a:miter/>
                      </a:ln>
                    </p:spPr>
                  </p:pic>
                </p:oleObj>
              </mc:Fallback>
            </mc:AlternateContent>
          </a:graphicData>
        </a:graphic>
      </p:graphicFrame>
      <p:sp>
        <p:nvSpPr>
          <p:cNvPr id="115747" name="Rectangle 65"/>
          <p:cNvSpPr/>
          <p:nvPr/>
        </p:nvSpPr>
        <p:spPr>
          <a:xfrm>
            <a:off x="0" y="0"/>
            <a:ext cx="9144000" cy="0"/>
          </a:xfrm>
          <a:prstGeom prst="rect">
            <a:avLst/>
          </a:prstGeom>
          <a:noFill/>
          <a:ln w="9525">
            <a:noFill/>
          </a:ln>
        </p:spPr>
        <p:txBody>
          <a:bodyPr wrap="none" anchor="ctr" anchorCtr="0">
            <a:spAutoFit/>
          </a:bodyPr>
          <a:lstStyle/>
          <a:p>
            <a:endParaRPr lang="zh-CN" altLang="en-US" dirty="0">
              <a:latin typeface="宋体" panose="02010600030101010101" pitchFamily="2" charset="-122"/>
              <a:ea typeface="宋体" panose="02010600030101010101" pitchFamily="2" charset="-122"/>
            </a:endParaRPr>
          </a:p>
        </p:txBody>
      </p:sp>
    </p:spTree>
  </p:cSld>
  <p:clrMapOvr>
    <a:masterClrMapping/>
  </p:clrMapOvr>
  <p:transition>
    <p:random/>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7" name="灯片编号占位符 3"/>
          <p:cNvSpPr>
            <a:spLocks noGrp="1"/>
          </p:cNvSpPr>
          <p:nvPr>
            <p:ph type="sldNum" sz="quarter" idx="10"/>
          </p:nvPr>
        </p:nvSpPr>
        <p:spPr>
          <a:xfrm>
            <a:off x="7078663" y="6477000"/>
            <a:ext cx="1981200" cy="360363"/>
          </a:xfrm>
          <a:ln/>
        </p:spPr>
        <p:txBody>
          <a:bodyPr wrap="square" lIns="91440" tIns="45720" rIns="91440" bIns="45720" anchor="t"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5pPr>
          </a:lstStyle>
          <a:p>
            <a:pPr lvl="0" algn="r" eaLnBrk="1" hangingPunct="1">
              <a:buSzTx/>
            </a:pPr>
            <a:fld id="{9A0DB2DC-4C9A-4742-B13C-FB6460FD3503}" type="slidenum">
              <a:rPr lang="ja-JP" altLang="en-US" sz="1800" dirty="0">
                <a:solidFill>
                  <a:srgbClr val="A50021"/>
                </a:solidFill>
                <a:latin typeface="Arial" panose="020B0604020202020204" pitchFamily="34" charset="0"/>
                <a:ea typeface="MS PGothic" panose="020B0600070205080204" pitchFamily="34" charset="-128"/>
              </a:rPr>
              <a:t>35</a:t>
            </a:fld>
            <a:endParaRPr lang="ja-JP" altLang="en-US" sz="1800" dirty="0">
              <a:solidFill>
                <a:srgbClr val="A50021"/>
              </a:solidFill>
              <a:latin typeface="Arial" panose="020B0604020202020204" pitchFamily="34" charset="0"/>
              <a:ea typeface="MS PGothic" panose="020B0600070205080204" pitchFamily="34" charset="-128"/>
            </a:endParaRPr>
          </a:p>
        </p:txBody>
      </p:sp>
      <p:sp>
        <p:nvSpPr>
          <p:cNvPr id="116738" name="Rectangle 10"/>
          <p:cNvSpPr>
            <a:spLocks noGrp="1"/>
          </p:cNvSpPr>
          <p:nvPr>
            <p:ph type="title"/>
          </p:nvPr>
        </p:nvSpPr>
        <p:spPr>
          <a:ln/>
        </p:spPr>
        <p:txBody>
          <a:bodyPr vert="horz" wrap="square" lIns="91440" tIns="45720" rIns="91440" bIns="45720" anchor="b" anchorCtr="0"/>
          <a:lstStyle/>
          <a:p>
            <a:pPr eaLnBrk="1" hangingPunct="1">
              <a:buNone/>
            </a:pPr>
            <a:r>
              <a:rPr lang="en-US" altLang="zh-CN" sz="4000" b="0" dirty="0">
                <a:latin typeface="Times New Roman" panose="02020603050405020304" pitchFamily="18" charset="0"/>
                <a:ea typeface="黑体" panose="02010609060101010101" pitchFamily="49" charset="-122"/>
              </a:rPr>
              <a:t> 6</a:t>
            </a:r>
            <a:r>
              <a:rPr lang="en-US" altLang="zh-CN" sz="3600" b="0" dirty="0">
                <a:latin typeface="Times New Roman" panose="02020603050405020304" pitchFamily="18" charset="0"/>
                <a:ea typeface="黑体" panose="02010609060101010101" pitchFamily="49" charset="-122"/>
              </a:rPr>
              <a:t>.7.2  </a:t>
            </a:r>
            <a:r>
              <a:rPr lang="zh-CN" altLang="en-US" sz="3600" b="0" dirty="0">
                <a:latin typeface="Times New Roman" panose="02020603050405020304" pitchFamily="18" charset="0"/>
                <a:ea typeface="黑体" panose="02010609060101010101" pitchFamily="49" charset="-122"/>
              </a:rPr>
              <a:t>基本蚁群算法模型</a:t>
            </a:r>
          </a:p>
        </p:txBody>
      </p:sp>
      <p:sp>
        <p:nvSpPr>
          <p:cNvPr id="116739" name="Rectangle 8"/>
          <p:cNvSpPr/>
          <p:nvPr/>
        </p:nvSpPr>
        <p:spPr>
          <a:xfrm>
            <a:off x="107950" y="1412875"/>
            <a:ext cx="8928100" cy="1146724"/>
          </a:xfrm>
          <a:prstGeom prst="rect">
            <a:avLst/>
          </a:prstGeom>
          <a:noFill/>
          <a:ln w="9525">
            <a:noFill/>
          </a:ln>
        </p:spPr>
        <p:txBody>
          <a:bodyPr anchor="t" anchorCtr="0">
            <a:spAutoFit/>
          </a:bodyPr>
          <a:lstStyle/>
          <a:p>
            <a:pPr>
              <a:lnSpc>
                <a:spcPct val="140000"/>
              </a:lnSpc>
              <a:spcBef>
                <a:spcPct val="50000"/>
              </a:spcBef>
              <a:buFont typeface="Wingdings" panose="05000000000000000000" pitchFamily="2" charset="2"/>
            </a:pPr>
            <a:r>
              <a:rPr lang="en-US" altLang="zh-CN" dirty="0">
                <a:solidFill>
                  <a:schemeClr val="tx1"/>
                </a:solidFill>
                <a:latin typeface="Times New Roman" panose="02020603050405020304" pitchFamily="18" charset="0"/>
                <a:ea typeface="宋体" panose="02010600030101010101" pitchFamily="2" charset="-122"/>
              </a:rPr>
              <a:t>            </a:t>
            </a:r>
            <a:r>
              <a:rPr lang="en-US" altLang="zh-CN" sz="2600" dirty="0">
                <a:solidFill>
                  <a:schemeClr val="tx1"/>
                </a:solidFill>
                <a:latin typeface="Times New Roman" panose="02020603050405020304" pitchFamily="18" charset="0"/>
                <a:ea typeface="宋体" panose="02010600030101010101" pitchFamily="2" charset="-122"/>
              </a:rPr>
              <a:t>表示在</a:t>
            </a:r>
            <a:r>
              <a:rPr lang="en-US" altLang="zh-CN" sz="2600" i="1" dirty="0">
                <a:solidFill>
                  <a:schemeClr val="tx1"/>
                </a:solidFill>
                <a:latin typeface="Times New Roman" panose="02020603050405020304" pitchFamily="18" charset="0"/>
                <a:ea typeface="宋体" panose="02010600030101010101" pitchFamily="2" charset="-122"/>
              </a:rPr>
              <a:t>t</a:t>
            </a:r>
            <a:r>
              <a:rPr lang="en-US" altLang="zh-CN" sz="2600" dirty="0">
                <a:solidFill>
                  <a:schemeClr val="tx1"/>
                </a:solidFill>
                <a:latin typeface="Times New Roman" panose="02020603050405020304" pitchFamily="18" charset="0"/>
                <a:ea typeface="宋体" panose="02010600030101010101" pitchFamily="2" charset="-122"/>
              </a:rPr>
              <a:t>时刻蚂蚁 </a:t>
            </a:r>
            <a:r>
              <a:rPr lang="en-US" altLang="zh-CN" sz="2600" i="1" dirty="0">
                <a:solidFill>
                  <a:schemeClr val="tx1"/>
                </a:solidFill>
                <a:latin typeface="Times New Roman" panose="02020603050405020304" pitchFamily="18" charset="0"/>
                <a:ea typeface="宋体" panose="02010600030101010101" pitchFamily="2" charset="-122"/>
              </a:rPr>
              <a:t>k </a:t>
            </a:r>
            <a:r>
              <a:rPr lang="en-US" altLang="zh-CN" sz="2600" dirty="0">
                <a:solidFill>
                  <a:schemeClr val="tx1"/>
                </a:solidFill>
                <a:latin typeface="Times New Roman" panose="02020603050405020304" pitchFamily="18" charset="0"/>
                <a:ea typeface="宋体" panose="02010600030101010101" pitchFamily="2" charset="-122"/>
              </a:rPr>
              <a:t>选择从元素(城市) </a:t>
            </a:r>
            <a:r>
              <a:rPr lang="en-US" altLang="zh-CN" sz="2600" i="1" dirty="0">
                <a:solidFill>
                  <a:schemeClr val="tx1"/>
                </a:solidFill>
                <a:latin typeface="Times New Roman" panose="02020603050405020304" pitchFamily="18" charset="0"/>
                <a:ea typeface="宋体" panose="02010600030101010101" pitchFamily="2" charset="-122"/>
              </a:rPr>
              <a:t>x </a:t>
            </a:r>
            <a:r>
              <a:rPr lang="en-US" altLang="zh-CN" sz="2600" dirty="0">
                <a:solidFill>
                  <a:schemeClr val="tx1"/>
                </a:solidFill>
                <a:latin typeface="Times New Roman" panose="02020603050405020304" pitchFamily="18" charset="0"/>
                <a:ea typeface="宋体" panose="02010600030101010101" pitchFamily="2" charset="-122"/>
              </a:rPr>
              <a:t>转移到元素(城市) </a:t>
            </a:r>
            <a:r>
              <a:rPr lang="en-US" altLang="zh-CN" sz="2600" i="1" dirty="0">
                <a:solidFill>
                  <a:schemeClr val="tx1"/>
                </a:solidFill>
                <a:latin typeface="Times New Roman" panose="02020603050405020304" pitchFamily="18" charset="0"/>
                <a:ea typeface="宋体" panose="02010600030101010101" pitchFamily="2" charset="-122"/>
              </a:rPr>
              <a:t>y </a:t>
            </a:r>
            <a:r>
              <a:rPr lang="en-US" altLang="zh-CN" sz="2600" dirty="0">
                <a:solidFill>
                  <a:schemeClr val="tx1"/>
                </a:solidFill>
                <a:latin typeface="Times New Roman" panose="02020603050405020304" pitchFamily="18" charset="0"/>
                <a:ea typeface="宋体" panose="02010600030101010101" pitchFamily="2" charset="-122"/>
              </a:rPr>
              <a:t>的</a:t>
            </a:r>
            <a:r>
              <a:rPr lang="en-US" altLang="zh-CN" sz="2600" dirty="0">
                <a:solidFill>
                  <a:srgbClr val="FF0000"/>
                </a:solidFill>
                <a:latin typeface="Times New Roman" panose="02020603050405020304" pitchFamily="18" charset="0"/>
                <a:ea typeface="宋体" panose="02010600030101010101" pitchFamily="2" charset="-122"/>
              </a:rPr>
              <a:t>概率</a:t>
            </a:r>
            <a:r>
              <a:rPr lang="en-US" altLang="zh-CN" sz="2600" dirty="0">
                <a:solidFill>
                  <a:schemeClr val="tx1"/>
                </a:solidFill>
                <a:latin typeface="Times New Roman" panose="02020603050405020304" pitchFamily="18" charset="0"/>
                <a:ea typeface="宋体" panose="02010600030101010101" pitchFamily="2" charset="-122"/>
              </a:rPr>
              <a:t>，也称为随机比例规则。</a:t>
            </a:r>
            <a:endParaRPr lang="en-US" altLang="zh-CN" sz="2600" dirty="0">
              <a:solidFill>
                <a:schemeClr val="tx1"/>
              </a:solidFill>
              <a:latin typeface="Times New Roman" panose="02020603050405020304" pitchFamily="18" charset="0"/>
              <a:ea typeface="Times New Roman" panose="02020603050405020304" pitchFamily="18" charset="0"/>
            </a:endParaRPr>
          </a:p>
        </p:txBody>
      </p:sp>
      <p:sp>
        <p:nvSpPr>
          <p:cNvPr id="116740" name="Rectangle 7"/>
          <p:cNvSpPr/>
          <p:nvPr/>
        </p:nvSpPr>
        <p:spPr>
          <a:xfrm>
            <a:off x="0" y="0"/>
            <a:ext cx="9144000" cy="0"/>
          </a:xfrm>
          <a:prstGeom prst="rect">
            <a:avLst/>
          </a:prstGeom>
          <a:noFill/>
          <a:ln w="9525">
            <a:noFill/>
          </a:ln>
        </p:spPr>
        <p:txBody>
          <a:bodyPr wrap="none" anchor="ctr" anchorCtr="0">
            <a:spAutoFit/>
          </a:bodyPr>
          <a:lstStyle/>
          <a:p>
            <a:endParaRPr lang="zh-CN" altLang="en-US" dirty="0">
              <a:latin typeface="宋体" panose="02010600030101010101" pitchFamily="2" charset="-122"/>
              <a:ea typeface="宋体" panose="02010600030101010101" pitchFamily="2" charset="-122"/>
            </a:endParaRPr>
          </a:p>
        </p:txBody>
      </p:sp>
      <p:sp>
        <p:nvSpPr>
          <p:cNvPr id="116741" name="Rectangle 2"/>
          <p:cNvSpPr/>
          <p:nvPr/>
        </p:nvSpPr>
        <p:spPr>
          <a:xfrm>
            <a:off x="0" y="0"/>
            <a:ext cx="9144000" cy="0"/>
          </a:xfrm>
          <a:prstGeom prst="rect">
            <a:avLst/>
          </a:prstGeom>
          <a:noFill/>
          <a:ln w="9525">
            <a:noFill/>
          </a:ln>
        </p:spPr>
        <p:txBody>
          <a:bodyPr wrap="none" anchor="ctr" anchorCtr="0">
            <a:spAutoFit/>
          </a:bodyPr>
          <a:lstStyle/>
          <a:p>
            <a:endParaRPr lang="zh-CN" altLang="en-US" dirty="0">
              <a:latin typeface="宋体" panose="02010600030101010101" pitchFamily="2" charset="-122"/>
              <a:ea typeface="宋体" panose="02010600030101010101" pitchFamily="2" charset="-122"/>
            </a:endParaRPr>
          </a:p>
        </p:txBody>
      </p:sp>
      <p:sp>
        <p:nvSpPr>
          <p:cNvPr id="116742" name="Rectangle 4"/>
          <p:cNvSpPr/>
          <p:nvPr/>
        </p:nvSpPr>
        <p:spPr>
          <a:xfrm>
            <a:off x="0" y="0"/>
            <a:ext cx="9144000" cy="0"/>
          </a:xfrm>
          <a:prstGeom prst="rect">
            <a:avLst/>
          </a:prstGeom>
          <a:noFill/>
          <a:ln w="9525">
            <a:noFill/>
          </a:ln>
        </p:spPr>
        <p:txBody>
          <a:bodyPr wrap="none" anchor="ctr" anchorCtr="0">
            <a:spAutoFit/>
          </a:bodyPr>
          <a:lstStyle/>
          <a:p>
            <a:endParaRPr lang="zh-CN" altLang="en-US" dirty="0">
              <a:latin typeface="宋体" panose="02010600030101010101" pitchFamily="2" charset="-122"/>
              <a:ea typeface="宋体" panose="02010600030101010101" pitchFamily="2" charset="-122"/>
            </a:endParaRPr>
          </a:p>
        </p:txBody>
      </p:sp>
      <p:sp>
        <p:nvSpPr>
          <p:cNvPr id="116743" name="Rectangle 6"/>
          <p:cNvSpPr/>
          <p:nvPr/>
        </p:nvSpPr>
        <p:spPr>
          <a:xfrm>
            <a:off x="0" y="0"/>
            <a:ext cx="9144000" cy="0"/>
          </a:xfrm>
          <a:prstGeom prst="rect">
            <a:avLst/>
          </a:prstGeom>
          <a:noFill/>
          <a:ln w="9525">
            <a:noFill/>
          </a:ln>
        </p:spPr>
        <p:txBody>
          <a:bodyPr wrap="none" anchor="ctr" anchorCtr="0">
            <a:spAutoFit/>
          </a:bodyPr>
          <a:lstStyle/>
          <a:p>
            <a:endParaRPr lang="zh-CN" altLang="en-US" dirty="0">
              <a:latin typeface="宋体" panose="02010600030101010101" pitchFamily="2" charset="-122"/>
              <a:ea typeface="宋体" panose="02010600030101010101" pitchFamily="2" charset="-122"/>
            </a:endParaRPr>
          </a:p>
        </p:txBody>
      </p:sp>
      <p:sp>
        <p:nvSpPr>
          <p:cNvPr id="116744" name="Rectangle 8"/>
          <p:cNvSpPr/>
          <p:nvPr/>
        </p:nvSpPr>
        <p:spPr>
          <a:xfrm>
            <a:off x="0" y="0"/>
            <a:ext cx="9144000" cy="0"/>
          </a:xfrm>
          <a:prstGeom prst="rect">
            <a:avLst/>
          </a:prstGeom>
          <a:noFill/>
          <a:ln w="9525">
            <a:noFill/>
          </a:ln>
        </p:spPr>
        <p:txBody>
          <a:bodyPr wrap="none" anchor="ctr" anchorCtr="0">
            <a:spAutoFit/>
          </a:bodyPr>
          <a:lstStyle/>
          <a:p>
            <a:endParaRPr lang="zh-CN" altLang="en-US" dirty="0">
              <a:latin typeface="宋体" panose="02010600030101010101" pitchFamily="2" charset="-122"/>
              <a:ea typeface="宋体" panose="02010600030101010101" pitchFamily="2" charset="-122"/>
            </a:endParaRPr>
          </a:p>
        </p:txBody>
      </p:sp>
      <p:sp>
        <p:nvSpPr>
          <p:cNvPr id="116745" name="Rectangle 15"/>
          <p:cNvSpPr/>
          <p:nvPr/>
        </p:nvSpPr>
        <p:spPr>
          <a:xfrm>
            <a:off x="0" y="0"/>
            <a:ext cx="9144000" cy="0"/>
          </a:xfrm>
          <a:prstGeom prst="rect">
            <a:avLst/>
          </a:prstGeom>
          <a:noFill/>
          <a:ln w="9525">
            <a:noFill/>
          </a:ln>
        </p:spPr>
        <p:txBody>
          <a:bodyPr wrap="none" anchor="ctr" anchorCtr="0">
            <a:spAutoFit/>
          </a:bodyPr>
          <a:lstStyle/>
          <a:p>
            <a:endParaRPr lang="zh-CN" altLang="en-US" dirty="0">
              <a:latin typeface="宋体" panose="02010600030101010101" pitchFamily="2" charset="-122"/>
              <a:ea typeface="宋体" panose="02010600030101010101" pitchFamily="2" charset="-122"/>
            </a:endParaRPr>
          </a:p>
        </p:txBody>
      </p:sp>
      <p:sp>
        <p:nvSpPr>
          <p:cNvPr id="116746" name="Rectangle 17"/>
          <p:cNvSpPr/>
          <p:nvPr/>
        </p:nvSpPr>
        <p:spPr>
          <a:xfrm>
            <a:off x="0" y="0"/>
            <a:ext cx="9144000" cy="0"/>
          </a:xfrm>
          <a:prstGeom prst="rect">
            <a:avLst/>
          </a:prstGeom>
          <a:noFill/>
          <a:ln w="9525">
            <a:noFill/>
          </a:ln>
        </p:spPr>
        <p:txBody>
          <a:bodyPr wrap="none" anchor="ctr" anchorCtr="0">
            <a:spAutoFit/>
          </a:bodyPr>
          <a:lstStyle/>
          <a:p>
            <a:endParaRPr lang="zh-CN" altLang="en-US" dirty="0">
              <a:latin typeface="宋体" panose="02010600030101010101" pitchFamily="2" charset="-122"/>
              <a:ea typeface="宋体" panose="02010600030101010101" pitchFamily="2" charset="-122"/>
            </a:endParaRPr>
          </a:p>
        </p:txBody>
      </p:sp>
      <p:sp>
        <p:nvSpPr>
          <p:cNvPr id="116747" name="Rectangle 19"/>
          <p:cNvSpPr/>
          <p:nvPr/>
        </p:nvSpPr>
        <p:spPr>
          <a:xfrm>
            <a:off x="0" y="0"/>
            <a:ext cx="9144000" cy="0"/>
          </a:xfrm>
          <a:prstGeom prst="rect">
            <a:avLst/>
          </a:prstGeom>
          <a:noFill/>
          <a:ln w="9525">
            <a:noFill/>
          </a:ln>
        </p:spPr>
        <p:txBody>
          <a:bodyPr wrap="none" anchor="ctr" anchorCtr="0">
            <a:spAutoFit/>
          </a:bodyPr>
          <a:lstStyle/>
          <a:p>
            <a:endParaRPr lang="zh-CN" altLang="en-US" dirty="0">
              <a:latin typeface="宋体" panose="02010600030101010101" pitchFamily="2" charset="-122"/>
              <a:ea typeface="宋体" panose="02010600030101010101" pitchFamily="2" charset="-122"/>
            </a:endParaRPr>
          </a:p>
        </p:txBody>
      </p:sp>
      <p:sp>
        <p:nvSpPr>
          <p:cNvPr id="116748" name="Rectangle 19"/>
          <p:cNvSpPr/>
          <p:nvPr/>
        </p:nvSpPr>
        <p:spPr>
          <a:xfrm>
            <a:off x="0" y="0"/>
            <a:ext cx="9144000" cy="0"/>
          </a:xfrm>
          <a:prstGeom prst="rect">
            <a:avLst/>
          </a:prstGeom>
          <a:noFill/>
          <a:ln w="9525">
            <a:noFill/>
          </a:ln>
        </p:spPr>
        <p:txBody>
          <a:bodyPr wrap="none" anchor="ctr" anchorCtr="0">
            <a:spAutoFit/>
          </a:bodyPr>
          <a:lstStyle/>
          <a:p>
            <a:endParaRPr lang="zh-CN" altLang="en-US" dirty="0">
              <a:latin typeface="宋体" panose="02010600030101010101" pitchFamily="2" charset="-122"/>
              <a:ea typeface="宋体" panose="02010600030101010101" pitchFamily="2" charset="-122"/>
            </a:endParaRPr>
          </a:p>
        </p:txBody>
      </p:sp>
      <p:sp>
        <p:nvSpPr>
          <p:cNvPr id="116749" name="Rectangle 21"/>
          <p:cNvSpPr/>
          <p:nvPr/>
        </p:nvSpPr>
        <p:spPr>
          <a:xfrm>
            <a:off x="0" y="0"/>
            <a:ext cx="9144000" cy="0"/>
          </a:xfrm>
          <a:prstGeom prst="rect">
            <a:avLst/>
          </a:prstGeom>
          <a:noFill/>
          <a:ln w="9525">
            <a:noFill/>
          </a:ln>
        </p:spPr>
        <p:txBody>
          <a:bodyPr wrap="none" anchor="ctr" anchorCtr="0">
            <a:spAutoFit/>
          </a:bodyPr>
          <a:lstStyle/>
          <a:p>
            <a:endParaRPr lang="zh-CN" altLang="en-US" dirty="0">
              <a:latin typeface="宋体" panose="02010600030101010101" pitchFamily="2" charset="-122"/>
              <a:ea typeface="宋体" panose="02010600030101010101" pitchFamily="2" charset="-122"/>
            </a:endParaRPr>
          </a:p>
        </p:txBody>
      </p:sp>
      <p:sp>
        <p:nvSpPr>
          <p:cNvPr id="116750" name="Rectangle 25"/>
          <p:cNvSpPr/>
          <p:nvPr/>
        </p:nvSpPr>
        <p:spPr>
          <a:xfrm>
            <a:off x="0" y="0"/>
            <a:ext cx="9144000" cy="0"/>
          </a:xfrm>
          <a:prstGeom prst="rect">
            <a:avLst/>
          </a:prstGeom>
          <a:noFill/>
          <a:ln w="9525">
            <a:noFill/>
          </a:ln>
        </p:spPr>
        <p:txBody>
          <a:bodyPr wrap="none" anchor="ctr" anchorCtr="0">
            <a:spAutoFit/>
          </a:bodyPr>
          <a:lstStyle/>
          <a:p>
            <a:endParaRPr lang="zh-CN" altLang="en-US" dirty="0">
              <a:latin typeface="宋体" panose="02010600030101010101" pitchFamily="2" charset="-122"/>
              <a:ea typeface="宋体" panose="02010600030101010101" pitchFamily="2" charset="-122"/>
            </a:endParaRPr>
          </a:p>
        </p:txBody>
      </p:sp>
      <p:sp>
        <p:nvSpPr>
          <p:cNvPr id="116751" name="Rectangle 27"/>
          <p:cNvSpPr/>
          <p:nvPr/>
        </p:nvSpPr>
        <p:spPr>
          <a:xfrm>
            <a:off x="0" y="0"/>
            <a:ext cx="9144000" cy="0"/>
          </a:xfrm>
          <a:prstGeom prst="rect">
            <a:avLst/>
          </a:prstGeom>
          <a:noFill/>
          <a:ln w="9525">
            <a:noFill/>
          </a:ln>
        </p:spPr>
        <p:txBody>
          <a:bodyPr wrap="none" anchor="ctr" anchorCtr="0">
            <a:spAutoFit/>
          </a:bodyPr>
          <a:lstStyle/>
          <a:p>
            <a:endParaRPr lang="zh-CN" altLang="en-US" dirty="0">
              <a:latin typeface="宋体" panose="02010600030101010101" pitchFamily="2" charset="-122"/>
              <a:ea typeface="宋体" panose="02010600030101010101" pitchFamily="2" charset="-122"/>
            </a:endParaRPr>
          </a:p>
        </p:txBody>
      </p:sp>
      <p:sp>
        <p:nvSpPr>
          <p:cNvPr id="116752" name="Rectangle 33"/>
          <p:cNvSpPr/>
          <p:nvPr/>
        </p:nvSpPr>
        <p:spPr>
          <a:xfrm>
            <a:off x="0" y="0"/>
            <a:ext cx="9144000" cy="0"/>
          </a:xfrm>
          <a:prstGeom prst="rect">
            <a:avLst/>
          </a:prstGeom>
          <a:noFill/>
          <a:ln w="9525">
            <a:noFill/>
          </a:ln>
        </p:spPr>
        <p:txBody>
          <a:bodyPr wrap="none" anchor="ctr" anchorCtr="0">
            <a:spAutoFit/>
          </a:bodyPr>
          <a:lstStyle/>
          <a:p>
            <a:endParaRPr lang="zh-CN" altLang="en-US" dirty="0">
              <a:latin typeface="宋体" panose="02010600030101010101" pitchFamily="2" charset="-122"/>
              <a:ea typeface="宋体" panose="02010600030101010101" pitchFamily="2" charset="-122"/>
            </a:endParaRPr>
          </a:p>
        </p:txBody>
      </p:sp>
      <p:sp>
        <p:nvSpPr>
          <p:cNvPr id="116753" name="Rectangle 35"/>
          <p:cNvSpPr/>
          <p:nvPr/>
        </p:nvSpPr>
        <p:spPr>
          <a:xfrm>
            <a:off x="0" y="0"/>
            <a:ext cx="9144000" cy="0"/>
          </a:xfrm>
          <a:prstGeom prst="rect">
            <a:avLst/>
          </a:prstGeom>
          <a:noFill/>
          <a:ln w="9525">
            <a:noFill/>
          </a:ln>
        </p:spPr>
        <p:txBody>
          <a:bodyPr wrap="none" anchor="ctr" anchorCtr="0">
            <a:spAutoFit/>
          </a:bodyPr>
          <a:lstStyle/>
          <a:p>
            <a:endParaRPr lang="zh-CN" altLang="en-US" dirty="0">
              <a:latin typeface="宋体" panose="02010600030101010101" pitchFamily="2" charset="-122"/>
              <a:ea typeface="宋体" panose="02010600030101010101" pitchFamily="2" charset="-122"/>
            </a:endParaRPr>
          </a:p>
        </p:txBody>
      </p:sp>
      <p:sp>
        <p:nvSpPr>
          <p:cNvPr id="116754" name="Rectangle 37"/>
          <p:cNvSpPr/>
          <p:nvPr/>
        </p:nvSpPr>
        <p:spPr>
          <a:xfrm>
            <a:off x="0" y="0"/>
            <a:ext cx="9144000" cy="0"/>
          </a:xfrm>
          <a:prstGeom prst="rect">
            <a:avLst/>
          </a:prstGeom>
          <a:noFill/>
          <a:ln w="9525">
            <a:noFill/>
          </a:ln>
        </p:spPr>
        <p:txBody>
          <a:bodyPr wrap="none" anchor="ctr" anchorCtr="0">
            <a:spAutoFit/>
          </a:bodyPr>
          <a:lstStyle/>
          <a:p>
            <a:endParaRPr lang="zh-CN" altLang="en-US" dirty="0">
              <a:latin typeface="宋体" panose="02010600030101010101" pitchFamily="2" charset="-122"/>
              <a:ea typeface="宋体" panose="02010600030101010101" pitchFamily="2" charset="-122"/>
            </a:endParaRPr>
          </a:p>
        </p:txBody>
      </p:sp>
      <p:sp>
        <p:nvSpPr>
          <p:cNvPr id="116755" name="Rectangle 39"/>
          <p:cNvSpPr/>
          <p:nvPr/>
        </p:nvSpPr>
        <p:spPr>
          <a:xfrm>
            <a:off x="0" y="0"/>
            <a:ext cx="9144000" cy="0"/>
          </a:xfrm>
          <a:prstGeom prst="rect">
            <a:avLst/>
          </a:prstGeom>
          <a:noFill/>
          <a:ln w="9525">
            <a:noFill/>
          </a:ln>
        </p:spPr>
        <p:txBody>
          <a:bodyPr wrap="none" anchor="ctr" anchorCtr="0">
            <a:spAutoFit/>
          </a:bodyPr>
          <a:lstStyle/>
          <a:p>
            <a:endParaRPr lang="zh-CN" altLang="en-US" dirty="0">
              <a:latin typeface="宋体" panose="02010600030101010101" pitchFamily="2" charset="-122"/>
              <a:ea typeface="宋体" panose="02010600030101010101" pitchFamily="2" charset="-122"/>
            </a:endParaRPr>
          </a:p>
        </p:txBody>
      </p:sp>
      <p:sp>
        <p:nvSpPr>
          <p:cNvPr id="116756" name="Rectangle 47"/>
          <p:cNvSpPr/>
          <p:nvPr/>
        </p:nvSpPr>
        <p:spPr>
          <a:xfrm>
            <a:off x="0" y="0"/>
            <a:ext cx="9144000" cy="0"/>
          </a:xfrm>
          <a:prstGeom prst="rect">
            <a:avLst/>
          </a:prstGeom>
          <a:noFill/>
          <a:ln w="9525">
            <a:noFill/>
          </a:ln>
        </p:spPr>
        <p:txBody>
          <a:bodyPr wrap="none" anchor="ctr" anchorCtr="0">
            <a:spAutoFit/>
          </a:bodyPr>
          <a:lstStyle/>
          <a:p>
            <a:endParaRPr lang="zh-CN" altLang="en-US" dirty="0">
              <a:latin typeface="宋体" panose="02010600030101010101" pitchFamily="2" charset="-122"/>
              <a:ea typeface="宋体" panose="02010600030101010101" pitchFamily="2" charset="-122"/>
            </a:endParaRPr>
          </a:p>
        </p:txBody>
      </p:sp>
      <p:sp>
        <p:nvSpPr>
          <p:cNvPr id="116757" name="Rectangle 49"/>
          <p:cNvSpPr/>
          <p:nvPr/>
        </p:nvSpPr>
        <p:spPr>
          <a:xfrm>
            <a:off x="0" y="0"/>
            <a:ext cx="9144000" cy="0"/>
          </a:xfrm>
          <a:prstGeom prst="rect">
            <a:avLst/>
          </a:prstGeom>
          <a:noFill/>
          <a:ln w="9525">
            <a:noFill/>
          </a:ln>
        </p:spPr>
        <p:txBody>
          <a:bodyPr wrap="none" anchor="ctr" anchorCtr="0">
            <a:spAutoFit/>
          </a:bodyPr>
          <a:lstStyle/>
          <a:p>
            <a:endParaRPr lang="zh-CN" altLang="en-US" dirty="0">
              <a:latin typeface="宋体" panose="02010600030101010101" pitchFamily="2" charset="-122"/>
              <a:ea typeface="宋体" panose="02010600030101010101" pitchFamily="2" charset="-122"/>
            </a:endParaRPr>
          </a:p>
        </p:txBody>
      </p:sp>
      <p:sp>
        <p:nvSpPr>
          <p:cNvPr id="116758" name="Rectangle 51"/>
          <p:cNvSpPr/>
          <p:nvPr/>
        </p:nvSpPr>
        <p:spPr>
          <a:xfrm>
            <a:off x="0" y="0"/>
            <a:ext cx="9144000" cy="0"/>
          </a:xfrm>
          <a:prstGeom prst="rect">
            <a:avLst/>
          </a:prstGeom>
          <a:noFill/>
          <a:ln w="9525">
            <a:noFill/>
          </a:ln>
        </p:spPr>
        <p:txBody>
          <a:bodyPr wrap="none" anchor="ctr" anchorCtr="0">
            <a:spAutoFit/>
          </a:bodyPr>
          <a:lstStyle/>
          <a:p>
            <a:endParaRPr lang="zh-CN" altLang="en-US" dirty="0">
              <a:latin typeface="宋体" panose="02010600030101010101" pitchFamily="2" charset="-122"/>
              <a:ea typeface="宋体" panose="02010600030101010101" pitchFamily="2" charset="-122"/>
            </a:endParaRPr>
          </a:p>
        </p:txBody>
      </p:sp>
      <p:sp>
        <p:nvSpPr>
          <p:cNvPr id="116759" name="Rectangle 53"/>
          <p:cNvSpPr/>
          <p:nvPr/>
        </p:nvSpPr>
        <p:spPr>
          <a:xfrm>
            <a:off x="0" y="0"/>
            <a:ext cx="9144000" cy="0"/>
          </a:xfrm>
          <a:prstGeom prst="rect">
            <a:avLst/>
          </a:prstGeom>
          <a:noFill/>
          <a:ln w="9525">
            <a:noFill/>
          </a:ln>
        </p:spPr>
        <p:txBody>
          <a:bodyPr wrap="none" anchor="ctr" anchorCtr="0">
            <a:spAutoFit/>
          </a:bodyPr>
          <a:lstStyle/>
          <a:p>
            <a:endParaRPr lang="zh-CN" altLang="en-US" dirty="0">
              <a:latin typeface="宋体" panose="02010600030101010101" pitchFamily="2" charset="-122"/>
              <a:ea typeface="宋体" panose="02010600030101010101" pitchFamily="2" charset="-122"/>
            </a:endParaRPr>
          </a:p>
        </p:txBody>
      </p:sp>
      <p:sp>
        <p:nvSpPr>
          <p:cNvPr id="116760" name="Rectangle 59"/>
          <p:cNvSpPr/>
          <p:nvPr/>
        </p:nvSpPr>
        <p:spPr>
          <a:xfrm>
            <a:off x="0" y="0"/>
            <a:ext cx="9144000" cy="0"/>
          </a:xfrm>
          <a:prstGeom prst="rect">
            <a:avLst/>
          </a:prstGeom>
          <a:noFill/>
          <a:ln w="9525">
            <a:noFill/>
          </a:ln>
        </p:spPr>
        <p:txBody>
          <a:bodyPr wrap="none" anchor="ctr" anchorCtr="0">
            <a:spAutoFit/>
          </a:bodyPr>
          <a:lstStyle/>
          <a:p>
            <a:endParaRPr lang="zh-CN" altLang="en-US" dirty="0">
              <a:latin typeface="宋体" panose="02010600030101010101" pitchFamily="2" charset="-122"/>
              <a:ea typeface="宋体" panose="02010600030101010101" pitchFamily="2" charset="-122"/>
            </a:endParaRPr>
          </a:p>
        </p:txBody>
      </p:sp>
      <p:sp>
        <p:nvSpPr>
          <p:cNvPr id="116761" name="Rectangle 61"/>
          <p:cNvSpPr/>
          <p:nvPr/>
        </p:nvSpPr>
        <p:spPr>
          <a:xfrm>
            <a:off x="0" y="0"/>
            <a:ext cx="9144000" cy="0"/>
          </a:xfrm>
          <a:prstGeom prst="rect">
            <a:avLst/>
          </a:prstGeom>
          <a:noFill/>
          <a:ln w="9525">
            <a:noFill/>
          </a:ln>
        </p:spPr>
        <p:txBody>
          <a:bodyPr wrap="none" anchor="ctr" anchorCtr="0">
            <a:spAutoFit/>
          </a:bodyPr>
          <a:lstStyle/>
          <a:p>
            <a:endParaRPr lang="zh-CN" altLang="en-US" dirty="0">
              <a:latin typeface="宋体" panose="02010600030101010101" pitchFamily="2" charset="-122"/>
              <a:ea typeface="宋体" panose="02010600030101010101" pitchFamily="2" charset="-122"/>
            </a:endParaRPr>
          </a:p>
        </p:txBody>
      </p:sp>
      <p:sp>
        <p:nvSpPr>
          <p:cNvPr id="116762" name="Rectangle 63"/>
          <p:cNvSpPr/>
          <p:nvPr/>
        </p:nvSpPr>
        <p:spPr>
          <a:xfrm>
            <a:off x="0" y="0"/>
            <a:ext cx="9144000" cy="0"/>
          </a:xfrm>
          <a:prstGeom prst="rect">
            <a:avLst/>
          </a:prstGeom>
          <a:noFill/>
          <a:ln w="9525">
            <a:noFill/>
          </a:ln>
        </p:spPr>
        <p:txBody>
          <a:bodyPr wrap="none" anchor="ctr" anchorCtr="0">
            <a:spAutoFit/>
          </a:bodyPr>
          <a:lstStyle/>
          <a:p>
            <a:endParaRPr lang="zh-CN" altLang="en-US" dirty="0">
              <a:latin typeface="宋体" panose="02010600030101010101" pitchFamily="2" charset="-122"/>
              <a:ea typeface="宋体" panose="02010600030101010101" pitchFamily="2" charset="-122"/>
            </a:endParaRPr>
          </a:p>
        </p:txBody>
      </p:sp>
      <p:sp>
        <p:nvSpPr>
          <p:cNvPr id="116763" name="Rectangle 65"/>
          <p:cNvSpPr/>
          <p:nvPr/>
        </p:nvSpPr>
        <p:spPr>
          <a:xfrm>
            <a:off x="0" y="0"/>
            <a:ext cx="9144000" cy="0"/>
          </a:xfrm>
          <a:prstGeom prst="rect">
            <a:avLst/>
          </a:prstGeom>
          <a:noFill/>
          <a:ln w="9525">
            <a:noFill/>
          </a:ln>
        </p:spPr>
        <p:txBody>
          <a:bodyPr wrap="none" anchor="ctr" anchorCtr="0">
            <a:spAutoFit/>
          </a:bodyPr>
          <a:lstStyle/>
          <a:p>
            <a:endParaRPr lang="zh-CN" altLang="en-US" dirty="0">
              <a:latin typeface="宋体" panose="02010600030101010101" pitchFamily="2" charset="-122"/>
              <a:ea typeface="宋体" panose="02010600030101010101" pitchFamily="2" charset="-122"/>
            </a:endParaRPr>
          </a:p>
        </p:txBody>
      </p:sp>
      <p:sp>
        <p:nvSpPr>
          <p:cNvPr id="116764" name="Rectangle 26"/>
          <p:cNvSpPr/>
          <p:nvPr/>
        </p:nvSpPr>
        <p:spPr>
          <a:xfrm>
            <a:off x="2124075" y="2957513"/>
            <a:ext cx="1943100" cy="758825"/>
          </a:xfrm>
          <a:prstGeom prst="rect">
            <a:avLst/>
          </a:prstGeom>
          <a:solidFill>
            <a:srgbClr val="FFFFFF"/>
          </a:solidFill>
          <a:ln w="9525" cap="flat" cmpd="sng">
            <a:solidFill>
              <a:srgbClr val="808080"/>
            </a:solidFill>
            <a:prstDash val="solid"/>
            <a:miter/>
            <a:headEnd type="none" w="med" len="med"/>
            <a:tailEnd type="none" w="med" len="med"/>
          </a:ln>
        </p:spPr>
        <p:txBody>
          <a:bodyPr wrap="none" anchor="ctr" anchorCtr="0"/>
          <a:lstStyle/>
          <a:p>
            <a:r>
              <a:rPr lang="zh-CN" altLang="zh-CN" dirty="0">
                <a:solidFill>
                  <a:schemeClr val="tx1"/>
                </a:solidFill>
                <a:latin typeface="Arial" panose="020B0604020202020204" pitchFamily="34" charset="0"/>
                <a:ea typeface="宋体" panose="02010600030101010101" pitchFamily="2" charset="-122"/>
              </a:rPr>
              <a:t>信息素</a:t>
            </a:r>
            <a:endParaRPr lang="zh-CN" altLang="en-US" b="1" dirty="0">
              <a:solidFill>
                <a:schemeClr val="tx1"/>
              </a:solidFill>
              <a:latin typeface="宋体" panose="02010600030101010101" pitchFamily="2" charset="-122"/>
              <a:ea typeface="宋体" panose="02010600030101010101" pitchFamily="2" charset="-122"/>
            </a:endParaRPr>
          </a:p>
        </p:txBody>
      </p:sp>
      <p:grpSp>
        <p:nvGrpSpPr>
          <p:cNvPr id="116765" name="Group 28"/>
          <p:cNvGrpSpPr/>
          <p:nvPr/>
        </p:nvGrpSpPr>
        <p:grpSpPr>
          <a:xfrm>
            <a:off x="4356100" y="3284538"/>
            <a:ext cx="1600200" cy="831850"/>
            <a:chOff x="2688" y="3024"/>
            <a:chExt cx="1008" cy="524"/>
          </a:xfrm>
        </p:grpSpPr>
        <p:sp>
          <p:nvSpPr>
            <p:cNvPr id="116766" name="AutoShape 23"/>
            <p:cNvSpPr/>
            <p:nvPr/>
          </p:nvSpPr>
          <p:spPr>
            <a:xfrm>
              <a:off x="2688" y="3024"/>
              <a:ext cx="1008" cy="240"/>
            </a:xfrm>
            <a:custGeom>
              <a:avLst/>
              <a:gdLst/>
              <a:ahLst/>
              <a:cxnLst>
                <a:cxn ang="17694720">
                  <a:pos x="0" y="0"/>
                </a:cxn>
                <a:cxn ang="11796480">
                  <a:pos x="0" y="0"/>
                </a:cxn>
                <a:cxn ang="5898240">
                  <a:pos x="0" y="0"/>
                </a:cxn>
                <a:cxn ang="0">
                  <a:pos x="0" y="0"/>
                </a:cxn>
              </a:cxnLst>
              <a:rect l="0" t="0" r="0" b="0"/>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gradFill rotWithShape="0">
              <a:gsLst>
                <a:gs pos="0">
                  <a:srgbClr val="A50021"/>
                </a:gs>
                <a:gs pos="100000">
                  <a:srgbClr val="FFFFFF"/>
                </a:gs>
              </a:gsLst>
              <a:path path="rect">
                <a:fillToRect l="50000" t="50000" r="50000" b="50000"/>
              </a:path>
              <a:tileRect/>
            </a:gradFill>
            <a:ln w="9525" cap="flat" cmpd="sng">
              <a:solidFill>
                <a:schemeClr val="accent2"/>
              </a:solidFill>
              <a:prstDash val="solid"/>
              <a:miter/>
              <a:headEnd type="none" w="med" len="med"/>
              <a:tailEnd type="none" w="med" len="med"/>
            </a:ln>
          </p:spPr>
          <p:txBody>
            <a:bodyPr/>
            <a:lstStyle/>
            <a:p>
              <a:endParaRPr lang="zh-CN" altLang="en-US"/>
            </a:p>
          </p:txBody>
        </p:sp>
        <p:sp>
          <p:nvSpPr>
            <p:cNvPr id="116767" name="Text Box 24"/>
            <p:cNvSpPr txBox="1"/>
            <p:nvPr/>
          </p:nvSpPr>
          <p:spPr>
            <a:xfrm>
              <a:off x="2704" y="3296"/>
              <a:ext cx="992" cy="252"/>
            </a:xfrm>
            <a:prstGeom prst="rect">
              <a:avLst/>
            </a:prstGeom>
            <a:noFill/>
            <a:ln w="9525">
              <a:noFill/>
            </a:ln>
          </p:spPr>
          <p:txBody>
            <a:bodyPr anchor="b" anchorCtr="0">
              <a:spAutoFit/>
            </a:bodyPr>
            <a:lstStyle/>
            <a:p>
              <a:pPr>
                <a:spcBef>
                  <a:spcPct val="50000"/>
                </a:spcBef>
              </a:pPr>
              <a:r>
                <a:rPr lang="zh-CN" altLang="en-US" sz="2000" b="1" dirty="0">
                  <a:solidFill>
                    <a:srgbClr val="0000FF"/>
                  </a:solidFill>
                  <a:latin typeface="宋体" panose="02010600030101010101" pitchFamily="2" charset="-122"/>
                  <a:ea typeface="宋体" panose="02010600030101010101" pitchFamily="2" charset="-122"/>
                </a:rPr>
                <a:t> 共同决定</a:t>
              </a:r>
            </a:p>
          </p:txBody>
        </p:sp>
      </p:grpSp>
      <p:sp>
        <p:nvSpPr>
          <p:cNvPr id="116768" name="Rectangle 2"/>
          <p:cNvSpPr/>
          <p:nvPr/>
        </p:nvSpPr>
        <p:spPr>
          <a:xfrm>
            <a:off x="0" y="0"/>
            <a:ext cx="9144000" cy="0"/>
          </a:xfrm>
          <a:prstGeom prst="rect">
            <a:avLst/>
          </a:prstGeom>
          <a:noFill/>
          <a:ln w="9525">
            <a:noFill/>
          </a:ln>
        </p:spPr>
        <p:txBody>
          <a:bodyPr wrap="none" anchor="ctr" anchorCtr="0">
            <a:spAutoFit/>
          </a:bodyPr>
          <a:lstStyle/>
          <a:p>
            <a:endParaRPr lang="zh-CN" altLang="en-US" dirty="0">
              <a:latin typeface="宋体" panose="02010600030101010101" pitchFamily="2" charset="-122"/>
              <a:ea typeface="宋体" panose="02010600030101010101" pitchFamily="2" charset="-122"/>
            </a:endParaRPr>
          </a:p>
        </p:txBody>
      </p:sp>
      <p:graphicFrame>
        <p:nvGraphicFramePr>
          <p:cNvPr id="116769" name="对象 18"/>
          <p:cNvGraphicFramePr>
            <a:graphicFrameLocks noChangeAspect="1"/>
          </p:cNvGraphicFramePr>
          <p:nvPr/>
        </p:nvGraphicFramePr>
        <p:xfrm>
          <a:off x="250825" y="1492250"/>
          <a:ext cx="865188" cy="568325"/>
        </p:xfrm>
        <a:graphic>
          <a:graphicData uri="http://schemas.openxmlformats.org/presentationml/2006/ole">
            <mc:AlternateContent xmlns:mc="http://schemas.openxmlformats.org/markup-compatibility/2006">
              <mc:Choice xmlns:v="urn:schemas-microsoft-com:vml" Requires="v">
                <p:oleObj r:id="rId3" imgW="393700" imgH="254000" progId="Equation.DSMT4">
                  <p:embed/>
                </p:oleObj>
              </mc:Choice>
              <mc:Fallback>
                <p:oleObj r:id="rId3" imgW="393700" imgH="254000" progId="Equation.DSMT4">
                  <p:embed/>
                  <p:pic>
                    <p:nvPicPr>
                      <p:cNvPr id="0" name="图片 3223"/>
                      <p:cNvPicPr/>
                      <p:nvPr/>
                    </p:nvPicPr>
                    <p:blipFill>
                      <a:blip r:embed="rId4"/>
                      <a:stretch>
                        <a:fillRect/>
                      </a:stretch>
                    </p:blipFill>
                    <p:spPr>
                      <a:xfrm>
                        <a:off x="250825" y="1492250"/>
                        <a:ext cx="865188" cy="568325"/>
                      </a:xfrm>
                      <a:prstGeom prst="rect">
                        <a:avLst/>
                      </a:prstGeom>
                      <a:noFill/>
                      <a:ln w="38100">
                        <a:noFill/>
                        <a:miter/>
                      </a:ln>
                    </p:spPr>
                  </p:pic>
                </p:oleObj>
              </mc:Fallback>
            </mc:AlternateContent>
          </a:graphicData>
        </a:graphic>
      </p:graphicFrame>
      <p:sp>
        <p:nvSpPr>
          <p:cNvPr id="116770" name="AutoShape 23"/>
          <p:cNvSpPr/>
          <p:nvPr/>
        </p:nvSpPr>
        <p:spPr>
          <a:xfrm>
            <a:off x="4381500" y="4200525"/>
            <a:ext cx="1600200" cy="381000"/>
          </a:xfrm>
          <a:custGeom>
            <a:avLst/>
            <a:gdLst/>
            <a:ahLst/>
            <a:cxnLst>
              <a:cxn ang="17694720">
                <a:pos x="0" y="0"/>
              </a:cxn>
              <a:cxn ang="11796480">
                <a:pos x="0" y="0"/>
              </a:cxn>
              <a:cxn ang="5898240">
                <a:pos x="0" y="0"/>
              </a:cxn>
              <a:cxn ang="0">
                <a:pos x="0" y="0"/>
              </a:cxn>
            </a:cxnLst>
            <a:rect l="0" t="0" r="0" b="0"/>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gradFill rotWithShape="0">
            <a:gsLst>
              <a:gs pos="0">
                <a:srgbClr val="A50021"/>
              </a:gs>
              <a:gs pos="100000">
                <a:srgbClr val="FFFFFF"/>
              </a:gs>
            </a:gsLst>
            <a:path path="rect">
              <a:fillToRect l="50000" t="50000" r="50000" b="50000"/>
            </a:path>
            <a:tileRect/>
          </a:gradFill>
          <a:ln w="9525" cap="flat" cmpd="sng">
            <a:solidFill>
              <a:schemeClr val="accent2"/>
            </a:solidFill>
            <a:prstDash val="solid"/>
            <a:miter/>
            <a:headEnd type="none" w="med" len="med"/>
            <a:tailEnd type="none" w="med" len="med"/>
          </a:ln>
        </p:spPr>
        <p:txBody>
          <a:bodyPr/>
          <a:lstStyle/>
          <a:p>
            <a:endParaRPr lang="zh-CN" altLang="en-US"/>
          </a:p>
        </p:txBody>
      </p:sp>
      <p:graphicFrame>
        <p:nvGraphicFramePr>
          <p:cNvPr id="116771" name="对象 19"/>
          <p:cNvGraphicFramePr>
            <a:graphicFrameLocks noChangeAspect="1"/>
          </p:cNvGraphicFramePr>
          <p:nvPr/>
        </p:nvGraphicFramePr>
        <p:xfrm>
          <a:off x="6227763" y="3573463"/>
          <a:ext cx="1008062" cy="663575"/>
        </p:xfrm>
        <a:graphic>
          <a:graphicData uri="http://schemas.openxmlformats.org/presentationml/2006/ole">
            <mc:AlternateContent xmlns:mc="http://schemas.openxmlformats.org/markup-compatibility/2006">
              <mc:Choice xmlns:v="urn:schemas-microsoft-com:vml" Requires="v">
                <p:oleObj r:id="rId5" imgW="393700" imgH="254000" progId="Equation.DSMT4">
                  <p:embed/>
                </p:oleObj>
              </mc:Choice>
              <mc:Fallback>
                <p:oleObj r:id="rId5" imgW="393700" imgH="254000" progId="Equation.DSMT4">
                  <p:embed/>
                  <p:pic>
                    <p:nvPicPr>
                      <p:cNvPr id="0" name="图片 3222"/>
                      <p:cNvPicPr/>
                      <p:nvPr/>
                    </p:nvPicPr>
                    <p:blipFill>
                      <a:blip r:embed="rId4"/>
                      <a:stretch>
                        <a:fillRect/>
                      </a:stretch>
                    </p:blipFill>
                    <p:spPr>
                      <a:xfrm>
                        <a:off x="6227763" y="3573463"/>
                        <a:ext cx="1008062" cy="663575"/>
                      </a:xfrm>
                      <a:prstGeom prst="rect">
                        <a:avLst/>
                      </a:prstGeom>
                      <a:noFill/>
                      <a:ln w="38100">
                        <a:noFill/>
                        <a:miter/>
                      </a:ln>
                    </p:spPr>
                  </p:pic>
                </p:oleObj>
              </mc:Fallback>
            </mc:AlternateContent>
          </a:graphicData>
        </a:graphic>
      </p:graphicFrame>
      <p:sp>
        <p:nvSpPr>
          <p:cNvPr id="116772" name="Rectangle 11"/>
          <p:cNvSpPr/>
          <p:nvPr/>
        </p:nvSpPr>
        <p:spPr>
          <a:xfrm>
            <a:off x="0" y="0"/>
            <a:ext cx="9144000" cy="0"/>
          </a:xfrm>
          <a:prstGeom prst="rect">
            <a:avLst/>
          </a:prstGeom>
          <a:noFill/>
          <a:ln w="9525">
            <a:noFill/>
          </a:ln>
        </p:spPr>
        <p:txBody>
          <a:bodyPr wrap="none" anchor="ctr" anchorCtr="0">
            <a:spAutoFit/>
          </a:bodyPr>
          <a:lstStyle/>
          <a:p>
            <a:endParaRPr lang="zh-CN" altLang="en-US" dirty="0">
              <a:latin typeface="宋体" panose="02010600030101010101" pitchFamily="2" charset="-122"/>
              <a:ea typeface="宋体" panose="02010600030101010101" pitchFamily="2" charset="-122"/>
            </a:endParaRPr>
          </a:p>
        </p:txBody>
      </p:sp>
      <p:graphicFrame>
        <p:nvGraphicFramePr>
          <p:cNvPr id="116773" name="对象 26"/>
          <p:cNvGraphicFramePr>
            <a:graphicFrameLocks noChangeAspect="1"/>
          </p:cNvGraphicFramePr>
          <p:nvPr/>
        </p:nvGraphicFramePr>
        <p:xfrm>
          <a:off x="3132138" y="3119438"/>
          <a:ext cx="866775" cy="541337"/>
        </p:xfrm>
        <a:graphic>
          <a:graphicData uri="http://schemas.openxmlformats.org/presentationml/2006/ole">
            <mc:AlternateContent xmlns:mc="http://schemas.openxmlformats.org/markup-compatibility/2006">
              <mc:Choice xmlns:v="urn:schemas-microsoft-com:vml" Requires="v">
                <p:oleObj r:id="rId6" imgW="381000" imgH="241300" progId="Equation.DSMT4">
                  <p:embed/>
                </p:oleObj>
              </mc:Choice>
              <mc:Fallback>
                <p:oleObj r:id="rId6" imgW="381000" imgH="241300" progId="Equation.DSMT4">
                  <p:embed/>
                  <p:pic>
                    <p:nvPicPr>
                      <p:cNvPr id="0" name="图片 3224"/>
                      <p:cNvPicPr/>
                      <p:nvPr/>
                    </p:nvPicPr>
                    <p:blipFill>
                      <a:blip r:embed="rId7"/>
                      <a:stretch>
                        <a:fillRect/>
                      </a:stretch>
                    </p:blipFill>
                    <p:spPr>
                      <a:xfrm>
                        <a:off x="3132138" y="3119438"/>
                        <a:ext cx="866775" cy="541337"/>
                      </a:xfrm>
                      <a:prstGeom prst="rect">
                        <a:avLst/>
                      </a:prstGeom>
                      <a:noFill/>
                      <a:ln w="38100">
                        <a:noFill/>
                        <a:miter/>
                      </a:ln>
                    </p:spPr>
                  </p:pic>
                </p:oleObj>
              </mc:Fallback>
            </mc:AlternateContent>
          </a:graphicData>
        </a:graphic>
      </p:graphicFrame>
      <p:sp>
        <p:nvSpPr>
          <p:cNvPr id="116774" name="Rectangle 26"/>
          <p:cNvSpPr/>
          <p:nvPr/>
        </p:nvSpPr>
        <p:spPr>
          <a:xfrm>
            <a:off x="2124075" y="3894138"/>
            <a:ext cx="1943100" cy="1119187"/>
          </a:xfrm>
          <a:prstGeom prst="rect">
            <a:avLst/>
          </a:prstGeom>
          <a:solidFill>
            <a:srgbClr val="FFFFFF"/>
          </a:solidFill>
          <a:ln w="9525" cap="flat" cmpd="sng">
            <a:solidFill>
              <a:srgbClr val="808080"/>
            </a:solidFill>
            <a:prstDash val="solid"/>
            <a:miter/>
            <a:headEnd type="none" w="med" len="med"/>
            <a:tailEnd type="none" w="med" len="med"/>
          </a:ln>
        </p:spPr>
        <p:txBody>
          <a:bodyPr wrap="none" anchor="ctr" anchorCtr="0"/>
          <a:lstStyle/>
          <a:p>
            <a:r>
              <a:rPr lang="zh-CN" altLang="zh-CN" dirty="0">
                <a:solidFill>
                  <a:schemeClr val="tx1"/>
                </a:solidFill>
                <a:latin typeface="Arial" panose="020B0604020202020204" pitchFamily="34" charset="0"/>
                <a:ea typeface="宋体" panose="02010600030101010101" pitchFamily="2" charset="-122"/>
              </a:rPr>
              <a:t>局部启发信息</a:t>
            </a:r>
            <a:endParaRPr lang="en-US" altLang="zh-CN" dirty="0">
              <a:solidFill>
                <a:schemeClr val="tx1"/>
              </a:solidFill>
              <a:latin typeface="Arial" panose="020B0604020202020204" pitchFamily="34" charset="0"/>
              <a:ea typeface="宋体" panose="02010600030101010101" pitchFamily="2" charset="-122"/>
            </a:endParaRPr>
          </a:p>
          <a:p>
            <a:endParaRPr lang="zh-CN" altLang="en-US" b="1" dirty="0">
              <a:solidFill>
                <a:schemeClr val="tx1"/>
              </a:solidFill>
              <a:latin typeface="宋体" panose="02010600030101010101" pitchFamily="2" charset="-122"/>
              <a:ea typeface="宋体" panose="02010600030101010101" pitchFamily="2" charset="-122"/>
            </a:endParaRPr>
          </a:p>
        </p:txBody>
      </p:sp>
      <p:sp>
        <p:nvSpPr>
          <p:cNvPr id="116775" name="Rectangle 16"/>
          <p:cNvSpPr/>
          <p:nvPr/>
        </p:nvSpPr>
        <p:spPr>
          <a:xfrm>
            <a:off x="0" y="0"/>
            <a:ext cx="9144000" cy="0"/>
          </a:xfrm>
          <a:prstGeom prst="rect">
            <a:avLst/>
          </a:prstGeom>
          <a:noFill/>
          <a:ln w="9525">
            <a:noFill/>
          </a:ln>
        </p:spPr>
        <p:txBody>
          <a:bodyPr wrap="none" anchor="ctr" anchorCtr="0">
            <a:spAutoFit/>
          </a:bodyPr>
          <a:lstStyle/>
          <a:p>
            <a:endParaRPr lang="zh-CN" altLang="en-US" dirty="0">
              <a:latin typeface="宋体" panose="02010600030101010101" pitchFamily="2" charset="-122"/>
              <a:ea typeface="宋体" panose="02010600030101010101" pitchFamily="2" charset="-122"/>
            </a:endParaRPr>
          </a:p>
        </p:txBody>
      </p:sp>
      <p:graphicFrame>
        <p:nvGraphicFramePr>
          <p:cNvPr id="116776" name="对象 28"/>
          <p:cNvGraphicFramePr>
            <a:graphicFrameLocks noChangeAspect="1"/>
          </p:cNvGraphicFramePr>
          <p:nvPr/>
        </p:nvGraphicFramePr>
        <p:xfrm>
          <a:off x="2654300" y="4452938"/>
          <a:ext cx="917575" cy="560387"/>
        </p:xfrm>
        <a:graphic>
          <a:graphicData uri="http://schemas.openxmlformats.org/presentationml/2006/ole">
            <mc:AlternateContent xmlns:mc="http://schemas.openxmlformats.org/markup-compatibility/2006">
              <mc:Choice xmlns:v="urn:schemas-microsoft-com:vml" Requires="v">
                <p:oleObj r:id="rId8" imgW="393700" imgH="241300" progId="Equation.DSMT4">
                  <p:embed/>
                </p:oleObj>
              </mc:Choice>
              <mc:Fallback>
                <p:oleObj r:id="rId8" imgW="393700" imgH="241300" progId="Equation.DSMT4">
                  <p:embed/>
                  <p:pic>
                    <p:nvPicPr>
                      <p:cNvPr id="0" name="图片 3225"/>
                      <p:cNvPicPr/>
                      <p:nvPr/>
                    </p:nvPicPr>
                    <p:blipFill>
                      <a:blip r:embed="rId9"/>
                      <a:stretch>
                        <a:fillRect/>
                      </a:stretch>
                    </p:blipFill>
                    <p:spPr>
                      <a:xfrm>
                        <a:off x="2654300" y="4452938"/>
                        <a:ext cx="917575" cy="560387"/>
                      </a:xfrm>
                      <a:prstGeom prst="rect">
                        <a:avLst/>
                      </a:prstGeom>
                      <a:noFill/>
                      <a:ln w="38100">
                        <a:noFill/>
                        <a:miter/>
                      </a:ln>
                    </p:spPr>
                  </p:pic>
                </p:oleObj>
              </mc:Fallback>
            </mc:AlternateContent>
          </a:graphicData>
        </a:graphic>
      </p:graphicFrame>
      <p:sp>
        <p:nvSpPr>
          <p:cNvPr id="116777" name="Rectangle 3"/>
          <p:cNvSpPr>
            <a:spLocks noGrp="1"/>
          </p:cNvSpPr>
          <p:nvPr>
            <p:ph idx="1"/>
          </p:nvPr>
        </p:nvSpPr>
        <p:spPr>
          <a:xfrm>
            <a:off x="250825" y="836613"/>
            <a:ext cx="8839200" cy="647700"/>
          </a:xfrm>
          <a:ln/>
        </p:spPr>
        <p:txBody>
          <a:bodyPr vert="horz" wrap="square" lIns="91440" tIns="45720" rIns="91440" bIns="45720" anchor="t" anchorCtr="0"/>
          <a:lstStyle/>
          <a:p>
            <a:pPr marL="609600" indent="-609600" eaLnBrk="1" hangingPunct="1">
              <a:buClr>
                <a:schemeClr val="tx1"/>
              </a:buClr>
              <a:buFontTx/>
              <a:buNone/>
            </a:pPr>
            <a:r>
              <a:rPr lang="zh-CN" altLang="en-US" sz="2600" b="1" dirty="0">
                <a:solidFill>
                  <a:srgbClr val="0000FF"/>
                </a:solidFill>
                <a:latin typeface="Times New Roman" panose="02020603050405020304" pitchFamily="18" charset="0"/>
              </a:rPr>
              <a:t>蚁群系统的模型</a:t>
            </a:r>
            <a:endParaRPr lang="en-US" altLang="zh-CN" sz="2600" dirty="0">
              <a:solidFill>
                <a:srgbClr val="0000FF"/>
              </a:solidFill>
              <a:latin typeface="Times New Roman" panose="02020603050405020304" pitchFamily="18" charset="0"/>
            </a:endParaRPr>
          </a:p>
        </p:txBody>
      </p:sp>
    </p:spTree>
  </p:cSld>
  <p:clrMapOvr>
    <a:masterClrMapping/>
  </p:clrMapOvr>
  <p:transition>
    <p:random/>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1" name="灯片编号占位符 3"/>
          <p:cNvSpPr>
            <a:spLocks noGrp="1"/>
          </p:cNvSpPr>
          <p:nvPr>
            <p:ph type="sldNum" sz="quarter" idx="10"/>
          </p:nvPr>
        </p:nvSpPr>
        <p:spPr>
          <a:xfrm>
            <a:off x="7078663" y="6477000"/>
            <a:ext cx="1981200" cy="360363"/>
          </a:xfrm>
          <a:ln/>
        </p:spPr>
        <p:txBody>
          <a:bodyPr wrap="square" lIns="91440" tIns="45720" rIns="91440" bIns="45720" anchor="t"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5pPr>
          </a:lstStyle>
          <a:p>
            <a:pPr lvl="0" algn="r" eaLnBrk="1" hangingPunct="1">
              <a:buSzTx/>
            </a:pPr>
            <a:fld id="{9A0DB2DC-4C9A-4742-B13C-FB6460FD3503}" type="slidenum">
              <a:rPr lang="ja-JP" altLang="en-US" sz="1800" dirty="0">
                <a:solidFill>
                  <a:srgbClr val="A50021"/>
                </a:solidFill>
                <a:latin typeface="Arial" panose="020B0604020202020204" pitchFamily="34" charset="0"/>
                <a:ea typeface="MS PGothic" panose="020B0600070205080204" pitchFamily="34" charset="-128"/>
              </a:rPr>
              <a:t>36</a:t>
            </a:fld>
            <a:endParaRPr lang="ja-JP" altLang="en-US" sz="1800" dirty="0">
              <a:solidFill>
                <a:srgbClr val="A50021"/>
              </a:solidFill>
              <a:latin typeface="Arial" panose="020B0604020202020204" pitchFamily="34" charset="0"/>
              <a:ea typeface="MS PGothic" panose="020B0600070205080204" pitchFamily="34" charset="-128"/>
            </a:endParaRPr>
          </a:p>
        </p:txBody>
      </p:sp>
      <p:sp>
        <p:nvSpPr>
          <p:cNvPr id="117762" name="Rectangle 10"/>
          <p:cNvSpPr>
            <a:spLocks noGrp="1"/>
          </p:cNvSpPr>
          <p:nvPr>
            <p:ph type="title"/>
          </p:nvPr>
        </p:nvSpPr>
        <p:spPr>
          <a:ln/>
        </p:spPr>
        <p:txBody>
          <a:bodyPr vert="horz" wrap="square" lIns="91440" tIns="45720" rIns="91440" bIns="45720" anchor="b" anchorCtr="0"/>
          <a:lstStyle/>
          <a:p>
            <a:pPr eaLnBrk="1" hangingPunct="1">
              <a:buNone/>
            </a:pPr>
            <a:r>
              <a:rPr lang="en-US" altLang="zh-CN" sz="4000" b="0" dirty="0">
                <a:latin typeface="Times New Roman" panose="02020603050405020304" pitchFamily="18" charset="0"/>
                <a:ea typeface="黑体" panose="02010609060101010101" pitchFamily="49" charset="-122"/>
              </a:rPr>
              <a:t> 6</a:t>
            </a:r>
            <a:r>
              <a:rPr lang="en-US" altLang="zh-CN" sz="3600" b="0" dirty="0">
                <a:latin typeface="Times New Roman" panose="02020603050405020304" pitchFamily="18" charset="0"/>
                <a:ea typeface="黑体" panose="02010609060101010101" pitchFamily="49" charset="-122"/>
              </a:rPr>
              <a:t>.7.2  </a:t>
            </a:r>
            <a:r>
              <a:rPr lang="zh-CN" altLang="en-US" sz="3600" b="0" dirty="0">
                <a:latin typeface="Times New Roman" panose="02020603050405020304" pitchFamily="18" charset="0"/>
                <a:ea typeface="黑体" panose="02010609060101010101" pitchFamily="49" charset="-122"/>
              </a:rPr>
              <a:t>基本蚁群算法模型</a:t>
            </a:r>
          </a:p>
        </p:txBody>
      </p:sp>
      <p:sp>
        <p:nvSpPr>
          <p:cNvPr id="117763" name="Rectangle 8"/>
          <p:cNvSpPr/>
          <p:nvPr/>
        </p:nvSpPr>
        <p:spPr>
          <a:xfrm>
            <a:off x="107950" y="969963"/>
            <a:ext cx="9036050" cy="4979987"/>
          </a:xfrm>
          <a:prstGeom prst="rect">
            <a:avLst/>
          </a:prstGeom>
          <a:noFill/>
          <a:ln w="9525">
            <a:noFill/>
          </a:ln>
        </p:spPr>
        <p:txBody>
          <a:bodyPr anchor="t" anchorCtr="0">
            <a:spAutoFit/>
          </a:bodyPr>
          <a:lstStyle/>
          <a:p>
            <a:pPr>
              <a:lnSpc>
                <a:spcPct val="140000"/>
              </a:lnSpc>
              <a:spcBef>
                <a:spcPct val="50000"/>
              </a:spcBef>
              <a:buFont typeface="Wingdings" panose="05000000000000000000" pitchFamily="2" charset="2"/>
            </a:pPr>
            <a:r>
              <a:rPr lang="en-US" altLang="zh-CN" sz="2600" dirty="0">
                <a:solidFill>
                  <a:schemeClr val="tx1"/>
                </a:solidFill>
                <a:latin typeface="Times New Roman" panose="02020603050405020304" pitchFamily="18" charset="0"/>
                <a:ea typeface="宋体" panose="02010600030101010101" pitchFamily="2" charset="-122"/>
              </a:rPr>
              <a:t>            </a:t>
            </a:r>
            <a:r>
              <a:rPr lang="zh-CN" altLang="en-US" sz="2600" dirty="0">
                <a:solidFill>
                  <a:schemeClr val="tx1"/>
                </a:solidFill>
                <a:latin typeface="Times New Roman" panose="02020603050405020304" pitchFamily="18" charset="0"/>
                <a:ea typeface="宋体" panose="02010600030101010101" pitchFamily="2" charset="-122"/>
              </a:rPr>
              <a:t>表示如下：</a:t>
            </a:r>
            <a:endParaRPr lang="en-US" altLang="zh-CN" sz="2600" dirty="0">
              <a:solidFill>
                <a:schemeClr val="tx1"/>
              </a:solidFill>
              <a:latin typeface="Times New Roman" panose="02020603050405020304" pitchFamily="18" charset="0"/>
              <a:ea typeface="宋体" panose="02010600030101010101" pitchFamily="2" charset="-122"/>
            </a:endParaRPr>
          </a:p>
          <a:p>
            <a:pPr>
              <a:lnSpc>
                <a:spcPct val="140000"/>
              </a:lnSpc>
              <a:spcBef>
                <a:spcPct val="50000"/>
              </a:spcBef>
              <a:buFont typeface="Wingdings" panose="05000000000000000000" pitchFamily="2" charset="2"/>
            </a:pPr>
            <a:endParaRPr lang="en-US" altLang="zh-CN" sz="2600" dirty="0">
              <a:solidFill>
                <a:schemeClr val="tx1"/>
              </a:solidFill>
              <a:latin typeface="Times New Roman" panose="02020603050405020304" pitchFamily="18" charset="0"/>
              <a:ea typeface="宋体" panose="02010600030101010101" pitchFamily="2" charset="-122"/>
            </a:endParaRPr>
          </a:p>
          <a:p>
            <a:pPr>
              <a:lnSpc>
                <a:spcPct val="140000"/>
              </a:lnSpc>
              <a:spcBef>
                <a:spcPct val="50000"/>
              </a:spcBef>
              <a:buFont typeface="Wingdings" panose="05000000000000000000" pitchFamily="2" charset="2"/>
            </a:pPr>
            <a:r>
              <a:rPr lang="en-US" altLang="zh-CN" sz="2600" dirty="0">
                <a:solidFill>
                  <a:schemeClr val="tx1"/>
                </a:solidFill>
                <a:latin typeface="Times New Roman" panose="02020603050405020304" pitchFamily="18" charset="0"/>
                <a:ea typeface="宋体" panose="02010600030101010101" pitchFamily="2" charset="-122"/>
              </a:rPr>
              <a:t>                                                                                           </a:t>
            </a:r>
            <a:r>
              <a:rPr lang="zh-CN" altLang="en-US" dirty="0">
                <a:solidFill>
                  <a:schemeClr val="tx1"/>
                </a:solidFill>
                <a:latin typeface="Times New Roman" panose="02020603050405020304" pitchFamily="18" charset="0"/>
                <a:ea typeface="宋体" panose="02010600030101010101" pitchFamily="2" charset="-122"/>
              </a:rPr>
              <a:t>（</a:t>
            </a:r>
            <a:r>
              <a:rPr lang="en-US" altLang="zh-CN" dirty="0">
                <a:solidFill>
                  <a:schemeClr val="tx1"/>
                </a:solidFill>
                <a:latin typeface="Times New Roman" panose="02020603050405020304" pitchFamily="18" charset="0"/>
                <a:ea typeface="宋体" panose="02010600030101010101" pitchFamily="2" charset="-122"/>
              </a:rPr>
              <a:t>6.22</a:t>
            </a:r>
            <a:r>
              <a:rPr lang="zh-CN" altLang="en-US" dirty="0">
                <a:solidFill>
                  <a:schemeClr val="tx1"/>
                </a:solidFill>
                <a:latin typeface="Times New Roman" panose="02020603050405020304" pitchFamily="18" charset="0"/>
                <a:ea typeface="宋体" panose="02010600030101010101" pitchFamily="2" charset="-122"/>
              </a:rPr>
              <a:t>）</a:t>
            </a:r>
            <a:endParaRPr lang="en-US" altLang="zh-CN" dirty="0">
              <a:solidFill>
                <a:schemeClr val="tx1"/>
              </a:solidFill>
              <a:latin typeface="Times New Roman" panose="02020603050405020304" pitchFamily="18" charset="0"/>
              <a:ea typeface="宋体" panose="02010600030101010101" pitchFamily="2" charset="-122"/>
            </a:endParaRPr>
          </a:p>
          <a:p>
            <a:pPr>
              <a:lnSpc>
                <a:spcPct val="140000"/>
              </a:lnSpc>
              <a:spcBef>
                <a:spcPct val="50000"/>
              </a:spcBef>
              <a:buFont typeface="Wingdings" panose="05000000000000000000" pitchFamily="2" charset="2"/>
            </a:pPr>
            <a:r>
              <a:rPr lang="zh-CN" altLang="en-US" dirty="0">
                <a:solidFill>
                  <a:schemeClr val="tx1"/>
                </a:solidFill>
                <a:latin typeface="Times New Roman" panose="02020603050405020304" pitchFamily="18" charset="0"/>
                <a:ea typeface="宋体" panose="02010600030101010101" pitchFamily="2" charset="-122"/>
              </a:rPr>
              <a:t> 其中：</a:t>
            </a:r>
            <a:endParaRPr lang="en-US" altLang="zh-CN" dirty="0">
              <a:solidFill>
                <a:schemeClr val="tx1"/>
              </a:solidFill>
              <a:latin typeface="Times New Roman" panose="02020603050405020304" pitchFamily="18" charset="0"/>
              <a:ea typeface="宋体" panose="02010600030101010101" pitchFamily="2" charset="-122"/>
            </a:endParaRPr>
          </a:p>
          <a:p>
            <a:pPr>
              <a:lnSpc>
                <a:spcPct val="140000"/>
              </a:lnSpc>
              <a:spcBef>
                <a:spcPct val="50000"/>
              </a:spcBef>
              <a:buFont typeface="Wingdings" panose="05000000000000000000" pitchFamily="2" charset="2"/>
            </a:pPr>
            <a:r>
              <a:rPr lang="en-US" altLang="zh-CN" dirty="0">
                <a:solidFill>
                  <a:schemeClr val="tx1"/>
                </a:solidFill>
                <a:latin typeface="Arial" panose="020B0604020202020204" pitchFamily="34" charset="0"/>
                <a:ea typeface="宋体" panose="02010600030101010101" pitchFamily="2" charset="-122"/>
              </a:rPr>
              <a:t>                                                    </a:t>
            </a:r>
            <a:r>
              <a:rPr lang="zh-CN" altLang="zh-CN" dirty="0">
                <a:solidFill>
                  <a:schemeClr val="tx1"/>
                </a:solidFill>
                <a:latin typeface="Arial" panose="020B0604020202020204" pitchFamily="34" charset="0"/>
                <a:ea typeface="宋体" panose="02010600030101010101" pitchFamily="2" charset="-122"/>
              </a:rPr>
              <a:t>表示蚂蚁</a:t>
            </a:r>
            <a:r>
              <a:rPr lang="en-US" altLang="zh-CN" i="1" dirty="0">
                <a:solidFill>
                  <a:schemeClr val="tx1"/>
                </a:solidFill>
                <a:latin typeface="Times New Roman" panose="02020603050405020304" pitchFamily="18" charset="0"/>
                <a:ea typeface="宋体" panose="02010600030101010101" pitchFamily="2" charset="-122"/>
              </a:rPr>
              <a:t>k</a:t>
            </a:r>
            <a:r>
              <a:rPr lang="zh-CN" altLang="zh-CN" dirty="0">
                <a:solidFill>
                  <a:schemeClr val="tx1"/>
                </a:solidFill>
                <a:latin typeface="Arial" panose="020B0604020202020204" pitchFamily="34" charset="0"/>
                <a:ea typeface="宋体" panose="02010600030101010101" pitchFamily="2" charset="-122"/>
              </a:rPr>
              <a:t>下一步允许选择的城市</a:t>
            </a:r>
            <a:endParaRPr lang="en-US" altLang="zh-CN" dirty="0">
              <a:solidFill>
                <a:schemeClr val="tx1"/>
              </a:solidFill>
              <a:latin typeface="Arial" panose="020B0604020202020204" pitchFamily="34" charset="0"/>
              <a:ea typeface="宋体" panose="02010600030101010101" pitchFamily="2" charset="-122"/>
            </a:endParaRPr>
          </a:p>
          <a:p>
            <a:pPr>
              <a:lnSpc>
                <a:spcPct val="140000"/>
              </a:lnSpc>
              <a:spcBef>
                <a:spcPct val="50000"/>
              </a:spcBef>
              <a:buFont typeface="Wingdings" panose="05000000000000000000" pitchFamily="2" charset="2"/>
            </a:pPr>
            <a:r>
              <a:rPr lang="en-US" altLang="zh-CN" dirty="0">
                <a:solidFill>
                  <a:schemeClr val="tx1"/>
                </a:solidFill>
                <a:latin typeface="Arial" panose="020B0604020202020204" pitchFamily="34" charset="0"/>
                <a:ea typeface="宋体" panose="02010600030101010101" pitchFamily="2" charset="-122"/>
              </a:rPr>
              <a:t>                                            </a:t>
            </a:r>
            <a:r>
              <a:rPr lang="zh-CN" altLang="zh-CN" dirty="0">
                <a:solidFill>
                  <a:schemeClr val="tx1"/>
                </a:solidFill>
                <a:latin typeface="Arial" panose="020B0604020202020204" pitchFamily="34" charset="0"/>
                <a:ea typeface="宋体" panose="02010600030101010101" pitchFamily="2" charset="-122"/>
              </a:rPr>
              <a:t>记录蚂蚁</a:t>
            </a:r>
            <a:r>
              <a:rPr lang="en-US" altLang="zh-CN" i="1" dirty="0">
                <a:solidFill>
                  <a:schemeClr val="tx1"/>
                </a:solidFill>
                <a:latin typeface="Times New Roman" panose="02020603050405020304" pitchFamily="18" charset="0"/>
                <a:ea typeface="宋体" panose="02010600030101010101" pitchFamily="2" charset="-122"/>
              </a:rPr>
              <a:t>k</a:t>
            </a:r>
            <a:r>
              <a:rPr lang="zh-CN" altLang="zh-CN" dirty="0">
                <a:solidFill>
                  <a:schemeClr val="tx1"/>
                </a:solidFill>
                <a:latin typeface="Arial" panose="020B0604020202020204" pitchFamily="34" charset="0"/>
                <a:ea typeface="宋体" panose="02010600030101010101" pitchFamily="2" charset="-122"/>
              </a:rPr>
              <a:t>当前所走过的城市</a:t>
            </a:r>
            <a:endParaRPr lang="en-US" altLang="zh-CN" dirty="0">
              <a:solidFill>
                <a:schemeClr val="tx1"/>
              </a:solidFill>
              <a:latin typeface="Arial" panose="020B0604020202020204" pitchFamily="34" charset="0"/>
              <a:ea typeface="宋体" panose="02010600030101010101" pitchFamily="2" charset="-122"/>
            </a:endParaRPr>
          </a:p>
          <a:p>
            <a:pPr>
              <a:lnSpc>
                <a:spcPct val="140000"/>
              </a:lnSpc>
              <a:spcBef>
                <a:spcPct val="50000"/>
              </a:spcBef>
              <a:buFont typeface="Wingdings" panose="05000000000000000000" pitchFamily="2" charset="2"/>
            </a:pPr>
            <a:r>
              <a:rPr lang="en-US" altLang="zh-CN" i="1" dirty="0">
                <a:solidFill>
                  <a:schemeClr val="tx1"/>
                </a:solidFill>
                <a:latin typeface="Times New Roman" panose="02020603050405020304" pitchFamily="18" charset="0"/>
                <a:ea typeface="宋体" panose="02010600030101010101" pitchFamily="2" charset="-122"/>
              </a:rPr>
              <a:t>       </a:t>
            </a:r>
            <a:r>
              <a:rPr lang="en-US" altLang="zh-CN" i="1" dirty="0">
                <a:solidFill>
                  <a:schemeClr val="tx1"/>
                </a:solidFill>
                <a:latin typeface="Times New Roman" panose="02020603050405020304" pitchFamily="18" charset="0"/>
                <a:ea typeface="宋体" panose="02010600030101010101" pitchFamily="2" charset="-122"/>
                <a:sym typeface="Symbol" panose="05050102010706020507" pitchFamily="18" charset="2"/>
              </a:rPr>
              <a:t></a:t>
            </a:r>
            <a:r>
              <a:rPr lang="en-US" altLang="zh-CN" dirty="0">
                <a:solidFill>
                  <a:schemeClr val="tx1"/>
                </a:solidFill>
                <a:latin typeface="Arial" panose="020B0604020202020204" pitchFamily="34" charset="0"/>
                <a:ea typeface="宋体" panose="02010600030101010101" pitchFamily="2" charset="-122"/>
              </a:rPr>
              <a:t>    </a:t>
            </a:r>
            <a:r>
              <a:rPr lang="zh-CN" altLang="zh-CN" dirty="0">
                <a:solidFill>
                  <a:schemeClr val="tx1"/>
                </a:solidFill>
                <a:latin typeface="Arial" panose="020B0604020202020204" pitchFamily="34" charset="0"/>
                <a:ea typeface="宋体" panose="02010600030101010101" pitchFamily="2" charset="-122"/>
              </a:rPr>
              <a:t>是信息素启发式因子，表示轨迹的相对重要性</a:t>
            </a:r>
            <a:endParaRPr lang="en-US" altLang="zh-CN" dirty="0">
              <a:solidFill>
                <a:schemeClr val="tx1"/>
              </a:solidFill>
              <a:latin typeface="Times New Roman" panose="02020603050405020304" pitchFamily="18" charset="0"/>
              <a:ea typeface="Times New Roman" panose="02020603050405020304" pitchFamily="18" charset="0"/>
            </a:endParaRPr>
          </a:p>
        </p:txBody>
      </p:sp>
      <p:sp>
        <p:nvSpPr>
          <p:cNvPr id="117764" name="Rectangle 7"/>
          <p:cNvSpPr/>
          <p:nvPr/>
        </p:nvSpPr>
        <p:spPr>
          <a:xfrm>
            <a:off x="0" y="0"/>
            <a:ext cx="9144000" cy="0"/>
          </a:xfrm>
          <a:prstGeom prst="rect">
            <a:avLst/>
          </a:prstGeom>
          <a:noFill/>
          <a:ln w="9525">
            <a:noFill/>
          </a:ln>
        </p:spPr>
        <p:txBody>
          <a:bodyPr wrap="none" anchor="ctr" anchorCtr="0">
            <a:spAutoFit/>
          </a:bodyPr>
          <a:lstStyle/>
          <a:p>
            <a:endParaRPr lang="zh-CN" altLang="en-US" dirty="0">
              <a:latin typeface="宋体" panose="02010600030101010101" pitchFamily="2" charset="-122"/>
              <a:ea typeface="宋体" panose="02010600030101010101" pitchFamily="2" charset="-122"/>
            </a:endParaRPr>
          </a:p>
        </p:txBody>
      </p:sp>
      <p:sp>
        <p:nvSpPr>
          <p:cNvPr id="117765" name="Rectangle 2"/>
          <p:cNvSpPr/>
          <p:nvPr/>
        </p:nvSpPr>
        <p:spPr>
          <a:xfrm>
            <a:off x="0" y="0"/>
            <a:ext cx="9144000" cy="0"/>
          </a:xfrm>
          <a:prstGeom prst="rect">
            <a:avLst/>
          </a:prstGeom>
          <a:noFill/>
          <a:ln w="9525">
            <a:noFill/>
          </a:ln>
        </p:spPr>
        <p:txBody>
          <a:bodyPr wrap="none" anchor="ctr" anchorCtr="0">
            <a:spAutoFit/>
          </a:bodyPr>
          <a:lstStyle/>
          <a:p>
            <a:endParaRPr lang="zh-CN" altLang="en-US" dirty="0">
              <a:latin typeface="宋体" panose="02010600030101010101" pitchFamily="2" charset="-122"/>
              <a:ea typeface="宋体" panose="02010600030101010101" pitchFamily="2" charset="-122"/>
            </a:endParaRPr>
          </a:p>
        </p:txBody>
      </p:sp>
      <p:sp>
        <p:nvSpPr>
          <p:cNvPr id="117766" name="Rectangle 4"/>
          <p:cNvSpPr/>
          <p:nvPr/>
        </p:nvSpPr>
        <p:spPr>
          <a:xfrm>
            <a:off x="0" y="0"/>
            <a:ext cx="9144000" cy="0"/>
          </a:xfrm>
          <a:prstGeom prst="rect">
            <a:avLst/>
          </a:prstGeom>
          <a:noFill/>
          <a:ln w="9525">
            <a:noFill/>
          </a:ln>
        </p:spPr>
        <p:txBody>
          <a:bodyPr wrap="none" anchor="ctr" anchorCtr="0">
            <a:spAutoFit/>
          </a:bodyPr>
          <a:lstStyle/>
          <a:p>
            <a:endParaRPr lang="zh-CN" altLang="en-US" dirty="0">
              <a:latin typeface="宋体" panose="02010600030101010101" pitchFamily="2" charset="-122"/>
              <a:ea typeface="宋体" panose="02010600030101010101" pitchFamily="2" charset="-122"/>
            </a:endParaRPr>
          </a:p>
        </p:txBody>
      </p:sp>
      <p:sp>
        <p:nvSpPr>
          <p:cNvPr id="117767" name="Rectangle 6"/>
          <p:cNvSpPr/>
          <p:nvPr/>
        </p:nvSpPr>
        <p:spPr>
          <a:xfrm>
            <a:off x="0" y="0"/>
            <a:ext cx="9144000" cy="0"/>
          </a:xfrm>
          <a:prstGeom prst="rect">
            <a:avLst/>
          </a:prstGeom>
          <a:noFill/>
          <a:ln w="9525">
            <a:noFill/>
          </a:ln>
        </p:spPr>
        <p:txBody>
          <a:bodyPr wrap="none" anchor="ctr" anchorCtr="0">
            <a:spAutoFit/>
          </a:bodyPr>
          <a:lstStyle/>
          <a:p>
            <a:endParaRPr lang="zh-CN" altLang="en-US" dirty="0">
              <a:latin typeface="宋体" panose="02010600030101010101" pitchFamily="2" charset="-122"/>
              <a:ea typeface="宋体" panose="02010600030101010101" pitchFamily="2" charset="-122"/>
            </a:endParaRPr>
          </a:p>
        </p:txBody>
      </p:sp>
      <p:sp>
        <p:nvSpPr>
          <p:cNvPr id="117768" name="Rectangle 8"/>
          <p:cNvSpPr/>
          <p:nvPr/>
        </p:nvSpPr>
        <p:spPr>
          <a:xfrm>
            <a:off x="0" y="0"/>
            <a:ext cx="9144000" cy="0"/>
          </a:xfrm>
          <a:prstGeom prst="rect">
            <a:avLst/>
          </a:prstGeom>
          <a:noFill/>
          <a:ln w="9525">
            <a:noFill/>
          </a:ln>
        </p:spPr>
        <p:txBody>
          <a:bodyPr wrap="none" anchor="ctr" anchorCtr="0">
            <a:spAutoFit/>
          </a:bodyPr>
          <a:lstStyle/>
          <a:p>
            <a:endParaRPr lang="zh-CN" altLang="en-US" dirty="0">
              <a:latin typeface="宋体" panose="02010600030101010101" pitchFamily="2" charset="-122"/>
              <a:ea typeface="宋体" panose="02010600030101010101" pitchFamily="2" charset="-122"/>
            </a:endParaRPr>
          </a:p>
        </p:txBody>
      </p:sp>
      <p:sp>
        <p:nvSpPr>
          <p:cNvPr id="117769" name="Rectangle 15"/>
          <p:cNvSpPr/>
          <p:nvPr/>
        </p:nvSpPr>
        <p:spPr>
          <a:xfrm>
            <a:off x="0" y="0"/>
            <a:ext cx="9144000" cy="0"/>
          </a:xfrm>
          <a:prstGeom prst="rect">
            <a:avLst/>
          </a:prstGeom>
          <a:noFill/>
          <a:ln w="9525">
            <a:noFill/>
          </a:ln>
        </p:spPr>
        <p:txBody>
          <a:bodyPr wrap="none" anchor="ctr" anchorCtr="0">
            <a:spAutoFit/>
          </a:bodyPr>
          <a:lstStyle/>
          <a:p>
            <a:endParaRPr lang="zh-CN" altLang="en-US" dirty="0">
              <a:latin typeface="宋体" panose="02010600030101010101" pitchFamily="2" charset="-122"/>
              <a:ea typeface="宋体" panose="02010600030101010101" pitchFamily="2" charset="-122"/>
            </a:endParaRPr>
          </a:p>
        </p:txBody>
      </p:sp>
      <p:sp>
        <p:nvSpPr>
          <p:cNvPr id="117770" name="Rectangle 17"/>
          <p:cNvSpPr/>
          <p:nvPr/>
        </p:nvSpPr>
        <p:spPr>
          <a:xfrm>
            <a:off x="0" y="0"/>
            <a:ext cx="9144000" cy="0"/>
          </a:xfrm>
          <a:prstGeom prst="rect">
            <a:avLst/>
          </a:prstGeom>
          <a:noFill/>
          <a:ln w="9525">
            <a:noFill/>
          </a:ln>
        </p:spPr>
        <p:txBody>
          <a:bodyPr wrap="none" anchor="ctr" anchorCtr="0">
            <a:spAutoFit/>
          </a:bodyPr>
          <a:lstStyle/>
          <a:p>
            <a:endParaRPr lang="zh-CN" altLang="en-US" dirty="0">
              <a:latin typeface="宋体" panose="02010600030101010101" pitchFamily="2" charset="-122"/>
              <a:ea typeface="宋体" panose="02010600030101010101" pitchFamily="2" charset="-122"/>
            </a:endParaRPr>
          </a:p>
        </p:txBody>
      </p:sp>
      <p:sp>
        <p:nvSpPr>
          <p:cNvPr id="117771" name="Rectangle 19"/>
          <p:cNvSpPr/>
          <p:nvPr/>
        </p:nvSpPr>
        <p:spPr>
          <a:xfrm>
            <a:off x="0" y="0"/>
            <a:ext cx="9144000" cy="0"/>
          </a:xfrm>
          <a:prstGeom prst="rect">
            <a:avLst/>
          </a:prstGeom>
          <a:noFill/>
          <a:ln w="9525">
            <a:noFill/>
          </a:ln>
        </p:spPr>
        <p:txBody>
          <a:bodyPr wrap="none" anchor="ctr" anchorCtr="0">
            <a:spAutoFit/>
          </a:bodyPr>
          <a:lstStyle/>
          <a:p>
            <a:endParaRPr lang="zh-CN" altLang="en-US" dirty="0">
              <a:latin typeface="宋体" panose="02010600030101010101" pitchFamily="2" charset="-122"/>
              <a:ea typeface="宋体" panose="02010600030101010101" pitchFamily="2" charset="-122"/>
            </a:endParaRPr>
          </a:p>
        </p:txBody>
      </p:sp>
      <p:sp>
        <p:nvSpPr>
          <p:cNvPr id="117772" name="Rectangle 19"/>
          <p:cNvSpPr/>
          <p:nvPr/>
        </p:nvSpPr>
        <p:spPr>
          <a:xfrm>
            <a:off x="0" y="0"/>
            <a:ext cx="9144000" cy="0"/>
          </a:xfrm>
          <a:prstGeom prst="rect">
            <a:avLst/>
          </a:prstGeom>
          <a:noFill/>
          <a:ln w="9525">
            <a:noFill/>
          </a:ln>
        </p:spPr>
        <p:txBody>
          <a:bodyPr wrap="none" anchor="ctr" anchorCtr="0">
            <a:spAutoFit/>
          </a:bodyPr>
          <a:lstStyle/>
          <a:p>
            <a:endParaRPr lang="zh-CN" altLang="en-US" dirty="0">
              <a:latin typeface="宋体" panose="02010600030101010101" pitchFamily="2" charset="-122"/>
              <a:ea typeface="宋体" panose="02010600030101010101" pitchFamily="2" charset="-122"/>
            </a:endParaRPr>
          </a:p>
        </p:txBody>
      </p:sp>
      <p:sp>
        <p:nvSpPr>
          <p:cNvPr id="117773" name="Rectangle 21"/>
          <p:cNvSpPr/>
          <p:nvPr/>
        </p:nvSpPr>
        <p:spPr>
          <a:xfrm>
            <a:off x="0" y="0"/>
            <a:ext cx="9144000" cy="0"/>
          </a:xfrm>
          <a:prstGeom prst="rect">
            <a:avLst/>
          </a:prstGeom>
          <a:noFill/>
          <a:ln w="9525">
            <a:noFill/>
          </a:ln>
        </p:spPr>
        <p:txBody>
          <a:bodyPr wrap="none" anchor="ctr" anchorCtr="0">
            <a:spAutoFit/>
          </a:bodyPr>
          <a:lstStyle/>
          <a:p>
            <a:endParaRPr lang="zh-CN" altLang="en-US" dirty="0">
              <a:latin typeface="宋体" panose="02010600030101010101" pitchFamily="2" charset="-122"/>
              <a:ea typeface="宋体" panose="02010600030101010101" pitchFamily="2" charset="-122"/>
            </a:endParaRPr>
          </a:p>
        </p:txBody>
      </p:sp>
      <p:sp>
        <p:nvSpPr>
          <p:cNvPr id="117774" name="Rectangle 25"/>
          <p:cNvSpPr/>
          <p:nvPr/>
        </p:nvSpPr>
        <p:spPr>
          <a:xfrm>
            <a:off x="0" y="0"/>
            <a:ext cx="9144000" cy="0"/>
          </a:xfrm>
          <a:prstGeom prst="rect">
            <a:avLst/>
          </a:prstGeom>
          <a:noFill/>
          <a:ln w="9525">
            <a:noFill/>
          </a:ln>
        </p:spPr>
        <p:txBody>
          <a:bodyPr wrap="none" anchor="ctr" anchorCtr="0">
            <a:spAutoFit/>
          </a:bodyPr>
          <a:lstStyle/>
          <a:p>
            <a:endParaRPr lang="zh-CN" altLang="en-US" dirty="0">
              <a:latin typeface="宋体" panose="02010600030101010101" pitchFamily="2" charset="-122"/>
              <a:ea typeface="宋体" panose="02010600030101010101" pitchFamily="2" charset="-122"/>
            </a:endParaRPr>
          </a:p>
        </p:txBody>
      </p:sp>
      <p:sp>
        <p:nvSpPr>
          <p:cNvPr id="117775" name="Rectangle 27"/>
          <p:cNvSpPr/>
          <p:nvPr/>
        </p:nvSpPr>
        <p:spPr>
          <a:xfrm>
            <a:off x="0" y="0"/>
            <a:ext cx="9144000" cy="0"/>
          </a:xfrm>
          <a:prstGeom prst="rect">
            <a:avLst/>
          </a:prstGeom>
          <a:noFill/>
          <a:ln w="9525">
            <a:noFill/>
          </a:ln>
        </p:spPr>
        <p:txBody>
          <a:bodyPr wrap="none" anchor="ctr" anchorCtr="0">
            <a:spAutoFit/>
          </a:bodyPr>
          <a:lstStyle/>
          <a:p>
            <a:endParaRPr lang="zh-CN" altLang="en-US" dirty="0">
              <a:latin typeface="宋体" panose="02010600030101010101" pitchFamily="2" charset="-122"/>
              <a:ea typeface="宋体" panose="02010600030101010101" pitchFamily="2" charset="-122"/>
            </a:endParaRPr>
          </a:p>
        </p:txBody>
      </p:sp>
      <p:sp>
        <p:nvSpPr>
          <p:cNvPr id="117776" name="Rectangle 33"/>
          <p:cNvSpPr/>
          <p:nvPr/>
        </p:nvSpPr>
        <p:spPr>
          <a:xfrm>
            <a:off x="0" y="0"/>
            <a:ext cx="9144000" cy="0"/>
          </a:xfrm>
          <a:prstGeom prst="rect">
            <a:avLst/>
          </a:prstGeom>
          <a:noFill/>
          <a:ln w="9525">
            <a:noFill/>
          </a:ln>
        </p:spPr>
        <p:txBody>
          <a:bodyPr wrap="none" anchor="ctr" anchorCtr="0">
            <a:spAutoFit/>
          </a:bodyPr>
          <a:lstStyle/>
          <a:p>
            <a:endParaRPr lang="zh-CN" altLang="en-US" dirty="0">
              <a:latin typeface="宋体" panose="02010600030101010101" pitchFamily="2" charset="-122"/>
              <a:ea typeface="宋体" panose="02010600030101010101" pitchFamily="2" charset="-122"/>
            </a:endParaRPr>
          </a:p>
        </p:txBody>
      </p:sp>
      <p:sp>
        <p:nvSpPr>
          <p:cNvPr id="117777" name="Rectangle 35"/>
          <p:cNvSpPr/>
          <p:nvPr/>
        </p:nvSpPr>
        <p:spPr>
          <a:xfrm>
            <a:off x="0" y="0"/>
            <a:ext cx="9144000" cy="0"/>
          </a:xfrm>
          <a:prstGeom prst="rect">
            <a:avLst/>
          </a:prstGeom>
          <a:noFill/>
          <a:ln w="9525">
            <a:noFill/>
          </a:ln>
        </p:spPr>
        <p:txBody>
          <a:bodyPr wrap="none" anchor="ctr" anchorCtr="0">
            <a:spAutoFit/>
          </a:bodyPr>
          <a:lstStyle/>
          <a:p>
            <a:endParaRPr lang="zh-CN" altLang="en-US" dirty="0">
              <a:latin typeface="宋体" panose="02010600030101010101" pitchFamily="2" charset="-122"/>
              <a:ea typeface="宋体" panose="02010600030101010101" pitchFamily="2" charset="-122"/>
            </a:endParaRPr>
          </a:p>
        </p:txBody>
      </p:sp>
      <p:sp>
        <p:nvSpPr>
          <p:cNvPr id="117778" name="Rectangle 37"/>
          <p:cNvSpPr/>
          <p:nvPr/>
        </p:nvSpPr>
        <p:spPr>
          <a:xfrm>
            <a:off x="0" y="0"/>
            <a:ext cx="9144000" cy="0"/>
          </a:xfrm>
          <a:prstGeom prst="rect">
            <a:avLst/>
          </a:prstGeom>
          <a:noFill/>
          <a:ln w="9525">
            <a:noFill/>
          </a:ln>
        </p:spPr>
        <p:txBody>
          <a:bodyPr wrap="none" anchor="ctr" anchorCtr="0">
            <a:spAutoFit/>
          </a:bodyPr>
          <a:lstStyle/>
          <a:p>
            <a:endParaRPr lang="zh-CN" altLang="en-US" dirty="0">
              <a:latin typeface="宋体" panose="02010600030101010101" pitchFamily="2" charset="-122"/>
              <a:ea typeface="宋体" panose="02010600030101010101" pitchFamily="2" charset="-122"/>
            </a:endParaRPr>
          </a:p>
        </p:txBody>
      </p:sp>
      <p:sp>
        <p:nvSpPr>
          <p:cNvPr id="117779" name="Rectangle 39"/>
          <p:cNvSpPr/>
          <p:nvPr/>
        </p:nvSpPr>
        <p:spPr>
          <a:xfrm>
            <a:off x="0" y="0"/>
            <a:ext cx="9144000" cy="0"/>
          </a:xfrm>
          <a:prstGeom prst="rect">
            <a:avLst/>
          </a:prstGeom>
          <a:noFill/>
          <a:ln w="9525">
            <a:noFill/>
          </a:ln>
        </p:spPr>
        <p:txBody>
          <a:bodyPr wrap="none" anchor="ctr" anchorCtr="0">
            <a:spAutoFit/>
          </a:bodyPr>
          <a:lstStyle/>
          <a:p>
            <a:endParaRPr lang="zh-CN" altLang="en-US" dirty="0">
              <a:latin typeface="宋体" panose="02010600030101010101" pitchFamily="2" charset="-122"/>
              <a:ea typeface="宋体" panose="02010600030101010101" pitchFamily="2" charset="-122"/>
            </a:endParaRPr>
          </a:p>
        </p:txBody>
      </p:sp>
      <p:sp>
        <p:nvSpPr>
          <p:cNvPr id="117780" name="Rectangle 47"/>
          <p:cNvSpPr/>
          <p:nvPr/>
        </p:nvSpPr>
        <p:spPr>
          <a:xfrm>
            <a:off x="0" y="0"/>
            <a:ext cx="9144000" cy="0"/>
          </a:xfrm>
          <a:prstGeom prst="rect">
            <a:avLst/>
          </a:prstGeom>
          <a:noFill/>
          <a:ln w="9525">
            <a:noFill/>
          </a:ln>
        </p:spPr>
        <p:txBody>
          <a:bodyPr wrap="none" anchor="ctr" anchorCtr="0">
            <a:spAutoFit/>
          </a:bodyPr>
          <a:lstStyle/>
          <a:p>
            <a:endParaRPr lang="zh-CN" altLang="en-US" dirty="0">
              <a:latin typeface="宋体" panose="02010600030101010101" pitchFamily="2" charset="-122"/>
              <a:ea typeface="宋体" panose="02010600030101010101" pitchFamily="2" charset="-122"/>
            </a:endParaRPr>
          </a:p>
        </p:txBody>
      </p:sp>
      <p:sp>
        <p:nvSpPr>
          <p:cNvPr id="117781" name="Rectangle 49"/>
          <p:cNvSpPr/>
          <p:nvPr/>
        </p:nvSpPr>
        <p:spPr>
          <a:xfrm>
            <a:off x="0" y="0"/>
            <a:ext cx="9144000" cy="0"/>
          </a:xfrm>
          <a:prstGeom prst="rect">
            <a:avLst/>
          </a:prstGeom>
          <a:noFill/>
          <a:ln w="9525">
            <a:noFill/>
          </a:ln>
        </p:spPr>
        <p:txBody>
          <a:bodyPr wrap="none" anchor="ctr" anchorCtr="0">
            <a:spAutoFit/>
          </a:bodyPr>
          <a:lstStyle/>
          <a:p>
            <a:endParaRPr lang="zh-CN" altLang="en-US" dirty="0">
              <a:latin typeface="宋体" panose="02010600030101010101" pitchFamily="2" charset="-122"/>
              <a:ea typeface="宋体" panose="02010600030101010101" pitchFamily="2" charset="-122"/>
            </a:endParaRPr>
          </a:p>
        </p:txBody>
      </p:sp>
      <p:sp>
        <p:nvSpPr>
          <p:cNvPr id="117782" name="Rectangle 51"/>
          <p:cNvSpPr/>
          <p:nvPr/>
        </p:nvSpPr>
        <p:spPr>
          <a:xfrm>
            <a:off x="0" y="0"/>
            <a:ext cx="9144000" cy="0"/>
          </a:xfrm>
          <a:prstGeom prst="rect">
            <a:avLst/>
          </a:prstGeom>
          <a:noFill/>
          <a:ln w="9525">
            <a:noFill/>
          </a:ln>
        </p:spPr>
        <p:txBody>
          <a:bodyPr wrap="none" anchor="ctr" anchorCtr="0">
            <a:spAutoFit/>
          </a:bodyPr>
          <a:lstStyle/>
          <a:p>
            <a:endParaRPr lang="zh-CN" altLang="en-US" dirty="0">
              <a:latin typeface="宋体" panose="02010600030101010101" pitchFamily="2" charset="-122"/>
              <a:ea typeface="宋体" panose="02010600030101010101" pitchFamily="2" charset="-122"/>
            </a:endParaRPr>
          </a:p>
        </p:txBody>
      </p:sp>
      <p:sp>
        <p:nvSpPr>
          <p:cNvPr id="117783" name="Rectangle 53"/>
          <p:cNvSpPr/>
          <p:nvPr/>
        </p:nvSpPr>
        <p:spPr>
          <a:xfrm>
            <a:off x="0" y="0"/>
            <a:ext cx="9144000" cy="0"/>
          </a:xfrm>
          <a:prstGeom prst="rect">
            <a:avLst/>
          </a:prstGeom>
          <a:noFill/>
          <a:ln w="9525">
            <a:noFill/>
          </a:ln>
        </p:spPr>
        <p:txBody>
          <a:bodyPr wrap="none" anchor="ctr" anchorCtr="0">
            <a:spAutoFit/>
          </a:bodyPr>
          <a:lstStyle/>
          <a:p>
            <a:endParaRPr lang="zh-CN" altLang="en-US" dirty="0">
              <a:latin typeface="宋体" panose="02010600030101010101" pitchFamily="2" charset="-122"/>
              <a:ea typeface="宋体" panose="02010600030101010101" pitchFamily="2" charset="-122"/>
            </a:endParaRPr>
          </a:p>
        </p:txBody>
      </p:sp>
      <p:sp>
        <p:nvSpPr>
          <p:cNvPr id="117784" name="Rectangle 59"/>
          <p:cNvSpPr/>
          <p:nvPr/>
        </p:nvSpPr>
        <p:spPr>
          <a:xfrm>
            <a:off x="0" y="0"/>
            <a:ext cx="9144000" cy="0"/>
          </a:xfrm>
          <a:prstGeom prst="rect">
            <a:avLst/>
          </a:prstGeom>
          <a:noFill/>
          <a:ln w="9525">
            <a:noFill/>
          </a:ln>
        </p:spPr>
        <p:txBody>
          <a:bodyPr wrap="none" anchor="ctr" anchorCtr="0">
            <a:spAutoFit/>
          </a:bodyPr>
          <a:lstStyle/>
          <a:p>
            <a:endParaRPr lang="zh-CN" altLang="en-US" dirty="0">
              <a:latin typeface="宋体" panose="02010600030101010101" pitchFamily="2" charset="-122"/>
              <a:ea typeface="宋体" panose="02010600030101010101" pitchFamily="2" charset="-122"/>
            </a:endParaRPr>
          </a:p>
        </p:txBody>
      </p:sp>
      <p:sp>
        <p:nvSpPr>
          <p:cNvPr id="117785" name="Rectangle 61"/>
          <p:cNvSpPr/>
          <p:nvPr/>
        </p:nvSpPr>
        <p:spPr>
          <a:xfrm>
            <a:off x="0" y="0"/>
            <a:ext cx="9144000" cy="0"/>
          </a:xfrm>
          <a:prstGeom prst="rect">
            <a:avLst/>
          </a:prstGeom>
          <a:noFill/>
          <a:ln w="9525">
            <a:noFill/>
          </a:ln>
        </p:spPr>
        <p:txBody>
          <a:bodyPr wrap="none" anchor="ctr" anchorCtr="0">
            <a:spAutoFit/>
          </a:bodyPr>
          <a:lstStyle/>
          <a:p>
            <a:endParaRPr lang="zh-CN" altLang="en-US" dirty="0">
              <a:latin typeface="宋体" panose="02010600030101010101" pitchFamily="2" charset="-122"/>
              <a:ea typeface="宋体" panose="02010600030101010101" pitchFamily="2" charset="-122"/>
            </a:endParaRPr>
          </a:p>
        </p:txBody>
      </p:sp>
      <p:sp>
        <p:nvSpPr>
          <p:cNvPr id="117786" name="Rectangle 63"/>
          <p:cNvSpPr/>
          <p:nvPr/>
        </p:nvSpPr>
        <p:spPr>
          <a:xfrm>
            <a:off x="0" y="0"/>
            <a:ext cx="9144000" cy="0"/>
          </a:xfrm>
          <a:prstGeom prst="rect">
            <a:avLst/>
          </a:prstGeom>
          <a:noFill/>
          <a:ln w="9525">
            <a:noFill/>
          </a:ln>
        </p:spPr>
        <p:txBody>
          <a:bodyPr wrap="none" anchor="ctr" anchorCtr="0">
            <a:spAutoFit/>
          </a:bodyPr>
          <a:lstStyle/>
          <a:p>
            <a:endParaRPr lang="zh-CN" altLang="en-US" dirty="0">
              <a:latin typeface="宋体" panose="02010600030101010101" pitchFamily="2" charset="-122"/>
              <a:ea typeface="宋体" panose="02010600030101010101" pitchFamily="2" charset="-122"/>
            </a:endParaRPr>
          </a:p>
        </p:txBody>
      </p:sp>
      <p:sp>
        <p:nvSpPr>
          <p:cNvPr id="117787" name="Rectangle 65"/>
          <p:cNvSpPr/>
          <p:nvPr/>
        </p:nvSpPr>
        <p:spPr>
          <a:xfrm>
            <a:off x="0" y="0"/>
            <a:ext cx="9144000" cy="0"/>
          </a:xfrm>
          <a:prstGeom prst="rect">
            <a:avLst/>
          </a:prstGeom>
          <a:noFill/>
          <a:ln w="9525">
            <a:noFill/>
          </a:ln>
        </p:spPr>
        <p:txBody>
          <a:bodyPr wrap="none" anchor="ctr" anchorCtr="0">
            <a:spAutoFit/>
          </a:bodyPr>
          <a:lstStyle/>
          <a:p>
            <a:endParaRPr lang="zh-CN" altLang="en-US" dirty="0">
              <a:latin typeface="宋体" panose="02010600030101010101" pitchFamily="2" charset="-122"/>
              <a:ea typeface="宋体" panose="02010600030101010101" pitchFamily="2" charset="-122"/>
            </a:endParaRPr>
          </a:p>
        </p:txBody>
      </p:sp>
      <p:sp>
        <p:nvSpPr>
          <p:cNvPr id="117788" name="Rectangle 2"/>
          <p:cNvSpPr/>
          <p:nvPr/>
        </p:nvSpPr>
        <p:spPr>
          <a:xfrm>
            <a:off x="0" y="0"/>
            <a:ext cx="9144000" cy="0"/>
          </a:xfrm>
          <a:prstGeom prst="rect">
            <a:avLst/>
          </a:prstGeom>
          <a:noFill/>
          <a:ln w="9525">
            <a:noFill/>
          </a:ln>
        </p:spPr>
        <p:txBody>
          <a:bodyPr wrap="none" anchor="ctr" anchorCtr="0">
            <a:spAutoFit/>
          </a:bodyPr>
          <a:lstStyle/>
          <a:p>
            <a:endParaRPr lang="zh-CN" altLang="en-US" dirty="0">
              <a:latin typeface="宋体" panose="02010600030101010101" pitchFamily="2" charset="-122"/>
              <a:ea typeface="宋体" panose="02010600030101010101" pitchFamily="2" charset="-122"/>
            </a:endParaRPr>
          </a:p>
        </p:txBody>
      </p:sp>
      <p:graphicFrame>
        <p:nvGraphicFramePr>
          <p:cNvPr id="117789" name="对象 18"/>
          <p:cNvGraphicFramePr>
            <a:graphicFrameLocks noChangeAspect="1"/>
          </p:cNvGraphicFramePr>
          <p:nvPr/>
        </p:nvGraphicFramePr>
        <p:xfrm>
          <a:off x="323850" y="1052513"/>
          <a:ext cx="863600" cy="569912"/>
        </p:xfrm>
        <a:graphic>
          <a:graphicData uri="http://schemas.openxmlformats.org/presentationml/2006/ole">
            <mc:AlternateContent xmlns:mc="http://schemas.openxmlformats.org/markup-compatibility/2006">
              <mc:Choice xmlns:v="urn:schemas-microsoft-com:vml" Requires="v">
                <p:oleObj r:id="rId2" imgW="393700" imgH="254000" progId="Equation.DSMT4">
                  <p:embed/>
                </p:oleObj>
              </mc:Choice>
              <mc:Fallback>
                <p:oleObj r:id="rId2" imgW="393700" imgH="254000" progId="Equation.DSMT4">
                  <p:embed/>
                  <p:pic>
                    <p:nvPicPr>
                      <p:cNvPr id="0" name="图片 3226"/>
                      <p:cNvPicPr/>
                      <p:nvPr/>
                    </p:nvPicPr>
                    <p:blipFill>
                      <a:blip r:embed="rId3"/>
                      <a:stretch>
                        <a:fillRect/>
                      </a:stretch>
                    </p:blipFill>
                    <p:spPr>
                      <a:xfrm>
                        <a:off x="323850" y="1052513"/>
                        <a:ext cx="863600" cy="569912"/>
                      </a:xfrm>
                      <a:prstGeom prst="rect">
                        <a:avLst/>
                      </a:prstGeom>
                      <a:noFill/>
                      <a:ln w="38100">
                        <a:noFill/>
                        <a:miter/>
                      </a:ln>
                    </p:spPr>
                  </p:pic>
                </p:oleObj>
              </mc:Fallback>
            </mc:AlternateContent>
          </a:graphicData>
        </a:graphic>
      </p:graphicFrame>
      <p:sp>
        <p:nvSpPr>
          <p:cNvPr id="117790" name="Rectangle 11"/>
          <p:cNvSpPr/>
          <p:nvPr/>
        </p:nvSpPr>
        <p:spPr>
          <a:xfrm>
            <a:off x="0" y="0"/>
            <a:ext cx="9144000" cy="0"/>
          </a:xfrm>
          <a:prstGeom prst="rect">
            <a:avLst/>
          </a:prstGeom>
          <a:noFill/>
          <a:ln w="9525">
            <a:noFill/>
          </a:ln>
        </p:spPr>
        <p:txBody>
          <a:bodyPr wrap="none" anchor="ctr" anchorCtr="0">
            <a:spAutoFit/>
          </a:bodyPr>
          <a:lstStyle/>
          <a:p>
            <a:endParaRPr lang="zh-CN" altLang="en-US" dirty="0">
              <a:latin typeface="宋体" panose="02010600030101010101" pitchFamily="2" charset="-122"/>
              <a:ea typeface="宋体" panose="02010600030101010101" pitchFamily="2" charset="-122"/>
            </a:endParaRPr>
          </a:p>
        </p:txBody>
      </p:sp>
      <p:sp>
        <p:nvSpPr>
          <p:cNvPr id="117791" name="Rectangle 16"/>
          <p:cNvSpPr/>
          <p:nvPr/>
        </p:nvSpPr>
        <p:spPr>
          <a:xfrm>
            <a:off x="0" y="0"/>
            <a:ext cx="9144000" cy="0"/>
          </a:xfrm>
          <a:prstGeom prst="rect">
            <a:avLst/>
          </a:prstGeom>
          <a:noFill/>
          <a:ln w="9525">
            <a:noFill/>
          </a:ln>
        </p:spPr>
        <p:txBody>
          <a:bodyPr wrap="none" anchor="ctr" anchorCtr="0">
            <a:spAutoFit/>
          </a:bodyPr>
          <a:lstStyle/>
          <a:p>
            <a:endParaRPr lang="zh-CN" altLang="en-US" dirty="0">
              <a:latin typeface="宋体" panose="02010600030101010101" pitchFamily="2" charset="-122"/>
              <a:ea typeface="宋体" panose="02010600030101010101" pitchFamily="2" charset="-122"/>
            </a:endParaRPr>
          </a:p>
        </p:txBody>
      </p:sp>
      <p:sp>
        <p:nvSpPr>
          <p:cNvPr id="117792" name="Rectangle 2"/>
          <p:cNvSpPr/>
          <p:nvPr/>
        </p:nvSpPr>
        <p:spPr>
          <a:xfrm>
            <a:off x="0" y="0"/>
            <a:ext cx="9144000" cy="0"/>
          </a:xfrm>
          <a:prstGeom prst="rect">
            <a:avLst/>
          </a:prstGeom>
          <a:noFill/>
          <a:ln w="9525">
            <a:noFill/>
          </a:ln>
        </p:spPr>
        <p:txBody>
          <a:bodyPr wrap="none" anchor="ctr" anchorCtr="0">
            <a:spAutoFit/>
          </a:bodyPr>
          <a:lstStyle/>
          <a:p>
            <a:endParaRPr lang="zh-CN" altLang="en-US" dirty="0">
              <a:latin typeface="宋体" panose="02010600030101010101" pitchFamily="2" charset="-122"/>
              <a:ea typeface="宋体" panose="02010600030101010101" pitchFamily="2" charset="-122"/>
            </a:endParaRPr>
          </a:p>
        </p:txBody>
      </p:sp>
      <p:graphicFrame>
        <p:nvGraphicFramePr>
          <p:cNvPr id="117793" name="对象 11"/>
          <p:cNvGraphicFramePr>
            <a:graphicFrameLocks noChangeAspect="1"/>
          </p:cNvGraphicFramePr>
          <p:nvPr/>
        </p:nvGraphicFramePr>
        <p:xfrm>
          <a:off x="1042988" y="1628775"/>
          <a:ext cx="6265862" cy="1728788"/>
        </p:xfrm>
        <a:graphic>
          <a:graphicData uri="http://schemas.openxmlformats.org/presentationml/2006/ole">
            <mc:AlternateContent xmlns:mc="http://schemas.openxmlformats.org/markup-compatibility/2006">
              <mc:Choice xmlns:v="urn:schemas-microsoft-com:vml" Requires="v">
                <p:oleObj r:id="rId4" imgW="3314700" imgH="914400" progId="Equation.DSMT4">
                  <p:embed/>
                </p:oleObj>
              </mc:Choice>
              <mc:Fallback>
                <p:oleObj r:id="rId4" imgW="3314700" imgH="914400" progId="Equation.DSMT4">
                  <p:embed/>
                  <p:pic>
                    <p:nvPicPr>
                      <p:cNvPr id="0" name="图片 3228"/>
                      <p:cNvPicPr/>
                      <p:nvPr/>
                    </p:nvPicPr>
                    <p:blipFill>
                      <a:blip r:embed="rId5"/>
                      <a:stretch>
                        <a:fillRect/>
                      </a:stretch>
                    </p:blipFill>
                    <p:spPr>
                      <a:xfrm>
                        <a:off x="1042988" y="1628775"/>
                        <a:ext cx="6265862" cy="1728788"/>
                      </a:xfrm>
                      <a:prstGeom prst="rect">
                        <a:avLst/>
                      </a:prstGeom>
                      <a:noFill/>
                      <a:ln w="38100">
                        <a:noFill/>
                        <a:miter/>
                      </a:ln>
                    </p:spPr>
                  </p:pic>
                </p:oleObj>
              </mc:Fallback>
            </mc:AlternateContent>
          </a:graphicData>
        </a:graphic>
      </p:graphicFrame>
      <p:sp>
        <p:nvSpPr>
          <p:cNvPr id="117794" name="Rectangle 4"/>
          <p:cNvSpPr/>
          <p:nvPr/>
        </p:nvSpPr>
        <p:spPr>
          <a:xfrm>
            <a:off x="0" y="0"/>
            <a:ext cx="9144000" cy="0"/>
          </a:xfrm>
          <a:prstGeom prst="rect">
            <a:avLst/>
          </a:prstGeom>
          <a:noFill/>
          <a:ln w="9525">
            <a:noFill/>
          </a:ln>
        </p:spPr>
        <p:txBody>
          <a:bodyPr wrap="none" anchor="ctr" anchorCtr="0">
            <a:spAutoFit/>
          </a:bodyPr>
          <a:lstStyle/>
          <a:p>
            <a:endParaRPr lang="zh-CN" altLang="en-US" dirty="0">
              <a:latin typeface="宋体" panose="02010600030101010101" pitchFamily="2" charset="-122"/>
              <a:ea typeface="宋体" panose="02010600030101010101" pitchFamily="2" charset="-122"/>
            </a:endParaRPr>
          </a:p>
        </p:txBody>
      </p:sp>
      <p:graphicFrame>
        <p:nvGraphicFramePr>
          <p:cNvPr id="117795" name="对象 15"/>
          <p:cNvGraphicFramePr>
            <a:graphicFrameLocks noChangeAspect="1"/>
          </p:cNvGraphicFramePr>
          <p:nvPr/>
        </p:nvGraphicFramePr>
        <p:xfrm>
          <a:off x="53975" y="4005263"/>
          <a:ext cx="4446588" cy="431800"/>
        </p:xfrm>
        <a:graphic>
          <a:graphicData uri="http://schemas.openxmlformats.org/presentationml/2006/ole">
            <mc:AlternateContent xmlns:mc="http://schemas.openxmlformats.org/markup-compatibility/2006">
              <mc:Choice xmlns:v="urn:schemas-microsoft-com:vml" Requires="v">
                <p:oleObj r:id="rId6" imgW="2349500" imgH="228600" progId="Equation.DSMT4">
                  <p:embed/>
                </p:oleObj>
              </mc:Choice>
              <mc:Fallback>
                <p:oleObj r:id="rId6" imgW="2349500" imgH="228600" progId="Equation.DSMT4">
                  <p:embed/>
                  <p:pic>
                    <p:nvPicPr>
                      <p:cNvPr id="0" name="图片 3227"/>
                      <p:cNvPicPr/>
                      <p:nvPr/>
                    </p:nvPicPr>
                    <p:blipFill>
                      <a:blip r:embed="rId7"/>
                      <a:stretch>
                        <a:fillRect/>
                      </a:stretch>
                    </p:blipFill>
                    <p:spPr>
                      <a:xfrm>
                        <a:off x="53975" y="4005263"/>
                        <a:ext cx="4446588" cy="431800"/>
                      </a:xfrm>
                      <a:prstGeom prst="rect">
                        <a:avLst/>
                      </a:prstGeom>
                      <a:noFill/>
                      <a:ln w="38100">
                        <a:noFill/>
                        <a:miter/>
                      </a:ln>
                    </p:spPr>
                  </p:pic>
                </p:oleObj>
              </mc:Fallback>
            </mc:AlternateContent>
          </a:graphicData>
        </a:graphic>
      </p:graphicFrame>
      <p:sp>
        <p:nvSpPr>
          <p:cNvPr id="117796" name="Rectangle 9"/>
          <p:cNvSpPr/>
          <p:nvPr/>
        </p:nvSpPr>
        <p:spPr>
          <a:xfrm>
            <a:off x="0" y="0"/>
            <a:ext cx="9144000" cy="0"/>
          </a:xfrm>
          <a:prstGeom prst="rect">
            <a:avLst/>
          </a:prstGeom>
          <a:noFill/>
          <a:ln w="9525">
            <a:noFill/>
          </a:ln>
        </p:spPr>
        <p:txBody>
          <a:bodyPr wrap="none" anchor="ctr" anchorCtr="0">
            <a:spAutoFit/>
          </a:bodyPr>
          <a:lstStyle/>
          <a:p>
            <a:endParaRPr lang="zh-CN" altLang="en-US" dirty="0">
              <a:latin typeface="宋体" panose="02010600030101010101" pitchFamily="2" charset="-122"/>
              <a:ea typeface="宋体" panose="02010600030101010101" pitchFamily="2" charset="-122"/>
            </a:endParaRPr>
          </a:p>
        </p:txBody>
      </p:sp>
      <p:graphicFrame>
        <p:nvGraphicFramePr>
          <p:cNvPr id="117797" name="对象 21"/>
          <p:cNvGraphicFramePr>
            <a:graphicFrameLocks noChangeAspect="1"/>
          </p:cNvGraphicFramePr>
          <p:nvPr/>
        </p:nvGraphicFramePr>
        <p:xfrm>
          <a:off x="684213" y="4638675"/>
          <a:ext cx="1116012" cy="446088"/>
        </p:xfrm>
        <a:graphic>
          <a:graphicData uri="http://schemas.openxmlformats.org/presentationml/2006/ole">
            <mc:AlternateContent xmlns:mc="http://schemas.openxmlformats.org/markup-compatibility/2006">
              <mc:Choice xmlns:v="urn:schemas-microsoft-com:vml" Requires="v">
                <p:oleObj r:id="rId8" imgW="571500" imgH="228600" progId="Equation.DSMT4">
                  <p:embed/>
                </p:oleObj>
              </mc:Choice>
              <mc:Fallback>
                <p:oleObj r:id="rId8" imgW="571500" imgH="228600" progId="Equation.DSMT4">
                  <p:embed/>
                  <p:pic>
                    <p:nvPicPr>
                      <p:cNvPr id="0" name="图片 3230"/>
                      <p:cNvPicPr/>
                      <p:nvPr/>
                    </p:nvPicPr>
                    <p:blipFill>
                      <a:blip r:embed="rId9"/>
                      <a:stretch>
                        <a:fillRect/>
                      </a:stretch>
                    </p:blipFill>
                    <p:spPr>
                      <a:xfrm>
                        <a:off x="684213" y="4638675"/>
                        <a:ext cx="1116012" cy="446088"/>
                      </a:xfrm>
                      <a:prstGeom prst="rect">
                        <a:avLst/>
                      </a:prstGeom>
                      <a:noFill/>
                      <a:ln w="38100">
                        <a:noFill/>
                        <a:miter/>
                      </a:ln>
                    </p:spPr>
                  </p:pic>
                </p:oleObj>
              </mc:Fallback>
            </mc:AlternateContent>
          </a:graphicData>
        </a:graphic>
      </p:graphicFrame>
      <p:sp>
        <p:nvSpPr>
          <p:cNvPr id="117798" name="Rectangle 11"/>
          <p:cNvSpPr/>
          <p:nvPr/>
        </p:nvSpPr>
        <p:spPr>
          <a:xfrm>
            <a:off x="0" y="0"/>
            <a:ext cx="9144000" cy="0"/>
          </a:xfrm>
          <a:prstGeom prst="rect">
            <a:avLst/>
          </a:prstGeom>
          <a:noFill/>
          <a:ln w="9525">
            <a:noFill/>
          </a:ln>
        </p:spPr>
        <p:txBody>
          <a:bodyPr wrap="none" anchor="ctr" anchorCtr="0">
            <a:spAutoFit/>
          </a:bodyPr>
          <a:lstStyle/>
          <a:p>
            <a:endParaRPr lang="zh-CN" altLang="en-US" dirty="0">
              <a:latin typeface="宋体" panose="02010600030101010101" pitchFamily="2" charset="-122"/>
              <a:ea typeface="宋体" panose="02010600030101010101" pitchFamily="2" charset="-122"/>
            </a:endParaRPr>
          </a:p>
        </p:txBody>
      </p:sp>
      <p:graphicFrame>
        <p:nvGraphicFramePr>
          <p:cNvPr id="117799" name="对象 23"/>
          <p:cNvGraphicFramePr>
            <a:graphicFrameLocks noChangeAspect="1"/>
          </p:cNvGraphicFramePr>
          <p:nvPr/>
        </p:nvGraphicFramePr>
        <p:xfrm>
          <a:off x="1763713" y="4694238"/>
          <a:ext cx="1728787" cy="390525"/>
        </p:xfrm>
        <a:graphic>
          <a:graphicData uri="http://schemas.openxmlformats.org/presentationml/2006/ole">
            <mc:AlternateContent xmlns:mc="http://schemas.openxmlformats.org/markup-compatibility/2006">
              <mc:Choice xmlns:v="urn:schemas-microsoft-com:vml" Requires="v">
                <p:oleObj r:id="rId10" imgW="888365" imgH="203200" progId="Equation.DSMT4">
                  <p:embed/>
                </p:oleObj>
              </mc:Choice>
              <mc:Fallback>
                <p:oleObj r:id="rId10" imgW="888365" imgH="203200" progId="Equation.DSMT4">
                  <p:embed/>
                  <p:pic>
                    <p:nvPicPr>
                      <p:cNvPr id="0" name="图片 3229"/>
                      <p:cNvPicPr/>
                      <p:nvPr/>
                    </p:nvPicPr>
                    <p:blipFill>
                      <a:blip r:embed="rId11"/>
                      <a:stretch>
                        <a:fillRect/>
                      </a:stretch>
                    </p:blipFill>
                    <p:spPr>
                      <a:xfrm>
                        <a:off x="1763713" y="4694238"/>
                        <a:ext cx="1728787" cy="390525"/>
                      </a:xfrm>
                      <a:prstGeom prst="rect">
                        <a:avLst/>
                      </a:prstGeom>
                      <a:noFill/>
                      <a:ln w="38100">
                        <a:noFill/>
                        <a:miter/>
                      </a:ln>
                    </p:spPr>
                  </p:pic>
                </p:oleObj>
              </mc:Fallback>
            </mc:AlternateContent>
          </a:graphicData>
        </a:graphic>
      </p:graphicFrame>
    </p:spTree>
  </p:cSld>
  <p:clrMapOvr>
    <a:masterClrMapping/>
  </p:clrMapOvr>
  <p:transition>
    <p:random/>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5" name="灯片编号占位符 3"/>
          <p:cNvSpPr>
            <a:spLocks noGrp="1"/>
          </p:cNvSpPr>
          <p:nvPr>
            <p:ph type="sldNum" sz="quarter" idx="10"/>
          </p:nvPr>
        </p:nvSpPr>
        <p:spPr>
          <a:xfrm>
            <a:off x="7078663" y="6477000"/>
            <a:ext cx="1981200" cy="360363"/>
          </a:xfrm>
          <a:ln/>
        </p:spPr>
        <p:txBody>
          <a:bodyPr wrap="square" lIns="91440" tIns="45720" rIns="91440" bIns="45720" anchor="t"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5pPr>
          </a:lstStyle>
          <a:p>
            <a:pPr lvl="0" algn="r" eaLnBrk="1" hangingPunct="1">
              <a:buSzTx/>
            </a:pPr>
            <a:fld id="{9A0DB2DC-4C9A-4742-B13C-FB6460FD3503}" type="slidenum">
              <a:rPr lang="ja-JP" altLang="en-US" sz="1800" dirty="0">
                <a:solidFill>
                  <a:srgbClr val="A50021"/>
                </a:solidFill>
                <a:latin typeface="Arial" panose="020B0604020202020204" pitchFamily="34" charset="0"/>
                <a:ea typeface="MS PGothic" panose="020B0600070205080204" pitchFamily="34" charset="-128"/>
              </a:rPr>
              <a:t>37</a:t>
            </a:fld>
            <a:endParaRPr lang="ja-JP" altLang="en-US" sz="1800" dirty="0">
              <a:solidFill>
                <a:srgbClr val="A50021"/>
              </a:solidFill>
              <a:latin typeface="Arial" panose="020B0604020202020204" pitchFamily="34" charset="0"/>
              <a:ea typeface="MS PGothic" panose="020B0600070205080204" pitchFamily="34" charset="-128"/>
            </a:endParaRPr>
          </a:p>
        </p:txBody>
      </p:sp>
      <p:sp>
        <p:nvSpPr>
          <p:cNvPr id="118786" name="Rectangle 10"/>
          <p:cNvSpPr>
            <a:spLocks noGrp="1"/>
          </p:cNvSpPr>
          <p:nvPr>
            <p:ph type="title"/>
          </p:nvPr>
        </p:nvSpPr>
        <p:spPr>
          <a:ln/>
        </p:spPr>
        <p:txBody>
          <a:bodyPr vert="horz" wrap="square" lIns="91440" tIns="45720" rIns="91440" bIns="45720" anchor="b" anchorCtr="0"/>
          <a:lstStyle/>
          <a:p>
            <a:pPr eaLnBrk="1" hangingPunct="1">
              <a:buNone/>
            </a:pPr>
            <a:r>
              <a:rPr lang="en-US" altLang="zh-CN" sz="3600" b="0" dirty="0">
                <a:latin typeface="Times New Roman" panose="02020603050405020304" pitchFamily="18" charset="0"/>
                <a:ea typeface="黑体" panose="02010609060101010101" pitchFamily="49" charset="-122"/>
              </a:rPr>
              <a:t> 6.7.2  </a:t>
            </a:r>
            <a:r>
              <a:rPr lang="zh-CN" altLang="en-US" sz="3600" b="0" dirty="0">
                <a:latin typeface="Times New Roman" panose="02020603050405020304" pitchFamily="18" charset="0"/>
                <a:ea typeface="黑体" panose="02010609060101010101" pitchFamily="49" charset="-122"/>
              </a:rPr>
              <a:t>基本蚁群算法模型</a:t>
            </a:r>
          </a:p>
        </p:txBody>
      </p:sp>
      <p:sp>
        <p:nvSpPr>
          <p:cNvPr id="118787" name="Rectangle 8"/>
          <p:cNvSpPr/>
          <p:nvPr/>
        </p:nvSpPr>
        <p:spPr>
          <a:xfrm>
            <a:off x="107950" y="969963"/>
            <a:ext cx="9036050" cy="5681662"/>
          </a:xfrm>
          <a:prstGeom prst="rect">
            <a:avLst/>
          </a:prstGeom>
          <a:noFill/>
          <a:ln w="9525">
            <a:noFill/>
          </a:ln>
        </p:spPr>
        <p:txBody>
          <a:bodyPr anchor="t" anchorCtr="0">
            <a:spAutoFit/>
          </a:bodyPr>
          <a:lstStyle/>
          <a:p>
            <a:pPr>
              <a:lnSpc>
                <a:spcPct val="140000"/>
              </a:lnSpc>
              <a:spcBef>
                <a:spcPct val="50000"/>
              </a:spcBef>
              <a:buFont typeface="Wingdings" panose="05000000000000000000" pitchFamily="2" charset="2"/>
            </a:pPr>
            <a:r>
              <a:rPr lang="en-US" altLang="zh-CN" sz="2600" dirty="0">
                <a:solidFill>
                  <a:schemeClr val="tx1"/>
                </a:solidFill>
                <a:latin typeface="Times New Roman" panose="02020603050405020304" pitchFamily="18" charset="0"/>
                <a:ea typeface="宋体" panose="02010600030101010101" pitchFamily="2" charset="-122"/>
              </a:rPr>
              <a:t>            </a:t>
            </a:r>
            <a:r>
              <a:rPr lang="zh-CN" altLang="en-US" sz="2600" dirty="0">
                <a:solidFill>
                  <a:schemeClr val="tx1"/>
                </a:solidFill>
                <a:latin typeface="Times New Roman" panose="02020603050405020304" pitchFamily="18" charset="0"/>
                <a:ea typeface="宋体" panose="02010600030101010101" pitchFamily="2" charset="-122"/>
              </a:rPr>
              <a:t>表示如下：</a:t>
            </a:r>
            <a:endParaRPr lang="en-US" altLang="zh-CN" sz="2600" dirty="0">
              <a:solidFill>
                <a:schemeClr val="tx1"/>
              </a:solidFill>
              <a:latin typeface="Times New Roman" panose="02020603050405020304" pitchFamily="18" charset="0"/>
              <a:ea typeface="宋体" panose="02010600030101010101" pitchFamily="2" charset="-122"/>
            </a:endParaRPr>
          </a:p>
          <a:p>
            <a:pPr>
              <a:lnSpc>
                <a:spcPct val="140000"/>
              </a:lnSpc>
              <a:spcBef>
                <a:spcPct val="50000"/>
              </a:spcBef>
              <a:buFont typeface="Wingdings" panose="05000000000000000000" pitchFamily="2" charset="2"/>
            </a:pPr>
            <a:endParaRPr lang="en-US" altLang="zh-CN" sz="2600" dirty="0">
              <a:solidFill>
                <a:schemeClr val="tx1"/>
              </a:solidFill>
              <a:latin typeface="Times New Roman" panose="02020603050405020304" pitchFamily="18" charset="0"/>
              <a:ea typeface="宋体" panose="02010600030101010101" pitchFamily="2" charset="-122"/>
            </a:endParaRPr>
          </a:p>
          <a:p>
            <a:pPr>
              <a:lnSpc>
                <a:spcPct val="140000"/>
              </a:lnSpc>
              <a:spcBef>
                <a:spcPct val="50000"/>
              </a:spcBef>
              <a:buFont typeface="Wingdings" panose="05000000000000000000" pitchFamily="2" charset="2"/>
            </a:pPr>
            <a:r>
              <a:rPr lang="en-US" altLang="zh-CN" sz="2600" dirty="0">
                <a:solidFill>
                  <a:schemeClr val="tx1"/>
                </a:solidFill>
                <a:latin typeface="Times New Roman" panose="02020603050405020304" pitchFamily="18" charset="0"/>
                <a:ea typeface="宋体" panose="02010600030101010101" pitchFamily="2" charset="-122"/>
              </a:rPr>
              <a:t>                                                                                           </a:t>
            </a:r>
            <a:r>
              <a:rPr lang="zh-CN" altLang="en-US" dirty="0">
                <a:solidFill>
                  <a:schemeClr val="tx1"/>
                </a:solidFill>
                <a:latin typeface="Times New Roman" panose="02020603050405020304" pitchFamily="18" charset="0"/>
                <a:ea typeface="宋体" panose="02010600030101010101" pitchFamily="2" charset="-122"/>
              </a:rPr>
              <a:t>（</a:t>
            </a:r>
            <a:r>
              <a:rPr lang="en-US" altLang="zh-CN" dirty="0">
                <a:solidFill>
                  <a:schemeClr val="tx1"/>
                </a:solidFill>
                <a:latin typeface="Times New Roman" panose="02020603050405020304" pitchFamily="18" charset="0"/>
                <a:ea typeface="宋体" panose="02010600030101010101" pitchFamily="2" charset="-122"/>
              </a:rPr>
              <a:t>6.22</a:t>
            </a:r>
            <a:r>
              <a:rPr lang="zh-CN" altLang="en-US" dirty="0">
                <a:solidFill>
                  <a:schemeClr val="tx1"/>
                </a:solidFill>
                <a:latin typeface="Times New Roman" panose="02020603050405020304" pitchFamily="18" charset="0"/>
                <a:ea typeface="宋体" panose="02010600030101010101" pitchFamily="2" charset="-122"/>
              </a:rPr>
              <a:t>）</a:t>
            </a:r>
            <a:endParaRPr lang="en-US" altLang="zh-CN" dirty="0">
              <a:solidFill>
                <a:schemeClr val="tx1"/>
              </a:solidFill>
              <a:latin typeface="Times New Roman" panose="02020603050405020304" pitchFamily="18" charset="0"/>
              <a:ea typeface="宋体" panose="02010600030101010101" pitchFamily="2" charset="-122"/>
            </a:endParaRPr>
          </a:p>
          <a:p>
            <a:pPr>
              <a:lnSpc>
                <a:spcPct val="140000"/>
              </a:lnSpc>
              <a:spcBef>
                <a:spcPct val="50000"/>
              </a:spcBef>
              <a:buFont typeface="Wingdings" panose="05000000000000000000" pitchFamily="2" charset="2"/>
            </a:pPr>
            <a:r>
              <a:rPr lang="zh-CN" altLang="en-US" dirty="0">
                <a:solidFill>
                  <a:schemeClr val="tx1"/>
                </a:solidFill>
                <a:latin typeface="Times New Roman" panose="02020603050405020304" pitchFamily="18" charset="0"/>
                <a:ea typeface="宋体" panose="02010600030101010101" pitchFamily="2" charset="-122"/>
              </a:rPr>
              <a:t> 其中：</a:t>
            </a:r>
            <a:endParaRPr lang="en-US" altLang="zh-CN" dirty="0">
              <a:solidFill>
                <a:schemeClr val="tx1"/>
              </a:solidFill>
              <a:latin typeface="Times New Roman" panose="02020603050405020304" pitchFamily="18" charset="0"/>
              <a:ea typeface="宋体" panose="02010600030101010101" pitchFamily="2" charset="-122"/>
            </a:endParaRPr>
          </a:p>
          <a:p>
            <a:pPr>
              <a:lnSpc>
                <a:spcPct val="140000"/>
              </a:lnSpc>
              <a:spcBef>
                <a:spcPct val="50000"/>
              </a:spcBef>
              <a:buFont typeface="Wingdings" panose="05000000000000000000" pitchFamily="2" charset="2"/>
            </a:pPr>
            <a:endParaRPr lang="en-US" altLang="zh-CN" dirty="0">
              <a:solidFill>
                <a:schemeClr val="tx1"/>
              </a:solidFill>
              <a:latin typeface="Arial" panose="020B0604020202020204" pitchFamily="34" charset="0"/>
              <a:ea typeface="宋体" panose="02010600030101010101" pitchFamily="2" charset="-122"/>
            </a:endParaRPr>
          </a:p>
          <a:p>
            <a:pPr>
              <a:lnSpc>
                <a:spcPct val="140000"/>
              </a:lnSpc>
              <a:spcBef>
                <a:spcPct val="50000"/>
              </a:spcBef>
              <a:buFont typeface="Wingdings" panose="05000000000000000000" pitchFamily="2" charset="2"/>
            </a:pPr>
            <a:endParaRPr lang="en-US" altLang="zh-CN" dirty="0">
              <a:solidFill>
                <a:schemeClr val="tx1"/>
              </a:solidFill>
              <a:latin typeface="Times New Roman" panose="02020603050405020304" pitchFamily="18" charset="0"/>
              <a:ea typeface="宋体" panose="02010600030101010101" pitchFamily="2" charset="-122"/>
            </a:endParaRPr>
          </a:p>
          <a:p>
            <a:pPr>
              <a:lnSpc>
                <a:spcPct val="140000"/>
              </a:lnSpc>
              <a:spcBef>
                <a:spcPct val="50000"/>
              </a:spcBef>
              <a:buFont typeface="Wingdings" panose="05000000000000000000" pitchFamily="2" charset="2"/>
            </a:pPr>
            <a:endParaRPr lang="en-US" altLang="zh-CN" dirty="0">
              <a:solidFill>
                <a:schemeClr val="tx1"/>
              </a:solidFill>
              <a:latin typeface="Times New Roman" panose="02020603050405020304" pitchFamily="18" charset="0"/>
              <a:ea typeface="宋体" panose="02010600030101010101" pitchFamily="2" charset="-122"/>
            </a:endParaRPr>
          </a:p>
          <a:p>
            <a:pPr>
              <a:lnSpc>
                <a:spcPct val="140000"/>
              </a:lnSpc>
              <a:spcBef>
                <a:spcPct val="50000"/>
              </a:spcBef>
              <a:buFont typeface="Wingdings" panose="05000000000000000000" pitchFamily="2" charset="2"/>
            </a:pPr>
            <a:endParaRPr lang="en-US" altLang="zh-CN" dirty="0">
              <a:solidFill>
                <a:schemeClr val="tx1"/>
              </a:solidFill>
              <a:latin typeface="Times New Roman" panose="02020603050405020304" pitchFamily="18" charset="0"/>
              <a:ea typeface="Times New Roman" panose="02020603050405020304" pitchFamily="18" charset="0"/>
            </a:endParaRPr>
          </a:p>
        </p:txBody>
      </p:sp>
      <p:sp>
        <p:nvSpPr>
          <p:cNvPr id="118788" name="Rectangle 7"/>
          <p:cNvSpPr/>
          <p:nvPr/>
        </p:nvSpPr>
        <p:spPr>
          <a:xfrm>
            <a:off x="0" y="0"/>
            <a:ext cx="9144000" cy="0"/>
          </a:xfrm>
          <a:prstGeom prst="rect">
            <a:avLst/>
          </a:prstGeom>
          <a:noFill/>
          <a:ln w="9525">
            <a:noFill/>
          </a:ln>
        </p:spPr>
        <p:txBody>
          <a:bodyPr wrap="none" anchor="ctr" anchorCtr="0">
            <a:spAutoFit/>
          </a:bodyPr>
          <a:lstStyle/>
          <a:p>
            <a:endParaRPr lang="zh-CN" altLang="en-US" dirty="0">
              <a:latin typeface="宋体" panose="02010600030101010101" pitchFamily="2" charset="-122"/>
              <a:ea typeface="宋体" panose="02010600030101010101" pitchFamily="2" charset="-122"/>
            </a:endParaRPr>
          </a:p>
        </p:txBody>
      </p:sp>
      <p:sp>
        <p:nvSpPr>
          <p:cNvPr id="118789" name="Rectangle 2"/>
          <p:cNvSpPr/>
          <p:nvPr/>
        </p:nvSpPr>
        <p:spPr>
          <a:xfrm>
            <a:off x="0" y="0"/>
            <a:ext cx="9144000" cy="0"/>
          </a:xfrm>
          <a:prstGeom prst="rect">
            <a:avLst/>
          </a:prstGeom>
          <a:noFill/>
          <a:ln w="9525">
            <a:noFill/>
          </a:ln>
        </p:spPr>
        <p:txBody>
          <a:bodyPr wrap="none" anchor="ctr" anchorCtr="0">
            <a:spAutoFit/>
          </a:bodyPr>
          <a:lstStyle/>
          <a:p>
            <a:endParaRPr lang="zh-CN" altLang="en-US" dirty="0">
              <a:latin typeface="宋体" panose="02010600030101010101" pitchFamily="2" charset="-122"/>
              <a:ea typeface="宋体" panose="02010600030101010101" pitchFamily="2" charset="-122"/>
            </a:endParaRPr>
          </a:p>
        </p:txBody>
      </p:sp>
      <p:sp>
        <p:nvSpPr>
          <p:cNvPr id="118790" name="Rectangle 4"/>
          <p:cNvSpPr/>
          <p:nvPr/>
        </p:nvSpPr>
        <p:spPr>
          <a:xfrm>
            <a:off x="0" y="0"/>
            <a:ext cx="9144000" cy="0"/>
          </a:xfrm>
          <a:prstGeom prst="rect">
            <a:avLst/>
          </a:prstGeom>
          <a:noFill/>
          <a:ln w="9525">
            <a:noFill/>
          </a:ln>
        </p:spPr>
        <p:txBody>
          <a:bodyPr wrap="none" anchor="ctr" anchorCtr="0">
            <a:spAutoFit/>
          </a:bodyPr>
          <a:lstStyle/>
          <a:p>
            <a:endParaRPr lang="zh-CN" altLang="en-US" dirty="0">
              <a:latin typeface="宋体" panose="02010600030101010101" pitchFamily="2" charset="-122"/>
              <a:ea typeface="宋体" panose="02010600030101010101" pitchFamily="2" charset="-122"/>
            </a:endParaRPr>
          </a:p>
        </p:txBody>
      </p:sp>
      <p:sp>
        <p:nvSpPr>
          <p:cNvPr id="118791" name="Rectangle 6"/>
          <p:cNvSpPr/>
          <p:nvPr/>
        </p:nvSpPr>
        <p:spPr>
          <a:xfrm>
            <a:off x="0" y="0"/>
            <a:ext cx="9144000" cy="0"/>
          </a:xfrm>
          <a:prstGeom prst="rect">
            <a:avLst/>
          </a:prstGeom>
          <a:noFill/>
          <a:ln w="9525">
            <a:noFill/>
          </a:ln>
        </p:spPr>
        <p:txBody>
          <a:bodyPr wrap="none" anchor="ctr" anchorCtr="0">
            <a:spAutoFit/>
          </a:bodyPr>
          <a:lstStyle/>
          <a:p>
            <a:endParaRPr lang="zh-CN" altLang="en-US" dirty="0">
              <a:latin typeface="宋体" panose="02010600030101010101" pitchFamily="2" charset="-122"/>
              <a:ea typeface="宋体" panose="02010600030101010101" pitchFamily="2" charset="-122"/>
            </a:endParaRPr>
          </a:p>
        </p:txBody>
      </p:sp>
      <p:sp>
        <p:nvSpPr>
          <p:cNvPr id="118792" name="Rectangle 8"/>
          <p:cNvSpPr/>
          <p:nvPr/>
        </p:nvSpPr>
        <p:spPr>
          <a:xfrm>
            <a:off x="0" y="0"/>
            <a:ext cx="9144000" cy="0"/>
          </a:xfrm>
          <a:prstGeom prst="rect">
            <a:avLst/>
          </a:prstGeom>
          <a:noFill/>
          <a:ln w="9525">
            <a:noFill/>
          </a:ln>
        </p:spPr>
        <p:txBody>
          <a:bodyPr wrap="none" anchor="ctr" anchorCtr="0">
            <a:spAutoFit/>
          </a:bodyPr>
          <a:lstStyle/>
          <a:p>
            <a:endParaRPr lang="zh-CN" altLang="en-US" dirty="0">
              <a:latin typeface="宋体" panose="02010600030101010101" pitchFamily="2" charset="-122"/>
              <a:ea typeface="宋体" panose="02010600030101010101" pitchFamily="2" charset="-122"/>
            </a:endParaRPr>
          </a:p>
        </p:txBody>
      </p:sp>
      <p:sp>
        <p:nvSpPr>
          <p:cNvPr id="118793" name="Rectangle 15"/>
          <p:cNvSpPr/>
          <p:nvPr/>
        </p:nvSpPr>
        <p:spPr>
          <a:xfrm>
            <a:off x="0" y="0"/>
            <a:ext cx="9144000" cy="0"/>
          </a:xfrm>
          <a:prstGeom prst="rect">
            <a:avLst/>
          </a:prstGeom>
          <a:noFill/>
          <a:ln w="9525">
            <a:noFill/>
          </a:ln>
        </p:spPr>
        <p:txBody>
          <a:bodyPr wrap="none" anchor="ctr" anchorCtr="0">
            <a:spAutoFit/>
          </a:bodyPr>
          <a:lstStyle/>
          <a:p>
            <a:endParaRPr lang="zh-CN" altLang="en-US" dirty="0">
              <a:latin typeface="宋体" panose="02010600030101010101" pitchFamily="2" charset="-122"/>
              <a:ea typeface="宋体" panose="02010600030101010101" pitchFamily="2" charset="-122"/>
            </a:endParaRPr>
          </a:p>
        </p:txBody>
      </p:sp>
      <p:sp>
        <p:nvSpPr>
          <p:cNvPr id="118794" name="Rectangle 17"/>
          <p:cNvSpPr/>
          <p:nvPr/>
        </p:nvSpPr>
        <p:spPr>
          <a:xfrm>
            <a:off x="0" y="0"/>
            <a:ext cx="9144000" cy="0"/>
          </a:xfrm>
          <a:prstGeom prst="rect">
            <a:avLst/>
          </a:prstGeom>
          <a:noFill/>
          <a:ln w="9525">
            <a:noFill/>
          </a:ln>
        </p:spPr>
        <p:txBody>
          <a:bodyPr wrap="none" anchor="ctr" anchorCtr="0">
            <a:spAutoFit/>
          </a:bodyPr>
          <a:lstStyle/>
          <a:p>
            <a:endParaRPr lang="zh-CN" altLang="en-US" dirty="0">
              <a:latin typeface="宋体" panose="02010600030101010101" pitchFamily="2" charset="-122"/>
              <a:ea typeface="宋体" panose="02010600030101010101" pitchFamily="2" charset="-122"/>
            </a:endParaRPr>
          </a:p>
        </p:txBody>
      </p:sp>
      <p:sp>
        <p:nvSpPr>
          <p:cNvPr id="118795" name="Rectangle 19"/>
          <p:cNvSpPr/>
          <p:nvPr/>
        </p:nvSpPr>
        <p:spPr>
          <a:xfrm>
            <a:off x="0" y="0"/>
            <a:ext cx="9144000" cy="0"/>
          </a:xfrm>
          <a:prstGeom prst="rect">
            <a:avLst/>
          </a:prstGeom>
          <a:noFill/>
          <a:ln w="9525">
            <a:noFill/>
          </a:ln>
        </p:spPr>
        <p:txBody>
          <a:bodyPr wrap="none" anchor="ctr" anchorCtr="0">
            <a:spAutoFit/>
          </a:bodyPr>
          <a:lstStyle/>
          <a:p>
            <a:endParaRPr lang="zh-CN" altLang="en-US" dirty="0">
              <a:latin typeface="宋体" panose="02010600030101010101" pitchFamily="2" charset="-122"/>
              <a:ea typeface="宋体" panose="02010600030101010101" pitchFamily="2" charset="-122"/>
            </a:endParaRPr>
          </a:p>
        </p:txBody>
      </p:sp>
      <p:sp>
        <p:nvSpPr>
          <p:cNvPr id="118796" name="Rectangle 19"/>
          <p:cNvSpPr/>
          <p:nvPr/>
        </p:nvSpPr>
        <p:spPr>
          <a:xfrm>
            <a:off x="0" y="0"/>
            <a:ext cx="9144000" cy="0"/>
          </a:xfrm>
          <a:prstGeom prst="rect">
            <a:avLst/>
          </a:prstGeom>
          <a:noFill/>
          <a:ln w="9525">
            <a:noFill/>
          </a:ln>
        </p:spPr>
        <p:txBody>
          <a:bodyPr wrap="none" anchor="ctr" anchorCtr="0">
            <a:spAutoFit/>
          </a:bodyPr>
          <a:lstStyle/>
          <a:p>
            <a:endParaRPr lang="zh-CN" altLang="en-US" dirty="0">
              <a:latin typeface="宋体" panose="02010600030101010101" pitchFamily="2" charset="-122"/>
              <a:ea typeface="宋体" panose="02010600030101010101" pitchFamily="2" charset="-122"/>
            </a:endParaRPr>
          </a:p>
        </p:txBody>
      </p:sp>
      <p:sp>
        <p:nvSpPr>
          <p:cNvPr id="118797" name="Rectangle 21"/>
          <p:cNvSpPr/>
          <p:nvPr/>
        </p:nvSpPr>
        <p:spPr>
          <a:xfrm>
            <a:off x="0" y="0"/>
            <a:ext cx="9144000" cy="0"/>
          </a:xfrm>
          <a:prstGeom prst="rect">
            <a:avLst/>
          </a:prstGeom>
          <a:noFill/>
          <a:ln w="9525">
            <a:noFill/>
          </a:ln>
        </p:spPr>
        <p:txBody>
          <a:bodyPr wrap="none" anchor="ctr" anchorCtr="0">
            <a:spAutoFit/>
          </a:bodyPr>
          <a:lstStyle/>
          <a:p>
            <a:endParaRPr lang="zh-CN" altLang="en-US" dirty="0">
              <a:latin typeface="宋体" panose="02010600030101010101" pitchFamily="2" charset="-122"/>
              <a:ea typeface="宋体" panose="02010600030101010101" pitchFamily="2" charset="-122"/>
            </a:endParaRPr>
          </a:p>
        </p:txBody>
      </p:sp>
      <p:sp>
        <p:nvSpPr>
          <p:cNvPr id="118798" name="Rectangle 25"/>
          <p:cNvSpPr/>
          <p:nvPr/>
        </p:nvSpPr>
        <p:spPr>
          <a:xfrm>
            <a:off x="0" y="0"/>
            <a:ext cx="9144000" cy="0"/>
          </a:xfrm>
          <a:prstGeom prst="rect">
            <a:avLst/>
          </a:prstGeom>
          <a:noFill/>
          <a:ln w="9525">
            <a:noFill/>
          </a:ln>
        </p:spPr>
        <p:txBody>
          <a:bodyPr wrap="none" anchor="ctr" anchorCtr="0">
            <a:spAutoFit/>
          </a:bodyPr>
          <a:lstStyle/>
          <a:p>
            <a:endParaRPr lang="zh-CN" altLang="en-US" dirty="0">
              <a:latin typeface="宋体" panose="02010600030101010101" pitchFamily="2" charset="-122"/>
              <a:ea typeface="宋体" panose="02010600030101010101" pitchFamily="2" charset="-122"/>
            </a:endParaRPr>
          </a:p>
        </p:txBody>
      </p:sp>
      <p:sp>
        <p:nvSpPr>
          <p:cNvPr id="118799" name="Rectangle 27"/>
          <p:cNvSpPr/>
          <p:nvPr/>
        </p:nvSpPr>
        <p:spPr>
          <a:xfrm>
            <a:off x="0" y="0"/>
            <a:ext cx="9144000" cy="0"/>
          </a:xfrm>
          <a:prstGeom prst="rect">
            <a:avLst/>
          </a:prstGeom>
          <a:noFill/>
          <a:ln w="9525">
            <a:noFill/>
          </a:ln>
        </p:spPr>
        <p:txBody>
          <a:bodyPr wrap="none" anchor="ctr" anchorCtr="0">
            <a:spAutoFit/>
          </a:bodyPr>
          <a:lstStyle/>
          <a:p>
            <a:endParaRPr lang="zh-CN" altLang="en-US" dirty="0">
              <a:latin typeface="宋体" panose="02010600030101010101" pitchFamily="2" charset="-122"/>
              <a:ea typeface="宋体" panose="02010600030101010101" pitchFamily="2" charset="-122"/>
            </a:endParaRPr>
          </a:p>
        </p:txBody>
      </p:sp>
      <p:sp>
        <p:nvSpPr>
          <p:cNvPr id="118800" name="Rectangle 33"/>
          <p:cNvSpPr/>
          <p:nvPr/>
        </p:nvSpPr>
        <p:spPr>
          <a:xfrm>
            <a:off x="0" y="0"/>
            <a:ext cx="9144000" cy="0"/>
          </a:xfrm>
          <a:prstGeom prst="rect">
            <a:avLst/>
          </a:prstGeom>
          <a:noFill/>
          <a:ln w="9525">
            <a:noFill/>
          </a:ln>
        </p:spPr>
        <p:txBody>
          <a:bodyPr wrap="none" anchor="ctr" anchorCtr="0">
            <a:spAutoFit/>
          </a:bodyPr>
          <a:lstStyle/>
          <a:p>
            <a:endParaRPr lang="zh-CN" altLang="en-US" dirty="0">
              <a:latin typeface="宋体" panose="02010600030101010101" pitchFamily="2" charset="-122"/>
              <a:ea typeface="宋体" panose="02010600030101010101" pitchFamily="2" charset="-122"/>
            </a:endParaRPr>
          </a:p>
        </p:txBody>
      </p:sp>
      <p:sp>
        <p:nvSpPr>
          <p:cNvPr id="118801" name="Rectangle 35"/>
          <p:cNvSpPr/>
          <p:nvPr/>
        </p:nvSpPr>
        <p:spPr>
          <a:xfrm>
            <a:off x="0" y="0"/>
            <a:ext cx="9144000" cy="0"/>
          </a:xfrm>
          <a:prstGeom prst="rect">
            <a:avLst/>
          </a:prstGeom>
          <a:noFill/>
          <a:ln w="9525">
            <a:noFill/>
          </a:ln>
        </p:spPr>
        <p:txBody>
          <a:bodyPr wrap="none" anchor="ctr" anchorCtr="0">
            <a:spAutoFit/>
          </a:bodyPr>
          <a:lstStyle/>
          <a:p>
            <a:endParaRPr lang="zh-CN" altLang="en-US" dirty="0">
              <a:latin typeface="宋体" panose="02010600030101010101" pitchFamily="2" charset="-122"/>
              <a:ea typeface="宋体" panose="02010600030101010101" pitchFamily="2" charset="-122"/>
            </a:endParaRPr>
          </a:p>
        </p:txBody>
      </p:sp>
      <p:sp>
        <p:nvSpPr>
          <p:cNvPr id="118802" name="Rectangle 37"/>
          <p:cNvSpPr/>
          <p:nvPr/>
        </p:nvSpPr>
        <p:spPr>
          <a:xfrm>
            <a:off x="0" y="0"/>
            <a:ext cx="9144000" cy="0"/>
          </a:xfrm>
          <a:prstGeom prst="rect">
            <a:avLst/>
          </a:prstGeom>
          <a:noFill/>
          <a:ln w="9525">
            <a:noFill/>
          </a:ln>
        </p:spPr>
        <p:txBody>
          <a:bodyPr wrap="none" anchor="ctr" anchorCtr="0">
            <a:spAutoFit/>
          </a:bodyPr>
          <a:lstStyle/>
          <a:p>
            <a:endParaRPr lang="zh-CN" altLang="en-US" dirty="0">
              <a:latin typeface="宋体" panose="02010600030101010101" pitchFamily="2" charset="-122"/>
              <a:ea typeface="宋体" panose="02010600030101010101" pitchFamily="2" charset="-122"/>
            </a:endParaRPr>
          </a:p>
        </p:txBody>
      </p:sp>
      <p:sp>
        <p:nvSpPr>
          <p:cNvPr id="118803" name="Rectangle 39"/>
          <p:cNvSpPr/>
          <p:nvPr/>
        </p:nvSpPr>
        <p:spPr>
          <a:xfrm>
            <a:off x="0" y="0"/>
            <a:ext cx="9144000" cy="0"/>
          </a:xfrm>
          <a:prstGeom prst="rect">
            <a:avLst/>
          </a:prstGeom>
          <a:noFill/>
          <a:ln w="9525">
            <a:noFill/>
          </a:ln>
        </p:spPr>
        <p:txBody>
          <a:bodyPr wrap="none" anchor="ctr" anchorCtr="0">
            <a:spAutoFit/>
          </a:bodyPr>
          <a:lstStyle/>
          <a:p>
            <a:endParaRPr lang="zh-CN" altLang="en-US" dirty="0">
              <a:latin typeface="宋体" panose="02010600030101010101" pitchFamily="2" charset="-122"/>
              <a:ea typeface="宋体" panose="02010600030101010101" pitchFamily="2" charset="-122"/>
            </a:endParaRPr>
          </a:p>
        </p:txBody>
      </p:sp>
      <p:sp>
        <p:nvSpPr>
          <p:cNvPr id="118804" name="Rectangle 47"/>
          <p:cNvSpPr/>
          <p:nvPr/>
        </p:nvSpPr>
        <p:spPr>
          <a:xfrm>
            <a:off x="0" y="0"/>
            <a:ext cx="9144000" cy="0"/>
          </a:xfrm>
          <a:prstGeom prst="rect">
            <a:avLst/>
          </a:prstGeom>
          <a:noFill/>
          <a:ln w="9525">
            <a:noFill/>
          </a:ln>
        </p:spPr>
        <p:txBody>
          <a:bodyPr wrap="none" anchor="ctr" anchorCtr="0">
            <a:spAutoFit/>
          </a:bodyPr>
          <a:lstStyle/>
          <a:p>
            <a:endParaRPr lang="zh-CN" altLang="en-US" dirty="0">
              <a:latin typeface="宋体" panose="02010600030101010101" pitchFamily="2" charset="-122"/>
              <a:ea typeface="宋体" panose="02010600030101010101" pitchFamily="2" charset="-122"/>
            </a:endParaRPr>
          </a:p>
        </p:txBody>
      </p:sp>
      <p:sp>
        <p:nvSpPr>
          <p:cNvPr id="118805" name="Rectangle 49"/>
          <p:cNvSpPr/>
          <p:nvPr/>
        </p:nvSpPr>
        <p:spPr>
          <a:xfrm>
            <a:off x="0" y="0"/>
            <a:ext cx="9144000" cy="0"/>
          </a:xfrm>
          <a:prstGeom prst="rect">
            <a:avLst/>
          </a:prstGeom>
          <a:noFill/>
          <a:ln w="9525">
            <a:noFill/>
          </a:ln>
        </p:spPr>
        <p:txBody>
          <a:bodyPr wrap="none" anchor="ctr" anchorCtr="0">
            <a:spAutoFit/>
          </a:bodyPr>
          <a:lstStyle/>
          <a:p>
            <a:endParaRPr lang="zh-CN" altLang="en-US" dirty="0">
              <a:latin typeface="宋体" panose="02010600030101010101" pitchFamily="2" charset="-122"/>
              <a:ea typeface="宋体" panose="02010600030101010101" pitchFamily="2" charset="-122"/>
            </a:endParaRPr>
          </a:p>
        </p:txBody>
      </p:sp>
      <p:sp>
        <p:nvSpPr>
          <p:cNvPr id="118806" name="Rectangle 51"/>
          <p:cNvSpPr/>
          <p:nvPr/>
        </p:nvSpPr>
        <p:spPr>
          <a:xfrm>
            <a:off x="0" y="0"/>
            <a:ext cx="9144000" cy="0"/>
          </a:xfrm>
          <a:prstGeom prst="rect">
            <a:avLst/>
          </a:prstGeom>
          <a:noFill/>
          <a:ln w="9525">
            <a:noFill/>
          </a:ln>
        </p:spPr>
        <p:txBody>
          <a:bodyPr wrap="none" anchor="ctr" anchorCtr="0">
            <a:spAutoFit/>
          </a:bodyPr>
          <a:lstStyle/>
          <a:p>
            <a:endParaRPr lang="zh-CN" altLang="en-US" dirty="0">
              <a:latin typeface="宋体" panose="02010600030101010101" pitchFamily="2" charset="-122"/>
              <a:ea typeface="宋体" panose="02010600030101010101" pitchFamily="2" charset="-122"/>
            </a:endParaRPr>
          </a:p>
        </p:txBody>
      </p:sp>
      <p:sp>
        <p:nvSpPr>
          <p:cNvPr id="118807" name="Rectangle 53"/>
          <p:cNvSpPr/>
          <p:nvPr/>
        </p:nvSpPr>
        <p:spPr>
          <a:xfrm>
            <a:off x="0" y="0"/>
            <a:ext cx="9144000" cy="0"/>
          </a:xfrm>
          <a:prstGeom prst="rect">
            <a:avLst/>
          </a:prstGeom>
          <a:noFill/>
          <a:ln w="9525">
            <a:noFill/>
          </a:ln>
        </p:spPr>
        <p:txBody>
          <a:bodyPr wrap="none" anchor="ctr" anchorCtr="0">
            <a:spAutoFit/>
          </a:bodyPr>
          <a:lstStyle/>
          <a:p>
            <a:endParaRPr lang="zh-CN" altLang="en-US" dirty="0">
              <a:latin typeface="宋体" panose="02010600030101010101" pitchFamily="2" charset="-122"/>
              <a:ea typeface="宋体" panose="02010600030101010101" pitchFamily="2" charset="-122"/>
            </a:endParaRPr>
          </a:p>
        </p:txBody>
      </p:sp>
      <p:sp>
        <p:nvSpPr>
          <p:cNvPr id="118808" name="Rectangle 59"/>
          <p:cNvSpPr/>
          <p:nvPr/>
        </p:nvSpPr>
        <p:spPr>
          <a:xfrm>
            <a:off x="0" y="0"/>
            <a:ext cx="9144000" cy="0"/>
          </a:xfrm>
          <a:prstGeom prst="rect">
            <a:avLst/>
          </a:prstGeom>
          <a:noFill/>
          <a:ln w="9525">
            <a:noFill/>
          </a:ln>
        </p:spPr>
        <p:txBody>
          <a:bodyPr wrap="none" anchor="ctr" anchorCtr="0">
            <a:spAutoFit/>
          </a:bodyPr>
          <a:lstStyle/>
          <a:p>
            <a:endParaRPr lang="zh-CN" altLang="en-US" dirty="0">
              <a:latin typeface="宋体" panose="02010600030101010101" pitchFamily="2" charset="-122"/>
              <a:ea typeface="宋体" panose="02010600030101010101" pitchFamily="2" charset="-122"/>
            </a:endParaRPr>
          </a:p>
        </p:txBody>
      </p:sp>
      <p:sp>
        <p:nvSpPr>
          <p:cNvPr id="118809" name="Rectangle 61"/>
          <p:cNvSpPr/>
          <p:nvPr/>
        </p:nvSpPr>
        <p:spPr>
          <a:xfrm>
            <a:off x="0" y="0"/>
            <a:ext cx="9144000" cy="0"/>
          </a:xfrm>
          <a:prstGeom prst="rect">
            <a:avLst/>
          </a:prstGeom>
          <a:noFill/>
          <a:ln w="9525">
            <a:noFill/>
          </a:ln>
        </p:spPr>
        <p:txBody>
          <a:bodyPr wrap="none" anchor="ctr" anchorCtr="0">
            <a:spAutoFit/>
          </a:bodyPr>
          <a:lstStyle/>
          <a:p>
            <a:endParaRPr lang="zh-CN" altLang="en-US" dirty="0">
              <a:latin typeface="宋体" panose="02010600030101010101" pitchFamily="2" charset="-122"/>
              <a:ea typeface="宋体" panose="02010600030101010101" pitchFamily="2" charset="-122"/>
            </a:endParaRPr>
          </a:p>
        </p:txBody>
      </p:sp>
      <p:sp>
        <p:nvSpPr>
          <p:cNvPr id="118810" name="Rectangle 63"/>
          <p:cNvSpPr/>
          <p:nvPr/>
        </p:nvSpPr>
        <p:spPr>
          <a:xfrm>
            <a:off x="0" y="0"/>
            <a:ext cx="9144000" cy="0"/>
          </a:xfrm>
          <a:prstGeom prst="rect">
            <a:avLst/>
          </a:prstGeom>
          <a:noFill/>
          <a:ln w="9525">
            <a:noFill/>
          </a:ln>
        </p:spPr>
        <p:txBody>
          <a:bodyPr wrap="none" anchor="ctr" anchorCtr="0">
            <a:spAutoFit/>
          </a:bodyPr>
          <a:lstStyle/>
          <a:p>
            <a:endParaRPr lang="zh-CN" altLang="en-US" dirty="0">
              <a:latin typeface="宋体" panose="02010600030101010101" pitchFamily="2" charset="-122"/>
              <a:ea typeface="宋体" panose="02010600030101010101" pitchFamily="2" charset="-122"/>
            </a:endParaRPr>
          </a:p>
        </p:txBody>
      </p:sp>
      <p:sp>
        <p:nvSpPr>
          <p:cNvPr id="118811" name="Rectangle 65"/>
          <p:cNvSpPr/>
          <p:nvPr/>
        </p:nvSpPr>
        <p:spPr>
          <a:xfrm>
            <a:off x="0" y="0"/>
            <a:ext cx="9144000" cy="0"/>
          </a:xfrm>
          <a:prstGeom prst="rect">
            <a:avLst/>
          </a:prstGeom>
          <a:noFill/>
          <a:ln w="9525">
            <a:noFill/>
          </a:ln>
        </p:spPr>
        <p:txBody>
          <a:bodyPr wrap="none" anchor="ctr" anchorCtr="0">
            <a:spAutoFit/>
          </a:bodyPr>
          <a:lstStyle/>
          <a:p>
            <a:endParaRPr lang="zh-CN" altLang="en-US" dirty="0">
              <a:latin typeface="宋体" panose="02010600030101010101" pitchFamily="2" charset="-122"/>
              <a:ea typeface="宋体" panose="02010600030101010101" pitchFamily="2" charset="-122"/>
            </a:endParaRPr>
          </a:p>
        </p:txBody>
      </p:sp>
      <p:sp>
        <p:nvSpPr>
          <p:cNvPr id="118812" name="Rectangle 2"/>
          <p:cNvSpPr/>
          <p:nvPr/>
        </p:nvSpPr>
        <p:spPr>
          <a:xfrm>
            <a:off x="0" y="0"/>
            <a:ext cx="9144000" cy="0"/>
          </a:xfrm>
          <a:prstGeom prst="rect">
            <a:avLst/>
          </a:prstGeom>
          <a:noFill/>
          <a:ln w="9525">
            <a:noFill/>
          </a:ln>
        </p:spPr>
        <p:txBody>
          <a:bodyPr wrap="none" anchor="ctr" anchorCtr="0">
            <a:spAutoFit/>
          </a:bodyPr>
          <a:lstStyle/>
          <a:p>
            <a:endParaRPr lang="zh-CN" altLang="en-US" dirty="0">
              <a:latin typeface="宋体" panose="02010600030101010101" pitchFamily="2" charset="-122"/>
              <a:ea typeface="宋体" panose="02010600030101010101" pitchFamily="2" charset="-122"/>
            </a:endParaRPr>
          </a:p>
        </p:txBody>
      </p:sp>
      <p:graphicFrame>
        <p:nvGraphicFramePr>
          <p:cNvPr id="118813" name="对象 18"/>
          <p:cNvGraphicFramePr>
            <a:graphicFrameLocks noChangeAspect="1"/>
          </p:cNvGraphicFramePr>
          <p:nvPr/>
        </p:nvGraphicFramePr>
        <p:xfrm>
          <a:off x="323850" y="1052513"/>
          <a:ext cx="863600" cy="569912"/>
        </p:xfrm>
        <a:graphic>
          <a:graphicData uri="http://schemas.openxmlformats.org/presentationml/2006/ole">
            <mc:AlternateContent xmlns:mc="http://schemas.openxmlformats.org/markup-compatibility/2006">
              <mc:Choice xmlns:v="urn:schemas-microsoft-com:vml" Requires="v">
                <p:oleObj r:id="rId2" imgW="393700" imgH="254000" progId="Equation.DSMT4">
                  <p:embed/>
                </p:oleObj>
              </mc:Choice>
              <mc:Fallback>
                <p:oleObj r:id="rId2" imgW="393700" imgH="254000" progId="Equation.DSMT4">
                  <p:embed/>
                  <p:pic>
                    <p:nvPicPr>
                      <p:cNvPr id="0" name="图片 3216"/>
                      <p:cNvPicPr/>
                      <p:nvPr/>
                    </p:nvPicPr>
                    <p:blipFill>
                      <a:blip r:embed="rId3"/>
                      <a:stretch>
                        <a:fillRect/>
                      </a:stretch>
                    </p:blipFill>
                    <p:spPr>
                      <a:xfrm>
                        <a:off x="323850" y="1052513"/>
                        <a:ext cx="863600" cy="569912"/>
                      </a:xfrm>
                      <a:prstGeom prst="rect">
                        <a:avLst/>
                      </a:prstGeom>
                      <a:noFill/>
                      <a:ln w="38100">
                        <a:noFill/>
                        <a:miter/>
                      </a:ln>
                    </p:spPr>
                  </p:pic>
                </p:oleObj>
              </mc:Fallback>
            </mc:AlternateContent>
          </a:graphicData>
        </a:graphic>
      </p:graphicFrame>
      <p:sp>
        <p:nvSpPr>
          <p:cNvPr id="118814" name="Rectangle 11"/>
          <p:cNvSpPr/>
          <p:nvPr/>
        </p:nvSpPr>
        <p:spPr>
          <a:xfrm>
            <a:off x="0" y="0"/>
            <a:ext cx="9144000" cy="0"/>
          </a:xfrm>
          <a:prstGeom prst="rect">
            <a:avLst/>
          </a:prstGeom>
          <a:noFill/>
          <a:ln w="9525">
            <a:noFill/>
          </a:ln>
        </p:spPr>
        <p:txBody>
          <a:bodyPr wrap="none" anchor="ctr" anchorCtr="0">
            <a:spAutoFit/>
          </a:bodyPr>
          <a:lstStyle/>
          <a:p>
            <a:endParaRPr lang="zh-CN" altLang="en-US" dirty="0">
              <a:latin typeface="宋体" panose="02010600030101010101" pitchFamily="2" charset="-122"/>
              <a:ea typeface="宋体" panose="02010600030101010101" pitchFamily="2" charset="-122"/>
            </a:endParaRPr>
          </a:p>
        </p:txBody>
      </p:sp>
      <p:sp>
        <p:nvSpPr>
          <p:cNvPr id="118815" name="Rectangle 16"/>
          <p:cNvSpPr/>
          <p:nvPr/>
        </p:nvSpPr>
        <p:spPr>
          <a:xfrm>
            <a:off x="0" y="0"/>
            <a:ext cx="9144000" cy="0"/>
          </a:xfrm>
          <a:prstGeom prst="rect">
            <a:avLst/>
          </a:prstGeom>
          <a:noFill/>
          <a:ln w="9525">
            <a:noFill/>
          </a:ln>
        </p:spPr>
        <p:txBody>
          <a:bodyPr wrap="none" anchor="ctr" anchorCtr="0">
            <a:spAutoFit/>
          </a:bodyPr>
          <a:lstStyle/>
          <a:p>
            <a:endParaRPr lang="zh-CN" altLang="en-US" dirty="0">
              <a:latin typeface="宋体" panose="02010600030101010101" pitchFamily="2" charset="-122"/>
              <a:ea typeface="宋体" panose="02010600030101010101" pitchFamily="2" charset="-122"/>
            </a:endParaRPr>
          </a:p>
        </p:txBody>
      </p:sp>
      <p:sp>
        <p:nvSpPr>
          <p:cNvPr id="118816" name="Rectangle 2"/>
          <p:cNvSpPr/>
          <p:nvPr/>
        </p:nvSpPr>
        <p:spPr>
          <a:xfrm>
            <a:off x="0" y="0"/>
            <a:ext cx="9144000" cy="0"/>
          </a:xfrm>
          <a:prstGeom prst="rect">
            <a:avLst/>
          </a:prstGeom>
          <a:noFill/>
          <a:ln w="9525">
            <a:noFill/>
          </a:ln>
        </p:spPr>
        <p:txBody>
          <a:bodyPr wrap="none" anchor="ctr" anchorCtr="0">
            <a:spAutoFit/>
          </a:bodyPr>
          <a:lstStyle/>
          <a:p>
            <a:endParaRPr lang="zh-CN" altLang="en-US" dirty="0">
              <a:latin typeface="宋体" panose="02010600030101010101" pitchFamily="2" charset="-122"/>
              <a:ea typeface="宋体" panose="02010600030101010101" pitchFamily="2" charset="-122"/>
            </a:endParaRPr>
          </a:p>
        </p:txBody>
      </p:sp>
      <p:graphicFrame>
        <p:nvGraphicFramePr>
          <p:cNvPr id="118817" name="对象 11"/>
          <p:cNvGraphicFramePr>
            <a:graphicFrameLocks noChangeAspect="1"/>
          </p:cNvGraphicFramePr>
          <p:nvPr/>
        </p:nvGraphicFramePr>
        <p:xfrm>
          <a:off x="1042988" y="1628775"/>
          <a:ext cx="6265862" cy="1728788"/>
        </p:xfrm>
        <a:graphic>
          <a:graphicData uri="http://schemas.openxmlformats.org/presentationml/2006/ole">
            <mc:AlternateContent xmlns:mc="http://schemas.openxmlformats.org/markup-compatibility/2006">
              <mc:Choice xmlns:v="urn:schemas-microsoft-com:vml" Requires="v">
                <p:oleObj r:id="rId4" imgW="3314700" imgH="914400" progId="Equation.DSMT4">
                  <p:embed/>
                </p:oleObj>
              </mc:Choice>
              <mc:Fallback>
                <p:oleObj r:id="rId4" imgW="3314700" imgH="914400" progId="Equation.DSMT4">
                  <p:embed/>
                  <p:pic>
                    <p:nvPicPr>
                      <p:cNvPr id="0" name="图片 3217"/>
                      <p:cNvPicPr/>
                      <p:nvPr/>
                    </p:nvPicPr>
                    <p:blipFill>
                      <a:blip r:embed="rId5"/>
                      <a:stretch>
                        <a:fillRect/>
                      </a:stretch>
                    </p:blipFill>
                    <p:spPr>
                      <a:xfrm>
                        <a:off x="1042988" y="1628775"/>
                        <a:ext cx="6265862" cy="1728788"/>
                      </a:xfrm>
                      <a:prstGeom prst="rect">
                        <a:avLst/>
                      </a:prstGeom>
                      <a:noFill/>
                      <a:ln w="38100">
                        <a:noFill/>
                        <a:miter/>
                      </a:ln>
                    </p:spPr>
                  </p:pic>
                </p:oleObj>
              </mc:Fallback>
            </mc:AlternateContent>
          </a:graphicData>
        </a:graphic>
      </p:graphicFrame>
      <p:sp>
        <p:nvSpPr>
          <p:cNvPr id="118818" name="Rectangle 4"/>
          <p:cNvSpPr/>
          <p:nvPr/>
        </p:nvSpPr>
        <p:spPr>
          <a:xfrm>
            <a:off x="0" y="0"/>
            <a:ext cx="9144000" cy="0"/>
          </a:xfrm>
          <a:prstGeom prst="rect">
            <a:avLst/>
          </a:prstGeom>
          <a:noFill/>
          <a:ln w="9525">
            <a:noFill/>
          </a:ln>
        </p:spPr>
        <p:txBody>
          <a:bodyPr wrap="none" anchor="ctr" anchorCtr="0">
            <a:spAutoFit/>
          </a:bodyPr>
          <a:lstStyle/>
          <a:p>
            <a:endParaRPr lang="zh-CN" altLang="en-US" dirty="0">
              <a:latin typeface="宋体" panose="02010600030101010101" pitchFamily="2" charset="-122"/>
              <a:ea typeface="宋体" panose="02010600030101010101" pitchFamily="2" charset="-122"/>
            </a:endParaRPr>
          </a:p>
        </p:txBody>
      </p:sp>
      <p:sp>
        <p:nvSpPr>
          <p:cNvPr id="118819" name="Rectangle 9"/>
          <p:cNvSpPr/>
          <p:nvPr/>
        </p:nvSpPr>
        <p:spPr>
          <a:xfrm>
            <a:off x="0" y="0"/>
            <a:ext cx="9144000" cy="0"/>
          </a:xfrm>
          <a:prstGeom prst="rect">
            <a:avLst/>
          </a:prstGeom>
          <a:noFill/>
          <a:ln w="9525">
            <a:noFill/>
          </a:ln>
        </p:spPr>
        <p:txBody>
          <a:bodyPr wrap="none" anchor="ctr" anchorCtr="0">
            <a:spAutoFit/>
          </a:bodyPr>
          <a:lstStyle/>
          <a:p>
            <a:endParaRPr lang="zh-CN" altLang="en-US" dirty="0">
              <a:latin typeface="宋体" panose="02010600030101010101" pitchFamily="2" charset="-122"/>
              <a:ea typeface="宋体" panose="02010600030101010101" pitchFamily="2" charset="-122"/>
            </a:endParaRPr>
          </a:p>
        </p:txBody>
      </p:sp>
      <p:sp>
        <p:nvSpPr>
          <p:cNvPr id="118820" name="Rectangle 11"/>
          <p:cNvSpPr/>
          <p:nvPr/>
        </p:nvSpPr>
        <p:spPr>
          <a:xfrm>
            <a:off x="0" y="0"/>
            <a:ext cx="9144000" cy="0"/>
          </a:xfrm>
          <a:prstGeom prst="rect">
            <a:avLst/>
          </a:prstGeom>
          <a:noFill/>
          <a:ln w="9525">
            <a:noFill/>
          </a:ln>
        </p:spPr>
        <p:txBody>
          <a:bodyPr wrap="none" anchor="ctr" anchorCtr="0">
            <a:spAutoFit/>
          </a:bodyPr>
          <a:lstStyle/>
          <a:p>
            <a:endParaRPr lang="zh-CN" altLang="en-US" dirty="0">
              <a:latin typeface="宋体" panose="02010600030101010101" pitchFamily="2" charset="-122"/>
              <a:ea typeface="宋体" panose="02010600030101010101" pitchFamily="2" charset="-122"/>
            </a:endParaRPr>
          </a:p>
        </p:txBody>
      </p:sp>
      <p:graphicFrame>
        <p:nvGraphicFramePr>
          <p:cNvPr id="41" name="表格 40"/>
          <p:cNvGraphicFramePr>
            <a:graphicFrameLocks noGrp="1"/>
          </p:cNvGraphicFramePr>
          <p:nvPr/>
        </p:nvGraphicFramePr>
        <p:xfrm>
          <a:off x="468313" y="3883025"/>
          <a:ext cx="8280400" cy="2641599"/>
        </p:xfrm>
        <a:graphic>
          <a:graphicData uri="http://schemas.openxmlformats.org/drawingml/2006/table">
            <a:tbl>
              <a:tblPr>
                <a:tableStyleId>{5C22544A-7EE6-4342-B048-85BDC9FD1C3A}</a:tableStyleId>
              </a:tblPr>
              <a:tblGrid>
                <a:gridCol w="2135335">
                  <a:extLst>
                    <a:ext uri="{9D8B030D-6E8A-4147-A177-3AD203B41FA5}">
                      <a16:colId xmlns:a16="http://schemas.microsoft.com/office/drawing/2014/main" val="20000"/>
                    </a:ext>
                  </a:extLst>
                </a:gridCol>
                <a:gridCol w="6145065">
                  <a:extLst>
                    <a:ext uri="{9D8B030D-6E8A-4147-A177-3AD203B41FA5}">
                      <a16:colId xmlns:a16="http://schemas.microsoft.com/office/drawing/2014/main" val="20001"/>
                    </a:ext>
                  </a:extLst>
                </a:gridCol>
              </a:tblGrid>
              <a:tr h="880533">
                <a:tc>
                  <a:txBody>
                    <a:bodyPr/>
                    <a:lstStyle/>
                    <a:p>
                      <a:pPr algn="ctr">
                        <a:lnSpc>
                          <a:spcPts val="1800"/>
                        </a:lnSpc>
                        <a:spcAft>
                          <a:spcPts val="0"/>
                        </a:spcAft>
                      </a:pPr>
                      <a:r>
                        <a:rPr lang="en-US" altLang="zh-CN" sz="2000" i="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000" dirty="0"/>
                        <a:t> </a:t>
                      </a:r>
                      <a:r>
                        <a:rPr lang="zh-CN" altLang="en-US" sz="2000" dirty="0"/>
                        <a:t>值越大</a:t>
                      </a:r>
                      <a:endParaRPr 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70" marR="68570" marT="0" marB="0" anchor="ctr"/>
                </a:tc>
                <a:tc>
                  <a:txBody>
                    <a:bodyPr/>
                    <a:lstStyle/>
                    <a:p>
                      <a:pPr marL="0" algn="l" defTabSz="914400" rtl="0" eaLnBrk="1" latinLnBrk="0" hangingPunct="1">
                        <a:lnSpc>
                          <a:spcPts val="1800"/>
                        </a:lnSpc>
                        <a:spcAft>
                          <a:spcPts val="0"/>
                        </a:spcAft>
                      </a:pPr>
                      <a:r>
                        <a:rPr lang="zh-CN" altLang="zh-CN" sz="2000" i="0" kern="1200" dirty="0">
                          <a:solidFill>
                            <a:schemeClr val="dk1"/>
                          </a:solidFill>
                          <a:latin typeface="Times New Roman" panose="02020603050405020304" pitchFamily="18" charset="0"/>
                          <a:ea typeface="+mn-ea"/>
                          <a:cs typeface="Times New Roman" panose="02020603050405020304" pitchFamily="18" charset="0"/>
                        </a:rPr>
                        <a:t>该蚂蚁越倾向于选择其它蚂蚁经过的路径，该状态转</a:t>
                      </a:r>
                      <a:endParaRPr lang="en-US" altLang="zh-CN" sz="2000" i="0" kern="1200" dirty="0">
                        <a:solidFill>
                          <a:schemeClr val="dk1"/>
                        </a:solidFill>
                        <a:latin typeface="Times New Roman" panose="02020603050405020304" pitchFamily="18" charset="0"/>
                        <a:ea typeface="+mn-ea"/>
                        <a:cs typeface="Times New Roman" panose="02020603050405020304" pitchFamily="18" charset="0"/>
                      </a:endParaRPr>
                    </a:p>
                    <a:p>
                      <a:pPr marL="0" algn="l" defTabSz="914400" rtl="0" eaLnBrk="1" latinLnBrk="0" hangingPunct="1">
                        <a:lnSpc>
                          <a:spcPts val="1800"/>
                        </a:lnSpc>
                        <a:spcAft>
                          <a:spcPts val="0"/>
                        </a:spcAft>
                      </a:pPr>
                      <a:endParaRPr lang="en-US" altLang="zh-CN" sz="2000" i="0" kern="1200" dirty="0">
                        <a:solidFill>
                          <a:schemeClr val="dk1"/>
                        </a:solidFill>
                        <a:latin typeface="Times New Roman" panose="02020603050405020304" pitchFamily="18" charset="0"/>
                        <a:ea typeface="+mn-ea"/>
                        <a:cs typeface="Times New Roman" panose="02020603050405020304" pitchFamily="18" charset="0"/>
                      </a:endParaRPr>
                    </a:p>
                    <a:p>
                      <a:pPr marL="0" algn="l" defTabSz="914400" rtl="0" eaLnBrk="1" latinLnBrk="0" hangingPunct="1">
                        <a:lnSpc>
                          <a:spcPts val="1800"/>
                        </a:lnSpc>
                        <a:spcAft>
                          <a:spcPts val="0"/>
                        </a:spcAft>
                      </a:pPr>
                      <a:r>
                        <a:rPr lang="zh-CN" altLang="zh-CN" sz="2000" i="0" kern="1200" dirty="0">
                          <a:solidFill>
                            <a:schemeClr val="dk1"/>
                          </a:solidFill>
                          <a:latin typeface="Times New Roman" panose="02020603050405020304" pitchFamily="18" charset="0"/>
                          <a:ea typeface="+mn-ea"/>
                          <a:cs typeface="Times New Roman" panose="02020603050405020304" pitchFamily="18" charset="0"/>
                        </a:rPr>
                        <a:t>移概率越接近于贪婪规则</a:t>
                      </a:r>
                      <a:r>
                        <a:rPr lang="zh-CN" altLang="en-US" sz="2000" i="0" kern="1200" dirty="0">
                          <a:solidFill>
                            <a:schemeClr val="dk1"/>
                          </a:solidFill>
                          <a:latin typeface="Times New Roman" panose="02020603050405020304" pitchFamily="18" charset="0"/>
                          <a:ea typeface="+mn-ea"/>
                          <a:cs typeface="Times New Roman" panose="02020603050405020304" pitchFamily="18" charset="0"/>
                        </a:rPr>
                        <a:t>。</a:t>
                      </a:r>
                      <a:endParaRPr lang="zh-CN" sz="2000" i="0" kern="1200" dirty="0">
                        <a:solidFill>
                          <a:schemeClr val="dk1"/>
                        </a:solidFill>
                        <a:latin typeface="Times New Roman" panose="02020603050405020304" pitchFamily="18" charset="0"/>
                        <a:ea typeface="+mn-ea"/>
                        <a:cs typeface="Times New Roman" panose="02020603050405020304" pitchFamily="18" charset="0"/>
                      </a:endParaRPr>
                    </a:p>
                  </a:txBody>
                  <a:tcPr marL="68570" marR="68570" marT="0" marB="0" anchor="ctr"/>
                </a:tc>
                <a:extLst>
                  <a:ext uri="{0D108BD9-81ED-4DB2-BD59-A6C34878D82A}">
                    <a16:rowId xmlns:a16="http://schemas.microsoft.com/office/drawing/2014/main" val="10000"/>
                  </a:ext>
                </a:extLst>
              </a:tr>
              <a:tr h="880533">
                <a:tc>
                  <a:txBody>
                    <a:bodyPr/>
                    <a:lstStyle/>
                    <a:p>
                      <a:pPr algn="ctr">
                        <a:lnSpc>
                          <a:spcPts val="1800"/>
                        </a:lnSpc>
                        <a:spcAft>
                          <a:spcPts val="0"/>
                        </a:spcAft>
                      </a:pPr>
                      <a:r>
                        <a:rPr lang="zh-CN" altLang="en-US" sz="2000" kern="100" dirty="0">
                          <a:effectLst/>
                          <a:latin typeface="Times New Roman" panose="02020603050405020304" pitchFamily="18" charset="0"/>
                          <a:ea typeface="宋体" panose="02010600030101010101" pitchFamily="2" charset="-122"/>
                          <a:cs typeface="Times New Roman" panose="02020603050405020304" pitchFamily="18" charset="0"/>
                        </a:rPr>
                        <a:t>当</a:t>
                      </a:r>
                      <a:r>
                        <a:rPr lang="zh-CN" altLang="en-US" sz="2000" kern="100" baseline="0" dirty="0">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i="1" dirty="0">
                          <a:latin typeface="Times New Roman" panose="02020603050405020304" pitchFamily="18" charset="0"/>
                          <a:cs typeface="Times New Roman" panose="02020603050405020304" pitchFamily="18" charset="0"/>
                          <a:sym typeface="Symbol" panose="05050102010706020507" pitchFamily="18" charset="2"/>
                        </a:rPr>
                        <a:t> = </a:t>
                      </a:r>
                      <a:r>
                        <a:rPr lang="en-US" altLang="zh-CN" sz="2000" i="0" dirty="0">
                          <a:latin typeface="Times New Roman" panose="02020603050405020304" pitchFamily="18" charset="0"/>
                          <a:cs typeface="Times New Roman" panose="02020603050405020304" pitchFamily="18" charset="0"/>
                          <a:sym typeface="Symbol" panose="05050102010706020507" pitchFamily="18" charset="2"/>
                        </a:rPr>
                        <a:t>0</a:t>
                      </a:r>
                      <a:r>
                        <a:rPr lang="zh-CN" altLang="en-US" sz="2000" i="0" dirty="0">
                          <a:latin typeface="Times New Roman" panose="02020603050405020304" pitchFamily="18" charset="0"/>
                          <a:cs typeface="Times New Roman" panose="02020603050405020304" pitchFamily="18" charset="0"/>
                          <a:sym typeface="Symbol" panose="05050102010706020507" pitchFamily="18" charset="2"/>
                        </a:rPr>
                        <a:t>时</a:t>
                      </a:r>
                      <a:endParaRPr lang="zh-CN" sz="2000" i="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70" marR="68570" marT="0" marB="0" anchor="ctr"/>
                </a:tc>
                <a:tc>
                  <a:txBody>
                    <a:bodyPr/>
                    <a:lstStyle/>
                    <a:p>
                      <a:pPr algn="l">
                        <a:lnSpc>
                          <a:spcPts val="1800"/>
                        </a:lnSpc>
                        <a:spcAft>
                          <a:spcPts val="0"/>
                        </a:spcAft>
                      </a:pPr>
                      <a:r>
                        <a:rPr lang="zh-CN" altLang="zh-CN" sz="2000" i="0" kern="1200" dirty="0">
                          <a:solidFill>
                            <a:schemeClr val="dk1"/>
                          </a:solidFill>
                          <a:latin typeface="Times New Roman" panose="02020603050405020304" pitchFamily="18" charset="0"/>
                          <a:ea typeface="+mn-ea"/>
                          <a:cs typeface="Times New Roman" panose="02020603050405020304" pitchFamily="18" charset="0"/>
                        </a:rPr>
                        <a:t>不再考虑信息素水平，算法就成为有多重起点的随机</a:t>
                      </a:r>
                      <a:endParaRPr lang="en-US" altLang="zh-CN" sz="2000" i="0" kern="1200" dirty="0">
                        <a:solidFill>
                          <a:schemeClr val="dk1"/>
                        </a:solidFill>
                        <a:latin typeface="Times New Roman" panose="02020603050405020304" pitchFamily="18" charset="0"/>
                        <a:ea typeface="+mn-ea"/>
                        <a:cs typeface="Times New Roman" panose="02020603050405020304" pitchFamily="18" charset="0"/>
                      </a:endParaRPr>
                    </a:p>
                    <a:p>
                      <a:pPr algn="l">
                        <a:lnSpc>
                          <a:spcPts val="1800"/>
                        </a:lnSpc>
                        <a:spcAft>
                          <a:spcPts val="0"/>
                        </a:spcAft>
                      </a:pPr>
                      <a:endParaRPr lang="en-US" altLang="zh-CN" sz="2000" i="0" kern="1200" dirty="0">
                        <a:solidFill>
                          <a:schemeClr val="dk1"/>
                        </a:solidFill>
                        <a:latin typeface="Times New Roman" panose="02020603050405020304" pitchFamily="18" charset="0"/>
                        <a:ea typeface="+mn-ea"/>
                        <a:cs typeface="Times New Roman" panose="02020603050405020304" pitchFamily="18" charset="0"/>
                      </a:endParaRPr>
                    </a:p>
                    <a:p>
                      <a:pPr algn="l">
                        <a:lnSpc>
                          <a:spcPts val="1800"/>
                        </a:lnSpc>
                        <a:spcAft>
                          <a:spcPts val="0"/>
                        </a:spcAft>
                      </a:pPr>
                      <a:r>
                        <a:rPr lang="zh-CN" altLang="zh-CN" sz="2000" i="0" kern="1200" dirty="0">
                          <a:solidFill>
                            <a:schemeClr val="dk1"/>
                          </a:solidFill>
                          <a:latin typeface="Times New Roman" panose="02020603050405020304" pitchFamily="18" charset="0"/>
                          <a:ea typeface="+mn-ea"/>
                          <a:cs typeface="Times New Roman" panose="02020603050405020304" pitchFamily="18" charset="0"/>
                        </a:rPr>
                        <a:t>贪婪算法</a:t>
                      </a:r>
                      <a:r>
                        <a:rPr lang="zh-CN" altLang="en-US" sz="2000" i="0" kern="1200" dirty="0">
                          <a:solidFill>
                            <a:schemeClr val="dk1"/>
                          </a:solidFill>
                          <a:latin typeface="Times New Roman" panose="02020603050405020304" pitchFamily="18" charset="0"/>
                          <a:ea typeface="+mn-ea"/>
                          <a:cs typeface="Times New Roman" panose="02020603050405020304" pitchFamily="18" charset="0"/>
                        </a:rPr>
                        <a:t>。</a:t>
                      </a:r>
                      <a:endParaRPr lang="zh-CN" sz="2000" i="0" kern="1200" dirty="0">
                        <a:solidFill>
                          <a:schemeClr val="dk1"/>
                        </a:solidFill>
                        <a:latin typeface="Times New Roman" panose="02020603050405020304" pitchFamily="18" charset="0"/>
                        <a:ea typeface="+mn-ea"/>
                        <a:cs typeface="Times New Roman" panose="02020603050405020304" pitchFamily="18" charset="0"/>
                      </a:endParaRPr>
                    </a:p>
                  </a:txBody>
                  <a:tcPr marL="68570" marR="68570" marT="0" marB="0" anchor="ctr"/>
                </a:tc>
                <a:extLst>
                  <a:ext uri="{0D108BD9-81ED-4DB2-BD59-A6C34878D82A}">
                    <a16:rowId xmlns:a16="http://schemas.microsoft.com/office/drawing/2014/main" val="10001"/>
                  </a:ext>
                </a:extLst>
              </a:tr>
              <a:tr h="880533">
                <a:tc>
                  <a:txBody>
                    <a:bodyPr/>
                    <a:lstStyle/>
                    <a:p>
                      <a:pPr algn="ctr">
                        <a:lnSpc>
                          <a:spcPts val="1800"/>
                        </a:lnSpc>
                        <a:spcAft>
                          <a:spcPts val="0"/>
                        </a:spcAft>
                      </a:pPr>
                      <a:r>
                        <a:rPr lang="zh-CN" altLang="en-US" sz="2000" kern="100" dirty="0">
                          <a:effectLst/>
                          <a:latin typeface="Times New Roman" panose="02020603050405020304" pitchFamily="18" charset="0"/>
                          <a:ea typeface="+mn-ea"/>
                          <a:cs typeface="Times New Roman" panose="02020603050405020304" pitchFamily="18" charset="0"/>
                        </a:rPr>
                        <a:t>当 </a:t>
                      </a:r>
                      <a:r>
                        <a:rPr lang="en-US" altLang="zh-CN" sz="2000" i="1" dirty="0">
                          <a:latin typeface="Times New Roman" panose="02020603050405020304" pitchFamily="18" charset="0"/>
                          <a:cs typeface="Times New Roman" panose="02020603050405020304" pitchFamily="18" charset="0"/>
                          <a:sym typeface="Symbol" panose="05050102010706020507"/>
                        </a:rPr>
                        <a:t> </a:t>
                      </a:r>
                      <a:r>
                        <a:rPr lang="en-US" altLang="zh-CN" sz="2000" i="1"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sz="2000" i="0" dirty="0">
                          <a:latin typeface="Times New Roman" panose="02020603050405020304" pitchFamily="18" charset="0"/>
                          <a:cs typeface="Times New Roman" panose="02020603050405020304" pitchFamily="18" charset="0"/>
                          <a:sym typeface="Symbol" panose="05050102010706020507" pitchFamily="18" charset="2"/>
                        </a:rPr>
                        <a:t>0</a:t>
                      </a:r>
                      <a:r>
                        <a:rPr lang="zh-CN" altLang="en-US" sz="2000" i="0" dirty="0">
                          <a:latin typeface="Times New Roman" panose="02020603050405020304" pitchFamily="18" charset="0"/>
                          <a:cs typeface="Times New Roman" panose="02020603050405020304" pitchFamily="18" charset="0"/>
                          <a:sym typeface="Symbol" panose="05050102010706020507" pitchFamily="18" charset="2"/>
                        </a:rPr>
                        <a:t>时</a:t>
                      </a:r>
                      <a:endParaRPr lang="zh-CN" altLang="zh-CN" sz="2000" i="0" kern="100" dirty="0">
                        <a:effectLst/>
                        <a:latin typeface="Times New Roman" panose="02020603050405020304" pitchFamily="18" charset="0"/>
                        <a:ea typeface="+mn-ea"/>
                        <a:cs typeface="Times New Roman" panose="02020603050405020304" pitchFamily="18" charset="0"/>
                      </a:endParaRPr>
                    </a:p>
                  </a:txBody>
                  <a:tcPr marL="68570" marR="68570" marT="0" marB="0" anchor="ctr"/>
                </a:tc>
                <a:tc>
                  <a:txBody>
                    <a:bodyPr/>
                    <a:lstStyle/>
                    <a:p>
                      <a:pPr algn="l">
                        <a:lnSpc>
                          <a:spcPts val="1800"/>
                        </a:lnSpc>
                        <a:spcAft>
                          <a:spcPts val="0"/>
                        </a:spcAft>
                      </a:pPr>
                      <a:r>
                        <a:rPr lang="zh-CN" altLang="zh-CN" sz="2000" i="0" kern="1200" dirty="0">
                          <a:solidFill>
                            <a:schemeClr val="dk1"/>
                          </a:solidFill>
                          <a:latin typeface="Times New Roman" panose="02020603050405020304" pitchFamily="18" charset="0"/>
                          <a:ea typeface="+mn-ea"/>
                          <a:cs typeface="Times New Roman" panose="02020603050405020304" pitchFamily="18" charset="0"/>
                        </a:rPr>
                        <a:t>算法就成为纯粹的正反馈的启发式算法。</a:t>
                      </a:r>
                      <a:endParaRPr lang="zh-CN" sz="2000" i="0" kern="1200" dirty="0">
                        <a:solidFill>
                          <a:schemeClr val="dk1"/>
                        </a:solidFill>
                        <a:latin typeface="Times New Roman" panose="02020603050405020304" pitchFamily="18" charset="0"/>
                        <a:ea typeface="+mn-ea"/>
                        <a:cs typeface="Times New Roman" panose="02020603050405020304" pitchFamily="18" charset="0"/>
                      </a:endParaRPr>
                    </a:p>
                  </a:txBody>
                  <a:tcPr marL="68570" marR="68570" marT="0" marB="0" anchor="ctr"/>
                </a:tc>
                <a:extLst>
                  <a:ext uri="{0D108BD9-81ED-4DB2-BD59-A6C34878D82A}">
                    <a16:rowId xmlns:a16="http://schemas.microsoft.com/office/drawing/2014/main" val="10002"/>
                  </a:ext>
                </a:extLst>
              </a:tr>
            </a:tbl>
          </a:graphicData>
        </a:graphic>
      </p:graphicFrame>
    </p:spTree>
  </p:cSld>
  <p:clrMapOvr>
    <a:masterClrMapping/>
  </p:clrMapOvr>
  <p:transition>
    <p:random/>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09" name="灯片编号占位符 3"/>
          <p:cNvSpPr>
            <a:spLocks noGrp="1"/>
          </p:cNvSpPr>
          <p:nvPr>
            <p:ph type="sldNum" sz="quarter" idx="10"/>
          </p:nvPr>
        </p:nvSpPr>
        <p:spPr>
          <a:xfrm>
            <a:off x="7078663" y="6477000"/>
            <a:ext cx="1981200" cy="360363"/>
          </a:xfrm>
          <a:ln/>
        </p:spPr>
        <p:txBody>
          <a:bodyPr wrap="square" lIns="91440" tIns="45720" rIns="91440" bIns="45720" anchor="t"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5pPr>
          </a:lstStyle>
          <a:p>
            <a:pPr lvl="0" algn="r" eaLnBrk="1" hangingPunct="1">
              <a:buSzTx/>
            </a:pPr>
            <a:fld id="{9A0DB2DC-4C9A-4742-B13C-FB6460FD3503}" type="slidenum">
              <a:rPr lang="ja-JP" altLang="en-US" sz="1800" dirty="0">
                <a:solidFill>
                  <a:srgbClr val="A50021"/>
                </a:solidFill>
                <a:latin typeface="Arial" panose="020B0604020202020204" pitchFamily="34" charset="0"/>
                <a:ea typeface="MS PGothic" panose="020B0600070205080204" pitchFamily="34" charset="-128"/>
              </a:rPr>
              <a:t>38</a:t>
            </a:fld>
            <a:endParaRPr lang="ja-JP" altLang="en-US" sz="1800" dirty="0">
              <a:solidFill>
                <a:srgbClr val="A50021"/>
              </a:solidFill>
              <a:latin typeface="Arial" panose="020B0604020202020204" pitchFamily="34" charset="0"/>
              <a:ea typeface="MS PGothic" panose="020B0600070205080204" pitchFamily="34" charset="-128"/>
            </a:endParaRPr>
          </a:p>
        </p:txBody>
      </p:sp>
      <p:sp>
        <p:nvSpPr>
          <p:cNvPr id="119810" name="Rectangle 10"/>
          <p:cNvSpPr>
            <a:spLocks noGrp="1"/>
          </p:cNvSpPr>
          <p:nvPr>
            <p:ph type="title"/>
          </p:nvPr>
        </p:nvSpPr>
        <p:spPr>
          <a:ln/>
        </p:spPr>
        <p:txBody>
          <a:bodyPr vert="horz" wrap="square" lIns="91440" tIns="45720" rIns="91440" bIns="45720" anchor="b" anchorCtr="0"/>
          <a:lstStyle/>
          <a:p>
            <a:pPr eaLnBrk="1" hangingPunct="1">
              <a:buNone/>
            </a:pPr>
            <a:r>
              <a:rPr lang="en-US" altLang="zh-CN" sz="4000" b="0" dirty="0">
                <a:latin typeface="Times New Roman" panose="02020603050405020304" pitchFamily="18" charset="0"/>
                <a:ea typeface="黑体" panose="02010609060101010101" pitchFamily="49" charset="-122"/>
              </a:rPr>
              <a:t> 6</a:t>
            </a:r>
            <a:r>
              <a:rPr lang="en-US" altLang="zh-CN" sz="3600" b="0" dirty="0">
                <a:latin typeface="Times New Roman" panose="02020603050405020304" pitchFamily="18" charset="0"/>
                <a:ea typeface="黑体" panose="02010609060101010101" pitchFamily="49" charset="-122"/>
              </a:rPr>
              <a:t>.7.2  </a:t>
            </a:r>
            <a:r>
              <a:rPr lang="zh-CN" altLang="en-US" sz="3600" b="0" dirty="0">
                <a:latin typeface="Times New Roman" panose="02020603050405020304" pitchFamily="18" charset="0"/>
                <a:ea typeface="黑体" panose="02010609060101010101" pitchFamily="49" charset="-122"/>
              </a:rPr>
              <a:t>基本蚁群算法模型</a:t>
            </a:r>
          </a:p>
        </p:txBody>
      </p:sp>
      <p:sp>
        <p:nvSpPr>
          <p:cNvPr id="119811" name="Rectangle 8"/>
          <p:cNvSpPr/>
          <p:nvPr/>
        </p:nvSpPr>
        <p:spPr>
          <a:xfrm>
            <a:off x="107950" y="969963"/>
            <a:ext cx="9036050" cy="3435350"/>
          </a:xfrm>
          <a:prstGeom prst="rect">
            <a:avLst/>
          </a:prstGeom>
          <a:noFill/>
          <a:ln w="9525">
            <a:noFill/>
          </a:ln>
        </p:spPr>
        <p:txBody>
          <a:bodyPr anchor="t" anchorCtr="0">
            <a:spAutoFit/>
          </a:bodyPr>
          <a:lstStyle/>
          <a:p>
            <a:pPr>
              <a:lnSpc>
                <a:spcPct val="140000"/>
              </a:lnSpc>
              <a:spcBef>
                <a:spcPct val="50000"/>
              </a:spcBef>
              <a:buFont typeface="Wingdings" panose="05000000000000000000" pitchFamily="2" charset="2"/>
            </a:pPr>
            <a:r>
              <a:rPr lang="zh-CN" altLang="en-US" sz="2600" dirty="0">
                <a:solidFill>
                  <a:schemeClr val="tx1"/>
                </a:solidFill>
                <a:latin typeface="Times New Roman" panose="02020603050405020304" pitchFamily="18" charset="0"/>
                <a:ea typeface="宋体" panose="02010600030101010101" pitchFamily="2" charset="-122"/>
              </a:rPr>
              <a:t>用参数</a:t>
            </a:r>
            <a:r>
              <a:rPr lang="en-US" altLang="zh-CN" sz="2600" dirty="0">
                <a:solidFill>
                  <a:schemeClr val="tx1"/>
                </a:solidFill>
                <a:latin typeface="Times New Roman" panose="02020603050405020304" pitchFamily="18" charset="0"/>
                <a:ea typeface="宋体" panose="02010600030101010101" pitchFamily="2" charset="-122"/>
              </a:rPr>
              <a:t>1-</a:t>
            </a:r>
            <a:r>
              <a:rPr lang="en-US" altLang="zh-CN" sz="2600" i="1" dirty="0">
                <a:solidFill>
                  <a:schemeClr val="tx1"/>
                </a:solidFill>
                <a:latin typeface="Times New Roman" panose="02020603050405020304" pitchFamily="18" charset="0"/>
                <a:ea typeface="宋体" panose="02010600030101010101" pitchFamily="2" charset="-122"/>
                <a:sym typeface="Symbol" panose="05050102010706020507" pitchFamily="18" charset="2"/>
              </a:rPr>
              <a:t></a:t>
            </a:r>
            <a:r>
              <a:rPr lang="zh-CN" altLang="en-US" sz="2600" dirty="0">
                <a:solidFill>
                  <a:schemeClr val="tx1"/>
                </a:solidFill>
                <a:latin typeface="Times New Roman" panose="02020603050405020304" pitchFamily="18" charset="0"/>
                <a:ea typeface="宋体" panose="02010600030101010101" pitchFamily="2" charset="-122"/>
              </a:rPr>
              <a:t>表示信息素消逝程度（</a:t>
            </a:r>
            <a:r>
              <a:rPr lang="en-US" altLang="zh-CN" sz="2600" i="1" dirty="0">
                <a:solidFill>
                  <a:schemeClr val="tx1"/>
                </a:solidFill>
                <a:latin typeface="Times New Roman" panose="02020603050405020304" pitchFamily="18" charset="0"/>
                <a:ea typeface="宋体" panose="02010600030101010101" pitchFamily="2" charset="-122"/>
                <a:sym typeface="Symbol" panose="05050102010706020507" pitchFamily="18" charset="2"/>
              </a:rPr>
              <a:t>  </a:t>
            </a:r>
            <a:r>
              <a:rPr lang="zh-CN" altLang="en-US" sz="2600" dirty="0">
                <a:solidFill>
                  <a:schemeClr val="tx1"/>
                </a:solidFill>
                <a:latin typeface="Times New Roman" panose="02020603050405020304" pitchFamily="18" charset="0"/>
                <a:ea typeface="宋体" panose="02010600030101010101" pitchFamily="2" charset="-122"/>
                <a:sym typeface="Symbol" panose="05050102010706020507" pitchFamily="18" charset="2"/>
              </a:rPr>
              <a:t>为</a:t>
            </a:r>
            <a:r>
              <a:rPr lang="en-US" altLang="zh-CN" sz="2600" dirty="0">
                <a:solidFill>
                  <a:schemeClr val="tx1"/>
                </a:solidFill>
                <a:latin typeface="Times New Roman" panose="02020603050405020304" pitchFamily="18" charset="0"/>
                <a:ea typeface="宋体" panose="02010600030101010101" pitchFamily="2" charset="-122"/>
                <a:sym typeface="Symbol" panose="05050102010706020507" pitchFamily="18" charset="2"/>
              </a:rPr>
              <a:t>0~1</a:t>
            </a:r>
            <a:r>
              <a:rPr lang="zh-CN" altLang="en-US" sz="2600" dirty="0">
                <a:solidFill>
                  <a:schemeClr val="tx1"/>
                </a:solidFill>
                <a:latin typeface="Times New Roman" panose="02020603050405020304" pitchFamily="18" charset="0"/>
                <a:ea typeface="宋体" panose="02010600030101010101" pitchFamily="2" charset="-122"/>
                <a:sym typeface="Symbol" panose="05050102010706020507" pitchFamily="18" charset="2"/>
              </a:rPr>
              <a:t>的常数</a:t>
            </a:r>
            <a:r>
              <a:rPr lang="zh-CN" altLang="en-US" sz="2600" dirty="0">
                <a:solidFill>
                  <a:schemeClr val="tx1"/>
                </a:solidFill>
                <a:latin typeface="Times New Roman" panose="02020603050405020304" pitchFamily="18" charset="0"/>
                <a:ea typeface="宋体" panose="02010600030101010101" pitchFamily="2" charset="-122"/>
              </a:rPr>
              <a:t>），蚂蚁完成一次循环，</a:t>
            </a:r>
            <a:r>
              <a:rPr lang="zh-CN" altLang="en-US" sz="2600" dirty="0">
                <a:solidFill>
                  <a:srgbClr val="0000FF"/>
                </a:solidFill>
                <a:latin typeface="Times New Roman" panose="02020603050405020304" pitchFamily="18" charset="0"/>
                <a:ea typeface="宋体" panose="02010600030101010101" pitchFamily="2" charset="-122"/>
              </a:rPr>
              <a:t>各路径上信息素浓度消散规则为：</a:t>
            </a:r>
            <a:r>
              <a:rPr lang="en-US" altLang="zh-CN" sz="2600" dirty="0">
                <a:solidFill>
                  <a:schemeClr val="tx1"/>
                </a:solidFill>
                <a:latin typeface="Times New Roman" panose="02020603050405020304" pitchFamily="18" charset="0"/>
                <a:ea typeface="宋体" panose="02010600030101010101" pitchFamily="2" charset="-122"/>
              </a:rPr>
              <a:t>                                                                              </a:t>
            </a:r>
          </a:p>
          <a:p>
            <a:pPr>
              <a:lnSpc>
                <a:spcPct val="140000"/>
              </a:lnSpc>
              <a:spcBef>
                <a:spcPct val="50000"/>
              </a:spcBef>
              <a:buFont typeface="Wingdings" panose="05000000000000000000" pitchFamily="2" charset="2"/>
            </a:pPr>
            <a:r>
              <a:rPr lang="en-US" altLang="zh-CN" sz="2600" dirty="0">
                <a:solidFill>
                  <a:schemeClr val="tx1"/>
                </a:solidFill>
                <a:latin typeface="Times New Roman" panose="02020603050405020304" pitchFamily="18" charset="0"/>
                <a:ea typeface="宋体" panose="02010600030101010101" pitchFamily="2" charset="-122"/>
              </a:rPr>
              <a:t>                                                                                            </a:t>
            </a:r>
            <a:r>
              <a:rPr lang="zh-CN" altLang="en-US" dirty="0">
                <a:solidFill>
                  <a:schemeClr val="tx1"/>
                </a:solidFill>
                <a:latin typeface="Times New Roman" panose="02020603050405020304" pitchFamily="18" charset="0"/>
                <a:ea typeface="宋体" panose="02010600030101010101" pitchFamily="2" charset="-122"/>
              </a:rPr>
              <a:t>（</a:t>
            </a:r>
            <a:r>
              <a:rPr lang="en-US" altLang="zh-CN" dirty="0">
                <a:solidFill>
                  <a:schemeClr val="tx1"/>
                </a:solidFill>
                <a:latin typeface="Times New Roman" panose="02020603050405020304" pitchFamily="18" charset="0"/>
                <a:ea typeface="宋体" panose="02010600030101010101" pitchFamily="2" charset="-122"/>
              </a:rPr>
              <a:t>6.23</a:t>
            </a:r>
            <a:r>
              <a:rPr lang="zh-CN" altLang="en-US" dirty="0">
                <a:solidFill>
                  <a:schemeClr val="tx1"/>
                </a:solidFill>
                <a:latin typeface="Times New Roman" panose="02020603050405020304" pitchFamily="18" charset="0"/>
                <a:ea typeface="宋体" panose="02010600030101010101" pitchFamily="2" charset="-122"/>
              </a:rPr>
              <a:t>）</a:t>
            </a:r>
            <a:endParaRPr lang="en-US" altLang="zh-CN" dirty="0">
              <a:solidFill>
                <a:schemeClr val="tx1"/>
              </a:solidFill>
              <a:latin typeface="Times New Roman" panose="02020603050405020304" pitchFamily="18" charset="0"/>
              <a:ea typeface="宋体" panose="02010600030101010101" pitchFamily="2" charset="-122"/>
            </a:endParaRPr>
          </a:p>
          <a:p>
            <a:pPr>
              <a:lnSpc>
                <a:spcPct val="140000"/>
              </a:lnSpc>
              <a:spcBef>
                <a:spcPct val="50000"/>
              </a:spcBef>
              <a:buFont typeface="Wingdings" panose="05000000000000000000" pitchFamily="2" charset="2"/>
            </a:pPr>
            <a:r>
              <a:rPr lang="zh-CN" altLang="zh-CN" sz="2600" dirty="0">
                <a:solidFill>
                  <a:srgbClr val="0000FF"/>
                </a:solidFill>
                <a:latin typeface="Times New Roman" panose="02020603050405020304" pitchFamily="18" charset="0"/>
                <a:ea typeface="宋体" panose="02010600030101010101" pitchFamily="2" charset="-122"/>
              </a:rPr>
              <a:t>蚁群的信息素浓度更新规则为</a:t>
            </a:r>
            <a:r>
              <a:rPr lang="zh-CN" altLang="en-US" sz="2600" dirty="0">
                <a:solidFill>
                  <a:srgbClr val="0000FF"/>
                </a:solidFill>
                <a:latin typeface="Times New Roman" panose="02020603050405020304" pitchFamily="18" charset="0"/>
                <a:ea typeface="宋体" panose="02010600030101010101" pitchFamily="2" charset="-122"/>
              </a:rPr>
              <a:t>：</a:t>
            </a:r>
            <a:endParaRPr lang="en-US" altLang="zh-CN" sz="2600" dirty="0">
              <a:solidFill>
                <a:srgbClr val="0000FF"/>
              </a:solidFill>
              <a:latin typeface="Times New Roman" panose="02020603050405020304" pitchFamily="18" charset="0"/>
              <a:ea typeface="宋体" panose="02010600030101010101" pitchFamily="2" charset="-122"/>
            </a:endParaRPr>
          </a:p>
          <a:p>
            <a:pPr>
              <a:lnSpc>
                <a:spcPct val="140000"/>
              </a:lnSpc>
              <a:spcBef>
                <a:spcPct val="50000"/>
              </a:spcBef>
              <a:buFont typeface="Wingdings" panose="05000000000000000000" pitchFamily="2" charset="2"/>
            </a:pPr>
            <a:r>
              <a:rPr lang="zh-CN" altLang="en-US" dirty="0">
                <a:solidFill>
                  <a:schemeClr val="tx1"/>
                </a:solidFill>
                <a:latin typeface="Times New Roman" panose="02020603050405020304" pitchFamily="18" charset="0"/>
                <a:ea typeface="宋体" panose="02010600030101010101" pitchFamily="2" charset="-122"/>
              </a:rPr>
              <a:t>                                                                                                   （</a:t>
            </a:r>
            <a:r>
              <a:rPr lang="en-US" altLang="zh-CN" dirty="0">
                <a:solidFill>
                  <a:schemeClr val="tx1"/>
                </a:solidFill>
                <a:latin typeface="Times New Roman" panose="02020603050405020304" pitchFamily="18" charset="0"/>
                <a:ea typeface="宋体" panose="02010600030101010101" pitchFamily="2" charset="-122"/>
              </a:rPr>
              <a:t>6.24</a:t>
            </a:r>
            <a:r>
              <a:rPr lang="zh-CN" altLang="en-US" dirty="0">
                <a:solidFill>
                  <a:schemeClr val="tx1"/>
                </a:solidFill>
                <a:latin typeface="Times New Roman" panose="02020603050405020304" pitchFamily="18" charset="0"/>
                <a:ea typeface="宋体" panose="02010600030101010101" pitchFamily="2" charset="-122"/>
              </a:rPr>
              <a:t>）</a:t>
            </a:r>
            <a:endParaRPr lang="en-US" altLang="zh-CN" dirty="0">
              <a:solidFill>
                <a:schemeClr val="tx1"/>
              </a:solidFill>
              <a:latin typeface="Times New Roman" panose="02020603050405020304" pitchFamily="18" charset="0"/>
              <a:ea typeface="Times New Roman" panose="02020603050405020304" pitchFamily="18" charset="0"/>
            </a:endParaRPr>
          </a:p>
        </p:txBody>
      </p:sp>
      <p:sp>
        <p:nvSpPr>
          <p:cNvPr id="119812" name="Rectangle 7"/>
          <p:cNvSpPr/>
          <p:nvPr/>
        </p:nvSpPr>
        <p:spPr>
          <a:xfrm>
            <a:off x="0" y="0"/>
            <a:ext cx="9144000" cy="0"/>
          </a:xfrm>
          <a:prstGeom prst="rect">
            <a:avLst/>
          </a:prstGeom>
          <a:noFill/>
          <a:ln w="9525">
            <a:noFill/>
          </a:ln>
        </p:spPr>
        <p:txBody>
          <a:bodyPr wrap="none" anchor="ctr" anchorCtr="0">
            <a:spAutoFit/>
          </a:bodyPr>
          <a:lstStyle/>
          <a:p>
            <a:endParaRPr lang="zh-CN" altLang="en-US" dirty="0">
              <a:latin typeface="宋体" panose="02010600030101010101" pitchFamily="2" charset="-122"/>
              <a:ea typeface="宋体" panose="02010600030101010101" pitchFamily="2" charset="-122"/>
            </a:endParaRPr>
          </a:p>
        </p:txBody>
      </p:sp>
      <p:sp>
        <p:nvSpPr>
          <p:cNvPr id="119813" name="Rectangle 2"/>
          <p:cNvSpPr/>
          <p:nvPr/>
        </p:nvSpPr>
        <p:spPr>
          <a:xfrm>
            <a:off x="0" y="0"/>
            <a:ext cx="9144000" cy="0"/>
          </a:xfrm>
          <a:prstGeom prst="rect">
            <a:avLst/>
          </a:prstGeom>
          <a:noFill/>
          <a:ln w="9525">
            <a:noFill/>
          </a:ln>
        </p:spPr>
        <p:txBody>
          <a:bodyPr wrap="none" anchor="ctr" anchorCtr="0">
            <a:spAutoFit/>
          </a:bodyPr>
          <a:lstStyle/>
          <a:p>
            <a:endParaRPr lang="zh-CN" altLang="en-US" dirty="0">
              <a:latin typeface="宋体" panose="02010600030101010101" pitchFamily="2" charset="-122"/>
              <a:ea typeface="宋体" panose="02010600030101010101" pitchFamily="2" charset="-122"/>
            </a:endParaRPr>
          </a:p>
        </p:txBody>
      </p:sp>
      <p:sp>
        <p:nvSpPr>
          <p:cNvPr id="119814" name="Rectangle 4"/>
          <p:cNvSpPr/>
          <p:nvPr/>
        </p:nvSpPr>
        <p:spPr>
          <a:xfrm>
            <a:off x="0" y="0"/>
            <a:ext cx="9144000" cy="0"/>
          </a:xfrm>
          <a:prstGeom prst="rect">
            <a:avLst/>
          </a:prstGeom>
          <a:noFill/>
          <a:ln w="9525">
            <a:noFill/>
          </a:ln>
        </p:spPr>
        <p:txBody>
          <a:bodyPr wrap="none" anchor="ctr" anchorCtr="0">
            <a:spAutoFit/>
          </a:bodyPr>
          <a:lstStyle/>
          <a:p>
            <a:endParaRPr lang="zh-CN" altLang="en-US" dirty="0">
              <a:latin typeface="宋体" panose="02010600030101010101" pitchFamily="2" charset="-122"/>
              <a:ea typeface="宋体" panose="02010600030101010101" pitchFamily="2" charset="-122"/>
            </a:endParaRPr>
          </a:p>
        </p:txBody>
      </p:sp>
      <p:sp>
        <p:nvSpPr>
          <p:cNvPr id="119815" name="Rectangle 6"/>
          <p:cNvSpPr/>
          <p:nvPr/>
        </p:nvSpPr>
        <p:spPr>
          <a:xfrm>
            <a:off x="0" y="0"/>
            <a:ext cx="9144000" cy="0"/>
          </a:xfrm>
          <a:prstGeom prst="rect">
            <a:avLst/>
          </a:prstGeom>
          <a:noFill/>
          <a:ln w="9525">
            <a:noFill/>
          </a:ln>
        </p:spPr>
        <p:txBody>
          <a:bodyPr wrap="none" anchor="ctr" anchorCtr="0">
            <a:spAutoFit/>
          </a:bodyPr>
          <a:lstStyle/>
          <a:p>
            <a:endParaRPr lang="zh-CN" altLang="en-US" dirty="0">
              <a:latin typeface="宋体" panose="02010600030101010101" pitchFamily="2" charset="-122"/>
              <a:ea typeface="宋体" panose="02010600030101010101" pitchFamily="2" charset="-122"/>
            </a:endParaRPr>
          </a:p>
        </p:txBody>
      </p:sp>
      <p:sp>
        <p:nvSpPr>
          <p:cNvPr id="119816" name="Rectangle 8"/>
          <p:cNvSpPr/>
          <p:nvPr/>
        </p:nvSpPr>
        <p:spPr>
          <a:xfrm>
            <a:off x="0" y="0"/>
            <a:ext cx="9144000" cy="0"/>
          </a:xfrm>
          <a:prstGeom prst="rect">
            <a:avLst/>
          </a:prstGeom>
          <a:noFill/>
          <a:ln w="9525">
            <a:noFill/>
          </a:ln>
        </p:spPr>
        <p:txBody>
          <a:bodyPr wrap="none" anchor="ctr" anchorCtr="0">
            <a:spAutoFit/>
          </a:bodyPr>
          <a:lstStyle/>
          <a:p>
            <a:endParaRPr lang="zh-CN" altLang="en-US" dirty="0">
              <a:latin typeface="宋体" panose="02010600030101010101" pitchFamily="2" charset="-122"/>
              <a:ea typeface="宋体" panose="02010600030101010101" pitchFamily="2" charset="-122"/>
            </a:endParaRPr>
          </a:p>
        </p:txBody>
      </p:sp>
      <p:sp>
        <p:nvSpPr>
          <p:cNvPr id="119817" name="Rectangle 15"/>
          <p:cNvSpPr/>
          <p:nvPr/>
        </p:nvSpPr>
        <p:spPr>
          <a:xfrm>
            <a:off x="0" y="0"/>
            <a:ext cx="9144000" cy="0"/>
          </a:xfrm>
          <a:prstGeom prst="rect">
            <a:avLst/>
          </a:prstGeom>
          <a:noFill/>
          <a:ln w="9525">
            <a:noFill/>
          </a:ln>
        </p:spPr>
        <p:txBody>
          <a:bodyPr wrap="none" anchor="ctr" anchorCtr="0">
            <a:spAutoFit/>
          </a:bodyPr>
          <a:lstStyle/>
          <a:p>
            <a:endParaRPr lang="zh-CN" altLang="en-US" dirty="0">
              <a:latin typeface="宋体" panose="02010600030101010101" pitchFamily="2" charset="-122"/>
              <a:ea typeface="宋体" panose="02010600030101010101" pitchFamily="2" charset="-122"/>
            </a:endParaRPr>
          </a:p>
        </p:txBody>
      </p:sp>
      <p:sp>
        <p:nvSpPr>
          <p:cNvPr id="119818" name="Rectangle 17"/>
          <p:cNvSpPr/>
          <p:nvPr/>
        </p:nvSpPr>
        <p:spPr>
          <a:xfrm>
            <a:off x="0" y="0"/>
            <a:ext cx="9144000" cy="0"/>
          </a:xfrm>
          <a:prstGeom prst="rect">
            <a:avLst/>
          </a:prstGeom>
          <a:noFill/>
          <a:ln w="9525">
            <a:noFill/>
          </a:ln>
        </p:spPr>
        <p:txBody>
          <a:bodyPr wrap="none" anchor="ctr" anchorCtr="0">
            <a:spAutoFit/>
          </a:bodyPr>
          <a:lstStyle/>
          <a:p>
            <a:endParaRPr lang="zh-CN" altLang="en-US" dirty="0">
              <a:latin typeface="宋体" panose="02010600030101010101" pitchFamily="2" charset="-122"/>
              <a:ea typeface="宋体" panose="02010600030101010101" pitchFamily="2" charset="-122"/>
            </a:endParaRPr>
          </a:p>
        </p:txBody>
      </p:sp>
      <p:sp>
        <p:nvSpPr>
          <p:cNvPr id="119819" name="Rectangle 19"/>
          <p:cNvSpPr/>
          <p:nvPr/>
        </p:nvSpPr>
        <p:spPr>
          <a:xfrm>
            <a:off x="0" y="0"/>
            <a:ext cx="9144000" cy="0"/>
          </a:xfrm>
          <a:prstGeom prst="rect">
            <a:avLst/>
          </a:prstGeom>
          <a:noFill/>
          <a:ln w="9525">
            <a:noFill/>
          </a:ln>
        </p:spPr>
        <p:txBody>
          <a:bodyPr wrap="none" anchor="ctr" anchorCtr="0">
            <a:spAutoFit/>
          </a:bodyPr>
          <a:lstStyle/>
          <a:p>
            <a:endParaRPr lang="zh-CN" altLang="en-US" dirty="0">
              <a:latin typeface="宋体" panose="02010600030101010101" pitchFamily="2" charset="-122"/>
              <a:ea typeface="宋体" panose="02010600030101010101" pitchFamily="2" charset="-122"/>
            </a:endParaRPr>
          </a:p>
        </p:txBody>
      </p:sp>
      <p:sp>
        <p:nvSpPr>
          <p:cNvPr id="119820" name="Rectangle 19"/>
          <p:cNvSpPr/>
          <p:nvPr/>
        </p:nvSpPr>
        <p:spPr>
          <a:xfrm>
            <a:off x="0" y="0"/>
            <a:ext cx="9144000" cy="0"/>
          </a:xfrm>
          <a:prstGeom prst="rect">
            <a:avLst/>
          </a:prstGeom>
          <a:noFill/>
          <a:ln w="9525">
            <a:noFill/>
          </a:ln>
        </p:spPr>
        <p:txBody>
          <a:bodyPr wrap="none" anchor="ctr" anchorCtr="0">
            <a:spAutoFit/>
          </a:bodyPr>
          <a:lstStyle/>
          <a:p>
            <a:endParaRPr lang="zh-CN" altLang="en-US" dirty="0">
              <a:latin typeface="宋体" panose="02010600030101010101" pitchFamily="2" charset="-122"/>
              <a:ea typeface="宋体" panose="02010600030101010101" pitchFamily="2" charset="-122"/>
            </a:endParaRPr>
          </a:p>
        </p:txBody>
      </p:sp>
      <p:sp>
        <p:nvSpPr>
          <p:cNvPr id="119821" name="Rectangle 21"/>
          <p:cNvSpPr/>
          <p:nvPr/>
        </p:nvSpPr>
        <p:spPr>
          <a:xfrm>
            <a:off x="0" y="0"/>
            <a:ext cx="9144000" cy="0"/>
          </a:xfrm>
          <a:prstGeom prst="rect">
            <a:avLst/>
          </a:prstGeom>
          <a:noFill/>
          <a:ln w="9525">
            <a:noFill/>
          </a:ln>
        </p:spPr>
        <p:txBody>
          <a:bodyPr wrap="none" anchor="ctr" anchorCtr="0">
            <a:spAutoFit/>
          </a:bodyPr>
          <a:lstStyle/>
          <a:p>
            <a:endParaRPr lang="zh-CN" altLang="en-US" dirty="0">
              <a:latin typeface="宋体" panose="02010600030101010101" pitchFamily="2" charset="-122"/>
              <a:ea typeface="宋体" panose="02010600030101010101" pitchFamily="2" charset="-122"/>
            </a:endParaRPr>
          </a:p>
        </p:txBody>
      </p:sp>
      <p:sp>
        <p:nvSpPr>
          <p:cNvPr id="119822" name="Rectangle 25"/>
          <p:cNvSpPr/>
          <p:nvPr/>
        </p:nvSpPr>
        <p:spPr>
          <a:xfrm>
            <a:off x="0" y="0"/>
            <a:ext cx="9144000" cy="0"/>
          </a:xfrm>
          <a:prstGeom prst="rect">
            <a:avLst/>
          </a:prstGeom>
          <a:noFill/>
          <a:ln w="9525">
            <a:noFill/>
          </a:ln>
        </p:spPr>
        <p:txBody>
          <a:bodyPr wrap="none" anchor="ctr" anchorCtr="0">
            <a:spAutoFit/>
          </a:bodyPr>
          <a:lstStyle/>
          <a:p>
            <a:endParaRPr lang="zh-CN" altLang="en-US" dirty="0">
              <a:latin typeface="宋体" panose="02010600030101010101" pitchFamily="2" charset="-122"/>
              <a:ea typeface="宋体" panose="02010600030101010101" pitchFamily="2" charset="-122"/>
            </a:endParaRPr>
          </a:p>
        </p:txBody>
      </p:sp>
      <p:sp>
        <p:nvSpPr>
          <p:cNvPr id="119823" name="Rectangle 27"/>
          <p:cNvSpPr/>
          <p:nvPr/>
        </p:nvSpPr>
        <p:spPr>
          <a:xfrm>
            <a:off x="0" y="0"/>
            <a:ext cx="9144000" cy="0"/>
          </a:xfrm>
          <a:prstGeom prst="rect">
            <a:avLst/>
          </a:prstGeom>
          <a:noFill/>
          <a:ln w="9525">
            <a:noFill/>
          </a:ln>
        </p:spPr>
        <p:txBody>
          <a:bodyPr wrap="none" anchor="ctr" anchorCtr="0">
            <a:spAutoFit/>
          </a:bodyPr>
          <a:lstStyle/>
          <a:p>
            <a:endParaRPr lang="zh-CN" altLang="en-US" dirty="0">
              <a:latin typeface="宋体" panose="02010600030101010101" pitchFamily="2" charset="-122"/>
              <a:ea typeface="宋体" panose="02010600030101010101" pitchFamily="2" charset="-122"/>
            </a:endParaRPr>
          </a:p>
        </p:txBody>
      </p:sp>
      <p:sp>
        <p:nvSpPr>
          <p:cNvPr id="119824" name="Rectangle 33"/>
          <p:cNvSpPr/>
          <p:nvPr/>
        </p:nvSpPr>
        <p:spPr>
          <a:xfrm>
            <a:off x="0" y="0"/>
            <a:ext cx="9144000" cy="0"/>
          </a:xfrm>
          <a:prstGeom prst="rect">
            <a:avLst/>
          </a:prstGeom>
          <a:noFill/>
          <a:ln w="9525">
            <a:noFill/>
          </a:ln>
        </p:spPr>
        <p:txBody>
          <a:bodyPr wrap="none" anchor="ctr" anchorCtr="0">
            <a:spAutoFit/>
          </a:bodyPr>
          <a:lstStyle/>
          <a:p>
            <a:endParaRPr lang="zh-CN" altLang="en-US" dirty="0">
              <a:latin typeface="宋体" panose="02010600030101010101" pitchFamily="2" charset="-122"/>
              <a:ea typeface="宋体" panose="02010600030101010101" pitchFamily="2" charset="-122"/>
            </a:endParaRPr>
          </a:p>
        </p:txBody>
      </p:sp>
      <p:sp>
        <p:nvSpPr>
          <p:cNvPr id="119825" name="Rectangle 35"/>
          <p:cNvSpPr/>
          <p:nvPr/>
        </p:nvSpPr>
        <p:spPr>
          <a:xfrm>
            <a:off x="0" y="0"/>
            <a:ext cx="9144000" cy="0"/>
          </a:xfrm>
          <a:prstGeom prst="rect">
            <a:avLst/>
          </a:prstGeom>
          <a:noFill/>
          <a:ln w="9525">
            <a:noFill/>
          </a:ln>
        </p:spPr>
        <p:txBody>
          <a:bodyPr wrap="none" anchor="ctr" anchorCtr="0">
            <a:spAutoFit/>
          </a:bodyPr>
          <a:lstStyle/>
          <a:p>
            <a:endParaRPr lang="zh-CN" altLang="en-US" dirty="0">
              <a:latin typeface="宋体" panose="02010600030101010101" pitchFamily="2" charset="-122"/>
              <a:ea typeface="宋体" panose="02010600030101010101" pitchFamily="2" charset="-122"/>
            </a:endParaRPr>
          </a:p>
        </p:txBody>
      </p:sp>
      <p:sp>
        <p:nvSpPr>
          <p:cNvPr id="119826" name="Rectangle 37"/>
          <p:cNvSpPr/>
          <p:nvPr/>
        </p:nvSpPr>
        <p:spPr>
          <a:xfrm>
            <a:off x="0" y="0"/>
            <a:ext cx="9144000" cy="0"/>
          </a:xfrm>
          <a:prstGeom prst="rect">
            <a:avLst/>
          </a:prstGeom>
          <a:noFill/>
          <a:ln w="9525">
            <a:noFill/>
          </a:ln>
        </p:spPr>
        <p:txBody>
          <a:bodyPr wrap="none" anchor="ctr" anchorCtr="0">
            <a:spAutoFit/>
          </a:bodyPr>
          <a:lstStyle/>
          <a:p>
            <a:endParaRPr lang="zh-CN" altLang="en-US" dirty="0">
              <a:latin typeface="宋体" panose="02010600030101010101" pitchFamily="2" charset="-122"/>
              <a:ea typeface="宋体" panose="02010600030101010101" pitchFamily="2" charset="-122"/>
            </a:endParaRPr>
          </a:p>
        </p:txBody>
      </p:sp>
      <p:sp>
        <p:nvSpPr>
          <p:cNvPr id="119827" name="Rectangle 39"/>
          <p:cNvSpPr/>
          <p:nvPr/>
        </p:nvSpPr>
        <p:spPr>
          <a:xfrm>
            <a:off x="0" y="0"/>
            <a:ext cx="9144000" cy="0"/>
          </a:xfrm>
          <a:prstGeom prst="rect">
            <a:avLst/>
          </a:prstGeom>
          <a:noFill/>
          <a:ln w="9525">
            <a:noFill/>
          </a:ln>
        </p:spPr>
        <p:txBody>
          <a:bodyPr wrap="none" anchor="ctr" anchorCtr="0">
            <a:spAutoFit/>
          </a:bodyPr>
          <a:lstStyle/>
          <a:p>
            <a:endParaRPr lang="zh-CN" altLang="en-US" dirty="0">
              <a:latin typeface="宋体" panose="02010600030101010101" pitchFamily="2" charset="-122"/>
              <a:ea typeface="宋体" panose="02010600030101010101" pitchFamily="2" charset="-122"/>
            </a:endParaRPr>
          </a:p>
        </p:txBody>
      </p:sp>
      <p:sp>
        <p:nvSpPr>
          <p:cNvPr id="119828" name="Rectangle 47"/>
          <p:cNvSpPr/>
          <p:nvPr/>
        </p:nvSpPr>
        <p:spPr>
          <a:xfrm>
            <a:off x="0" y="0"/>
            <a:ext cx="9144000" cy="0"/>
          </a:xfrm>
          <a:prstGeom prst="rect">
            <a:avLst/>
          </a:prstGeom>
          <a:noFill/>
          <a:ln w="9525">
            <a:noFill/>
          </a:ln>
        </p:spPr>
        <p:txBody>
          <a:bodyPr wrap="none" anchor="ctr" anchorCtr="0">
            <a:spAutoFit/>
          </a:bodyPr>
          <a:lstStyle/>
          <a:p>
            <a:endParaRPr lang="zh-CN" altLang="en-US" dirty="0">
              <a:latin typeface="宋体" panose="02010600030101010101" pitchFamily="2" charset="-122"/>
              <a:ea typeface="宋体" panose="02010600030101010101" pitchFamily="2" charset="-122"/>
            </a:endParaRPr>
          </a:p>
        </p:txBody>
      </p:sp>
      <p:sp>
        <p:nvSpPr>
          <p:cNvPr id="119829" name="Rectangle 49"/>
          <p:cNvSpPr/>
          <p:nvPr/>
        </p:nvSpPr>
        <p:spPr>
          <a:xfrm>
            <a:off x="0" y="0"/>
            <a:ext cx="9144000" cy="0"/>
          </a:xfrm>
          <a:prstGeom prst="rect">
            <a:avLst/>
          </a:prstGeom>
          <a:noFill/>
          <a:ln w="9525">
            <a:noFill/>
          </a:ln>
        </p:spPr>
        <p:txBody>
          <a:bodyPr wrap="none" anchor="ctr" anchorCtr="0">
            <a:spAutoFit/>
          </a:bodyPr>
          <a:lstStyle/>
          <a:p>
            <a:endParaRPr lang="zh-CN" altLang="en-US" dirty="0">
              <a:latin typeface="宋体" panose="02010600030101010101" pitchFamily="2" charset="-122"/>
              <a:ea typeface="宋体" panose="02010600030101010101" pitchFamily="2" charset="-122"/>
            </a:endParaRPr>
          </a:p>
        </p:txBody>
      </p:sp>
      <p:sp>
        <p:nvSpPr>
          <p:cNvPr id="119830" name="Rectangle 51"/>
          <p:cNvSpPr/>
          <p:nvPr/>
        </p:nvSpPr>
        <p:spPr>
          <a:xfrm>
            <a:off x="0" y="0"/>
            <a:ext cx="9144000" cy="0"/>
          </a:xfrm>
          <a:prstGeom prst="rect">
            <a:avLst/>
          </a:prstGeom>
          <a:noFill/>
          <a:ln w="9525">
            <a:noFill/>
          </a:ln>
        </p:spPr>
        <p:txBody>
          <a:bodyPr wrap="none" anchor="ctr" anchorCtr="0">
            <a:spAutoFit/>
          </a:bodyPr>
          <a:lstStyle/>
          <a:p>
            <a:endParaRPr lang="zh-CN" altLang="en-US" dirty="0">
              <a:latin typeface="宋体" panose="02010600030101010101" pitchFamily="2" charset="-122"/>
              <a:ea typeface="宋体" panose="02010600030101010101" pitchFamily="2" charset="-122"/>
            </a:endParaRPr>
          </a:p>
        </p:txBody>
      </p:sp>
      <p:sp>
        <p:nvSpPr>
          <p:cNvPr id="119831" name="Rectangle 53"/>
          <p:cNvSpPr/>
          <p:nvPr/>
        </p:nvSpPr>
        <p:spPr>
          <a:xfrm>
            <a:off x="0" y="0"/>
            <a:ext cx="9144000" cy="0"/>
          </a:xfrm>
          <a:prstGeom prst="rect">
            <a:avLst/>
          </a:prstGeom>
          <a:noFill/>
          <a:ln w="9525">
            <a:noFill/>
          </a:ln>
        </p:spPr>
        <p:txBody>
          <a:bodyPr wrap="none" anchor="ctr" anchorCtr="0">
            <a:spAutoFit/>
          </a:bodyPr>
          <a:lstStyle/>
          <a:p>
            <a:endParaRPr lang="zh-CN" altLang="en-US" dirty="0">
              <a:latin typeface="宋体" panose="02010600030101010101" pitchFamily="2" charset="-122"/>
              <a:ea typeface="宋体" panose="02010600030101010101" pitchFamily="2" charset="-122"/>
            </a:endParaRPr>
          </a:p>
        </p:txBody>
      </p:sp>
      <p:sp>
        <p:nvSpPr>
          <p:cNvPr id="119832" name="Rectangle 59"/>
          <p:cNvSpPr/>
          <p:nvPr/>
        </p:nvSpPr>
        <p:spPr>
          <a:xfrm>
            <a:off x="0" y="0"/>
            <a:ext cx="9144000" cy="0"/>
          </a:xfrm>
          <a:prstGeom prst="rect">
            <a:avLst/>
          </a:prstGeom>
          <a:noFill/>
          <a:ln w="9525">
            <a:noFill/>
          </a:ln>
        </p:spPr>
        <p:txBody>
          <a:bodyPr wrap="none" anchor="ctr" anchorCtr="0">
            <a:spAutoFit/>
          </a:bodyPr>
          <a:lstStyle/>
          <a:p>
            <a:endParaRPr lang="zh-CN" altLang="en-US" dirty="0">
              <a:latin typeface="宋体" panose="02010600030101010101" pitchFamily="2" charset="-122"/>
              <a:ea typeface="宋体" panose="02010600030101010101" pitchFamily="2" charset="-122"/>
            </a:endParaRPr>
          </a:p>
        </p:txBody>
      </p:sp>
      <p:sp>
        <p:nvSpPr>
          <p:cNvPr id="119833" name="Rectangle 61"/>
          <p:cNvSpPr/>
          <p:nvPr/>
        </p:nvSpPr>
        <p:spPr>
          <a:xfrm>
            <a:off x="0" y="0"/>
            <a:ext cx="9144000" cy="0"/>
          </a:xfrm>
          <a:prstGeom prst="rect">
            <a:avLst/>
          </a:prstGeom>
          <a:noFill/>
          <a:ln w="9525">
            <a:noFill/>
          </a:ln>
        </p:spPr>
        <p:txBody>
          <a:bodyPr wrap="none" anchor="ctr" anchorCtr="0">
            <a:spAutoFit/>
          </a:bodyPr>
          <a:lstStyle/>
          <a:p>
            <a:endParaRPr lang="zh-CN" altLang="en-US" dirty="0">
              <a:latin typeface="宋体" panose="02010600030101010101" pitchFamily="2" charset="-122"/>
              <a:ea typeface="宋体" panose="02010600030101010101" pitchFamily="2" charset="-122"/>
            </a:endParaRPr>
          </a:p>
        </p:txBody>
      </p:sp>
      <p:sp>
        <p:nvSpPr>
          <p:cNvPr id="119834" name="Rectangle 63"/>
          <p:cNvSpPr/>
          <p:nvPr/>
        </p:nvSpPr>
        <p:spPr>
          <a:xfrm>
            <a:off x="0" y="0"/>
            <a:ext cx="9144000" cy="0"/>
          </a:xfrm>
          <a:prstGeom prst="rect">
            <a:avLst/>
          </a:prstGeom>
          <a:noFill/>
          <a:ln w="9525">
            <a:noFill/>
          </a:ln>
        </p:spPr>
        <p:txBody>
          <a:bodyPr wrap="none" anchor="ctr" anchorCtr="0">
            <a:spAutoFit/>
          </a:bodyPr>
          <a:lstStyle/>
          <a:p>
            <a:endParaRPr lang="zh-CN" altLang="en-US" dirty="0">
              <a:latin typeface="宋体" panose="02010600030101010101" pitchFamily="2" charset="-122"/>
              <a:ea typeface="宋体" panose="02010600030101010101" pitchFamily="2" charset="-122"/>
            </a:endParaRPr>
          </a:p>
        </p:txBody>
      </p:sp>
      <p:sp>
        <p:nvSpPr>
          <p:cNvPr id="119835" name="Rectangle 65"/>
          <p:cNvSpPr/>
          <p:nvPr/>
        </p:nvSpPr>
        <p:spPr>
          <a:xfrm>
            <a:off x="0" y="0"/>
            <a:ext cx="9144000" cy="0"/>
          </a:xfrm>
          <a:prstGeom prst="rect">
            <a:avLst/>
          </a:prstGeom>
          <a:noFill/>
          <a:ln w="9525">
            <a:noFill/>
          </a:ln>
        </p:spPr>
        <p:txBody>
          <a:bodyPr wrap="none" anchor="ctr" anchorCtr="0">
            <a:spAutoFit/>
          </a:bodyPr>
          <a:lstStyle/>
          <a:p>
            <a:endParaRPr lang="zh-CN" altLang="en-US" dirty="0">
              <a:latin typeface="宋体" panose="02010600030101010101" pitchFamily="2" charset="-122"/>
              <a:ea typeface="宋体" panose="02010600030101010101" pitchFamily="2" charset="-122"/>
            </a:endParaRPr>
          </a:p>
        </p:txBody>
      </p:sp>
      <p:sp>
        <p:nvSpPr>
          <p:cNvPr id="119836" name="Rectangle 2"/>
          <p:cNvSpPr/>
          <p:nvPr/>
        </p:nvSpPr>
        <p:spPr>
          <a:xfrm>
            <a:off x="0" y="0"/>
            <a:ext cx="9144000" cy="0"/>
          </a:xfrm>
          <a:prstGeom prst="rect">
            <a:avLst/>
          </a:prstGeom>
          <a:noFill/>
          <a:ln w="9525">
            <a:noFill/>
          </a:ln>
        </p:spPr>
        <p:txBody>
          <a:bodyPr wrap="none" anchor="ctr" anchorCtr="0">
            <a:spAutoFit/>
          </a:bodyPr>
          <a:lstStyle/>
          <a:p>
            <a:endParaRPr lang="zh-CN" altLang="en-US" dirty="0">
              <a:latin typeface="宋体" panose="02010600030101010101" pitchFamily="2" charset="-122"/>
              <a:ea typeface="宋体" panose="02010600030101010101" pitchFamily="2" charset="-122"/>
            </a:endParaRPr>
          </a:p>
        </p:txBody>
      </p:sp>
      <p:sp>
        <p:nvSpPr>
          <p:cNvPr id="119837" name="Rectangle 11"/>
          <p:cNvSpPr/>
          <p:nvPr/>
        </p:nvSpPr>
        <p:spPr>
          <a:xfrm>
            <a:off x="0" y="0"/>
            <a:ext cx="9144000" cy="0"/>
          </a:xfrm>
          <a:prstGeom prst="rect">
            <a:avLst/>
          </a:prstGeom>
          <a:noFill/>
          <a:ln w="9525">
            <a:noFill/>
          </a:ln>
        </p:spPr>
        <p:txBody>
          <a:bodyPr wrap="none" anchor="ctr" anchorCtr="0">
            <a:spAutoFit/>
          </a:bodyPr>
          <a:lstStyle/>
          <a:p>
            <a:endParaRPr lang="zh-CN" altLang="en-US" dirty="0">
              <a:latin typeface="宋体" panose="02010600030101010101" pitchFamily="2" charset="-122"/>
              <a:ea typeface="宋体" panose="02010600030101010101" pitchFamily="2" charset="-122"/>
            </a:endParaRPr>
          </a:p>
        </p:txBody>
      </p:sp>
      <p:sp>
        <p:nvSpPr>
          <p:cNvPr id="119838" name="Rectangle 16"/>
          <p:cNvSpPr/>
          <p:nvPr/>
        </p:nvSpPr>
        <p:spPr>
          <a:xfrm>
            <a:off x="0" y="0"/>
            <a:ext cx="9144000" cy="0"/>
          </a:xfrm>
          <a:prstGeom prst="rect">
            <a:avLst/>
          </a:prstGeom>
          <a:noFill/>
          <a:ln w="9525">
            <a:noFill/>
          </a:ln>
        </p:spPr>
        <p:txBody>
          <a:bodyPr wrap="none" anchor="ctr" anchorCtr="0">
            <a:spAutoFit/>
          </a:bodyPr>
          <a:lstStyle/>
          <a:p>
            <a:endParaRPr lang="zh-CN" altLang="en-US" dirty="0">
              <a:latin typeface="宋体" panose="02010600030101010101" pitchFamily="2" charset="-122"/>
              <a:ea typeface="宋体" panose="02010600030101010101" pitchFamily="2" charset="-122"/>
            </a:endParaRPr>
          </a:p>
        </p:txBody>
      </p:sp>
      <p:sp>
        <p:nvSpPr>
          <p:cNvPr id="119839" name="Rectangle 2"/>
          <p:cNvSpPr/>
          <p:nvPr/>
        </p:nvSpPr>
        <p:spPr>
          <a:xfrm>
            <a:off x="0" y="0"/>
            <a:ext cx="9144000" cy="0"/>
          </a:xfrm>
          <a:prstGeom prst="rect">
            <a:avLst/>
          </a:prstGeom>
          <a:noFill/>
          <a:ln w="9525">
            <a:noFill/>
          </a:ln>
        </p:spPr>
        <p:txBody>
          <a:bodyPr wrap="none" anchor="ctr" anchorCtr="0">
            <a:spAutoFit/>
          </a:bodyPr>
          <a:lstStyle/>
          <a:p>
            <a:endParaRPr lang="zh-CN" altLang="en-US" dirty="0">
              <a:latin typeface="宋体" panose="02010600030101010101" pitchFamily="2" charset="-122"/>
              <a:ea typeface="宋体" panose="02010600030101010101" pitchFamily="2" charset="-122"/>
            </a:endParaRPr>
          </a:p>
        </p:txBody>
      </p:sp>
      <p:sp>
        <p:nvSpPr>
          <p:cNvPr id="119840" name="Rectangle 4"/>
          <p:cNvSpPr/>
          <p:nvPr/>
        </p:nvSpPr>
        <p:spPr>
          <a:xfrm>
            <a:off x="0" y="0"/>
            <a:ext cx="9144000" cy="0"/>
          </a:xfrm>
          <a:prstGeom prst="rect">
            <a:avLst/>
          </a:prstGeom>
          <a:noFill/>
          <a:ln w="9525">
            <a:noFill/>
          </a:ln>
        </p:spPr>
        <p:txBody>
          <a:bodyPr wrap="none" anchor="ctr" anchorCtr="0">
            <a:spAutoFit/>
          </a:bodyPr>
          <a:lstStyle/>
          <a:p>
            <a:endParaRPr lang="zh-CN" altLang="en-US" dirty="0">
              <a:latin typeface="宋体" panose="02010600030101010101" pitchFamily="2" charset="-122"/>
              <a:ea typeface="宋体" panose="02010600030101010101" pitchFamily="2" charset="-122"/>
            </a:endParaRPr>
          </a:p>
        </p:txBody>
      </p:sp>
      <p:sp>
        <p:nvSpPr>
          <p:cNvPr id="119841" name="Rectangle 9"/>
          <p:cNvSpPr/>
          <p:nvPr/>
        </p:nvSpPr>
        <p:spPr>
          <a:xfrm>
            <a:off x="0" y="0"/>
            <a:ext cx="9144000" cy="0"/>
          </a:xfrm>
          <a:prstGeom prst="rect">
            <a:avLst/>
          </a:prstGeom>
          <a:noFill/>
          <a:ln w="9525">
            <a:noFill/>
          </a:ln>
        </p:spPr>
        <p:txBody>
          <a:bodyPr wrap="none" anchor="ctr" anchorCtr="0">
            <a:spAutoFit/>
          </a:bodyPr>
          <a:lstStyle/>
          <a:p>
            <a:endParaRPr lang="zh-CN" altLang="en-US" dirty="0">
              <a:latin typeface="宋体" panose="02010600030101010101" pitchFamily="2" charset="-122"/>
              <a:ea typeface="宋体" panose="02010600030101010101" pitchFamily="2" charset="-122"/>
            </a:endParaRPr>
          </a:p>
        </p:txBody>
      </p:sp>
      <p:sp>
        <p:nvSpPr>
          <p:cNvPr id="119842" name="Rectangle 11"/>
          <p:cNvSpPr/>
          <p:nvPr/>
        </p:nvSpPr>
        <p:spPr>
          <a:xfrm>
            <a:off x="0" y="0"/>
            <a:ext cx="9144000" cy="0"/>
          </a:xfrm>
          <a:prstGeom prst="rect">
            <a:avLst/>
          </a:prstGeom>
          <a:noFill/>
          <a:ln w="9525">
            <a:noFill/>
          </a:ln>
        </p:spPr>
        <p:txBody>
          <a:bodyPr wrap="none" anchor="ctr" anchorCtr="0">
            <a:spAutoFit/>
          </a:bodyPr>
          <a:lstStyle/>
          <a:p>
            <a:endParaRPr lang="zh-CN" altLang="en-US" dirty="0">
              <a:latin typeface="宋体" panose="02010600030101010101" pitchFamily="2" charset="-122"/>
              <a:ea typeface="宋体" panose="02010600030101010101" pitchFamily="2" charset="-122"/>
            </a:endParaRPr>
          </a:p>
        </p:txBody>
      </p:sp>
      <p:sp>
        <p:nvSpPr>
          <p:cNvPr id="119843" name="Rectangle 2"/>
          <p:cNvSpPr/>
          <p:nvPr/>
        </p:nvSpPr>
        <p:spPr>
          <a:xfrm>
            <a:off x="0" y="0"/>
            <a:ext cx="9144000" cy="0"/>
          </a:xfrm>
          <a:prstGeom prst="rect">
            <a:avLst/>
          </a:prstGeom>
          <a:noFill/>
          <a:ln w="9525">
            <a:noFill/>
          </a:ln>
        </p:spPr>
        <p:txBody>
          <a:bodyPr wrap="none" anchor="ctr" anchorCtr="0">
            <a:spAutoFit/>
          </a:bodyPr>
          <a:lstStyle/>
          <a:p>
            <a:endParaRPr lang="zh-CN" altLang="en-US" dirty="0">
              <a:latin typeface="宋体" panose="02010600030101010101" pitchFamily="2" charset="-122"/>
              <a:ea typeface="宋体" panose="02010600030101010101" pitchFamily="2" charset="-122"/>
            </a:endParaRPr>
          </a:p>
        </p:txBody>
      </p:sp>
      <p:graphicFrame>
        <p:nvGraphicFramePr>
          <p:cNvPr id="119844" name="对象 2"/>
          <p:cNvGraphicFramePr>
            <a:graphicFrameLocks noChangeAspect="1"/>
          </p:cNvGraphicFramePr>
          <p:nvPr/>
        </p:nvGraphicFramePr>
        <p:xfrm>
          <a:off x="2771775" y="2349500"/>
          <a:ext cx="3240088" cy="490538"/>
        </p:xfrm>
        <a:graphic>
          <a:graphicData uri="http://schemas.openxmlformats.org/presentationml/2006/ole">
            <mc:AlternateContent xmlns:mc="http://schemas.openxmlformats.org/markup-compatibility/2006">
              <mc:Choice xmlns:v="urn:schemas-microsoft-com:vml" Requires="v">
                <p:oleObj r:id="rId3" imgW="1574800" imgH="241300" progId="Equation.DSMT4">
                  <p:embed/>
                </p:oleObj>
              </mc:Choice>
              <mc:Fallback>
                <p:oleObj r:id="rId3" imgW="1574800" imgH="241300" progId="Equation.DSMT4">
                  <p:embed/>
                  <p:pic>
                    <p:nvPicPr>
                      <p:cNvPr id="0" name="图片 3231"/>
                      <p:cNvPicPr/>
                      <p:nvPr/>
                    </p:nvPicPr>
                    <p:blipFill>
                      <a:blip r:embed="rId4"/>
                      <a:stretch>
                        <a:fillRect/>
                      </a:stretch>
                    </p:blipFill>
                    <p:spPr>
                      <a:xfrm>
                        <a:off x="2771775" y="2349500"/>
                        <a:ext cx="3240088" cy="490538"/>
                      </a:xfrm>
                      <a:prstGeom prst="rect">
                        <a:avLst/>
                      </a:prstGeom>
                      <a:noFill/>
                      <a:ln w="38100">
                        <a:noFill/>
                        <a:miter/>
                      </a:ln>
                    </p:spPr>
                  </p:pic>
                </p:oleObj>
              </mc:Fallback>
            </mc:AlternateContent>
          </a:graphicData>
        </a:graphic>
      </p:graphicFrame>
      <p:sp>
        <p:nvSpPr>
          <p:cNvPr id="119845" name="Rectangle 4"/>
          <p:cNvSpPr/>
          <p:nvPr/>
        </p:nvSpPr>
        <p:spPr>
          <a:xfrm>
            <a:off x="0" y="0"/>
            <a:ext cx="9144000" cy="0"/>
          </a:xfrm>
          <a:prstGeom prst="rect">
            <a:avLst/>
          </a:prstGeom>
          <a:noFill/>
          <a:ln w="9525">
            <a:noFill/>
          </a:ln>
        </p:spPr>
        <p:txBody>
          <a:bodyPr wrap="none" anchor="ctr" anchorCtr="0">
            <a:spAutoFit/>
          </a:bodyPr>
          <a:lstStyle/>
          <a:p>
            <a:endParaRPr lang="zh-CN" altLang="en-US" dirty="0">
              <a:latin typeface="宋体" panose="02010600030101010101" pitchFamily="2" charset="-122"/>
              <a:ea typeface="宋体" panose="02010600030101010101" pitchFamily="2" charset="-122"/>
            </a:endParaRPr>
          </a:p>
        </p:txBody>
      </p:sp>
      <p:graphicFrame>
        <p:nvGraphicFramePr>
          <p:cNvPr id="119846" name="对象 5"/>
          <p:cNvGraphicFramePr>
            <a:graphicFrameLocks noChangeAspect="1"/>
          </p:cNvGraphicFramePr>
          <p:nvPr/>
        </p:nvGraphicFramePr>
        <p:xfrm>
          <a:off x="3203575" y="3716338"/>
          <a:ext cx="2447925" cy="828675"/>
        </p:xfrm>
        <a:graphic>
          <a:graphicData uri="http://schemas.openxmlformats.org/presentationml/2006/ole">
            <mc:AlternateContent xmlns:mc="http://schemas.openxmlformats.org/markup-compatibility/2006">
              <mc:Choice xmlns:v="urn:schemas-microsoft-com:vml" Requires="v">
                <p:oleObj r:id="rId5" imgW="1269365" imgH="431800" progId="Equation.DSMT4">
                  <p:embed/>
                </p:oleObj>
              </mc:Choice>
              <mc:Fallback>
                <p:oleObj r:id="rId5" imgW="1269365" imgH="431800" progId="Equation.DSMT4">
                  <p:embed/>
                  <p:pic>
                    <p:nvPicPr>
                      <p:cNvPr id="0" name="图片 3233"/>
                      <p:cNvPicPr/>
                      <p:nvPr/>
                    </p:nvPicPr>
                    <p:blipFill>
                      <a:blip r:embed="rId6"/>
                      <a:stretch>
                        <a:fillRect/>
                      </a:stretch>
                    </p:blipFill>
                    <p:spPr>
                      <a:xfrm>
                        <a:off x="3203575" y="3716338"/>
                        <a:ext cx="2447925" cy="828675"/>
                      </a:xfrm>
                      <a:prstGeom prst="rect">
                        <a:avLst/>
                      </a:prstGeom>
                      <a:noFill/>
                      <a:ln w="38100">
                        <a:noFill/>
                        <a:miter/>
                      </a:ln>
                    </p:spPr>
                  </p:pic>
                </p:oleObj>
              </mc:Fallback>
            </mc:AlternateContent>
          </a:graphicData>
        </a:graphic>
      </p:graphicFrame>
      <p:sp>
        <p:nvSpPr>
          <p:cNvPr id="119847" name="AutoShape 15"/>
          <p:cNvSpPr/>
          <p:nvPr/>
        </p:nvSpPr>
        <p:spPr>
          <a:xfrm rot="-2204397">
            <a:off x="3246438" y="4292600"/>
            <a:ext cx="461962" cy="1296988"/>
          </a:xfrm>
          <a:prstGeom prst="curvedRightArrow">
            <a:avLst>
              <a:gd name="adj1" fmla="val 68574"/>
              <a:gd name="adj2" fmla="val 137101"/>
              <a:gd name="adj3" fmla="val 33328"/>
            </a:avLst>
          </a:prstGeom>
          <a:gradFill rotWithShape="0">
            <a:gsLst>
              <a:gs pos="0">
                <a:srgbClr val="A50021"/>
              </a:gs>
              <a:gs pos="100000">
                <a:srgbClr val="FFFFFF"/>
              </a:gs>
            </a:gsLst>
            <a:path path="rect">
              <a:fillToRect l="50000" t="50000" r="50000" b="50000"/>
            </a:path>
            <a:tileRect/>
          </a:gradFill>
          <a:ln w="9525" cap="flat" cmpd="sng">
            <a:solidFill>
              <a:srgbClr val="A50021"/>
            </a:solidFill>
            <a:prstDash val="solid"/>
            <a:miter/>
            <a:headEnd type="none" w="med" len="med"/>
            <a:tailEnd type="none" w="med" len="med"/>
          </a:ln>
        </p:spPr>
        <p:txBody>
          <a:bodyPr wrap="none" anchor="ctr" anchorCtr="0"/>
          <a:lstStyle/>
          <a:p>
            <a:endParaRPr lang="zh-CN" altLang="en-US" dirty="0">
              <a:latin typeface="宋体" panose="02010600030101010101" pitchFamily="2" charset="-122"/>
              <a:ea typeface="宋体" panose="02010600030101010101" pitchFamily="2" charset="-122"/>
            </a:endParaRPr>
          </a:p>
        </p:txBody>
      </p:sp>
      <p:sp>
        <p:nvSpPr>
          <p:cNvPr id="119848" name="Rectangle 26"/>
          <p:cNvSpPr/>
          <p:nvPr/>
        </p:nvSpPr>
        <p:spPr>
          <a:xfrm>
            <a:off x="4141788" y="4797425"/>
            <a:ext cx="4318000" cy="758825"/>
          </a:xfrm>
          <a:prstGeom prst="rect">
            <a:avLst/>
          </a:prstGeom>
          <a:solidFill>
            <a:srgbClr val="FFFFFF"/>
          </a:solidFill>
          <a:ln w="9525" cap="flat" cmpd="sng">
            <a:solidFill>
              <a:srgbClr val="808080"/>
            </a:solidFill>
            <a:prstDash val="solid"/>
            <a:miter/>
            <a:headEnd type="none" w="med" len="med"/>
            <a:tailEnd type="none" w="med" len="med"/>
          </a:ln>
        </p:spPr>
        <p:txBody>
          <a:bodyPr wrap="none" anchor="ctr" anchorCtr="0"/>
          <a:lstStyle/>
          <a:p>
            <a:r>
              <a:rPr lang="en-US" altLang="zh-CN" sz="2000" dirty="0">
                <a:solidFill>
                  <a:schemeClr val="tx1"/>
                </a:solidFill>
                <a:latin typeface="Times New Roman" panose="02020603050405020304" pitchFamily="18" charset="0"/>
                <a:ea typeface="宋体" panose="02010600030101010101" pitchFamily="2" charset="-122"/>
              </a:rPr>
              <a:t>M. Dorigo</a:t>
            </a:r>
            <a:r>
              <a:rPr lang="zh-CN" altLang="zh-CN" sz="2000" dirty="0">
                <a:solidFill>
                  <a:schemeClr val="tx1"/>
                </a:solidFill>
                <a:latin typeface="Times New Roman" panose="02020603050405020304" pitchFamily="18" charset="0"/>
                <a:ea typeface="宋体" panose="02010600030101010101" pitchFamily="2" charset="-122"/>
              </a:rPr>
              <a:t>给出</a:t>
            </a:r>
            <a:r>
              <a:rPr lang="en-US" altLang="zh-CN" sz="2000" dirty="0">
                <a:solidFill>
                  <a:schemeClr val="tx1"/>
                </a:solidFill>
                <a:latin typeface="Times New Roman" panose="02020603050405020304" pitchFamily="18" charset="0"/>
                <a:ea typeface="宋体" panose="02010600030101010101" pitchFamily="2" charset="-122"/>
              </a:rPr>
              <a:t>           </a:t>
            </a:r>
            <a:r>
              <a:rPr lang="zh-CN" altLang="zh-CN" sz="2000" dirty="0">
                <a:solidFill>
                  <a:schemeClr val="tx1"/>
                </a:solidFill>
                <a:latin typeface="Times New Roman" panose="02020603050405020304" pitchFamily="18" charset="0"/>
                <a:ea typeface="宋体" panose="02010600030101010101" pitchFamily="2" charset="-122"/>
              </a:rPr>
              <a:t>的三种不同模型</a:t>
            </a:r>
            <a:endParaRPr lang="zh-CN" altLang="en-US" sz="2000" b="1" dirty="0">
              <a:solidFill>
                <a:schemeClr val="tx1"/>
              </a:solidFill>
              <a:latin typeface="Times New Roman" panose="02020603050405020304" pitchFamily="18" charset="0"/>
              <a:ea typeface="Times New Roman" panose="02020603050405020304" pitchFamily="18" charset="0"/>
            </a:endParaRPr>
          </a:p>
        </p:txBody>
      </p:sp>
      <p:sp>
        <p:nvSpPr>
          <p:cNvPr id="119849" name="Rectangle 6"/>
          <p:cNvSpPr/>
          <p:nvPr/>
        </p:nvSpPr>
        <p:spPr>
          <a:xfrm>
            <a:off x="0" y="0"/>
            <a:ext cx="9144000" cy="0"/>
          </a:xfrm>
          <a:prstGeom prst="rect">
            <a:avLst/>
          </a:prstGeom>
          <a:noFill/>
          <a:ln w="9525">
            <a:noFill/>
          </a:ln>
        </p:spPr>
        <p:txBody>
          <a:bodyPr wrap="none" anchor="ctr" anchorCtr="0">
            <a:spAutoFit/>
          </a:bodyPr>
          <a:lstStyle/>
          <a:p>
            <a:endParaRPr lang="zh-CN" altLang="en-US" dirty="0">
              <a:latin typeface="宋体" panose="02010600030101010101" pitchFamily="2" charset="-122"/>
              <a:ea typeface="宋体" panose="02010600030101010101" pitchFamily="2" charset="-122"/>
            </a:endParaRPr>
          </a:p>
        </p:txBody>
      </p:sp>
      <p:graphicFrame>
        <p:nvGraphicFramePr>
          <p:cNvPr id="119850" name="对象 8"/>
          <p:cNvGraphicFramePr>
            <a:graphicFrameLocks noChangeAspect="1"/>
          </p:cNvGraphicFramePr>
          <p:nvPr/>
        </p:nvGraphicFramePr>
        <p:xfrm>
          <a:off x="5805488" y="4991100"/>
          <a:ext cx="735012" cy="382588"/>
        </p:xfrm>
        <a:graphic>
          <a:graphicData uri="http://schemas.openxmlformats.org/presentationml/2006/ole">
            <mc:AlternateContent xmlns:mc="http://schemas.openxmlformats.org/markup-compatibility/2006">
              <mc:Choice xmlns:v="urn:schemas-microsoft-com:vml" Requires="v">
                <p:oleObj r:id="rId7" imgW="494665" imgH="254000" progId="Equation.DSMT4">
                  <p:embed/>
                </p:oleObj>
              </mc:Choice>
              <mc:Fallback>
                <p:oleObj r:id="rId7" imgW="494665" imgH="254000" progId="Equation.DSMT4">
                  <p:embed/>
                  <p:pic>
                    <p:nvPicPr>
                      <p:cNvPr id="0" name="图片 3232"/>
                      <p:cNvPicPr/>
                      <p:nvPr/>
                    </p:nvPicPr>
                    <p:blipFill>
                      <a:blip r:embed="rId8"/>
                      <a:stretch>
                        <a:fillRect/>
                      </a:stretch>
                    </p:blipFill>
                    <p:spPr>
                      <a:xfrm>
                        <a:off x="5805488" y="4991100"/>
                        <a:ext cx="735012" cy="382588"/>
                      </a:xfrm>
                      <a:prstGeom prst="rect">
                        <a:avLst/>
                      </a:prstGeom>
                      <a:noFill/>
                      <a:ln w="38100">
                        <a:noFill/>
                        <a:miter/>
                      </a:ln>
                    </p:spPr>
                  </p:pic>
                </p:oleObj>
              </mc:Fallback>
            </mc:AlternateContent>
          </a:graphicData>
        </a:graphic>
      </p:graphicFrame>
    </p:spTree>
  </p:cSld>
  <p:clrMapOvr>
    <a:masterClrMapping/>
  </p:clrMapOvr>
  <p:transition>
    <p:random/>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3" name="灯片编号占位符 3"/>
          <p:cNvSpPr>
            <a:spLocks noGrp="1"/>
          </p:cNvSpPr>
          <p:nvPr>
            <p:ph type="sldNum" sz="quarter" idx="10"/>
          </p:nvPr>
        </p:nvSpPr>
        <p:spPr>
          <a:ln/>
        </p:spPr>
        <p:txBody>
          <a:bodyPr wrap="square" lIns="91440" tIns="45720" rIns="91440" bIns="45720" anchor="t"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5pPr>
          </a:lstStyle>
          <a:p>
            <a:pPr lvl="0" algn="r" eaLnBrk="1" hangingPunct="1">
              <a:buSzTx/>
            </a:pPr>
            <a:fld id="{9A0DB2DC-4C9A-4742-B13C-FB6460FD3503}" type="slidenum">
              <a:rPr lang="ja-JP" altLang="en-US" sz="1800" dirty="0">
                <a:solidFill>
                  <a:srgbClr val="A50021"/>
                </a:solidFill>
                <a:latin typeface="Arial" panose="020B0604020202020204" pitchFamily="34" charset="0"/>
                <a:ea typeface="MS PGothic" panose="020B0600070205080204" pitchFamily="34" charset="-128"/>
              </a:rPr>
              <a:t>39</a:t>
            </a:fld>
            <a:endParaRPr lang="ja-JP" altLang="en-US" sz="1800" dirty="0">
              <a:solidFill>
                <a:srgbClr val="A50021"/>
              </a:solidFill>
              <a:latin typeface="Arial" panose="020B0604020202020204" pitchFamily="34" charset="0"/>
              <a:ea typeface="MS PGothic" panose="020B0600070205080204" pitchFamily="34" charset="-128"/>
            </a:endParaRPr>
          </a:p>
        </p:txBody>
      </p:sp>
      <p:sp>
        <p:nvSpPr>
          <p:cNvPr id="125954" name="Rectangle 2"/>
          <p:cNvSpPr/>
          <p:nvPr/>
        </p:nvSpPr>
        <p:spPr>
          <a:xfrm>
            <a:off x="179512" y="1916747"/>
            <a:ext cx="8534400" cy="461963"/>
          </a:xfrm>
          <a:prstGeom prst="rect">
            <a:avLst/>
          </a:prstGeom>
          <a:noFill/>
          <a:ln w="9525">
            <a:noFill/>
          </a:ln>
        </p:spPr>
        <p:txBody>
          <a:bodyPr anchor="t" anchorCtr="0">
            <a:spAutoFit/>
          </a:bodyPr>
          <a:lstStyle/>
          <a:p>
            <a:pPr>
              <a:buFont typeface="Wingdings" panose="05000000000000000000" pitchFamily="2" charset="2"/>
            </a:pPr>
            <a:r>
              <a:rPr lang="zh-CN" altLang="en-US" b="1" dirty="0">
                <a:solidFill>
                  <a:srgbClr val="0000FF"/>
                </a:solidFill>
                <a:latin typeface="Times New Roman" panose="02020603050405020304" pitchFamily="18" charset="0"/>
                <a:ea typeface="宋体" panose="02010600030101010101" pitchFamily="2" charset="-122"/>
              </a:rPr>
              <a:t>信息素启发因子</a:t>
            </a:r>
            <a:r>
              <a:rPr lang="zh-CN" altLang="en-US" b="1" i="1" dirty="0">
                <a:solidFill>
                  <a:srgbClr val="0000FF"/>
                </a:solidFill>
                <a:latin typeface="Times New Roman" panose="02020603050405020304" pitchFamily="18" charset="0"/>
                <a:ea typeface="宋体" panose="02010600030101010101" pitchFamily="2" charset="-122"/>
                <a:sym typeface="Symbol" panose="05050102010706020507" pitchFamily="18" charset="2"/>
              </a:rPr>
              <a:t></a:t>
            </a:r>
            <a:endParaRPr lang="zh-CN" altLang="en-US" b="1" i="1" dirty="0">
              <a:solidFill>
                <a:srgbClr val="0000FF"/>
              </a:solidFill>
              <a:latin typeface="Times New Roman" panose="02020603050405020304" pitchFamily="18" charset="0"/>
              <a:ea typeface="Times New Roman" panose="02020603050405020304" pitchFamily="18" charset="0"/>
            </a:endParaRPr>
          </a:p>
        </p:txBody>
      </p:sp>
      <p:sp>
        <p:nvSpPr>
          <p:cNvPr id="125955" name="Rectangle 3"/>
          <p:cNvSpPr>
            <a:spLocks noGrp="1"/>
          </p:cNvSpPr>
          <p:nvPr>
            <p:ph type="title"/>
          </p:nvPr>
        </p:nvSpPr>
        <p:spPr>
          <a:ln/>
        </p:spPr>
        <p:txBody>
          <a:bodyPr vert="horz" wrap="square" lIns="91440" tIns="45720" rIns="91440" bIns="45720" anchor="b" anchorCtr="0"/>
          <a:lstStyle/>
          <a:p>
            <a:pPr eaLnBrk="1" hangingPunct="1">
              <a:buNone/>
            </a:pPr>
            <a:r>
              <a:rPr lang="en-US" altLang="zh-CN" sz="4000" b="0" dirty="0">
                <a:latin typeface="Times New Roman" panose="02020603050405020304" pitchFamily="18" charset="0"/>
                <a:ea typeface="黑体" panose="02010609060101010101" pitchFamily="49" charset="-122"/>
              </a:rPr>
              <a:t> 6</a:t>
            </a:r>
            <a:r>
              <a:rPr lang="en-US" altLang="zh-CN" sz="3600" b="0" dirty="0">
                <a:latin typeface="Times New Roman" panose="02020603050405020304" pitchFamily="18" charset="0"/>
                <a:ea typeface="黑体" panose="02010609060101010101" pitchFamily="49" charset="-122"/>
              </a:rPr>
              <a:t>.7.3  </a:t>
            </a:r>
            <a:r>
              <a:rPr lang="zh-CN" altLang="en-US" sz="3600" b="0" dirty="0">
                <a:latin typeface="Times New Roman" panose="02020603050405020304" pitchFamily="18" charset="0"/>
                <a:ea typeface="黑体" panose="02010609060101010101" pitchFamily="49" charset="-122"/>
              </a:rPr>
              <a:t>蚁群算法的参数选择</a:t>
            </a:r>
            <a:endParaRPr lang="zh-CN" altLang="en-US" sz="3200" b="0" dirty="0">
              <a:latin typeface="Times New Roman" panose="02020603050405020304" pitchFamily="18" charset="0"/>
              <a:ea typeface="黑体" panose="02010609060101010101" pitchFamily="49" charset="-122"/>
            </a:endParaRPr>
          </a:p>
        </p:txBody>
      </p:sp>
      <p:sp>
        <p:nvSpPr>
          <p:cNvPr id="65541" name="Rectangle 6"/>
          <p:cNvSpPr>
            <a:spLocks noChangeArrowheads="1"/>
          </p:cNvSpPr>
          <p:nvPr/>
        </p:nvSpPr>
        <p:spPr bwMode="auto">
          <a:xfrm>
            <a:off x="323850" y="2421255"/>
            <a:ext cx="8496300" cy="1631950"/>
          </a:xfrm>
          <a:prstGeom prst="rect">
            <a:avLst/>
          </a:prstGeom>
          <a:solidFill>
            <a:srgbClr val="FFFFFF"/>
          </a:solidFill>
          <a:ln w="9525">
            <a:solidFill>
              <a:schemeClr val="accent2"/>
            </a:solidFill>
            <a:miter lim="800000"/>
          </a:ln>
        </p:spPr>
        <p:txBody>
          <a:bodyPr>
            <a:spAutoFit/>
          </a:bodyPr>
          <a:lstStyle>
            <a:lvl1pPr algn="just" eaLnBrk="0" hangingPunct="0">
              <a:lnSpc>
                <a:spcPct val="120000"/>
              </a:lnSpc>
              <a:spcBef>
                <a:spcPct val="20000"/>
              </a:spcBef>
              <a:buClr>
                <a:schemeClr val="accent2"/>
              </a:buClr>
              <a:buFont typeface="Wingdings" panose="05000000000000000000"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 typeface="Wingdings" panose="05000000000000000000" pitchFamily="2" charset="2"/>
              <a:buChar char="Ø"/>
              <a:defRPr/>
            </a:pPr>
            <a:r>
              <a:rPr kumimoji="0" lang="zh-CN" altLang="zh-CN" sz="20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反映了蚁群在路径搜索中随机性因素作用的强度</a:t>
            </a:r>
            <a:r>
              <a:rPr kumimoji="0" lang="zh-CN" altLang="en-US" sz="20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a:t>
            </a:r>
            <a:endParaRPr kumimoji="0" lang="en-US" altLang="zh-CN" sz="20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 typeface="Wingdings" panose="05000000000000000000" pitchFamily="2" charset="2"/>
              <a:buNone/>
              <a:defRPr/>
            </a:pPr>
            <a:endParaRPr kumimoji="0" lang="en-US" altLang="zh-CN" sz="20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342900" marR="0" lvl="0" indent="-342900" algn="l" defTabSz="914400" rtl="0" eaLnBrk="1" fontAlgn="base" latinLnBrk="0" hangingPunct="1">
              <a:lnSpc>
                <a:spcPct val="100000"/>
              </a:lnSpc>
              <a:spcBef>
                <a:spcPct val="0"/>
              </a:spcBef>
              <a:spcAft>
                <a:spcPct val="0"/>
              </a:spcAft>
              <a:buClrTx/>
              <a:buSzTx/>
              <a:buFont typeface="Wingdings" panose="05000000000000000000" pitchFamily="2" charset="2"/>
              <a:buChar char="Ø"/>
              <a:defRPr/>
            </a:pPr>
            <a:r>
              <a:rPr kumimoji="1" lang="zh-CN" altLang="en-US" sz="2000" b="0" i="1"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a:rPr>
              <a:t></a:t>
            </a:r>
            <a:r>
              <a:rPr kumimoji="1" lang="zh-CN" altLang="en-US" sz="2000" b="1" i="1"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a:rPr>
              <a:t> </a:t>
            </a:r>
            <a:r>
              <a:rPr kumimoji="0" lang="zh-CN" altLang="zh-CN" sz="20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值越大，蚂蚁选择以前走过的路径的可能性越大，搜索的随机性减弱</a:t>
            </a:r>
            <a:r>
              <a:rPr kumimoji="0" lang="zh-CN" altLang="en-US" sz="20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a:t>
            </a:r>
            <a:endParaRPr kumimoji="0" lang="en-US" altLang="zh-CN" sz="20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 typeface="Wingdings" panose="05000000000000000000" pitchFamily="2" charset="2"/>
              <a:buNone/>
              <a:defRPr/>
            </a:pPr>
            <a:endParaRPr kumimoji="0" lang="en-US" altLang="zh-CN" sz="20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342900" marR="0" lvl="0" indent="-342900" algn="l" defTabSz="914400" rtl="0" eaLnBrk="1" fontAlgn="base" latinLnBrk="0" hangingPunct="1">
              <a:lnSpc>
                <a:spcPct val="100000"/>
              </a:lnSpc>
              <a:spcBef>
                <a:spcPct val="0"/>
              </a:spcBef>
              <a:spcAft>
                <a:spcPct val="0"/>
              </a:spcAft>
              <a:buClrTx/>
              <a:buSzTx/>
              <a:buFont typeface="Wingdings" panose="05000000000000000000" pitchFamily="2" charset="2"/>
              <a:buChar char="Ø"/>
              <a:defRPr/>
            </a:pPr>
            <a:r>
              <a:rPr kumimoji="0" lang="zh-CN" altLang="zh-CN" sz="20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当</a:t>
            </a:r>
            <a:r>
              <a:rPr kumimoji="1" lang="zh-CN" altLang="en-US" sz="2000" b="0" i="1"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a:rPr>
              <a:t> </a:t>
            </a:r>
            <a:r>
              <a:rPr kumimoji="0" lang="zh-CN" altLang="zh-CN" sz="20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过大时会使蚁群的搜索过早陷于局部最优</a:t>
            </a:r>
            <a:r>
              <a:rPr kumimoji="0" lang="zh-CN" altLang="en-US" sz="20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a:t>
            </a:r>
            <a:endParaRPr kumimoji="1" lang="en-US" altLang="zh-CN" sz="20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125957" name="Rectangle 2"/>
          <p:cNvSpPr/>
          <p:nvPr/>
        </p:nvSpPr>
        <p:spPr>
          <a:xfrm>
            <a:off x="0" y="0"/>
            <a:ext cx="9144000" cy="0"/>
          </a:xfrm>
          <a:prstGeom prst="rect">
            <a:avLst/>
          </a:prstGeom>
          <a:noFill/>
          <a:ln w="9525">
            <a:noFill/>
          </a:ln>
        </p:spPr>
        <p:txBody>
          <a:bodyPr wrap="none" anchor="ctr" anchorCtr="0">
            <a:spAutoFit/>
          </a:bodyPr>
          <a:lstStyle/>
          <a:p>
            <a:endParaRPr lang="zh-CN" altLang="en-US" dirty="0">
              <a:latin typeface="宋体" panose="02010600030101010101" pitchFamily="2" charset="-122"/>
              <a:ea typeface="宋体" panose="02010600030101010101" pitchFamily="2" charset="-122"/>
            </a:endParaRPr>
          </a:p>
        </p:txBody>
      </p:sp>
      <p:sp>
        <p:nvSpPr>
          <p:cNvPr id="125958" name="Rectangle 4"/>
          <p:cNvSpPr/>
          <p:nvPr/>
        </p:nvSpPr>
        <p:spPr>
          <a:xfrm>
            <a:off x="0" y="0"/>
            <a:ext cx="9144000" cy="0"/>
          </a:xfrm>
          <a:prstGeom prst="rect">
            <a:avLst/>
          </a:prstGeom>
          <a:noFill/>
          <a:ln w="9525">
            <a:noFill/>
          </a:ln>
        </p:spPr>
        <p:txBody>
          <a:bodyPr wrap="none" anchor="ctr" anchorCtr="0">
            <a:spAutoFit/>
          </a:bodyPr>
          <a:lstStyle/>
          <a:p>
            <a:endParaRPr lang="zh-CN" altLang="en-US" dirty="0">
              <a:latin typeface="宋体" panose="02010600030101010101" pitchFamily="2" charset="-122"/>
              <a:ea typeface="宋体" panose="02010600030101010101" pitchFamily="2" charset="-122"/>
            </a:endParaRPr>
          </a:p>
        </p:txBody>
      </p:sp>
      <p:sp>
        <p:nvSpPr>
          <p:cNvPr id="125959" name="Rectangle 6"/>
          <p:cNvSpPr/>
          <p:nvPr/>
        </p:nvSpPr>
        <p:spPr>
          <a:xfrm>
            <a:off x="0" y="0"/>
            <a:ext cx="9144000" cy="0"/>
          </a:xfrm>
          <a:prstGeom prst="rect">
            <a:avLst/>
          </a:prstGeom>
          <a:noFill/>
          <a:ln w="9525">
            <a:noFill/>
          </a:ln>
        </p:spPr>
        <p:txBody>
          <a:bodyPr wrap="none" anchor="ctr" anchorCtr="0">
            <a:spAutoFit/>
          </a:bodyPr>
          <a:lstStyle/>
          <a:p>
            <a:endParaRPr lang="zh-CN" altLang="en-US" dirty="0">
              <a:latin typeface="宋体" panose="02010600030101010101" pitchFamily="2" charset="-122"/>
              <a:ea typeface="宋体" panose="02010600030101010101" pitchFamily="2" charset="-122"/>
            </a:endParaRPr>
          </a:p>
        </p:txBody>
      </p:sp>
      <p:sp>
        <p:nvSpPr>
          <p:cNvPr id="125960" name="Rectangle 6"/>
          <p:cNvSpPr/>
          <p:nvPr/>
        </p:nvSpPr>
        <p:spPr>
          <a:xfrm>
            <a:off x="0" y="0"/>
            <a:ext cx="9144000" cy="0"/>
          </a:xfrm>
          <a:prstGeom prst="rect">
            <a:avLst/>
          </a:prstGeom>
          <a:noFill/>
          <a:ln w="9525">
            <a:noFill/>
          </a:ln>
        </p:spPr>
        <p:txBody>
          <a:bodyPr wrap="none" anchor="ctr" anchorCtr="0">
            <a:spAutoFit/>
          </a:bodyPr>
          <a:lstStyle/>
          <a:p>
            <a:endParaRPr lang="zh-CN" altLang="en-US" dirty="0">
              <a:latin typeface="宋体" panose="02010600030101010101" pitchFamily="2" charset="-122"/>
              <a:ea typeface="宋体" panose="02010600030101010101" pitchFamily="2" charset="-122"/>
            </a:endParaRPr>
          </a:p>
        </p:txBody>
      </p:sp>
      <p:sp>
        <p:nvSpPr>
          <p:cNvPr id="125961" name="Rectangle 8"/>
          <p:cNvSpPr/>
          <p:nvPr/>
        </p:nvSpPr>
        <p:spPr>
          <a:xfrm>
            <a:off x="0" y="0"/>
            <a:ext cx="9144000" cy="0"/>
          </a:xfrm>
          <a:prstGeom prst="rect">
            <a:avLst/>
          </a:prstGeom>
          <a:noFill/>
          <a:ln w="9525">
            <a:noFill/>
          </a:ln>
        </p:spPr>
        <p:txBody>
          <a:bodyPr wrap="none" anchor="ctr" anchorCtr="0">
            <a:spAutoFit/>
          </a:bodyPr>
          <a:lstStyle/>
          <a:p>
            <a:endParaRPr lang="zh-CN" altLang="en-US" dirty="0">
              <a:latin typeface="宋体" panose="02010600030101010101" pitchFamily="2" charset="-122"/>
              <a:ea typeface="宋体" panose="02010600030101010101" pitchFamily="2" charset="-122"/>
            </a:endParaRPr>
          </a:p>
        </p:txBody>
      </p:sp>
      <p:sp>
        <p:nvSpPr>
          <p:cNvPr id="125962" name="Rectangle 2"/>
          <p:cNvSpPr/>
          <p:nvPr/>
        </p:nvSpPr>
        <p:spPr>
          <a:xfrm>
            <a:off x="0" y="0"/>
            <a:ext cx="9144000" cy="0"/>
          </a:xfrm>
          <a:prstGeom prst="rect">
            <a:avLst/>
          </a:prstGeom>
          <a:noFill/>
          <a:ln w="9525">
            <a:noFill/>
          </a:ln>
        </p:spPr>
        <p:txBody>
          <a:bodyPr wrap="none" anchor="ctr" anchorCtr="0">
            <a:spAutoFit/>
          </a:bodyPr>
          <a:lstStyle/>
          <a:p>
            <a:endParaRPr lang="zh-CN" altLang="en-US" dirty="0">
              <a:latin typeface="宋体" panose="02010600030101010101" pitchFamily="2" charset="-122"/>
              <a:ea typeface="宋体" panose="02010600030101010101" pitchFamily="2" charset="-122"/>
            </a:endParaRPr>
          </a:p>
        </p:txBody>
      </p:sp>
      <p:sp>
        <p:nvSpPr>
          <p:cNvPr id="125963" name="Rectangle 4"/>
          <p:cNvSpPr/>
          <p:nvPr/>
        </p:nvSpPr>
        <p:spPr>
          <a:xfrm>
            <a:off x="0" y="0"/>
            <a:ext cx="9144000" cy="0"/>
          </a:xfrm>
          <a:prstGeom prst="rect">
            <a:avLst/>
          </a:prstGeom>
          <a:noFill/>
          <a:ln w="9525">
            <a:noFill/>
          </a:ln>
        </p:spPr>
        <p:txBody>
          <a:bodyPr wrap="none" anchor="ctr" anchorCtr="0">
            <a:spAutoFit/>
          </a:bodyPr>
          <a:lstStyle/>
          <a:p>
            <a:endParaRPr lang="zh-CN" altLang="en-US" dirty="0">
              <a:latin typeface="宋体" panose="02010600030101010101" pitchFamily="2" charset="-122"/>
              <a:ea typeface="宋体" panose="02010600030101010101" pitchFamily="2" charset="-122"/>
            </a:endParaRPr>
          </a:p>
        </p:txBody>
      </p:sp>
      <p:sp>
        <p:nvSpPr>
          <p:cNvPr id="125964" name="Rectangle 6"/>
          <p:cNvSpPr/>
          <p:nvPr/>
        </p:nvSpPr>
        <p:spPr>
          <a:xfrm>
            <a:off x="0" y="0"/>
            <a:ext cx="9144000" cy="0"/>
          </a:xfrm>
          <a:prstGeom prst="rect">
            <a:avLst/>
          </a:prstGeom>
          <a:noFill/>
          <a:ln w="9525">
            <a:noFill/>
          </a:ln>
        </p:spPr>
        <p:txBody>
          <a:bodyPr wrap="none" anchor="ctr" anchorCtr="0">
            <a:spAutoFit/>
          </a:bodyPr>
          <a:lstStyle/>
          <a:p>
            <a:endParaRPr lang="zh-CN" altLang="en-US" dirty="0">
              <a:latin typeface="宋体" panose="02010600030101010101" pitchFamily="2" charset="-122"/>
              <a:ea typeface="宋体" panose="02010600030101010101" pitchFamily="2" charset="-122"/>
            </a:endParaRPr>
          </a:p>
        </p:txBody>
      </p:sp>
      <p:sp>
        <p:nvSpPr>
          <p:cNvPr id="125965" name="Rectangle 8"/>
          <p:cNvSpPr/>
          <p:nvPr/>
        </p:nvSpPr>
        <p:spPr>
          <a:xfrm>
            <a:off x="0" y="0"/>
            <a:ext cx="9144000" cy="0"/>
          </a:xfrm>
          <a:prstGeom prst="rect">
            <a:avLst/>
          </a:prstGeom>
          <a:noFill/>
          <a:ln w="9525">
            <a:noFill/>
          </a:ln>
        </p:spPr>
        <p:txBody>
          <a:bodyPr wrap="none" anchor="ctr" anchorCtr="0">
            <a:spAutoFit/>
          </a:bodyPr>
          <a:lstStyle/>
          <a:p>
            <a:endParaRPr lang="zh-CN" altLang="en-US" dirty="0">
              <a:latin typeface="宋体" panose="02010600030101010101" pitchFamily="2" charset="-122"/>
              <a:ea typeface="宋体" panose="02010600030101010101" pitchFamily="2" charset="-122"/>
            </a:endParaRPr>
          </a:p>
        </p:txBody>
      </p:sp>
      <p:sp>
        <p:nvSpPr>
          <p:cNvPr id="125966" name="Rectangle 2"/>
          <p:cNvSpPr/>
          <p:nvPr/>
        </p:nvSpPr>
        <p:spPr>
          <a:xfrm>
            <a:off x="0" y="0"/>
            <a:ext cx="9144000" cy="0"/>
          </a:xfrm>
          <a:prstGeom prst="rect">
            <a:avLst/>
          </a:prstGeom>
          <a:noFill/>
          <a:ln w="9525">
            <a:noFill/>
          </a:ln>
        </p:spPr>
        <p:txBody>
          <a:bodyPr wrap="none" anchor="ctr" anchorCtr="0">
            <a:spAutoFit/>
          </a:bodyPr>
          <a:lstStyle/>
          <a:p>
            <a:endParaRPr lang="zh-CN" altLang="en-US" dirty="0">
              <a:latin typeface="宋体" panose="02010600030101010101" pitchFamily="2" charset="-122"/>
              <a:ea typeface="宋体" panose="02010600030101010101" pitchFamily="2" charset="-122"/>
            </a:endParaRPr>
          </a:p>
        </p:txBody>
      </p:sp>
      <p:sp>
        <p:nvSpPr>
          <p:cNvPr id="125967" name="Rectangle 4"/>
          <p:cNvSpPr/>
          <p:nvPr/>
        </p:nvSpPr>
        <p:spPr>
          <a:xfrm>
            <a:off x="0" y="0"/>
            <a:ext cx="9144000" cy="0"/>
          </a:xfrm>
          <a:prstGeom prst="rect">
            <a:avLst/>
          </a:prstGeom>
          <a:noFill/>
          <a:ln w="9525">
            <a:noFill/>
          </a:ln>
        </p:spPr>
        <p:txBody>
          <a:bodyPr wrap="none" anchor="ctr" anchorCtr="0">
            <a:spAutoFit/>
          </a:bodyPr>
          <a:lstStyle/>
          <a:p>
            <a:endParaRPr lang="zh-CN" altLang="en-US" dirty="0">
              <a:latin typeface="宋体" panose="02010600030101010101" pitchFamily="2" charset="-122"/>
              <a:ea typeface="宋体" panose="02010600030101010101" pitchFamily="2" charset="-122"/>
            </a:endParaRPr>
          </a:p>
        </p:txBody>
      </p:sp>
      <p:sp>
        <p:nvSpPr>
          <p:cNvPr id="125968" name="Rectangle 8"/>
          <p:cNvSpPr/>
          <p:nvPr/>
        </p:nvSpPr>
        <p:spPr>
          <a:xfrm>
            <a:off x="0" y="0"/>
            <a:ext cx="9144000" cy="0"/>
          </a:xfrm>
          <a:prstGeom prst="rect">
            <a:avLst/>
          </a:prstGeom>
          <a:noFill/>
          <a:ln w="9525">
            <a:noFill/>
          </a:ln>
        </p:spPr>
        <p:txBody>
          <a:bodyPr wrap="none" anchor="ctr" anchorCtr="0">
            <a:spAutoFit/>
          </a:bodyPr>
          <a:lstStyle/>
          <a:p>
            <a:endParaRPr lang="zh-CN" altLang="en-US" dirty="0">
              <a:latin typeface="宋体" panose="02010600030101010101" pitchFamily="2" charset="-122"/>
              <a:ea typeface="宋体" panose="02010600030101010101" pitchFamily="2" charset="-122"/>
            </a:endParaRPr>
          </a:p>
        </p:txBody>
      </p:sp>
      <p:sp>
        <p:nvSpPr>
          <p:cNvPr id="125969" name="Rectangle 10"/>
          <p:cNvSpPr/>
          <p:nvPr/>
        </p:nvSpPr>
        <p:spPr>
          <a:xfrm>
            <a:off x="0" y="0"/>
            <a:ext cx="9144000" cy="0"/>
          </a:xfrm>
          <a:prstGeom prst="rect">
            <a:avLst/>
          </a:prstGeom>
          <a:noFill/>
          <a:ln w="9525">
            <a:noFill/>
          </a:ln>
        </p:spPr>
        <p:txBody>
          <a:bodyPr wrap="none" anchor="ctr" anchorCtr="0">
            <a:spAutoFit/>
          </a:bodyPr>
          <a:lstStyle/>
          <a:p>
            <a:endParaRPr lang="zh-CN" altLang="en-US" dirty="0">
              <a:latin typeface="宋体" panose="02010600030101010101" pitchFamily="2" charset="-122"/>
              <a:ea typeface="宋体" panose="02010600030101010101" pitchFamily="2" charset="-122"/>
            </a:endParaRPr>
          </a:p>
        </p:txBody>
      </p:sp>
      <p:sp>
        <p:nvSpPr>
          <p:cNvPr id="125970" name="Rectangle 2"/>
          <p:cNvSpPr/>
          <p:nvPr/>
        </p:nvSpPr>
        <p:spPr>
          <a:xfrm>
            <a:off x="179512" y="4263707"/>
            <a:ext cx="8534400" cy="460375"/>
          </a:xfrm>
          <a:prstGeom prst="rect">
            <a:avLst/>
          </a:prstGeom>
          <a:noFill/>
          <a:ln w="9525">
            <a:noFill/>
          </a:ln>
        </p:spPr>
        <p:txBody>
          <a:bodyPr anchor="t" anchorCtr="0">
            <a:spAutoFit/>
          </a:bodyPr>
          <a:lstStyle/>
          <a:p>
            <a:pPr>
              <a:buFont typeface="Wingdings" panose="05000000000000000000" pitchFamily="2" charset="2"/>
            </a:pPr>
            <a:r>
              <a:rPr lang="zh-CN" altLang="en-US" b="1" dirty="0">
                <a:solidFill>
                  <a:srgbClr val="0000FF"/>
                </a:solidFill>
                <a:latin typeface="Times New Roman" panose="02020603050405020304" pitchFamily="18" charset="0"/>
                <a:ea typeface="宋体" panose="02010600030101010101" pitchFamily="2" charset="-122"/>
              </a:rPr>
              <a:t>期望值启发式因子</a:t>
            </a:r>
            <a:r>
              <a:rPr lang="zh-CN" altLang="en-US" b="1" i="1" dirty="0">
                <a:solidFill>
                  <a:srgbClr val="0000FF"/>
                </a:solidFill>
                <a:latin typeface="Times New Roman" panose="02020603050405020304" pitchFamily="18" charset="0"/>
                <a:ea typeface="宋体" panose="02010600030101010101" pitchFamily="2" charset="-122"/>
                <a:sym typeface="Symbol" panose="05050102010706020507" pitchFamily="18" charset="2"/>
              </a:rPr>
              <a:t></a:t>
            </a:r>
            <a:endParaRPr lang="zh-CN" altLang="en-US" b="1" i="1" dirty="0">
              <a:solidFill>
                <a:srgbClr val="0000FF"/>
              </a:solidFill>
              <a:latin typeface="Times New Roman" panose="02020603050405020304" pitchFamily="18" charset="0"/>
              <a:ea typeface="Times New Roman" panose="02020603050405020304" pitchFamily="18" charset="0"/>
            </a:endParaRPr>
          </a:p>
        </p:txBody>
      </p:sp>
      <p:sp>
        <p:nvSpPr>
          <p:cNvPr id="65556" name="Rectangle 6"/>
          <p:cNvSpPr>
            <a:spLocks noChangeArrowheads="1"/>
          </p:cNvSpPr>
          <p:nvPr/>
        </p:nvSpPr>
        <p:spPr bwMode="auto">
          <a:xfrm>
            <a:off x="342900" y="4856480"/>
            <a:ext cx="8496300" cy="1938338"/>
          </a:xfrm>
          <a:prstGeom prst="rect">
            <a:avLst/>
          </a:prstGeom>
          <a:solidFill>
            <a:srgbClr val="FFFFFF"/>
          </a:solidFill>
          <a:ln w="9525">
            <a:solidFill>
              <a:schemeClr val="accent2"/>
            </a:solidFill>
            <a:miter lim="800000"/>
          </a:ln>
        </p:spPr>
        <p:txBody>
          <a:bodyPr>
            <a:spAutoFit/>
          </a:bodyPr>
          <a:lstStyle>
            <a:lvl1pPr algn="just" eaLnBrk="0" hangingPunct="0">
              <a:lnSpc>
                <a:spcPct val="120000"/>
              </a:lnSpc>
              <a:spcBef>
                <a:spcPct val="20000"/>
              </a:spcBef>
              <a:buClr>
                <a:schemeClr val="accent2"/>
              </a:buClr>
              <a:buFont typeface="Wingdings" panose="05000000000000000000"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 typeface="Wingdings" panose="05000000000000000000" pitchFamily="2" charset="2"/>
              <a:buChar char="Ø"/>
              <a:defRPr/>
            </a:pPr>
            <a:r>
              <a:rPr kumimoji="0" lang="zh-CN" altLang="zh-CN" sz="20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反映了蚁群在路径搜索中先验性、确定性因素作用的强度</a:t>
            </a:r>
            <a:r>
              <a:rPr kumimoji="0" lang="zh-CN" altLang="en-US" sz="20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a:t>
            </a:r>
            <a:endParaRPr kumimoji="0" lang="en-US" altLang="zh-CN" sz="20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342900" marR="0" lvl="0" indent="-342900" algn="l" defTabSz="914400" rtl="0" eaLnBrk="1" fontAlgn="base" latinLnBrk="0" hangingPunct="1">
              <a:lnSpc>
                <a:spcPct val="100000"/>
              </a:lnSpc>
              <a:spcBef>
                <a:spcPct val="0"/>
              </a:spcBef>
              <a:spcAft>
                <a:spcPct val="0"/>
              </a:spcAft>
              <a:buClrTx/>
              <a:buSzTx/>
              <a:buFont typeface="Wingdings" panose="05000000000000000000" pitchFamily="2" charset="2"/>
              <a:buChar char="Ø"/>
              <a:defRPr/>
            </a:pPr>
            <a:endParaRPr kumimoji="0" lang="en-US" altLang="zh-CN" sz="20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342900" marR="0" lvl="0" indent="-342900" algn="l" defTabSz="914400" rtl="0" eaLnBrk="1" fontAlgn="base" latinLnBrk="0" hangingPunct="1">
              <a:lnSpc>
                <a:spcPct val="100000"/>
              </a:lnSpc>
              <a:spcBef>
                <a:spcPct val="0"/>
              </a:spcBef>
              <a:spcAft>
                <a:spcPct val="0"/>
              </a:spcAft>
              <a:buClrTx/>
              <a:buSzTx/>
              <a:buFont typeface="Wingdings" panose="05000000000000000000" pitchFamily="2" charset="2"/>
              <a:buChar char="Ø"/>
              <a:defRPr/>
            </a:pPr>
            <a:r>
              <a:rPr kumimoji="1" lang="zh-CN" altLang="en-US" sz="2000" b="0" i="1"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a:rPr>
              <a:t></a:t>
            </a:r>
            <a:r>
              <a:rPr kumimoji="1" lang="zh-CN" altLang="en-US" sz="2000" b="1" i="1"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a:rPr>
              <a:t> </a:t>
            </a:r>
            <a:r>
              <a:rPr kumimoji="0" lang="zh-CN" altLang="zh-CN" sz="20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值越大，蚂蚁在某个局部点上选择局部最短路径的可能性越大</a:t>
            </a:r>
            <a:r>
              <a:rPr kumimoji="0" lang="zh-CN" altLang="en-US" sz="20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a:t>
            </a:r>
            <a:endParaRPr kumimoji="0" lang="en-US" altLang="zh-CN" sz="20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342900" marR="0" lvl="0" indent="-342900" algn="l" defTabSz="914400" rtl="0" eaLnBrk="1" fontAlgn="base" latinLnBrk="0" hangingPunct="1">
              <a:lnSpc>
                <a:spcPct val="100000"/>
              </a:lnSpc>
              <a:spcBef>
                <a:spcPct val="0"/>
              </a:spcBef>
              <a:spcAft>
                <a:spcPct val="0"/>
              </a:spcAft>
              <a:buClrTx/>
              <a:buSzTx/>
              <a:buFont typeface="Wingdings" panose="05000000000000000000" pitchFamily="2" charset="2"/>
              <a:buChar char="Ø"/>
              <a:defRPr/>
            </a:pPr>
            <a:endParaRPr kumimoji="0" lang="en-US" altLang="zh-CN" sz="20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342900" marR="0" lvl="0" indent="-342900" algn="l" defTabSz="914400" rtl="0" eaLnBrk="1" fontAlgn="base" latinLnBrk="0" hangingPunct="1">
              <a:lnSpc>
                <a:spcPct val="100000"/>
              </a:lnSpc>
              <a:spcBef>
                <a:spcPct val="0"/>
              </a:spcBef>
              <a:spcAft>
                <a:spcPct val="0"/>
              </a:spcAft>
              <a:buClrTx/>
              <a:buSzTx/>
              <a:buFont typeface="Wingdings" panose="05000000000000000000" pitchFamily="2" charset="2"/>
              <a:buChar char="Ø"/>
              <a:defRPr/>
            </a:pPr>
            <a:r>
              <a:rPr kumimoji="0" lang="zh-CN" altLang="zh-CN" sz="20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虽然搜索的收敛速度得以加快，但蚁群在最优路径的搜索过程中随机性</a:t>
            </a:r>
            <a:endParaRPr kumimoji="0" lang="en-US" altLang="zh-CN" sz="20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 typeface="Wingdings" panose="05000000000000000000" pitchFamily="2" charset="2"/>
              <a:buNone/>
              <a:defRPr/>
            </a:pPr>
            <a:r>
              <a:rPr kumimoji="0" lang="en-US" altLang="zh-CN" sz="20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     </a:t>
            </a:r>
            <a:r>
              <a:rPr kumimoji="0" lang="zh-CN" altLang="zh-CN" sz="20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减弱，易于陷入局部最优。</a:t>
            </a:r>
            <a:endParaRPr kumimoji="1" lang="en-US" altLang="zh-CN" sz="20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125972" name="Rectangle 2"/>
          <p:cNvSpPr/>
          <p:nvPr/>
        </p:nvSpPr>
        <p:spPr>
          <a:xfrm>
            <a:off x="0" y="0"/>
            <a:ext cx="9144000" cy="0"/>
          </a:xfrm>
          <a:prstGeom prst="rect">
            <a:avLst/>
          </a:prstGeom>
          <a:noFill/>
          <a:ln w="9525">
            <a:noFill/>
          </a:ln>
        </p:spPr>
        <p:txBody>
          <a:bodyPr wrap="none" anchor="ctr" anchorCtr="0">
            <a:spAutoFit/>
          </a:bodyPr>
          <a:lstStyle/>
          <a:p>
            <a:endParaRPr lang="zh-CN" altLang="en-US" dirty="0">
              <a:latin typeface="宋体" panose="02010600030101010101" pitchFamily="2" charset="-122"/>
              <a:ea typeface="宋体" panose="02010600030101010101" pitchFamily="2" charset="-122"/>
            </a:endParaRPr>
          </a:p>
        </p:txBody>
      </p:sp>
      <p:sp>
        <p:nvSpPr>
          <p:cNvPr id="125973" name="Rectangle 4"/>
          <p:cNvSpPr/>
          <p:nvPr/>
        </p:nvSpPr>
        <p:spPr>
          <a:xfrm>
            <a:off x="0" y="0"/>
            <a:ext cx="9144000" cy="0"/>
          </a:xfrm>
          <a:prstGeom prst="rect">
            <a:avLst/>
          </a:prstGeom>
          <a:noFill/>
          <a:ln w="9525">
            <a:noFill/>
          </a:ln>
        </p:spPr>
        <p:txBody>
          <a:bodyPr wrap="none" anchor="ctr" anchorCtr="0">
            <a:spAutoFit/>
          </a:bodyPr>
          <a:lstStyle/>
          <a:p>
            <a:endParaRPr lang="zh-CN" altLang="en-US" dirty="0">
              <a:latin typeface="宋体" panose="02010600030101010101" pitchFamily="2" charset="-122"/>
              <a:ea typeface="宋体" panose="02010600030101010101" pitchFamily="2" charset="-122"/>
            </a:endParaRPr>
          </a:p>
        </p:txBody>
      </p:sp>
      <p:graphicFrame>
        <p:nvGraphicFramePr>
          <p:cNvPr id="2" name="对象 11">
            <a:extLst>
              <a:ext uri="{FF2B5EF4-FFF2-40B4-BE49-F238E27FC236}">
                <a16:creationId xmlns:a16="http://schemas.microsoft.com/office/drawing/2014/main" id="{EB33E6AC-F617-A4A7-89C6-F58ED1FDD49B}"/>
              </a:ext>
            </a:extLst>
          </p:cNvPr>
          <p:cNvGraphicFramePr>
            <a:graphicFrameLocks noChangeAspect="1"/>
          </p:cNvGraphicFramePr>
          <p:nvPr>
            <p:extLst>
              <p:ext uri="{D42A27DB-BD31-4B8C-83A1-F6EECF244321}">
                <p14:modId xmlns:p14="http://schemas.microsoft.com/office/powerpoint/2010/main" val="2068877336"/>
              </p:ext>
            </p:extLst>
          </p:nvPr>
        </p:nvGraphicFramePr>
        <p:xfrm>
          <a:off x="3851920" y="687612"/>
          <a:ext cx="5292080" cy="1460116"/>
        </p:xfrm>
        <a:graphic>
          <a:graphicData uri="http://schemas.openxmlformats.org/presentationml/2006/ole">
            <mc:AlternateContent xmlns:mc="http://schemas.openxmlformats.org/markup-compatibility/2006">
              <mc:Choice xmlns:v="urn:schemas-microsoft-com:vml" Requires="v">
                <p:oleObj r:id="rId2" imgW="3314700" imgH="914400" progId="Equation.DSMT4">
                  <p:embed/>
                </p:oleObj>
              </mc:Choice>
              <mc:Fallback>
                <p:oleObj r:id="rId2" imgW="3314700" imgH="914400" progId="Equation.DSMT4">
                  <p:embed/>
                  <p:pic>
                    <p:nvPicPr>
                      <p:cNvPr id="118817" name="对象 11"/>
                      <p:cNvPicPr/>
                      <p:nvPr/>
                    </p:nvPicPr>
                    <p:blipFill>
                      <a:blip r:embed="rId3"/>
                      <a:stretch>
                        <a:fillRect/>
                      </a:stretch>
                    </p:blipFill>
                    <p:spPr>
                      <a:xfrm>
                        <a:off x="3851920" y="687612"/>
                        <a:ext cx="5292080" cy="1460116"/>
                      </a:xfrm>
                      <a:prstGeom prst="rect">
                        <a:avLst/>
                      </a:prstGeom>
                      <a:noFill/>
                      <a:ln w="38100">
                        <a:noFill/>
                        <a:miter/>
                      </a:ln>
                    </p:spPr>
                  </p:pic>
                </p:oleObj>
              </mc:Fallback>
            </mc:AlternateContent>
          </a:graphicData>
        </a:graphic>
      </p:graphicFrame>
    </p:spTree>
  </p:cSld>
  <p:clrMapOvr>
    <a:masterClrMapping/>
  </p:clrMapOvr>
  <p:transition>
    <p:random/>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灯片编号占位符 3"/>
          <p:cNvSpPr>
            <a:spLocks noGrp="1"/>
          </p:cNvSpPr>
          <p:nvPr>
            <p:ph type="sldNum" sz="quarter" idx="10"/>
          </p:nvPr>
        </p:nvSpPr>
        <p:spPr>
          <a:ln/>
        </p:spPr>
        <p:txBody>
          <a:bodyPr wrap="square" lIns="91440" tIns="45720" rIns="91440" bIns="45720" anchor="t"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5pPr>
          </a:lstStyle>
          <a:p>
            <a:pPr lvl="0" algn="r" eaLnBrk="1" hangingPunct="1">
              <a:buSzTx/>
            </a:pPr>
            <a:fld id="{9A0DB2DC-4C9A-4742-B13C-FB6460FD3503}" type="slidenum">
              <a:rPr lang="ja-JP" altLang="en-US" sz="1800" dirty="0">
                <a:solidFill>
                  <a:srgbClr val="A50021"/>
                </a:solidFill>
                <a:latin typeface="Arial" panose="020B0604020202020204" pitchFamily="34" charset="0"/>
                <a:ea typeface="MS PGothic" panose="020B0600070205080204" pitchFamily="34" charset="-128"/>
              </a:rPr>
              <a:t>4</a:t>
            </a:fld>
            <a:endParaRPr lang="ja-JP" altLang="en-US" sz="1800" dirty="0">
              <a:solidFill>
                <a:srgbClr val="A50021"/>
              </a:solidFill>
              <a:latin typeface="Arial" panose="020B0604020202020204" pitchFamily="34" charset="0"/>
              <a:ea typeface="MS PGothic" panose="020B0600070205080204" pitchFamily="34" charset="-128"/>
            </a:endParaRPr>
          </a:p>
        </p:txBody>
      </p:sp>
      <p:pic>
        <p:nvPicPr>
          <p:cNvPr id="81922" name="Picture 2"/>
          <p:cNvPicPr>
            <a:picLocks noChangeAspect="1"/>
          </p:cNvPicPr>
          <p:nvPr/>
        </p:nvPicPr>
        <p:blipFill>
          <a:blip r:embed="rId2"/>
          <a:stretch>
            <a:fillRect/>
          </a:stretch>
        </p:blipFill>
        <p:spPr>
          <a:xfrm>
            <a:off x="857250" y="1423988"/>
            <a:ext cx="7472363" cy="5114925"/>
          </a:xfrm>
          <a:prstGeom prst="rect">
            <a:avLst/>
          </a:prstGeom>
          <a:noFill/>
          <a:ln w="9525">
            <a:noFill/>
          </a:ln>
        </p:spPr>
      </p:pic>
      <p:sp>
        <p:nvSpPr>
          <p:cNvPr id="81923" name="Rectangle 2"/>
          <p:cNvSpPr>
            <a:spLocks noGrp="1"/>
          </p:cNvSpPr>
          <p:nvPr>
            <p:ph type="title"/>
          </p:nvPr>
        </p:nvSpPr>
        <p:spPr>
          <a:xfrm>
            <a:off x="0" y="0"/>
            <a:ext cx="9144000" cy="762000"/>
          </a:xfrm>
          <a:ln/>
        </p:spPr>
        <p:txBody>
          <a:bodyPr vert="horz" wrap="square" lIns="91440" tIns="45720" rIns="91440" bIns="45720" anchor="b" anchorCtr="0"/>
          <a:lstStyle/>
          <a:p>
            <a:pPr eaLnBrk="1" hangingPunct="1"/>
            <a:r>
              <a:rPr lang="en-US" altLang="zh-CN" sz="3600" b="0" dirty="0">
                <a:latin typeface="Times New Roman" panose="02020603050405020304" pitchFamily="18" charset="0"/>
                <a:ea typeface="黑体" panose="02010609060101010101" pitchFamily="49" charset="-122"/>
              </a:rPr>
              <a:t> 6.5 </a:t>
            </a:r>
            <a:r>
              <a:rPr lang="zh-CN" altLang="en-US" sz="3600" dirty="0">
                <a:latin typeface="Times New Roman" panose="02020603050405020304" pitchFamily="18" charset="0"/>
              </a:rPr>
              <a:t>群智能算法产生的背景</a:t>
            </a:r>
            <a:endParaRPr lang="zh-CN" altLang="en-US" sz="3600" dirty="0"/>
          </a:p>
        </p:txBody>
      </p:sp>
    </p:spTree>
  </p:cSld>
  <p:clrMapOvr>
    <a:masterClrMapping/>
  </p:clrMapOvr>
  <p:transition>
    <p:random/>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7" name="灯片编号占位符 3"/>
          <p:cNvSpPr>
            <a:spLocks noGrp="1"/>
          </p:cNvSpPr>
          <p:nvPr>
            <p:ph type="sldNum" sz="quarter" idx="10"/>
          </p:nvPr>
        </p:nvSpPr>
        <p:spPr>
          <a:ln/>
        </p:spPr>
        <p:txBody>
          <a:bodyPr wrap="square" lIns="91440" tIns="45720" rIns="91440" bIns="45720" anchor="t"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5pPr>
          </a:lstStyle>
          <a:p>
            <a:pPr lvl="0" algn="r" eaLnBrk="1" hangingPunct="1">
              <a:buSzTx/>
            </a:pPr>
            <a:fld id="{9A0DB2DC-4C9A-4742-B13C-FB6460FD3503}" type="slidenum">
              <a:rPr lang="ja-JP" altLang="en-US" sz="1800" dirty="0">
                <a:solidFill>
                  <a:srgbClr val="A50021"/>
                </a:solidFill>
                <a:latin typeface="Arial" panose="020B0604020202020204" pitchFamily="34" charset="0"/>
                <a:ea typeface="MS PGothic" panose="020B0600070205080204" pitchFamily="34" charset="-128"/>
              </a:rPr>
              <a:t>40</a:t>
            </a:fld>
            <a:endParaRPr lang="ja-JP" altLang="en-US" sz="1800" dirty="0">
              <a:solidFill>
                <a:srgbClr val="A50021"/>
              </a:solidFill>
              <a:latin typeface="Arial" panose="020B0604020202020204" pitchFamily="34" charset="0"/>
              <a:ea typeface="MS PGothic" panose="020B0600070205080204" pitchFamily="34" charset="-128"/>
            </a:endParaRPr>
          </a:p>
        </p:txBody>
      </p:sp>
      <p:sp>
        <p:nvSpPr>
          <p:cNvPr id="126978" name="Rectangle 2"/>
          <p:cNvSpPr/>
          <p:nvPr/>
        </p:nvSpPr>
        <p:spPr>
          <a:xfrm>
            <a:off x="304800" y="923925"/>
            <a:ext cx="8534400" cy="461963"/>
          </a:xfrm>
          <a:prstGeom prst="rect">
            <a:avLst/>
          </a:prstGeom>
          <a:noFill/>
          <a:ln w="9525">
            <a:noFill/>
          </a:ln>
        </p:spPr>
        <p:txBody>
          <a:bodyPr anchor="t" anchorCtr="0">
            <a:spAutoFit/>
          </a:bodyPr>
          <a:lstStyle/>
          <a:p>
            <a:pPr>
              <a:buFont typeface="Wingdings" panose="05000000000000000000" pitchFamily="2" charset="2"/>
            </a:pPr>
            <a:r>
              <a:rPr lang="zh-CN" altLang="en-US" b="1" dirty="0">
                <a:solidFill>
                  <a:srgbClr val="0000FF"/>
                </a:solidFill>
                <a:latin typeface="Times New Roman" panose="02020603050405020304" pitchFamily="18" charset="0"/>
                <a:ea typeface="宋体" panose="02010600030101010101" pitchFamily="2" charset="-122"/>
                <a:sym typeface="Symbol" panose="05050102010706020507" pitchFamily="18" charset="2"/>
              </a:rPr>
              <a:t>信息素挥发度</a:t>
            </a:r>
            <a:r>
              <a:rPr lang="en-US" altLang="zh-CN" b="1" dirty="0">
                <a:solidFill>
                  <a:srgbClr val="0000FF"/>
                </a:solidFill>
                <a:latin typeface="Times New Roman" panose="02020603050405020304" pitchFamily="18" charset="0"/>
                <a:ea typeface="宋体" panose="02010600030101010101" pitchFamily="2" charset="-122"/>
                <a:sym typeface="Symbol" panose="05050102010706020507" pitchFamily="18" charset="2"/>
              </a:rPr>
              <a:t>1-</a:t>
            </a:r>
            <a:r>
              <a:rPr lang="en-US" altLang="zh-CN" b="1" i="1" dirty="0">
                <a:solidFill>
                  <a:srgbClr val="0000FF"/>
                </a:solidFill>
                <a:latin typeface="Times New Roman" panose="02020603050405020304" pitchFamily="18" charset="0"/>
                <a:ea typeface="宋体" panose="02010600030101010101" pitchFamily="2" charset="-122"/>
                <a:sym typeface="Symbol" panose="05050102010706020507" pitchFamily="18" charset="2"/>
              </a:rPr>
              <a:t></a:t>
            </a:r>
            <a:endParaRPr lang="zh-CN" altLang="en-US" b="1" i="1" dirty="0">
              <a:solidFill>
                <a:srgbClr val="0000FF"/>
              </a:solidFill>
              <a:latin typeface="Times New Roman" panose="02020603050405020304" pitchFamily="18" charset="0"/>
              <a:ea typeface="Times New Roman" panose="02020603050405020304" pitchFamily="18" charset="0"/>
            </a:endParaRPr>
          </a:p>
        </p:txBody>
      </p:sp>
      <p:sp>
        <p:nvSpPr>
          <p:cNvPr id="126979" name="Rectangle 3"/>
          <p:cNvSpPr>
            <a:spLocks noGrp="1"/>
          </p:cNvSpPr>
          <p:nvPr>
            <p:ph type="title"/>
          </p:nvPr>
        </p:nvSpPr>
        <p:spPr>
          <a:ln/>
        </p:spPr>
        <p:txBody>
          <a:bodyPr vert="horz" wrap="square" lIns="91440" tIns="45720" rIns="91440" bIns="45720" anchor="b" anchorCtr="0"/>
          <a:lstStyle/>
          <a:p>
            <a:pPr eaLnBrk="1" hangingPunct="1">
              <a:buNone/>
            </a:pPr>
            <a:r>
              <a:rPr lang="en-US" altLang="zh-CN" sz="4000" b="0" dirty="0">
                <a:latin typeface="Times New Roman" panose="02020603050405020304" pitchFamily="18" charset="0"/>
                <a:ea typeface="黑体" panose="02010609060101010101" pitchFamily="49" charset="-122"/>
              </a:rPr>
              <a:t> 6</a:t>
            </a:r>
            <a:r>
              <a:rPr lang="en-US" altLang="zh-CN" sz="3600" b="0" dirty="0">
                <a:latin typeface="Times New Roman" panose="02020603050405020304" pitchFamily="18" charset="0"/>
                <a:ea typeface="黑体" panose="02010609060101010101" pitchFamily="49" charset="-122"/>
              </a:rPr>
              <a:t>.7.3  </a:t>
            </a:r>
            <a:r>
              <a:rPr lang="zh-CN" altLang="en-US" sz="3600" b="0" dirty="0">
                <a:latin typeface="Times New Roman" panose="02020603050405020304" pitchFamily="18" charset="0"/>
                <a:ea typeface="黑体" panose="02010609060101010101" pitchFamily="49" charset="-122"/>
              </a:rPr>
              <a:t>蚁群算法的参数选择</a:t>
            </a:r>
            <a:endParaRPr lang="zh-CN" altLang="en-US" sz="3200" b="0" dirty="0">
              <a:latin typeface="Times New Roman" panose="02020603050405020304" pitchFamily="18" charset="0"/>
              <a:ea typeface="黑体" panose="02010609060101010101" pitchFamily="49" charset="-122"/>
            </a:endParaRPr>
          </a:p>
        </p:txBody>
      </p:sp>
      <p:sp>
        <p:nvSpPr>
          <p:cNvPr id="65541" name="Rectangle 6"/>
          <p:cNvSpPr>
            <a:spLocks noChangeArrowheads="1"/>
          </p:cNvSpPr>
          <p:nvPr/>
        </p:nvSpPr>
        <p:spPr bwMode="auto">
          <a:xfrm>
            <a:off x="323850" y="1427163"/>
            <a:ext cx="8496300" cy="2554288"/>
          </a:xfrm>
          <a:prstGeom prst="rect">
            <a:avLst/>
          </a:prstGeom>
          <a:solidFill>
            <a:srgbClr val="FFFFFF"/>
          </a:solidFill>
          <a:ln w="9525">
            <a:solidFill>
              <a:schemeClr val="accent2"/>
            </a:solidFill>
            <a:miter lim="800000"/>
          </a:ln>
        </p:spPr>
        <p:txBody>
          <a:bodyPr>
            <a:spAutoFit/>
          </a:bodyPr>
          <a:lstStyle>
            <a:lvl1pPr algn="just" eaLnBrk="0" hangingPunct="0">
              <a:lnSpc>
                <a:spcPct val="120000"/>
              </a:lnSpc>
              <a:spcBef>
                <a:spcPct val="20000"/>
              </a:spcBef>
              <a:buClr>
                <a:schemeClr val="accent2"/>
              </a:buClr>
              <a:buFont typeface="Wingdings" panose="05000000000000000000"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accent2"/>
              </a:buClr>
              <a:buFont typeface="Wingdings" panose="05000000000000000000"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2"/>
              </a:buClr>
              <a:buFont typeface="Wingdings" panose="05000000000000000000"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eaLnBrk="0" hangingPunct="0">
              <a:spcBef>
                <a:spcPct val="25000"/>
              </a:spcBef>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rgbClr val="99CC00"/>
                </a:solidFill>
                <a:latin typeface="Arial" panose="020B060402020202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 typeface="Wingdings" panose="05000000000000000000" pitchFamily="2" charset="2"/>
              <a:buChar char="Ø"/>
              <a:defRPr/>
            </a:pPr>
            <a:r>
              <a:rPr kumimoji="0" lang="zh-CN" altLang="zh-CN" sz="20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当要处理的问题规模比较大时，会使那些从来未被搜索到的路径</a:t>
            </a:r>
            <a:r>
              <a:rPr kumimoji="0" lang="en-US" altLang="zh-CN" sz="20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0" lang="zh-CN" altLang="zh-CN" sz="20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可行解</a:t>
            </a:r>
            <a:r>
              <a:rPr kumimoji="0" lang="en-US" altLang="zh-CN" sz="20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0" lang="zh-CN" altLang="zh-CN" sz="20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上的信息量减小到接近于</a:t>
            </a:r>
            <a:r>
              <a:rPr kumimoji="0" lang="en-US" altLang="zh-CN" sz="20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0</a:t>
            </a:r>
            <a:r>
              <a:rPr kumimoji="0" lang="zh-CN" altLang="zh-CN" sz="20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，因而降低了算法的全局搜索能力</a:t>
            </a:r>
            <a:r>
              <a:rPr kumimoji="0" lang="zh-CN" altLang="en-US" sz="20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endParaRPr kumimoji="0" lang="en-US" altLang="zh-CN" sz="20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 typeface="Wingdings" panose="05000000000000000000" pitchFamily="2" charset="2"/>
              <a:buNone/>
              <a:defRPr/>
            </a:pPr>
            <a:endParaRPr kumimoji="0" lang="en-US" altLang="zh-CN" sz="20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342900" marR="0" lvl="0" indent="-342900" algn="l" defTabSz="914400" rtl="0" eaLnBrk="1" fontAlgn="base" latinLnBrk="0" hangingPunct="1">
              <a:lnSpc>
                <a:spcPct val="100000"/>
              </a:lnSpc>
              <a:spcBef>
                <a:spcPct val="0"/>
              </a:spcBef>
              <a:spcAft>
                <a:spcPct val="0"/>
              </a:spcAft>
              <a:buClrTx/>
              <a:buSzTx/>
              <a:buFont typeface="Wingdings" panose="05000000000000000000" pitchFamily="2" charset="2"/>
              <a:buChar char="Ø"/>
              <a:defRPr/>
            </a:pPr>
            <a:r>
              <a:rPr kumimoji="0" lang="zh-CN" altLang="zh-CN" sz="20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而且当</a:t>
            </a:r>
            <a:r>
              <a:rPr kumimoji="1" lang="en-US" altLang="zh-CN" sz="20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a:rPr>
              <a:t>1-</a:t>
            </a:r>
            <a:r>
              <a:rPr kumimoji="1" lang="en-US" altLang="zh-CN" sz="2000" b="0" i="1"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a:rPr>
              <a:t></a:t>
            </a:r>
            <a:r>
              <a:rPr kumimoji="1" lang="zh-CN" altLang="en-US" sz="2000" b="0" i="1"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a:rPr>
              <a:t> </a:t>
            </a:r>
            <a:r>
              <a:rPr kumimoji="0" lang="zh-CN" altLang="zh-CN" sz="20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过大时，以前搜索过的路径被再次选择的可能性过大，也会影响到算法的随机性能和全局搜索能力</a:t>
            </a:r>
            <a:r>
              <a:rPr kumimoji="0" lang="zh-CN" altLang="en-US" sz="20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a:t>
            </a:r>
            <a:endParaRPr kumimoji="0" lang="en-US" altLang="zh-CN" sz="20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0" algn="l" defTabSz="914400" rtl="0" eaLnBrk="1" fontAlgn="base" latinLnBrk="0" hangingPunct="1">
              <a:lnSpc>
                <a:spcPct val="100000"/>
              </a:lnSpc>
              <a:spcBef>
                <a:spcPct val="0"/>
              </a:spcBef>
              <a:spcAft>
                <a:spcPct val="0"/>
              </a:spcAft>
              <a:buClrTx/>
              <a:buSzTx/>
              <a:buFont typeface="Wingdings" panose="05000000000000000000" pitchFamily="2" charset="2"/>
              <a:buNone/>
              <a:defRPr/>
            </a:pPr>
            <a:endParaRPr kumimoji="0" lang="en-US" altLang="zh-CN" sz="20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342900" marR="0" lvl="0" indent="-342900" algn="l" defTabSz="914400" rtl="0" eaLnBrk="1" fontAlgn="base" latinLnBrk="0" hangingPunct="1">
              <a:lnSpc>
                <a:spcPct val="100000"/>
              </a:lnSpc>
              <a:spcBef>
                <a:spcPct val="0"/>
              </a:spcBef>
              <a:spcAft>
                <a:spcPct val="0"/>
              </a:spcAft>
              <a:buClrTx/>
              <a:buSzTx/>
              <a:buFont typeface="Wingdings" panose="05000000000000000000" pitchFamily="2" charset="2"/>
              <a:buChar char="Ø"/>
              <a:defRPr/>
            </a:pPr>
            <a:r>
              <a:rPr kumimoji="0" lang="zh-CN" altLang="zh-CN" sz="20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反之，通过减小信息素挥发度</a:t>
            </a:r>
            <a:r>
              <a:rPr kumimoji="0" lang="en-US" altLang="zh-CN" sz="20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 </a:t>
            </a:r>
            <a:r>
              <a:rPr kumimoji="1" lang="en-US" altLang="zh-CN" sz="20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a:rPr>
              <a:t>1-</a:t>
            </a:r>
            <a:r>
              <a:rPr kumimoji="1" lang="en-US" altLang="zh-CN" sz="2000" b="0" i="1"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Symbol" panose="05050102010706020507"/>
              </a:rPr>
              <a:t> </a:t>
            </a:r>
            <a:r>
              <a:rPr kumimoji="0" lang="zh-CN" altLang="zh-CN" sz="20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虽然可以提高算法的随机性能和全局搜索能力，但又会使算法的收敛速度降低</a:t>
            </a:r>
            <a:r>
              <a:rPr kumimoji="0" lang="zh-CN" altLang="en-US" sz="20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a:t>
            </a:r>
            <a:endParaRPr kumimoji="1" lang="en-US" altLang="zh-CN" sz="20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126981" name="Rectangle 2"/>
          <p:cNvSpPr/>
          <p:nvPr/>
        </p:nvSpPr>
        <p:spPr>
          <a:xfrm>
            <a:off x="0" y="0"/>
            <a:ext cx="9144000" cy="0"/>
          </a:xfrm>
          <a:prstGeom prst="rect">
            <a:avLst/>
          </a:prstGeom>
          <a:noFill/>
          <a:ln w="9525">
            <a:noFill/>
          </a:ln>
        </p:spPr>
        <p:txBody>
          <a:bodyPr wrap="none" anchor="ctr" anchorCtr="0">
            <a:spAutoFit/>
          </a:bodyPr>
          <a:lstStyle/>
          <a:p>
            <a:endParaRPr lang="zh-CN" altLang="en-US" dirty="0">
              <a:latin typeface="宋体" panose="02010600030101010101" pitchFamily="2" charset="-122"/>
              <a:ea typeface="宋体" panose="02010600030101010101" pitchFamily="2" charset="-122"/>
            </a:endParaRPr>
          </a:p>
        </p:txBody>
      </p:sp>
      <p:sp>
        <p:nvSpPr>
          <p:cNvPr id="126982" name="Rectangle 4"/>
          <p:cNvSpPr/>
          <p:nvPr/>
        </p:nvSpPr>
        <p:spPr>
          <a:xfrm>
            <a:off x="0" y="0"/>
            <a:ext cx="9144000" cy="0"/>
          </a:xfrm>
          <a:prstGeom prst="rect">
            <a:avLst/>
          </a:prstGeom>
          <a:noFill/>
          <a:ln w="9525">
            <a:noFill/>
          </a:ln>
        </p:spPr>
        <p:txBody>
          <a:bodyPr wrap="none" anchor="ctr" anchorCtr="0">
            <a:spAutoFit/>
          </a:bodyPr>
          <a:lstStyle/>
          <a:p>
            <a:endParaRPr lang="zh-CN" altLang="en-US" dirty="0">
              <a:latin typeface="宋体" panose="02010600030101010101" pitchFamily="2" charset="-122"/>
              <a:ea typeface="宋体" panose="02010600030101010101" pitchFamily="2" charset="-122"/>
            </a:endParaRPr>
          </a:p>
        </p:txBody>
      </p:sp>
      <p:sp>
        <p:nvSpPr>
          <p:cNvPr id="126983" name="Rectangle 6"/>
          <p:cNvSpPr/>
          <p:nvPr/>
        </p:nvSpPr>
        <p:spPr>
          <a:xfrm>
            <a:off x="0" y="0"/>
            <a:ext cx="9144000" cy="0"/>
          </a:xfrm>
          <a:prstGeom prst="rect">
            <a:avLst/>
          </a:prstGeom>
          <a:noFill/>
          <a:ln w="9525">
            <a:noFill/>
          </a:ln>
        </p:spPr>
        <p:txBody>
          <a:bodyPr wrap="none" anchor="ctr" anchorCtr="0">
            <a:spAutoFit/>
          </a:bodyPr>
          <a:lstStyle/>
          <a:p>
            <a:endParaRPr lang="zh-CN" altLang="en-US" dirty="0">
              <a:latin typeface="宋体" panose="02010600030101010101" pitchFamily="2" charset="-122"/>
              <a:ea typeface="宋体" panose="02010600030101010101" pitchFamily="2" charset="-122"/>
            </a:endParaRPr>
          </a:p>
        </p:txBody>
      </p:sp>
      <p:sp>
        <p:nvSpPr>
          <p:cNvPr id="126984" name="Rectangle 6"/>
          <p:cNvSpPr/>
          <p:nvPr/>
        </p:nvSpPr>
        <p:spPr>
          <a:xfrm>
            <a:off x="0" y="0"/>
            <a:ext cx="9144000" cy="0"/>
          </a:xfrm>
          <a:prstGeom prst="rect">
            <a:avLst/>
          </a:prstGeom>
          <a:noFill/>
          <a:ln w="9525">
            <a:noFill/>
          </a:ln>
        </p:spPr>
        <p:txBody>
          <a:bodyPr wrap="none" anchor="ctr" anchorCtr="0">
            <a:spAutoFit/>
          </a:bodyPr>
          <a:lstStyle/>
          <a:p>
            <a:endParaRPr lang="zh-CN" altLang="en-US" dirty="0">
              <a:latin typeface="宋体" panose="02010600030101010101" pitchFamily="2" charset="-122"/>
              <a:ea typeface="宋体" panose="02010600030101010101" pitchFamily="2" charset="-122"/>
            </a:endParaRPr>
          </a:p>
        </p:txBody>
      </p:sp>
      <p:sp>
        <p:nvSpPr>
          <p:cNvPr id="126985" name="Rectangle 8"/>
          <p:cNvSpPr/>
          <p:nvPr/>
        </p:nvSpPr>
        <p:spPr>
          <a:xfrm>
            <a:off x="0" y="0"/>
            <a:ext cx="9144000" cy="0"/>
          </a:xfrm>
          <a:prstGeom prst="rect">
            <a:avLst/>
          </a:prstGeom>
          <a:noFill/>
          <a:ln w="9525">
            <a:noFill/>
          </a:ln>
        </p:spPr>
        <p:txBody>
          <a:bodyPr wrap="none" anchor="ctr" anchorCtr="0">
            <a:spAutoFit/>
          </a:bodyPr>
          <a:lstStyle/>
          <a:p>
            <a:endParaRPr lang="zh-CN" altLang="en-US" dirty="0">
              <a:latin typeface="宋体" panose="02010600030101010101" pitchFamily="2" charset="-122"/>
              <a:ea typeface="宋体" panose="02010600030101010101" pitchFamily="2" charset="-122"/>
            </a:endParaRPr>
          </a:p>
        </p:txBody>
      </p:sp>
      <p:sp>
        <p:nvSpPr>
          <p:cNvPr id="126986" name="Rectangle 2"/>
          <p:cNvSpPr/>
          <p:nvPr/>
        </p:nvSpPr>
        <p:spPr>
          <a:xfrm>
            <a:off x="0" y="0"/>
            <a:ext cx="9144000" cy="0"/>
          </a:xfrm>
          <a:prstGeom prst="rect">
            <a:avLst/>
          </a:prstGeom>
          <a:noFill/>
          <a:ln w="9525">
            <a:noFill/>
          </a:ln>
        </p:spPr>
        <p:txBody>
          <a:bodyPr wrap="none" anchor="ctr" anchorCtr="0">
            <a:spAutoFit/>
          </a:bodyPr>
          <a:lstStyle/>
          <a:p>
            <a:endParaRPr lang="zh-CN" altLang="en-US" dirty="0">
              <a:latin typeface="宋体" panose="02010600030101010101" pitchFamily="2" charset="-122"/>
              <a:ea typeface="宋体" panose="02010600030101010101" pitchFamily="2" charset="-122"/>
            </a:endParaRPr>
          </a:p>
        </p:txBody>
      </p:sp>
      <p:sp>
        <p:nvSpPr>
          <p:cNvPr id="126987" name="Rectangle 4"/>
          <p:cNvSpPr/>
          <p:nvPr/>
        </p:nvSpPr>
        <p:spPr>
          <a:xfrm>
            <a:off x="0" y="0"/>
            <a:ext cx="9144000" cy="0"/>
          </a:xfrm>
          <a:prstGeom prst="rect">
            <a:avLst/>
          </a:prstGeom>
          <a:noFill/>
          <a:ln w="9525">
            <a:noFill/>
          </a:ln>
        </p:spPr>
        <p:txBody>
          <a:bodyPr wrap="none" anchor="ctr" anchorCtr="0">
            <a:spAutoFit/>
          </a:bodyPr>
          <a:lstStyle/>
          <a:p>
            <a:endParaRPr lang="zh-CN" altLang="en-US" dirty="0">
              <a:latin typeface="宋体" panose="02010600030101010101" pitchFamily="2" charset="-122"/>
              <a:ea typeface="宋体" panose="02010600030101010101" pitchFamily="2" charset="-122"/>
            </a:endParaRPr>
          </a:p>
        </p:txBody>
      </p:sp>
      <p:sp>
        <p:nvSpPr>
          <p:cNvPr id="126988" name="Rectangle 6"/>
          <p:cNvSpPr/>
          <p:nvPr/>
        </p:nvSpPr>
        <p:spPr>
          <a:xfrm>
            <a:off x="0" y="0"/>
            <a:ext cx="9144000" cy="0"/>
          </a:xfrm>
          <a:prstGeom prst="rect">
            <a:avLst/>
          </a:prstGeom>
          <a:noFill/>
          <a:ln w="9525">
            <a:noFill/>
          </a:ln>
        </p:spPr>
        <p:txBody>
          <a:bodyPr wrap="none" anchor="ctr" anchorCtr="0">
            <a:spAutoFit/>
          </a:bodyPr>
          <a:lstStyle/>
          <a:p>
            <a:endParaRPr lang="zh-CN" altLang="en-US" dirty="0">
              <a:latin typeface="宋体" panose="02010600030101010101" pitchFamily="2" charset="-122"/>
              <a:ea typeface="宋体" panose="02010600030101010101" pitchFamily="2" charset="-122"/>
            </a:endParaRPr>
          </a:p>
        </p:txBody>
      </p:sp>
      <p:sp>
        <p:nvSpPr>
          <p:cNvPr id="126989" name="Rectangle 8"/>
          <p:cNvSpPr/>
          <p:nvPr/>
        </p:nvSpPr>
        <p:spPr>
          <a:xfrm>
            <a:off x="0" y="0"/>
            <a:ext cx="9144000" cy="0"/>
          </a:xfrm>
          <a:prstGeom prst="rect">
            <a:avLst/>
          </a:prstGeom>
          <a:noFill/>
          <a:ln w="9525">
            <a:noFill/>
          </a:ln>
        </p:spPr>
        <p:txBody>
          <a:bodyPr wrap="none" anchor="ctr" anchorCtr="0">
            <a:spAutoFit/>
          </a:bodyPr>
          <a:lstStyle/>
          <a:p>
            <a:endParaRPr lang="zh-CN" altLang="en-US" dirty="0">
              <a:latin typeface="宋体" panose="02010600030101010101" pitchFamily="2" charset="-122"/>
              <a:ea typeface="宋体" panose="02010600030101010101" pitchFamily="2" charset="-122"/>
            </a:endParaRPr>
          </a:p>
        </p:txBody>
      </p:sp>
      <p:sp>
        <p:nvSpPr>
          <p:cNvPr id="126990" name="Rectangle 2"/>
          <p:cNvSpPr/>
          <p:nvPr/>
        </p:nvSpPr>
        <p:spPr>
          <a:xfrm>
            <a:off x="0" y="0"/>
            <a:ext cx="9144000" cy="0"/>
          </a:xfrm>
          <a:prstGeom prst="rect">
            <a:avLst/>
          </a:prstGeom>
          <a:noFill/>
          <a:ln w="9525">
            <a:noFill/>
          </a:ln>
        </p:spPr>
        <p:txBody>
          <a:bodyPr wrap="none" anchor="ctr" anchorCtr="0">
            <a:spAutoFit/>
          </a:bodyPr>
          <a:lstStyle/>
          <a:p>
            <a:endParaRPr lang="zh-CN" altLang="en-US" dirty="0">
              <a:latin typeface="宋体" panose="02010600030101010101" pitchFamily="2" charset="-122"/>
              <a:ea typeface="宋体" panose="02010600030101010101" pitchFamily="2" charset="-122"/>
            </a:endParaRPr>
          </a:p>
        </p:txBody>
      </p:sp>
      <p:sp>
        <p:nvSpPr>
          <p:cNvPr id="126991" name="Rectangle 4"/>
          <p:cNvSpPr/>
          <p:nvPr/>
        </p:nvSpPr>
        <p:spPr>
          <a:xfrm>
            <a:off x="0" y="0"/>
            <a:ext cx="9144000" cy="0"/>
          </a:xfrm>
          <a:prstGeom prst="rect">
            <a:avLst/>
          </a:prstGeom>
          <a:noFill/>
          <a:ln w="9525">
            <a:noFill/>
          </a:ln>
        </p:spPr>
        <p:txBody>
          <a:bodyPr wrap="none" anchor="ctr" anchorCtr="0">
            <a:spAutoFit/>
          </a:bodyPr>
          <a:lstStyle/>
          <a:p>
            <a:endParaRPr lang="zh-CN" altLang="en-US" dirty="0">
              <a:latin typeface="宋体" panose="02010600030101010101" pitchFamily="2" charset="-122"/>
              <a:ea typeface="宋体" panose="02010600030101010101" pitchFamily="2" charset="-122"/>
            </a:endParaRPr>
          </a:p>
        </p:txBody>
      </p:sp>
      <p:sp>
        <p:nvSpPr>
          <p:cNvPr id="126992" name="Rectangle 8"/>
          <p:cNvSpPr/>
          <p:nvPr/>
        </p:nvSpPr>
        <p:spPr>
          <a:xfrm>
            <a:off x="0" y="0"/>
            <a:ext cx="9144000" cy="0"/>
          </a:xfrm>
          <a:prstGeom prst="rect">
            <a:avLst/>
          </a:prstGeom>
          <a:noFill/>
          <a:ln w="9525">
            <a:noFill/>
          </a:ln>
        </p:spPr>
        <p:txBody>
          <a:bodyPr wrap="none" anchor="ctr" anchorCtr="0">
            <a:spAutoFit/>
          </a:bodyPr>
          <a:lstStyle/>
          <a:p>
            <a:endParaRPr lang="zh-CN" altLang="en-US" dirty="0">
              <a:latin typeface="宋体" panose="02010600030101010101" pitchFamily="2" charset="-122"/>
              <a:ea typeface="宋体" panose="02010600030101010101" pitchFamily="2" charset="-122"/>
            </a:endParaRPr>
          </a:p>
        </p:txBody>
      </p:sp>
      <p:sp>
        <p:nvSpPr>
          <p:cNvPr id="126993" name="Rectangle 10"/>
          <p:cNvSpPr/>
          <p:nvPr/>
        </p:nvSpPr>
        <p:spPr>
          <a:xfrm>
            <a:off x="0" y="0"/>
            <a:ext cx="9144000" cy="0"/>
          </a:xfrm>
          <a:prstGeom prst="rect">
            <a:avLst/>
          </a:prstGeom>
          <a:noFill/>
          <a:ln w="9525">
            <a:noFill/>
          </a:ln>
        </p:spPr>
        <p:txBody>
          <a:bodyPr wrap="none" anchor="ctr" anchorCtr="0">
            <a:spAutoFit/>
          </a:bodyPr>
          <a:lstStyle/>
          <a:p>
            <a:endParaRPr lang="zh-CN" altLang="en-US" dirty="0">
              <a:latin typeface="宋体" panose="02010600030101010101" pitchFamily="2" charset="-122"/>
              <a:ea typeface="宋体" panose="02010600030101010101" pitchFamily="2" charset="-122"/>
            </a:endParaRPr>
          </a:p>
        </p:txBody>
      </p:sp>
      <p:sp>
        <p:nvSpPr>
          <p:cNvPr id="126994" name="Rectangle 2"/>
          <p:cNvSpPr/>
          <p:nvPr/>
        </p:nvSpPr>
        <p:spPr>
          <a:xfrm>
            <a:off x="0" y="0"/>
            <a:ext cx="9144000" cy="0"/>
          </a:xfrm>
          <a:prstGeom prst="rect">
            <a:avLst/>
          </a:prstGeom>
          <a:noFill/>
          <a:ln w="9525">
            <a:noFill/>
          </a:ln>
        </p:spPr>
        <p:txBody>
          <a:bodyPr wrap="none" anchor="ctr" anchorCtr="0">
            <a:spAutoFit/>
          </a:bodyPr>
          <a:lstStyle/>
          <a:p>
            <a:endParaRPr lang="zh-CN" altLang="en-US" dirty="0">
              <a:latin typeface="宋体" panose="02010600030101010101" pitchFamily="2" charset="-122"/>
              <a:ea typeface="宋体" panose="02010600030101010101" pitchFamily="2" charset="-122"/>
            </a:endParaRPr>
          </a:p>
        </p:txBody>
      </p:sp>
      <p:sp>
        <p:nvSpPr>
          <p:cNvPr id="126995" name="Rectangle 4"/>
          <p:cNvSpPr/>
          <p:nvPr/>
        </p:nvSpPr>
        <p:spPr>
          <a:xfrm>
            <a:off x="0" y="0"/>
            <a:ext cx="9144000" cy="0"/>
          </a:xfrm>
          <a:prstGeom prst="rect">
            <a:avLst/>
          </a:prstGeom>
          <a:noFill/>
          <a:ln w="9525">
            <a:noFill/>
          </a:ln>
        </p:spPr>
        <p:txBody>
          <a:bodyPr wrap="none" anchor="ctr" anchorCtr="0">
            <a:spAutoFit/>
          </a:bodyPr>
          <a:lstStyle/>
          <a:p>
            <a:endParaRPr lang="zh-CN" altLang="en-US" dirty="0">
              <a:latin typeface="宋体" panose="02010600030101010101" pitchFamily="2" charset="-122"/>
              <a:ea typeface="宋体" panose="02010600030101010101" pitchFamily="2" charset="-122"/>
            </a:endParaRPr>
          </a:p>
        </p:txBody>
      </p:sp>
      <p:sp>
        <p:nvSpPr>
          <p:cNvPr id="126996" name="Rectangle 26"/>
          <p:cNvSpPr/>
          <p:nvPr/>
        </p:nvSpPr>
        <p:spPr>
          <a:xfrm>
            <a:off x="1331913" y="5972175"/>
            <a:ext cx="2160587" cy="625475"/>
          </a:xfrm>
          <a:prstGeom prst="rect">
            <a:avLst/>
          </a:prstGeom>
          <a:solidFill>
            <a:srgbClr val="FFFFFF"/>
          </a:solidFill>
          <a:ln w="9525" cap="flat" cmpd="sng">
            <a:solidFill>
              <a:srgbClr val="808080"/>
            </a:solidFill>
            <a:prstDash val="solid"/>
            <a:miter/>
            <a:headEnd type="none" w="med" len="med"/>
            <a:tailEnd type="none" w="med" len="med"/>
          </a:ln>
        </p:spPr>
        <p:txBody>
          <a:bodyPr wrap="none" anchor="ctr" anchorCtr="0"/>
          <a:lstStyle/>
          <a:p>
            <a:pPr>
              <a:buFont typeface="Wingdings" panose="05000000000000000000" pitchFamily="2" charset="2"/>
            </a:pPr>
            <a:r>
              <a:rPr lang="zh-CN" altLang="en-US" sz="2000" b="1" dirty="0">
                <a:solidFill>
                  <a:srgbClr val="0000FF"/>
                </a:solidFill>
                <a:latin typeface="Times New Roman" panose="02020603050405020304" pitchFamily="18" charset="0"/>
                <a:ea typeface="宋体" panose="02010600030101010101" pitchFamily="2" charset="-122"/>
              </a:rPr>
              <a:t>信息素启发因子</a:t>
            </a:r>
            <a:r>
              <a:rPr lang="zh-CN" altLang="en-US" sz="2000" b="1" i="1" dirty="0">
                <a:solidFill>
                  <a:srgbClr val="0000FF"/>
                </a:solidFill>
                <a:latin typeface="Times New Roman" panose="02020603050405020304" pitchFamily="18" charset="0"/>
                <a:ea typeface="宋体" panose="02010600030101010101" pitchFamily="2" charset="-122"/>
                <a:sym typeface="Symbol" panose="05050102010706020507" pitchFamily="18" charset="2"/>
              </a:rPr>
              <a:t></a:t>
            </a:r>
            <a:endParaRPr lang="zh-CN" altLang="en-US" sz="2000" b="1" i="1" dirty="0">
              <a:solidFill>
                <a:srgbClr val="0000FF"/>
              </a:solidFill>
              <a:latin typeface="Times New Roman" panose="02020603050405020304" pitchFamily="18" charset="0"/>
              <a:ea typeface="Times New Roman" panose="02020603050405020304" pitchFamily="18" charset="0"/>
            </a:endParaRPr>
          </a:p>
        </p:txBody>
      </p:sp>
      <p:sp>
        <p:nvSpPr>
          <p:cNvPr id="126997" name="AutoShape 23"/>
          <p:cNvSpPr/>
          <p:nvPr/>
        </p:nvSpPr>
        <p:spPr>
          <a:xfrm>
            <a:off x="3619500" y="6326188"/>
            <a:ext cx="1600200" cy="271462"/>
          </a:xfrm>
          <a:custGeom>
            <a:avLst/>
            <a:gdLst/>
            <a:ahLst/>
            <a:cxnLst>
              <a:cxn ang="17694720">
                <a:pos x="0" y="0"/>
              </a:cxn>
              <a:cxn ang="11796480">
                <a:pos x="0" y="0"/>
              </a:cxn>
              <a:cxn ang="5898240">
                <a:pos x="0" y="0"/>
              </a:cxn>
              <a:cxn ang="0">
                <a:pos x="0" y="0"/>
              </a:cxn>
            </a:cxnLst>
            <a:rect l="0" t="0" r="0" b="0"/>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gradFill rotWithShape="0">
            <a:gsLst>
              <a:gs pos="0">
                <a:srgbClr val="A50021"/>
              </a:gs>
              <a:gs pos="100000">
                <a:srgbClr val="FFFFFF"/>
              </a:gs>
            </a:gsLst>
            <a:path path="rect">
              <a:fillToRect l="50000" t="50000" r="50000" b="50000"/>
            </a:path>
            <a:tileRect/>
          </a:gradFill>
          <a:ln w="9525" cap="flat" cmpd="sng">
            <a:solidFill>
              <a:schemeClr val="accent2"/>
            </a:solidFill>
            <a:prstDash val="solid"/>
            <a:miter/>
            <a:headEnd type="none" w="med" len="med"/>
            <a:tailEnd type="none" w="med" len="med"/>
          </a:ln>
        </p:spPr>
        <p:txBody>
          <a:bodyPr/>
          <a:lstStyle/>
          <a:p>
            <a:endParaRPr lang="zh-CN" altLang="en-US"/>
          </a:p>
        </p:txBody>
      </p:sp>
      <p:sp>
        <p:nvSpPr>
          <p:cNvPr id="126998" name="Rectangle 26"/>
          <p:cNvSpPr/>
          <p:nvPr/>
        </p:nvSpPr>
        <p:spPr>
          <a:xfrm>
            <a:off x="5314950" y="5972175"/>
            <a:ext cx="2425700" cy="625475"/>
          </a:xfrm>
          <a:prstGeom prst="rect">
            <a:avLst/>
          </a:prstGeom>
          <a:solidFill>
            <a:srgbClr val="FFFFFF"/>
          </a:solidFill>
          <a:ln w="9525" cap="flat" cmpd="sng">
            <a:solidFill>
              <a:srgbClr val="808080"/>
            </a:solidFill>
            <a:prstDash val="solid"/>
            <a:miter/>
            <a:headEnd type="none" w="med" len="med"/>
            <a:tailEnd type="none" w="med" len="med"/>
          </a:ln>
        </p:spPr>
        <p:txBody>
          <a:bodyPr wrap="none" anchor="ctr" anchorCtr="0"/>
          <a:lstStyle/>
          <a:p>
            <a:pPr>
              <a:buFont typeface="Wingdings" panose="05000000000000000000" pitchFamily="2" charset="2"/>
            </a:pPr>
            <a:r>
              <a:rPr lang="zh-CN" altLang="en-US" sz="2000" b="1" dirty="0">
                <a:solidFill>
                  <a:srgbClr val="0000FF"/>
                </a:solidFill>
                <a:latin typeface="Times New Roman" panose="02020603050405020304" pitchFamily="18" charset="0"/>
                <a:ea typeface="宋体" panose="02010600030101010101" pitchFamily="2" charset="-122"/>
              </a:rPr>
              <a:t>期望值启发式因子</a:t>
            </a:r>
            <a:r>
              <a:rPr lang="zh-CN" altLang="en-US" sz="2000" b="1" i="1" dirty="0">
                <a:solidFill>
                  <a:srgbClr val="0000FF"/>
                </a:solidFill>
                <a:latin typeface="Times New Roman" panose="02020603050405020304" pitchFamily="18" charset="0"/>
                <a:ea typeface="宋体" panose="02010600030101010101" pitchFamily="2" charset="-122"/>
                <a:sym typeface="Symbol" panose="05050102010706020507" pitchFamily="18" charset="2"/>
              </a:rPr>
              <a:t></a:t>
            </a:r>
            <a:endParaRPr lang="zh-CN" altLang="en-US" sz="2000" b="1" i="1" dirty="0">
              <a:solidFill>
                <a:srgbClr val="0000FF"/>
              </a:solidFill>
              <a:latin typeface="Times New Roman" panose="02020603050405020304" pitchFamily="18" charset="0"/>
              <a:ea typeface="Times New Roman" panose="02020603050405020304" pitchFamily="18" charset="0"/>
            </a:endParaRPr>
          </a:p>
        </p:txBody>
      </p:sp>
      <p:sp>
        <p:nvSpPr>
          <p:cNvPr id="126999" name="AutoShape 23"/>
          <p:cNvSpPr/>
          <p:nvPr/>
        </p:nvSpPr>
        <p:spPr>
          <a:xfrm rot="10800000">
            <a:off x="3563938" y="5949950"/>
            <a:ext cx="1600200" cy="285750"/>
          </a:xfrm>
          <a:custGeom>
            <a:avLst/>
            <a:gdLst/>
            <a:ahLst/>
            <a:cxnLst>
              <a:cxn ang="17694720">
                <a:pos x="0" y="0"/>
              </a:cxn>
              <a:cxn ang="11796480">
                <a:pos x="0" y="0"/>
              </a:cxn>
              <a:cxn ang="5898240">
                <a:pos x="0" y="0"/>
              </a:cxn>
              <a:cxn ang="0">
                <a:pos x="0" y="0"/>
              </a:cxn>
            </a:cxnLst>
            <a:rect l="0" t="0" r="0" b="0"/>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gradFill rotWithShape="0">
            <a:gsLst>
              <a:gs pos="0">
                <a:srgbClr val="A50021"/>
              </a:gs>
              <a:gs pos="100000">
                <a:srgbClr val="FFFFFF"/>
              </a:gs>
            </a:gsLst>
            <a:path path="rect">
              <a:fillToRect l="50000" t="50000" r="50000" b="50000"/>
            </a:path>
            <a:tileRect/>
          </a:gradFill>
          <a:ln w="9525" cap="flat" cmpd="sng">
            <a:solidFill>
              <a:schemeClr val="accent2"/>
            </a:solidFill>
            <a:prstDash val="solid"/>
            <a:miter/>
            <a:headEnd type="none" w="med" len="med"/>
            <a:tailEnd type="none" w="med" len="med"/>
          </a:ln>
        </p:spPr>
        <p:txBody>
          <a:bodyPr/>
          <a:lstStyle/>
          <a:p>
            <a:endParaRPr lang="zh-CN" altLang="en-US"/>
          </a:p>
        </p:txBody>
      </p:sp>
      <p:sp>
        <p:nvSpPr>
          <p:cNvPr id="127000" name="Rectangle 26"/>
          <p:cNvSpPr/>
          <p:nvPr/>
        </p:nvSpPr>
        <p:spPr>
          <a:xfrm>
            <a:off x="3276600" y="4149725"/>
            <a:ext cx="2159000" cy="625475"/>
          </a:xfrm>
          <a:prstGeom prst="rect">
            <a:avLst/>
          </a:prstGeom>
          <a:solidFill>
            <a:srgbClr val="FFFFFF"/>
          </a:solidFill>
          <a:ln w="9525" cap="flat" cmpd="sng">
            <a:solidFill>
              <a:srgbClr val="808080"/>
            </a:solidFill>
            <a:prstDash val="solid"/>
            <a:miter/>
            <a:headEnd type="none" w="med" len="med"/>
            <a:tailEnd type="none" w="med" len="med"/>
          </a:ln>
        </p:spPr>
        <p:txBody>
          <a:bodyPr wrap="none" anchor="ctr" anchorCtr="0"/>
          <a:lstStyle/>
          <a:p>
            <a:pPr>
              <a:buFont typeface="Wingdings" panose="05000000000000000000" pitchFamily="2" charset="2"/>
            </a:pPr>
            <a:r>
              <a:rPr lang="zh-CN" altLang="en-US" sz="2000" b="1" dirty="0">
                <a:solidFill>
                  <a:srgbClr val="0000FF"/>
                </a:solidFill>
                <a:latin typeface="Times New Roman" panose="02020603050405020304" pitchFamily="18" charset="0"/>
                <a:ea typeface="宋体" panose="02010600030101010101" pitchFamily="2" charset="-122"/>
                <a:sym typeface="Symbol" panose="05050102010706020507" pitchFamily="18" charset="2"/>
              </a:rPr>
              <a:t>信息素挥发度</a:t>
            </a:r>
            <a:r>
              <a:rPr lang="en-US" altLang="zh-CN" sz="2000" b="1" dirty="0">
                <a:solidFill>
                  <a:srgbClr val="0000FF"/>
                </a:solidFill>
                <a:latin typeface="Times New Roman" panose="02020603050405020304" pitchFamily="18" charset="0"/>
                <a:ea typeface="宋体" panose="02010600030101010101" pitchFamily="2" charset="-122"/>
                <a:sym typeface="Symbol" panose="05050102010706020507" pitchFamily="18" charset="2"/>
              </a:rPr>
              <a:t>1-</a:t>
            </a:r>
            <a:r>
              <a:rPr lang="en-US" altLang="zh-CN" sz="2000" b="1" i="1" dirty="0">
                <a:solidFill>
                  <a:srgbClr val="0000FF"/>
                </a:solidFill>
                <a:latin typeface="Times New Roman" panose="02020603050405020304" pitchFamily="18" charset="0"/>
                <a:ea typeface="宋体" panose="02010600030101010101" pitchFamily="2" charset="-122"/>
                <a:sym typeface="Symbol" panose="05050102010706020507" pitchFamily="18" charset="2"/>
              </a:rPr>
              <a:t></a:t>
            </a:r>
            <a:endParaRPr lang="zh-CN" altLang="en-US" sz="2000" b="1" i="1" dirty="0">
              <a:solidFill>
                <a:srgbClr val="0000FF"/>
              </a:solidFill>
              <a:latin typeface="Times New Roman" panose="02020603050405020304" pitchFamily="18" charset="0"/>
              <a:ea typeface="Times New Roman" panose="02020603050405020304" pitchFamily="18" charset="0"/>
            </a:endParaRPr>
          </a:p>
        </p:txBody>
      </p:sp>
      <p:sp>
        <p:nvSpPr>
          <p:cNvPr id="127001" name="AutoShape 23"/>
          <p:cNvSpPr/>
          <p:nvPr/>
        </p:nvSpPr>
        <p:spPr>
          <a:xfrm rot="-3142529">
            <a:off x="1901825" y="5241925"/>
            <a:ext cx="1600200" cy="269875"/>
          </a:xfrm>
          <a:custGeom>
            <a:avLst/>
            <a:gdLst/>
            <a:ahLst/>
            <a:cxnLst>
              <a:cxn ang="17694720">
                <a:pos x="0" y="0"/>
              </a:cxn>
              <a:cxn ang="11796480">
                <a:pos x="0" y="0"/>
              </a:cxn>
              <a:cxn ang="5898240">
                <a:pos x="0" y="0"/>
              </a:cxn>
              <a:cxn ang="0">
                <a:pos x="0" y="0"/>
              </a:cxn>
            </a:cxnLst>
            <a:rect l="0" t="0" r="0" b="0"/>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gradFill rotWithShape="0">
            <a:gsLst>
              <a:gs pos="0">
                <a:srgbClr val="A50021"/>
              </a:gs>
              <a:gs pos="100000">
                <a:srgbClr val="FFFFFF"/>
              </a:gs>
            </a:gsLst>
            <a:path path="rect">
              <a:fillToRect l="50000" t="50000" r="50000" b="50000"/>
            </a:path>
            <a:tileRect/>
          </a:gradFill>
          <a:ln w="9525" cap="flat" cmpd="sng">
            <a:solidFill>
              <a:schemeClr val="accent2"/>
            </a:solidFill>
            <a:prstDash val="solid"/>
            <a:miter/>
            <a:headEnd type="none" w="med" len="med"/>
            <a:tailEnd type="none" w="med" len="med"/>
          </a:ln>
        </p:spPr>
        <p:txBody>
          <a:bodyPr/>
          <a:lstStyle/>
          <a:p>
            <a:endParaRPr lang="zh-CN" altLang="en-US"/>
          </a:p>
        </p:txBody>
      </p:sp>
      <p:sp>
        <p:nvSpPr>
          <p:cNvPr id="127002" name="AutoShape 23"/>
          <p:cNvSpPr/>
          <p:nvPr/>
        </p:nvSpPr>
        <p:spPr>
          <a:xfrm rot="7767474">
            <a:off x="1547813" y="5026025"/>
            <a:ext cx="1600200" cy="285750"/>
          </a:xfrm>
          <a:custGeom>
            <a:avLst/>
            <a:gdLst/>
            <a:ahLst/>
            <a:cxnLst>
              <a:cxn ang="17694720">
                <a:pos x="0" y="0"/>
              </a:cxn>
              <a:cxn ang="11796480">
                <a:pos x="0" y="0"/>
              </a:cxn>
              <a:cxn ang="5898240">
                <a:pos x="0" y="0"/>
              </a:cxn>
              <a:cxn ang="0">
                <a:pos x="0" y="0"/>
              </a:cxn>
            </a:cxnLst>
            <a:rect l="0" t="0" r="0" b="0"/>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gradFill rotWithShape="0">
            <a:gsLst>
              <a:gs pos="0">
                <a:srgbClr val="A50021"/>
              </a:gs>
              <a:gs pos="100000">
                <a:srgbClr val="FFFFFF"/>
              </a:gs>
            </a:gsLst>
            <a:path path="rect">
              <a:fillToRect l="50000" t="50000" r="50000" b="50000"/>
            </a:path>
            <a:tileRect/>
          </a:gradFill>
          <a:ln w="9525" cap="flat" cmpd="sng">
            <a:solidFill>
              <a:schemeClr val="accent2"/>
            </a:solidFill>
            <a:prstDash val="solid"/>
            <a:miter/>
            <a:headEnd type="none" w="med" len="med"/>
            <a:tailEnd type="none" w="med" len="med"/>
          </a:ln>
        </p:spPr>
        <p:txBody>
          <a:bodyPr/>
          <a:lstStyle/>
          <a:p>
            <a:endParaRPr lang="zh-CN" altLang="en-US"/>
          </a:p>
        </p:txBody>
      </p:sp>
      <p:sp>
        <p:nvSpPr>
          <p:cNvPr id="127003" name="AutoShape 23"/>
          <p:cNvSpPr/>
          <p:nvPr/>
        </p:nvSpPr>
        <p:spPr>
          <a:xfrm rot="-7524790">
            <a:off x="5357813" y="5008563"/>
            <a:ext cx="1600200" cy="273050"/>
          </a:xfrm>
          <a:custGeom>
            <a:avLst/>
            <a:gdLst/>
            <a:ahLst/>
            <a:cxnLst>
              <a:cxn ang="17694720">
                <a:pos x="0" y="0"/>
              </a:cxn>
              <a:cxn ang="11796480">
                <a:pos x="0" y="0"/>
              </a:cxn>
              <a:cxn ang="5898240">
                <a:pos x="0" y="0"/>
              </a:cxn>
              <a:cxn ang="0">
                <a:pos x="0" y="0"/>
              </a:cxn>
            </a:cxnLst>
            <a:rect l="0" t="0" r="0" b="0"/>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gradFill rotWithShape="0">
            <a:gsLst>
              <a:gs pos="0">
                <a:srgbClr val="A50021"/>
              </a:gs>
              <a:gs pos="100000">
                <a:srgbClr val="FFFFFF"/>
              </a:gs>
            </a:gsLst>
            <a:path path="rect">
              <a:fillToRect l="50000" t="50000" r="50000" b="50000"/>
            </a:path>
            <a:tileRect/>
          </a:gradFill>
          <a:ln w="9525" cap="flat" cmpd="sng">
            <a:solidFill>
              <a:schemeClr val="accent2"/>
            </a:solidFill>
            <a:prstDash val="solid"/>
            <a:miter/>
            <a:headEnd type="none" w="med" len="med"/>
            <a:tailEnd type="none" w="med" len="med"/>
          </a:ln>
        </p:spPr>
        <p:txBody>
          <a:bodyPr/>
          <a:lstStyle/>
          <a:p>
            <a:endParaRPr lang="zh-CN" altLang="en-US"/>
          </a:p>
        </p:txBody>
      </p:sp>
      <p:sp>
        <p:nvSpPr>
          <p:cNvPr id="127004" name="AutoShape 23"/>
          <p:cNvSpPr/>
          <p:nvPr/>
        </p:nvSpPr>
        <p:spPr>
          <a:xfrm rot="3332105">
            <a:off x="5073650" y="5281613"/>
            <a:ext cx="1600200" cy="285750"/>
          </a:xfrm>
          <a:custGeom>
            <a:avLst/>
            <a:gdLst/>
            <a:ahLst/>
            <a:cxnLst>
              <a:cxn ang="17694720">
                <a:pos x="0" y="0"/>
              </a:cxn>
              <a:cxn ang="11796480">
                <a:pos x="0" y="0"/>
              </a:cxn>
              <a:cxn ang="5898240">
                <a:pos x="0" y="0"/>
              </a:cxn>
              <a:cxn ang="0">
                <a:pos x="0" y="0"/>
              </a:cxn>
            </a:cxnLst>
            <a:rect l="0" t="0" r="0" b="0"/>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gradFill rotWithShape="0">
            <a:gsLst>
              <a:gs pos="0">
                <a:srgbClr val="A50021"/>
              </a:gs>
              <a:gs pos="100000">
                <a:srgbClr val="FFFFFF"/>
              </a:gs>
            </a:gsLst>
            <a:path path="rect">
              <a:fillToRect l="50000" t="50000" r="50000" b="50000"/>
            </a:path>
            <a:tileRect/>
          </a:gradFill>
          <a:ln w="9525" cap="flat" cmpd="sng">
            <a:solidFill>
              <a:schemeClr val="accent2"/>
            </a:solidFill>
            <a:prstDash val="solid"/>
            <a:miter/>
            <a:headEnd type="none" w="med" len="med"/>
            <a:tailEnd type="none" w="med" len="med"/>
          </a:ln>
        </p:spPr>
        <p:txBody>
          <a:bodyPr/>
          <a:lstStyle/>
          <a:p>
            <a:endParaRPr lang="zh-CN" altLang="en-US"/>
          </a:p>
        </p:txBody>
      </p:sp>
      <p:graphicFrame>
        <p:nvGraphicFramePr>
          <p:cNvPr id="2" name="对象 2">
            <a:extLst>
              <a:ext uri="{FF2B5EF4-FFF2-40B4-BE49-F238E27FC236}">
                <a16:creationId xmlns:a16="http://schemas.microsoft.com/office/drawing/2014/main" id="{07BBDE59-9569-45B4-AF94-A4B28C12F4BC}"/>
              </a:ext>
            </a:extLst>
          </p:cNvPr>
          <p:cNvGraphicFramePr>
            <a:graphicFrameLocks noChangeAspect="1"/>
          </p:cNvGraphicFramePr>
          <p:nvPr>
            <p:extLst>
              <p:ext uri="{D42A27DB-BD31-4B8C-83A1-F6EECF244321}">
                <p14:modId xmlns:p14="http://schemas.microsoft.com/office/powerpoint/2010/main" val="711878424"/>
              </p:ext>
            </p:extLst>
          </p:nvPr>
        </p:nvGraphicFramePr>
        <p:xfrm>
          <a:off x="5675312" y="923925"/>
          <a:ext cx="3240088" cy="490538"/>
        </p:xfrm>
        <a:graphic>
          <a:graphicData uri="http://schemas.openxmlformats.org/presentationml/2006/ole">
            <mc:AlternateContent xmlns:mc="http://schemas.openxmlformats.org/markup-compatibility/2006">
              <mc:Choice xmlns:v="urn:schemas-microsoft-com:vml" Requires="v">
                <p:oleObj r:id="rId2" imgW="1574800" imgH="241300" progId="Equation.DSMT4">
                  <p:embed/>
                </p:oleObj>
              </mc:Choice>
              <mc:Fallback>
                <p:oleObj r:id="rId2" imgW="1574800" imgH="241300" progId="Equation.DSMT4">
                  <p:embed/>
                  <p:pic>
                    <p:nvPicPr>
                      <p:cNvPr id="119844" name="对象 2"/>
                      <p:cNvPicPr/>
                      <p:nvPr/>
                    </p:nvPicPr>
                    <p:blipFill>
                      <a:blip r:embed="rId3"/>
                      <a:stretch>
                        <a:fillRect/>
                      </a:stretch>
                    </p:blipFill>
                    <p:spPr>
                      <a:xfrm>
                        <a:off x="5675312" y="923925"/>
                        <a:ext cx="3240088" cy="490538"/>
                      </a:xfrm>
                      <a:prstGeom prst="rect">
                        <a:avLst/>
                      </a:prstGeom>
                      <a:noFill/>
                      <a:ln w="38100">
                        <a:noFill/>
                        <a:miter/>
                      </a:ln>
                    </p:spPr>
                  </p:pic>
                </p:oleObj>
              </mc:Fallback>
            </mc:AlternateContent>
          </a:graphicData>
        </a:graphic>
      </p:graphicFrame>
    </p:spTree>
  </p:cSld>
  <p:clrMapOvr>
    <a:masterClrMapping/>
  </p:clrMapOvr>
  <p:transition>
    <p:random/>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1" name="灯片编号占位符 3"/>
          <p:cNvSpPr>
            <a:spLocks noGrp="1"/>
          </p:cNvSpPr>
          <p:nvPr>
            <p:ph type="sldNum" sz="quarter" idx="10"/>
          </p:nvPr>
        </p:nvSpPr>
        <p:spPr>
          <a:ln/>
        </p:spPr>
        <p:txBody>
          <a:bodyPr wrap="square" lIns="91440" tIns="45720" rIns="91440" bIns="45720" anchor="t"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5pPr>
          </a:lstStyle>
          <a:p>
            <a:pPr lvl="0" algn="r" eaLnBrk="1" hangingPunct="1">
              <a:buSzTx/>
            </a:pPr>
            <a:fld id="{9A0DB2DC-4C9A-4742-B13C-FB6460FD3503}" type="slidenum">
              <a:rPr lang="ja-JP" altLang="en-US" sz="1800" dirty="0">
                <a:solidFill>
                  <a:srgbClr val="A50021"/>
                </a:solidFill>
                <a:latin typeface="Arial" panose="020B0604020202020204" pitchFamily="34" charset="0"/>
                <a:ea typeface="MS PGothic" panose="020B0600070205080204" pitchFamily="34" charset="-128"/>
              </a:rPr>
              <a:t>41</a:t>
            </a:fld>
            <a:endParaRPr lang="ja-JP" altLang="en-US" sz="1800" dirty="0">
              <a:solidFill>
                <a:srgbClr val="A50021"/>
              </a:solidFill>
              <a:latin typeface="Arial" panose="020B0604020202020204" pitchFamily="34" charset="0"/>
              <a:ea typeface="MS PGothic" panose="020B0600070205080204" pitchFamily="34" charset="-128"/>
            </a:endParaRPr>
          </a:p>
        </p:txBody>
      </p:sp>
      <p:sp>
        <p:nvSpPr>
          <p:cNvPr id="133122" name="Text Box 2"/>
          <p:cNvSpPr txBox="1"/>
          <p:nvPr/>
        </p:nvSpPr>
        <p:spPr>
          <a:xfrm>
            <a:off x="0" y="76200"/>
            <a:ext cx="9144000" cy="396875"/>
          </a:xfrm>
          <a:prstGeom prst="rect">
            <a:avLst/>
          </a:prstGeom>
          <a:noFill/>
          <a:ln w="38100">
            <a:noFill/>
          </a:ln>
        </p:spPr>
        <p:txBody>
          <a:bodyPr anchor="t" anchorCtr="0">
            <a:spAutoFit/>
          </a:bodyPr>
          <a:lstStyle/>
          <a:p>
            <a:pPr algn="ctr">
              <a:spcBef>
                <a:spcPct val="50000"/>
              </a:spcBef>
            </a:pPr>
            <a:r>
              <a:rPr lang="en-US" altLang="zh-CN" sz="2000" dirty="0">
                <a:solidFill>
                  <a:schemeClr val="accent2"/>
                </a:solidFill>
                <a:latin typeface="Arial" panose="020B0604020202020204" pitchFamily="34" charset="0"/>
                <a:ea typeface="宋体" panose="02010600030101010101" pitchFamily="2" charset="-122"/>
              </a:rPr>
              <a:t>Introduction of Artificial Intelligence</a:t>
            </a:r>
          </a:p>
        </p:txBody>
      </p:sp>
      <p:pic>
        <p:nvPicPr>
          <p:cNvPr id="133123" name="Picture 3" descr="waseda_mark"/>
          <p:cNvPicPr>
            <a:picLocks noChangeAspect="1"/>
          </p:cNvPicPr>
          <p:nvPr/>
        </p:nvPicPr>
        <p:blipFill>
          <a:blip r:embed="rId2">
            <a:grayscl/>
            <a:lum bright="79999" contrast="-89999"/>
          </a:blip>
          <a:stretch>
            <a:fillRect/>
          </a:stretch>
        </p:blipFill>
        <p:spPr>
          <a:xfrm>
            <a:off x="1116013" y="930275"/>
            <a:ext cx="6840537" cy="5307013"/>
          </a:xfrm>
          <a:prstGeom prst="rect">
            <a:avLst/>
          </a:prstGeom>
          <a:noFill/>
          <a:ln w="9525">
            <a:noFill/>
          </a:ln>
        </p:spPr>
      </p:pic>
      <p:sp>
        <p:nvSpPr>
          <p:cNvPr id="133124" name="Rectangle 4"/>
          <p:cNvSpPr>
            <a:spLocks noGrp="1"/>
          </p:cNvSpPr>
          <p:nvPr>
            <p:ph idx="1"/>
          </p:nvPr>
        </p:nvSpPr>
        <p:spPr>
          <a:xfrm>
            <a:off x="179388" y="765175"/>
            <a:ext cx="8642350" cy="5400675"/>
          </a:xfrm>
          <a:ln/>
        </p:spPr>
        <p:txBody>
          <a:bodyPr vert="horz" wrap="square" lIns="91440" tIns="45720" rIns="91440" bIns="45720" anchor="t" anchorCtr="0"/>
          <a:lstStyle/>
          <a:p>
            <a:pPr eaLnBrk="1" hangingPunct="1"/>
            <a:endParaRPr lang="en-US" altLang="zh-CN" b="1" dirty="0"/>
          </a:p>
          <a:p>
            <a:pPr eaLnBrk="1" hangingPunct="1">
              <a:buNone/>
            </a:pPr>
            <a:endParaRPr lang="en-US" altLang="zh-CN" b="1" dirty="0"/>
          </a:p>
          <a:p>
            <a:pPr algn="ctr" eaLnBrk="1" hangingPunct="1">
              <a:buNone/>
            </a:pPr>
            <a:r>
              <a:rPr lang="en-US" altLang="zh-CN" sz="8000" b="1" dirty="0">
                <a:solidFill>
                  <a:schemeClr val="accent2"/>
                </a:solidFill>
                <a:latin typeface="Times New Roman" panose="02020603050405020304" pitchFamily="18" charset="0"/>
              </a:rPr>
              <a:t>THE END</a:t>
            </a:r>
          </a:p>
        </p:txBody>
      </p:sp>
      <p:pic>
        <p:nvPicPr>
          <p:cNvPr id="133125" name="Picture 5" descr="wsd1"/>
          <p:cNvPicPr>
            <a:picLocks noChangeAspect="1"/>
          </p:cNvPicPr>
          <p:nvPr/>
        </p:nvPicPr>
        <p:blipFill>
          <a:blip r:embed="rId3"/>
          <a:stretch>
            <a:fillRect/>
          </a:stretch>
        </p:blipFill>
        <p:spPr>
          <a:xfrm>
            <a:off x="0" y="5661025"/>
            <a:ext cx="9144000" cy="1196975"/>
          </a:xfrm>
          <a:prstGeom prst="rect">
            <a:avLst/>
          </a:prstGeom>
          <a:noFill/>
          <a:ln w="9525">
            <a:noFill/>
          </a:ln>
        </p:spPr>
      </p:pic>
      <p:sp>
        <p:nvSpPr>
          <p:cNvPr id="133126" name="Line 6"/>
          <p:cNvSpPr/>
          <p:nvPr/>
        </p:nvSpPr>
        <p:spPr>
          <a:xfrm>
            <a:off x="228600" y="457200"/>
            <a:ext cx="8686800" cy="0"/>
          </a:xfrm>
          <a:prstGeom prst="line">
            <a:avLst/>
          </a:prstGeom>
          <a:ln w="57150" cap="flat" cmpd="thinThick">
            <a:solidFill>
              <a:schemeClr val="accent2"/>
            </a:solidFill>
            <a:prstDash val="solid"/>
            <a:round/>
            <a:headEnd type="none" w="med" len="med"/>
            <a:tailEnd type="none" w="med" len="med"/>
          </a:ln>
        </p:spPr>
      </p:sp>
    </p:spTree>
  </p:cSld>
  <p:clrMapOvr>
    <a:masterClrMapping/>
  </p:clrMapOvr>
  <p:transition>
    <p:random/>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灯片编号占位符 3"/>
          <p:cNvSpPr>
            <a:spLocks noGrp="1"/>
          </p:cNvSpPr>
          <p:nvPr>
            <p:ph type="sldNum" sz="quarter" idx="10"/>
          </p:nvPr>
        </p:nvSpPr>
        <p:spPr>
          <a:ln/>
        </p:spPr>
        <p:txBody>
          <a:bodyPr wrap="square" lIns="91440" tIns="45720" rIns="91440" bIns="45720" anchor="t"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5pPr>
          </a:lstStyle>
          <a:p>
            <a:pPr lvl="0" algn="r" eaLnBrk="1" hangingPunct="1">
              <a:buSzTx/>
            </a:pPr>
            <a:fld id="{9A0DB2DC-4C9A-4742-B13C-FB6460FD3503}" type="slidenum">
              <a:rPr lang="ja-JP" altLang="en-US" sz="1800" dirty="0">
                <a:solidFill>
                  <a:srgbClr val="A50021"/>
                </a:solidFill>
                <a:latin typeface="Arial" panose="020B0604020202020204" pitchFamily="34" charset="0"/>
                <a:ea typeface="MS PGothic" panose="020B0600070205080204" pitchFamily="34" charset="-128"/>
              </a:rPr>
              <a:t>5</a:t>
            </a:fld>
            <a:endParaRPr lang="ja-JP" altLang="en-US" sz="1800" dirty="0">
              <a:solidFill>
                <a:srgbClr val="A50021"/>
              </a:solidFill>
              <a:latin typeface="Arial" panose="020B0604020202020204" pitchFamily="34" charset="0"/>
              <a:ea typeface="MS PGothic" panose="020B0600070205080204" pitchFamily="34" charset="-128"/>
            </a:endParaRPr>
          </a:p>
        </p:txBody>
      </p:sp>
      <p:sp>
        <p:nvSpPr>
          <p:cNvPr id="6" name="Rectangle 1027"/>
          <p:cNvSpPr txBox="1"/>
          <p:nvPr/>
        </p:nvSpPr>
        <p:spPr>
          <a:xfrm>
            <a:off x="611188" y="981075"/>
            <a:ext cx="8281987" cy="5400675"/>
          </a:xfrm>
          <a:prstGeom prst="rect">
            <a:avLst/>
          </a:prstGeom>
          <a:noFill/>
          <a:ln w="9525">
            <a:noFill/>
          </a:ln>
        </p:spPr>
        <p:txBody>
          <a:bodyPr anchor="t" anchorCtr="0"/>
          <a:lstStyle/>
          <a:p>
            <a:pPr marL="469900" indent="-469900" algn="just">
              <a:lnSpc>
                <a:spcPct val="160000"/>
              </a:lnSpc>
              <a:spcBef>
                <a:spcPct val="20000"/>
              </a:spcBef>
              <a:buClr>
                <a:schemeClr val="accent2"/>
              </a:buClr>
              <a:buFont typeface="Wingdings" panose="05000000000000000000" pitchFamily="2" charset="2"/>
              <a:buChar char="o"/>
            </a:pPr>
            <a:r>
              <a:rPr lang="en-US" altLang="zh-CN" sz="3000" b="1" dirty="0">
                <a:solidFill>
                  <a:schemeClr val="tx1"/>
                </a:solidFill>
                <a:latin typeface="Times New Roman" panose="02020603050405020304" pitchFamily="18" charset="0"/>
                <a:ea typeface="宋体" panose="02010600030101010101" pitchFamily="2" charset="-122"/>
              </a:rPr>
              <a:t>6.1  </a:t>
            </a:r>
            <a:r>
              <a:rPr lang="zh-CN" altLang="en-US" sz="3000" b="1" dirty="0">
                <a:solidFill>
                  <a:schemeClr val="tx1"/>
                </a:solidFill>
                <a:latin typeface="Times New Roman" panose="02020603050405020304" pitchFamily="18" charset="0"/>
                <a:ea typeface="宋体" panose="02010600030101010101" pitchFamily="2" charset="-122"/>
              </a:rPr>
              <a:t>进化算法的产生与发展 </a:t>
            </a:r>
          </a:p>
          <a:p>
            <a:pPr marL="469900" indent="-469900" algn="just">
              <a:lnSpc>
                <a:spcPct val="160000"/>
              </a:lnSpc>
              <a:spcBef>
                <a:spcPct val="20000"/>
              </a:spcBef>
              <a:buClr>
                <a:schemeClr val="accent2"/>
              </a:buClr>
              <a:buFont typeface="Wingdings" panose="05000000000000000000" pitchFamily="2" charset="2"/>
              <a:buChar char="o"/>
            </a:pPr>
            <a:r>
              <a:rPr lang="en-US" altLang="zh-CN" sz="3000" b="1" dirty="0">
                <a:solidFill>
                  <a:schemeClr val="tx1"/>
                </a:solidFill>
                <a:latin typeface="Times New Roman" panose="02020603050405020304" pitchFamily="18" charset="0"/>
                <a:ea typeface="宋体" panose="02010600030101010101" pitchFamily="2" charset="-122"/>
              </a:rPr>
              <a:t>6.2  </a:t>
            </a:r>
            <a:r>
              <a:rPr lang="zh-CN" altLang="en-US" sz="3000" b="1" dirty="0">
                <a:solidFill>
                  <a:schemeClr val="tx1"/>
                </a:solidFill>
                <a:latin typeface="Times New Roman" panose="02020603050405020304" pitchFamily="18" charset="0"/>
                <a:ea typeface="宋体" panose="02010600030101010101" pitchFamily="2" charset="-122"/>
              </a:rPr>
              <a:t>基本遗传算法 </a:t>
            </a:r>
          </a:p>
          <a:p>
            <a:pPr marL="469900" indent="-469900" algn="just">
              <a:lnSpc>
                <a:spcPct val="160000"/>
              </a:lnSpc>
              <a:spcBef>
                <a:spcPct val="20000"/>
              </a:spcBef>
              <a:buClr>
                <a:schemeClr val="accent2"/>
              </a:buClr>
              <a:buFont typeface="Wingdings" panose="05000000000000000000" pitchFamily="2" charset="2"/>
              <a:buChar char="o"/>
            </a:pPr>
            <a:r>
              <a:rPr lang="en-US" altLang="zh-CN" sz="3000" b="1" dirty="0">
                <a:solidFill>
                  <a:schemeClr val="tx1"/>
                </a:solidFill>
                <a:latin typeface="Times New Roman" panose="02020603050405020304" pitchFamily="18" charset="0"/>
                <a:ea typeface="宋体" panose="02010600030101010101" pitchFamily="2" charset="-122"/>
              </a:rPr>
              <a:t>6.3  </a:t>
            </a:r>
            <a:r>
              <a:rPr lang="zh-CN" altLang="en-US" sz="3000" b="1" dirty="0">
                <a:solidFill>
                  <a:schemeClr val="tx1"/>
                </a:solidFill>
                <a:latin typeface="Times New Roman" panose="02020603050405020304" pitchFamily="18" charset="0"/>
                <a:ea typeface="宋体" panose="02010600030101010101" pitchFamily="2" charset="-122"/>
              </a:rPr>
              <a:t>遗传算法的改进算法 </a:t>
            </a:r>
          </a:p>
          <a:p>
            <a:pPr marL="469900" indent="-469900" algn="just">
              <a:lnSpc>
                <a:spcPct val="160000"/>
              </a:lnSpc>
              <a:spcBef>
                <a:spcPct val="20000"/>
              </a:spcBef>
              <a:buClr>
                <a:schemeClr val="accent2"/>
              </a:buClr>
              <a:buFont typeface="Wingdings" panose="05000000000000000000" pitchFamily="2" charset="2"/>
              <a:buChar char="o"/>
            </a:pPr>
            <a:r>
              <a:rPr lang="en-US" altLang="zh-CN" sz="3000" b="1" dirty="0">
                <a:solidFill>
                  <a:schemeClr val="tx1"/>
                </a:solidFill>
                <a:latin typeface="Times New Roman" panose="02020603050405020304" pitchFamily="18" charset="0"/>
                <a:ea typeface="宋体" panose="02010600030101010101" pitchFamily="2" charset="-122"/>
              </a:rPr>
              <a:t>6.4  </a:t>
            </a:r>
            <a:r>
              <a:rPr lang="zh-CN" altLang="en-US" sz="3000" b="1" dirty="0">
                <a:solidFill>
                  <a:schemeClr val="tx1"/>
                </a:solidFill>
                <a:latin typeface="Times New Roman" panose="02020603050405020304" pitchFamily="18" charset="0"/>
                <a:ea typeface="宋体" panose="02010600030101010101" pitchFamily="2" charset="-122"/>
              </a:rPr>
              <a:t>遗传算法的应用</a:t>
            </a:r>
            <a:endParaRPr lang="en-US" altLang="zh-CN" sz="3000" b="1" dirty="0">
              <a:solidFill>
                <a:schemeClr val="tx1"/>
              </a:solidFill>
              <a:latin typeface="Times New Roman" panose="02020603050405020304" pitchFamily="18" charset="0"/>
              <a:ea typeface="宋体" panose="02010600030101010101" pitchFamily="2" charset="-122"/>
            </a:endParaRPr>
          </a:p>
          <a:p>
            <a:pPr marL="469900" indent="-469900" algn="just">
              <a:lnSpc>
                <a:spcPct val="160000"/>
              </a:lnSpc>
              <a:spcBef>
                <a:spcPct val="20000"/>
              </a:spcBef>
              <a:buClr>
                <a:schemeClr val="accent2"/>
              </a:buClr>
              <a:buFont typeface="Wingdings" panose="05000000000000000000" pitchFamily="2" charset="2"/>
              <a:buChar char="o"/>
            </a:pPr>
            <a:r>
              <a:rPr lang="en-US" altLang="en-US" sz="3000" b="1" dirty="0">
                <a:solidFill>
                  <a:schemeClr val="tx1"/>
                </a:solidFill>
                <a:latin typeface="Times New Roman" panose="02020603050405020304" pitchFamily="18" charset="0"/>
                <a:ea typeface="宋体" panose="02010600030101010101" pitchFamily="2" charset="-122"/>
              </a:rPr>
              <a:t>6.5  </a:t>
            </a:r>
            <a:r>
              <a:rPr lang="zh-CN" altLang="en-US" sz="3000" b="1" dirty="0">
                <a:solidFill>
                  <a:schemeClr val="tx1"/>
                </a:solidFill>
                <a:latin typeface="Times New Roman" panose="02020603050405020304" pitchFamily="18" charset="0"/>
                <a:ea typeface="宋体" panose="02010600030101010101" pitchFamily="2" charset="-122"/>
              </a:rPr>
              <a:t>群智能算法产生的背景</a:t>
            </a:r>
            <a:endParaRPr lang="en-US" altLang="zh-CN" sz="3000" b="1" dirty="0">
              <a:solidFill>
                <a:schemeClr val="tx1"/>
              </a:solidFill>
              <a:latin typeface="Times New Roman" panose="02020603050405020304" pitchFamily="18" charset="0"/>
              <a:ea typeface="宋体" panose="02010600030101010101" pitchFamily="2" charset="-122"/>
            </a:endParaRPr>
          </a:p>
          <a:p>
            <a:pPr marL="469900" indent="-469900" algn="just">
              <a:lnSpc>
                <a:spcPct val="160000"/>
              </a:lnSpc>
              <a:spcBef>
                <a:spcPct val="20000"/>
              </a:spcBef>
              <a:buClr>
                <a:schemeClr val="accent2"/>
              </a:buClr>
              <a:buFont typeface="Wingdings" panose="05000000000000000000" pitchFamily="2" charset="2"/>
              <a:buChar char="o"/>
            </a:pPr>
            <a:r>
              <a:rPr lang="en-US" altLang="en-US" sz="3000" b="1" dirty="0">
                <a:solidFill>
                  <a:schemeClr val="tx1"/>
                </a:solidFill>
                <a:latin typeface="Times New Roman" panose="02020603050405020304" pitchFamily="18" charset="0"/>
                <a:ea typeface="宋体" panose="02010600030101010101" pitchFamily="2" charset="-122"/>
              </a:rPr>
              <a:t>6.</a:t>
            </a:r>
            <a:r>
              <a:rPr lang="en-US" altLang="en-US" sz="3000" b="1" dirty="0">
                <a:solidFill>
                  <a:srgbClr val="0000FF"/>
                </a:solidFill>
                <a:latin typeface="Times New Roman" panose="02020603050405020304" pitchFamily="18" charset="0"/>
                <a:ea typeface="宋体" panose="02010600030101010101" pitchFamily="2" charset="-122"/>
              </a:rPr>
              <a:t>6  </a:t>
            </a:r>
            <a:r>
              <a:rPr lang="zh-CN" altLang="en-US" sz="3000" b="1" dirty="0">
                <a:solidFill>
                  <a:srgbClr val="0000FF"/>
                </a:solidFill>
                <a:latin typeface="Times New Roman" panose="02020603050405020304" pitchFamily="18" charset="0"/>
                <a:ea typeface="宋体" panose="02010600030101010101" pitchFamily="2" charset="-122"/>
              </a:rPr>
              <a:t>粒子群优化算法及其应用</a:t>
            </a:r>
            <a:endParaRPr lang="en-US" altLang="zh-CN" sz="3000" b="1" dirty="0">
              <a:solidFill>
                <a:srgbClr val="0000FF"/>
              </a:solidFill>
              <a:latin typeface="Times New Roman" panose="02020603050405020304" pitchFamily="18" charset="0"/>
              <a:ea typeface="宋体" panose="02010600030101010101" pitchFamily="2" charset="-122"/>
            </a:endParaRPr>
          </a:p>
          <a:p>
            <a:pPr marL="469900" indent="-469900" algn="just">
              <a:lnSpc>
                <a:spcPct val="160000"/>
              </a:lnSpc>
              <a:spcBef>
                <a:spcPct val="20000"/>
              </a:spcBef>
              <a:buClr>
                <a:schemeClr val="accent2"/>
              </a:buClr>
              <a:buFont typeface="Wingdings" panose="05000000000000000000" pitchFamily="2" charset="2"/>
              <a:buChar char="o"/>
            </a:pPr>
            <a:r>
              <a:rPr lang="en-US" altLang="en-US" sz="3000" b="1" dirty="0">
                <a:solidFill>
                  <a:schemeClr val="tx1"/>
                </a:solidFill>
                <a:latin typeface="Times New Roman" panose="02020603050405020304" pitchFamily="18" charset="0"/>
                <a:ea typeface="宋体" panose="02010600030101010101" pitchFamily="2" charset="-122"/>
              </a:rPr>
              <a:t>6.7  </a:t>
            </a:r>
            <a:r>
              <a:rPr lang="zh-CN" altLang="en-US" sz="3000" b="1" dirty="0">
                <a:solidFill>
                  <a:schemeClr val="tx1"/>
                </a:solidFill>
                <a:latin typeface="Times New Roman" panose="02020603050405020304" pitchFamily="18" charset="0"/>
                <a:ea typeface="宋体" panose="02010600030101010101" pitchFamily="2" charset="-122"/>
              </a:rPr>
              <a:t>蚁群算法及其应用</a:t>
            </a:r>
          </a:p>
        </p:txBody>
      </p:sp>
      <p:sp>
        <p:nvSpPr>
          <p:cNvPr id="82947" name="Rectangle 4"/>
          <p:cNvSpPr/>
          <p:nvPr/>
        </p:nvSpPr>
        <p:spPr>
          <a:xfrm>
            <a:off x="0" y="0"/>
            <a:ext cx="9144000" cy="765175"/>
          </a:xfrm>
          <a:prstGeom prst="rect">
            <a:avLst/>
          </a:prstGeom>
          <a:solidFill>
            <a:srgbClr val="A50021"/>
          </a:solidFill>
          <a:ln w="9525">
            <a:noFill/>
          </a:ln>
        </p:spPr>
        <p:txBody>
          <a:bodyPr anchor="b" anchorCtr="0"/>
          <a:lstStyle/>
          <a:p>
            <a:pPr indent="176530"/>
            <a:r>
              <a:rPr lang="zh-CN" altLang="en-US" sz="3600" dirty="0">
                <a:latin typeface="Times New Roman" panose="02020603050405020304" pitchFamily="18" charset="0"/>
                <a:ea typeface="黑体" panose="02010609060101010101" pitchFamily="49" charset="-122"/>
              </a:rPr>
              <a:t>第</a:t>
            </a:r>
            <a:r>
              <a:rPr lang="en-US" altLang="zh-CN" sz="3600" dirty="0">
                <a:latin typeface="Times New Roman" panose="02020603050405020304" pitchFamily="18" charset="0"/>
                <a:ea typeface="黑体" panose="02010609060101010101" pitchFamily="49" charset="-122"/>
              </a:rPr>
              <a:t>6</a:t>
            </a:r>
            <a:r>
              <a:rPr lang="zh-CN" altLang="en-US" sz="3600" dirty="0">
                <a:latin typeface="Times New Roman" panose="02020603050405020304" pitchFamily="18" charset="0"/>
                <a:ea typeface="黑体" panose="02010609060101010101" pitchFamily="49" charset="-122"/>
              </a:rPr>
              <a:t>章  智能计算及其应用</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 calcmode="lin" valueType="num">
                                      <p:cBhvr additive="base">
                                        <p:cTn id="12" dur="500" fill="hold"/>
                                        <p:tgtEl>
                                          <p:spTgt spid="6">
                                            <p:txEl>
                                              <p:pRg st="1" end="1"/>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6">
                                            <p:txEl>
                                              <p:pRg st="1" end="1"/>
                                            </p:txEl>
                                          </p:spTgt>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 calcmode="lin" valueType="num">
                                      <p:cBhvr additive="base">
                                        <p:cTn id="17" dur="500" fill="hold"/>
                                        <p:tgtEl>
                                          <p:spTgt spid="6">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6">
                                            <p:txEl>
                                              <p:pRg st="2" end="2"/>
                                            </p:txEl>
                                          </p:spTgt>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8" fill="hold" grpId="0" nodeType="after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 calcmode="lin" valueType="num">
                                      <p:cBhvr additive="base">
                                        <p:cTn id="22" dur="500" fill="hold"/>
                                        <p:tgtEl>
                                          <p:spTgt spid="6">
                                            <p:txEl>
                                              <p:pRg st="3" end="3"/>
                                            </p:txEl>
                                          </p:spTgt>
                                        </p:tgtEl>
                                        <p:attrNameLst>
                                          <p:attrName>ppt_x</p:attrName>
                                        </p:attrNameLst>
                                      </p:cBhvr>
                                      <p:tavLst>
                                        <p:tav tm="0">
                                          <p:val>
                                            <p:strVal val="0-#ppt_w/2"/>
                                          </p:val>
                                        </p:tav>
                                        <p:tav tm="100000">
                                          <p:val>
                                            <p:strVal val="#ppt_x"/>
                                          </p:val>
                                        </p:tav>
                                      </p:tavLst>
                                    </p:anim>
                                    <p:anim calcmode="lin" valueType="num">
                                      <p:cBhvr additive="base">
                                        <p:cTn id="23" dur="500" fill="hold"/>
                                        <p:tgtEl>
                                          <p:spTgt spid="6">
                                            <p:txEl>
                                              <p:pRg st="3" end="3"/>
                                            </p:txEl>
                                          </p:spTgt>
                                        </p:tgtEl>
                                        <p:attrNameLst>
                                          <p:attrName>ppt_y</p:attrName>
                                        </p:attrNameLst>
                                      </p:cBhvr>
                                      <p:tavLst>
                                        <p:tav tm="0">
                                          <p:val>
                                            <p:strVal val="#ppt_y"/>
                                          </p:val>
                                        </p:tav>
                                        <p:tav tm="100000">
                                          <p:val>
                                            <p:strVal val="#ppt_y"/>
                                          </p:val>
                                        </p:tav>
                                      </p:tavLst>
                                    </p:anim>
                                  </p:childTnLst>
                                </p:cTn>
                              </p:par>
                            </p:childTnLst>
                          </p:cTn>
                        </p:par>
                        <p:par>
                          <p:cTn id="24" fill="hold">
                            <p:stCondLst>
                              <p:cond delay="2000"/>
                            </p:stCondLst>
                            <p:childTnLst>
                              <p:par>
                                <p:cTn id="25" presetID="2" presetClass="entr" presetSubtype="8" fill="hold" grpId="0" nodeType="after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 calcmode="lin" valueType="num">
                                      <p:cBhvr additive="base">
                                        <p:cTn id="27" dur="500" fill="hold"/>
                                        <p:tgtEl>
                                          <p:spTgt spid="6">
                                            <p:txEl>
                                              <p:pRg st="4" end="4"/>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6">
                                            <p:txEl>
                                              <p:pRg st="4" end="4"/>
                                            </p:txEl>
                                          </p:spTgt>
                                        </p:tgtEl>
                                        <p:attrNameLst>
                                          <p:attrName>ppt_y</p:attrName>
                                        </p:attrNameLst>
                                      </p:cBhvr>
                                      <p:tavLst>
                                        <p:tav tm="0">
                                          <p:val>
                                            <p:strVal val="#ppt_y"/>
                                          </p:val>
                                        </p:tav>
                                        <p:tav tm="100000">
                                          <p:val>
                                            <p:strVal val="#ppt_y"/>
                                          </p:val>
                                        </p:tav>
                                      </p:tavLst>
                                    </p:anim>
                                  </p:childTnLst>
                                </p:cTn>
                              </p:par>
                            </p:childTnLst>
                          </p:cTn>
                        </p:par>
                        <p:par>
                          <p:cTn id="29" fill="hold">
                            <p:stCondLst>
                              <p:cond delay="2500"/>
                            </p:stCondLst>
                            <p:childTnLst>
                              <p:par>
                                <p:cTn id="30" presetID="2" presetClass="entr" presetSubtype="8" fill="hold" grpId="0" nodeType="afterEffect">
                                  <p:stCondLst>
                                    <p:cond delay="0"/>
                                  </p:stCondLst>
                                  <p:childTnLst>
                                    <p:set>
                                      <p:cBhvr>
                                        <p:cTn id="31" dur="1" fill="hold">
                                          <p:stCondLst>
                                            <p:cond delay="0"/>
                                          </p:stCondLst>
                                        </p:cTn>
                                        <p:tgtEl>
                                          <p:spTgt spid="6">
                                            <p:txEl>
                                              <p:pRg st="5" end="5"/>
                                            </p:txEl>
                                          </p:spTgt>
                                        </p:tgtEl>
                                        <p:attrNameLst>
                                          <p:attrName>style.visibility</p:attrName>
                                        </p:attrNameLst>
                                      </p:cBhvr>
                                      <p:to>
                                        <p:strVal val="visible"/>
                                      </p:to>
                                    </p:set>
                                    <p:anim calcmode="lin" valueType="num">
                                      <p:cBhvr additive="base">
                                        <p:cTn id="32" dur="500" fill="hold"/>
                                        <p:tgtEl>
                                          <p:spTgt spid="6">
                                            <p:txEl>
                                              <p:pRg st="5" end="5"/>
                                            </p:txEl>
                                          </p:spTgt>
                                        </p:tgtEl>
                                        <p:attrNameLst>
                                          <p:attrName>ppt_x</p:attrName>
                                        </p:attrNameLst>
                                      </p:cBhvr>
                                      <p:tavLst>
                                        <p:tav tm="0">
                                          <p:val>
                                            <p:strVal val="0-#ppt_w/2"/>
                                          </p:val>
                                        </p:tav>
                                        <p:tav tm="100000">
                                          <p:val>
                                            <p:strVal val="#ppt_x"/>
                                          </p:val>
                                        </p:tav>
                                      </p:tavLst>
                                    </p:anim>
                                    <p:anim calcmode="lin" valueType="num">
                                      <p:cBhvr additive="base">
                                        <p:cTn id="33" dur="500" fill="hold"/>
                                        <p:tgtEl>
                                          <p:spTgt spid="6">
                                            <p:txEl>
                                              <p:pRg st="5" end="5"/>
                                            </p:txEl>
                                          </p:spTgt>
                                        </p:tgtEl>
                                        <p:attrNameLst>
                                          <p:attrName>ppt_y</p:attrName>
                                        </p:attrNameLst>
                                      </p:cBhvr>
                                      <p:tavLst>
                                        <p:tav tm="0">
                                          <p:val>
                                            <p:strVal val="#ppt_y"/>
                                          </p:val>
                                        </p:tav>
                                        <p:tav tm="100000">
                                          <p:val>
                                            <p:strVal val="#ppt_y"/>
                                          </p:val>
                                        </p:tav>
                                      </p:tavLst>
                                    </p:anim>
                                  </p:childTnLst>
                                </p:cTn>
                              </p:par>
                            </p:childTnLst>
                          </p:cTn>
                        </p:par>
                        <p:par>
                          <p:cTn id="34" fill="hold">
                            <p:stCondLst>
                              <p:cond delay="3000"/>
                            </p:stCondLst>
                            <p:childTnLst>
                              <p:par>
                                <p:cTn id="35" presetID="2" presetClass="entr" presetSubtype="8" fill="hold" grpId="0" nodeType="afterEffect">
                                  <p:stCondLst>
                                    <p:cond delay="0"/>
                                  </p:stCondLst>
                                  <p:childTnLst>
                                    <p:set>
                                      <p:cBhvr>
                                        <p:cTn id="36" dur="1" fill="hold">
                                          <p:stCondLst>
                                            <p:cond delay="0"/>
                                          </p:stCondLst>
                                        </p:cTn>
                                        <p:tgtEl>
                                          <p:spTgt spid="6">
                                            <p:txEl>
                                              <p:pRg st="6" end="6"/>
                                            </p:txEl>
                                          </p:spTgt>
                                        </p:tgtEl>
                                        <p:attrNameLst>
                                          <p:attrName>style.visibility</p:attrName>
                                        </p:attrNameLst>
                                      </p:cBhvr>
                                      <p:to>
                                        <p:strVal val="visible"/>
                                      </p:to>
                                    </p:set>
                                    <p:anim calcmode="lin" valueType="num">
                                      <p:cBhvr additive="base">
                                        <p:cTn id="37" dur="500" fill="hold"/>
                                        <p:tgtEl>
                                          <p:spTgt spid="6">
                                            <p:txEl>
                                              <p:pRg st="6" end="6"/>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6">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dvAuto="100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灯片编号占位符 3"/>
          <p:cNvSpPr>
            <a:spLocks noGrp="1"/>
          </p:cNvSpPr>
          <p:nvPr>
            <p:ph type="sldNum" sz="quarter" idx="10"/>
          </p:nvPr>
        </p:nvSpPr>
        <p:spPr>
          <a:ln/>
        </p:spPr>
        <p:txBody>
          <a:bodyPr wrap="square" lIns="91440" tIns="45720" rIns="91440" bIns="45720" anchor="t"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5pPr>
          </a:lstStyle>
          <a:p>
            <a:pPr lvl="0" algn="r" eaLnBrk="1" hangingPunct="1">
              <a:buSzTx/>
            </a:pPr>
            <a:fld id="{9A0DB2DC-4C9A-4742-B13C-FB6460FD3503}" type="slidenum">
              <a:rPr lang="ja-JP" altLang="en-US" sz="1800" dirty="0">
                <a:solidFill>
                  <a:srgbClr val="A50021"/>
                </a:solidFill>
                <a:latin typeface="Arial" panose="020B0604020202020204" pitchFamily="34" charset="0"/>
                <a:ea typeface="MS PGothic" panose="020B0600070205080204" pitchFamily="34" charset="-128"/>
              </a:rPr>
              <a:t>6</a:t>
            </a:fld>
            <a:endParaRPr lang="ja-JP" altLang="en-US" sz="1800" dirty="0">
              <a:solidFill>
                <a:srgbClr val="A50021"/>
              </a:solidFill>
              <a:latin typeface="Arial" panose="020B0604020202020204" pitchFamily="34" charset="0"/>
              <a:ea typeface="MS PGothic" panose="020B0600070205080204" pitchFamily="34" charset="-128"/>
            </a:endParaRPr>
          </a:p>
        </p:txBody>
      </p:sp>
      <p:sp>
        <p:nvSpPr>
          <p:cNvPr id="83970" name="Rectangle 2"/>
          <p:cNvSpPr>
            <a:spLocks noGrp="1"/>
          </p:cNvSpPr>
          <p:nvPr>
            <p:ph type="title"/>
          </p:nvPr>
        </p:nvSpPr>
        <p:spPr>
          <a:ln/>
        </p:spPr>
        <p:txBody>
          <a:bodyPr vert="horz" wrap="square" lIns="91440" tIns="45720" rIns="91440" bIns="45720" anchor="b" anchorCtr="0"/>
          <a:lstStyle/>
          <a:p>
            <a:pPr eaLnBrk="1" hangingPunct="1"/>
            <a:r>
              <a:rPr lang="en-US" altLang="zh-CN" sz="3600" b="0" dirty="0">
                <a:latin typeface="Times New Roman" panose="02020603050405020304" pitchFamily="18" charset="0"/>
                <a:ea typeface="黑体" panose="02010609060101010101" pitchFamily="49" charset="-122"/>
              </a:rPr>
              <a:t>6.6  </a:t>
            </a:r>
            <a:r>
              <a:rPr lang="zh-CN" altLang="en-US" sz="3600" b="0" dirty="0">
                <a:latin typeface="Times New Roman" panose="02020603050405020304" pitchFamily="18" charset="0"/>
                <a:ea typeface="黑体" panose="02010609060101010101" pitchFamily="49" charset="-122"/>
              </a:rPr>
              <a:t>粒子群优化算法及其应用</a:t>
            </a:r>
          </a:p>
        </p:txBody>
      </p:sp>
      <p:sp>
        <p:nvSpPr>
          <p:cNvPr id="79875" name="Rectangle 3"/>
          <p:cNvSpPr>
            <a:spLocks noGrp="1" noChangeArrowheads="1"/>
          </p:cNvSpPr>
          <p:nvPr>
            <p:ph idx="1"/>
          </p:nvPr>
        </p:nvSpPr>
        <p:spPr>
          <a:xfrm>
            <a:off x="395288" y="1052513"/>
            <a:ext cx="8497888" cy="5400675"/>
          </a:xfrm>
        </p:spPr>
        <p:txBody>
          <a:bodyPr vert="horz" wrap="square" lIns="91440" tIns="45720" rIns="91440" bIns="45720" numCol="1" anchor="t" anchorCtr="0" compatLnSpc="1"/>
          <a:lstStyle/>
          <a:p>
            <a:pPr marL="469900" marR="0" lvl="0" indent="-469900" algn="just" defTabSz="914400" rtl="0" eaLnBrk="1" fontAlgn="base" latinLnBrk="0" hangingPunct="1">
              <a:lnSpc>
                <a:spcPct val="140000"/>
              </a:lnSpc>
              <a:spcBef>
                <a:spcPct val="20000"/>
              </a:spcBef>
              <a:spcAft>
                <a:spcPct val="0"/>
              </a:spcAft>
              <a:buClr>
                <a:schemeClr val="accent2"/>
              </a:buClr>
              <a:buSzTx/>
              <a:buFont typeface="Wingdings" panose="05000000000000000000" pitchFamily="2" charset="2"/>
              <a:buChar char="o"/>
              <a:defRPr/>
            </a:pPr>
            <a:r>
              <a:rPr kumimoji="1" lang="zh-CN" altLang="en-US" sz="2800" b="1" i="0" u="none" strike="noStrike" kern="0" cap="none" spc="0" normalizeH="0" baseline="0" noProof="0" dirty="0">
                <a:ln>
                  <a:noFill/>
                </a:ln>
                <a:solidFill>
                  <a:srgbClr val="0000FF"/>
                </a:solidFill>
                <a:effectLst/>
                <a:uLnTx/>
                <a:uFillTx/>
                <a:latin typeface="宋体" panose="02010600030101010101" pitchFamily="2" charset="-122"/>
                <a:ea typeface="+mn-ea"/>
                <a:cs typeface="+mn-cs"/>
              </a:rPr>
              <a:t>产生背景</a:t>
            </a:r>
            <a:endParaRPr kumimoji="1" lang="en-US" altLang="zh-CN" sz="2800" b="1" i="0" u="none" strike="noStrike" kern="0" cap="none" spc="0" normalizeH="0" baseline="0" noProof="0" dirty="0">
              <a:ln>
                <a:noFill/>
              </a:ln>
              <a:solidFill>
                <a:srgbClr val="0000FF"/>
              </a:solidFill>
              <a:effectLst/>
              <a:uLnTx/>
              <a:uFillTx/>
              <a:latin typeface="宋体" panose="02010600030101010101" pitchFamily="2" charset="-122"/>
              <a:ea typeface="+mn-ea"/>
              <a:cs typeface="+mn-cs"/>
            </a:endParaRPr>
          </a:p>
          <a:p>
            <a:pPr marL="0" marR="0" lvl="0" indent="0" algn="just" defTabSz="914400" rtl="0" eaLnBrk="1" fontAlgn="base" latinLnBrk="0" hangingPunct="1">
              <a:lnSpc>
                <a:spcPct val="140000"/>
              </a:lnSpc>
              <a:spcBef>
                <a:spcPct val="20000"/>
              </a:spcBef>
              <a:spcAft>
                <a:spcPct val="0"/>
              </a:spcAft>
              <a:buClr>
                <a:schemeClr val="accent2"/>
              </a:buClr>
              <a:buSzTx/>
              <a:buFont typeface="Wingdings" panose="05000000000000000000" pitchFamily="2" charset="2"/>
              <a:buNone/>
              <a:defRPr/>
            </a:pPr>
            <a:r>
              <a:rPr kumimoji="0" lang="zh-CN" altLang="en-US" sz="2600" b="1" i="0" u="none" strike="noStrike" kern="1200" cap="none" spc="0" normalizeH="0" baseline="0" noProof="0" dirty="0">
                <a:ln>
                  <a:noFill/>
                </a:ln>
                <a:solidFill>
                  <a:schemeClr val="tx1"/>
                </a:solidFill>
                <a:effectLst/>
                <a:uLnTx/>
                <a:uFillTx/>
                <a:latin typeface="Times New Roman" panose="02020603050405020304" pitchFamily="18" charset="0"/>
                <a:ea typeface="+mn-ea"/>
                <a:cs typeface="+mn-cs"/>
              </a:rPr>
              <a:t>粒子群优化（</a:t>
            </a:r>
            <a:r>
              <a:rPr kumimoji="0" lang="en-US" altLang="zh-CN" sz="2600" b="1" i="0" u="none" strike="noStrike" kern="1200" cap="none" spc="0" normalizeH="0" baseline="0" noProof="0" dirty="0">
                <a:ln>
                  <a:noFill/>
                </a:ln>
                <a:solidFill>
                  <a:schemeClr val="tx1"/>
                </a:solidFill>
                <a:effectLst/>
                <a:uLnTx/>
                <a:uFillTx/>
                <a:latin typeface="Times New Roman" panose="02020603050405020304" pitchFamily="18" charset="0"/>
                <a:ea typeface="+mn-ea"/>
                <a:cs typeface="+mn-cs"/>
              </a:rPr>
              <a:t>Particle Swarm Optimization, PSO</a:t>
            </a:r>
            <a:r>
              <a:rPr kumimoji="0" lang="zh-CN" altLang="en-US" sz="2600" b="1" i="0" u="none" strike="noStrike" kern="1200" cap="none" spc="0" normalizeH="0" baseline="0" noProof="0" dirty="0">
                <a:ln>
                  <a:noFill/>
                </a:ln>
                <a:solidFill>
                  <a:schemeClr val="tx1"/>
                </a:solidFill>
                <a:effectLst/>
                <a:uLnTx/>
                <a:uFillTx/>
                <a:latin typeface="Times New Roman" panose="02020603050405020304" pitchFamily="18" charset="0"/>
                <a:ea typeface="+mn-ea"/>
                <a:cs typeface="+mn-cs"/>
              </a:rPr>
              <a:t>）算法是由美国普渡大学的</a:t>
            </a:r>
            <a:r>
              <a:rPr kumimoji="0" lang="en-US" altLang="zh-CN" sz="2600" b="1" i="0" u="none" strike="noStrike" kern="1200" cap="none" spc="0" normalizeH="0" baseline="0" noProof="0" dirty="0">
                <a:ln>
                  <a:noFill/>
                </a:ln>
                <a:solidFill>
                  <a:schemeClr val="tx1"/>
                </a:solidFill>
                <a:effectLst/>
                <a:uLnTx/>
                <a:uFillTx/>
                <a:latin typeface="Times New Roman" panose="02020603050405020304" pitchFamily="18" charset="0"/>
                <a:ea typeface="+mn-ea"/>
                <a:cs typeface="+mn-cs"/>
              </a:rPr>
              <a:t>Kennedy</a:t>
            </a:r>
            <a:r>
              <a:rPr kumimoji="0" lang="zh-CN" altLang="en-US" sz="2600" b="1" i="0" u="none" strike="noStrike" kern="1200" cap="none" spc="0" normalizeH="0" baseline="0" noProof="0" dirty="0">
                <a:ln>
                  <a:noFill/>
                </a:ln>
                <a:solidFill>
                  <a:schemeClr val="tx1"/>
                </a:solidFill>
                <a:effectLst/>
                <a:uLnTx/>
                <a:uFillTx/>
                <a:latin typeface="Times New Roman" panose="02020603050405020304" pitchFamily="18" charset="0"/>
                <a:ea typeface="+mn-ea"/>
                <a:cs typeface="+mn-cs"/>
              </a:rPr>
              <a:t>和</a:t>
            </a:r>
            <a:r>
              <a:rPr kumimoji="0" lang="en-US" altLang="zh-CN" sz="2600" b="1" i="0" u="none" strike="noStrike" kern="1200" cap="none" spc="0" normalizeH="0" baseline="0" noProof="0" dirty="0" err="1">
                <a:ln>
                  <a:noFill/>
                </a:ln>
                <a:solidFill>
                  <a:schemeClr val="tx1"/>
                </a:solidFill>
                <a:effectLst/>
                <a:uLnTx/>
                <a:uFillTx/>
                <a:latin typeface="Times New Roman" panose="02020603050405020304" pitchFamily="18" charset="0"/>
                <a:ea typeface="+mn-ea"/>
                <a:cs typeface="+mn-cs"/>
              </a:rPr>
              <a:t>Eberhart</a:t>
            </a:r>
            <a:r>
              <a:rPr kumimoji="0" lang="zh-CN" altLang="en-US" sz="2600" b="1" i="0" u="none" strike="noStrike" kern="1200" cap="none" spc="0" normalizeH="0" baseline="0" noProof="0" dirty="0">
                <a:ln>
                  <a:noFill/>
                </a:ln>
                <a:solidFill>
                  <a:schemeClr val="tx1"/>
                </a:solidFill>
                <a:effectLst/>
                <a:uLnTx/>
                <a:uFillTx/>
                <a:latin typeface="Times New Roman" panose="02020603050405020304" pitchFamily="18" charset="0"/>
                <a:ea typeface="+mn-ea"/>
                <a:cs typeface="+mn-cs"/>
              </a:rPr>
              <a:t>于</a:t>
            </a:r>
            <a:r>
              <a:rPr kumimoji="0" lang="en-US" altLang="zh-CN" sz="2600" b="1" i="0" u="none" strike="noStrike" kern="1200" cap="none" spc="0" normalizeH="0" baseline="0" noProof="0" dirty="0">
                <a:ln>
                  <a:noFill/>
                </a:ln>
                <a:solidFill>
                  <a:srgbClr val="FF0000"/>
                </a:solidFill>
                <a:effectLst/>
                <a:uLnTx/>
                <a:uFillTx/>
                <a:latin typeface="Times New Roman" panose="02020603050405020304" pitchFamily="18" charset="0"/>
                <a:ea typeface="+mn-ea"/>
                <a:cs typeface="+mn-cs"/>
              </a:rPr>
              <a:t>1995</a:t>
            </a:r>
            <a:r>
              <a:rPr kumimoji="0" lang="zh-CN" altLang="en-US" sz="2600" b="1" i="0" u="none" strike="noStrike" kern="1200" cap="none" spc="0" normalizeH="0" baseline="0" noProof="0" dirty="0">
                <a:ln>
                  <a:noFill/>
                </a:ln>
                <a:solidFill>
                  <a:srgbClr val="FF0000"/>
                </a:solidFill>
                <a:effectLst/>
                <a:uLnTx/>
                <a:uFillTx/>
                <a:latin typeface="Times New Roman" panose="02020603050405020304" pitchFamily="18" charset="0"/>
                <a:ea typeface="+mn-ea"/>
                <a:cs typeface="+mn-cs"/>
              </a:rPr>
              <a:t>年</a:t>
            </a:r>
            <a:r>
              <a:rPr kumimoji="0" lang="zh-CN" altLang="en-US" sz="2600" b="1" i="0" u="none" strike="noStrike" kern="1200" cap="none" spc="0" normalizeH="0" baseline="0" noProof="0" dirty="0">
                <a:ln>
                  <a:noFill/>
                </a:ln>
                <a:solidFill>
                  <a:schemeClr val="tx1"/>
                </a:solidFill>
                <a:effectLst/>
                <a:uLnTx/>
                <a:uFillTx/>
                <a:latin typeface="Times New Roman" panose="02020603050405020304" pitchFamily="18" charset="0"/>
                <a:ea typeface="+mn-ea"/>
                <a:cs typeface="+mn-cs"/>
              </a:rPr>
              <a:t>提出，它的基本概念源于</a:t>
            </a:r>
            <a:r>
              <a:rPr kumimoji="0" lang="zh-CN" altLang="en-US" sz="2600" b="1" i="0" u="none" strike="noStrike" kern="1200" cap="none" spc="0" normalizeH="0" baseline="0" noProof="0" dirty="0">
                <a:ln>
                  <a:noFill/>
                </a:ln>
                <a:solidFill>
                  <a:srgbClr val="FF0000"/>
                </a:solidFill>
                <a:effectLst/>
                <a:uLnTx/>
                <a:uFillTx/>
                <a:latin typeface="Times New Roman" panose="02020603050405020304" pitchFamily="18" charset="0"/>
                <a:ea typeface="+mn-ea"/>
                <a:cs typeface="+mn-cs"/>
              </a:rPr>
              <a:t>对鸟群觅食行为的研究</a:t>
            </a:r>
            <a:r>
              <a:rPr kumimoji="0" lang="zh-CN" altLang="en-US" sz="2600" b="1" i="0" u="none" strike="noStrike" kern="1200" cap="none" spc="0" normalizeH="0" baseline="0" noProof="0" dirty="0">
                <a:ln>
                  <a:noFill/>
                </a:ln>
                <a:solidFill>
                  <a:schemeClr val="tx1"/>
                </a:solidFill>
                <a:effectLst/>
                <a:uLnTx/>
                <a:uFillTx/>
                <a:latin typeface="Times New Roman" panose="02020603050405020304" pitchFamily="18" charset="0"/>
                <a:ea typeface="+mn-ea"/>
                <a:cs typeface="+mn-cs"/>
              </a:rPr>
              <a:t>。</a:t>
            </a:r>
            <a:endParaRPr kumimoji="0" lang="en-US" altLang="zh-CN" sz="2600" b="1" i="0" u="none" strike="noStrike" kern="1200" cap="none" spc="0" normalizeH="0" baseline="0" noProof="0" dirty="0">
              <a:ln>
                <a:noFill/>
              </a:ln>
              <a:solidFill>
                <a:schemeClr val="tx1"/>
              </a:solidFill>
              <a:effectLst/>
              <a:uLnTx/>
              <a:uFillTx/>
              <a:latin typeface="Times New Roman" panose="02020603050405020304" pitchFamily="18" charset="0"/>
              <a:ea typeface="+mn-ea"/>
              <a:cs typeface="+mn-cs"/>
            </a:endParaRPr>
          </a:p>
          <a:p>
            <a:pPr marL="0" marR="0" lvl="0" indent="0" algn="just" defTabSz="914400" rtl="0" eaLnBrk="1" fontAlgn="base" latinLnBrk="0" hangingPunct="1">
              <a:lnSpc>
                <a:spcPct val="140000"/>
              </a:lnSpc>
              <a:spcBef>
                <a:spcPct val="20000"/>
              </a:spcBef>
              <a:spcAft>
                <a:spcPct val="0"/>
              </a:spcAft>
              <a:buClr>
                <a:schemeClr val="accent2"/>
              </a:buClr>
              <a:buSzTx/>
              <a:buNone/>
              <a:defRPr/>
            </a:pPr>
            <a:endParaRPr kumimoji="0" lang="zh-CN" altLang="en-US" sz="2600" b="1" i="0" u="none" strike="noStrike" kern="1200" cap="none" spc="0" normalizeH="0" baseline="0" noProof="0" dirty="0">
              <a:ln>
                <a:noFill/>
              </a:ln>
              <a:solidFill>
                <a:srgbClr val="0000FF"/>
              </a:solidFill>
              <a:effectLst/>
              <a:uLnTx/>
              <a:uFillTx/>
              <a:latin typeface="Times New Roman" panose="02020603050405020304" pitchFamily="18" charset="0"/>
              <a:ea typeface="+mn-ea"/>
              <a:cs typeface="+mn-cs"/>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9875">
                                            <p:txEl>
                                              <p:pRg st="0" end="0"/>
                                            </p:txEl>
                                          </p:spTgt>
                                        </p:tgtEl>
                                        <p:attrNameLst>
                                          <p:attrName>style.visibility</p:attrName>
                                        </p:attrNameLst>
                                      </p:cBhvr>
                                      <p:to>
                                        <p:strVal val="visible"/>
                                      </p:to>
                                    </p:set>
                                    <p:anim calcmode="lin" valueType="num">
                                      <p:cBhvr additive="base">
                                        <p:cTn id="7" dur="500" fill="hold"/>
                                        <p:tgtEl>
                                          <p:spTgt spid="7987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987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9875">
                                            <p:txEl>
                                              <p:pRg st="1" end="1"/>
                                            </p:txEl>
                                          </p:spTgt>
                                        </p:tgtEl>
                                        <p:attrNameLst>
                                          <p:attrName>style.visibility</p:attrName>
                                        </p:attrNameLst>
                                      </p:cBhvr>
                                      <p:to>
                                        <p:strVal val="visible"/>
                                      </p:to>
                                    </p:set>
                                    <p:anim calcmode="lin" valueType="num">
                                      <p:cBhvr additive="base">
                                        <p:cTn id="13" dur="500" fill="hold"/>
                                        <p:tgtEl>
                                          <p:spTgt spid="7987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79875">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5"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79CB436-C274-8B94-83A9-E09105E7C600}"/>
              </a:ext>
            </a:extLst>
          </p:cNvPr>
          <p:cNvSpPr>
            <a:spLocks noGrp="1"/>
          </p:cNvSpPr>
          <p:nvPr>
            <p:ph type="title"/>
          </p:nvPr>
        </p:nvSpPr>
        <p:spPr/>
        <p:txBody>
          <a:bodyPr/>
          <a:lstStyle/>
          <a:p>
            <a:r>
              <a:rPr lang="en-US" altLang="zh-CN" sz="4000" b="0" dirty="0">
                <a:latin typeface="Times New Roman" panose="02020603050405020304" pitchFamily="18" charset="0"/>
                <a:ea typeface="黑体" panose="02010609060101010101" pitchFamily="49" charset="-122"/>
              </a:rPr>
              <a:t>6.6  </a:t>
            </a:r>
            <a:r>
              <a:rPr lang="zh-CN" altLang="en-US" sz="4000" b="0" dirty="0">
                <a:latin typeface="Times New Roman" panose="02020603050405020304" pitchFamily="18" charset="0"/>
                <a:ea typeface="黑体" panose="02010609060101010101" pitchFamily="49" charset="-122"/>
              </a:rPr>
              <a:t>粒子群优化算法及其应用</a:t>
            </a:r>
            <a:endParaRPr lang="zh-CN" altLang="en-US" dirty="0"/>
          </a:p>
        </p:txBody>
      </p:sp>
      <p:sp>
        <p:nvSpPr>
          <p:cNvPr id="3" name="内容占位符 2">
            <a:extLst>
              <a:ext uri="{FF2B5EF4-FFF2-40B4-BE49-F238E27FC236}">
                <a16:creationId xmlns:a16="http://schemas.microsoft.com/office/drawing/2014/main" id="{7CB7144C-56C8-0AE8-3E40-6C8889D15838}"/>
              </a:ext>
            </a:extLst>
          </p:cNvPr>
          <p:cNvSpPr>
            <a:spLocks noGrp="1"/>
          </p:cNvSpPr>
          <p:nvPr>
            <p:ph idx="1"/>
          </p:nvPr>
        </p:nvSpPr>
        <p:spPr/>
        <p:txBody>
          <a:bodyPr/>
          <a:lstStyle/>
          <a:p>
            <a:r>
              <a:rPr lang="zh-CN" altLang="en-US" sz="2000" b="1" dirty="0">
                <a:solidFill>
                  <a:srgbClr val="FF0000"/>
                </a:solidFill>
              </a:rPr>
              <a:t>鸟群觅食</a:t>
            </a:r>
            <a:r>
              <a:rPr lang="zh-CN" altLang="en-US" sz="2000" dirty="0"/>
              <a:t>。鸟群在森林中随机搜索食物，它们想要找到</a:t>
            </a:r>
            <a:r>
              <a:rPr lang="zh-CN" altLang="en-US" sz="2000" dirty="0">
                <a:solidFill>
                  <a:srgbClr val="FF0000"/>
                </a:solidFill>
              </a:rPr>
              <a:t>食物量最多的位置</a:t>
            </a:r>
            <a:r>
              <a:rPr lang="zh-CN" altLang="en-US" sz="2000" dirty="0"/>
              <a:t>。但是所有的鸟都不知道食物具体在哪个位置，只能感受到食物大概在哪个方向。每只鸟沿着自己判定的方向进行搜索，并在搜索的过程中</a:t>
            </a:r>
            <a:r>
              <a:rPr lang="zh-CN" altLang="en-US" sz="2000" dirty="0">
                <a:solidFill>
                  <a:srgbClr val="FF0000"/>
                </a:solidFill>
              </a:rPr>
              <a:t>记录自己曾经找到过食物且量最多的位置</a:t>
            </a:r>
            <a:r>
              <a:rPr lang="zh-CN" altLang="en-US" sz="2000" dirty="0"/>
              <a:t>，同时所有的鸟都</a:t>
            </a:r>
            <a:r>
              <a:rPr lang="zh-CN" altLang="en-US" sz="2000" dirty="0">
                <a:solidFill>
                  <a:srgbClr val="FF0000"/>
                </a:solidFill>
              </a:rPr>
              <a:t>共享</a:t>
            </a:r>
            <a:r>
              <a:rPr lang="zh-CN" altLang="en-US" sz="2000" dirty="0"/>
              <a:t>自己每一次发现食物的位置以及食物的量，这样鸟群就知道当前在哪个位置食物的量最多。在搜索的过程中每只鸟都会根据自己记忆中食物量最多的位置和当前鸟群记录的食物量最多的位置调整自己接下来搜索的方向。鸟群经过一段时间的搜索后就可以找到森林中哪个位置的食物量最多（</a:t>
            </a:r>
            <a:r>
              <a:rPr lang="zh-CN" altLang="en-US" sz="2000" dirty="0">
                <a:solidFill>
                  <a:srgbClr val="FF0000"/>
                </a:solidFill>
              </a:rPr>
              <a:t>全局最优解</a:t>
            </a:r>
            <a:r>
              <a:rPr lang="zh-CN" altLang="en-US" sz="2000" dirty="0"/>
              <a:t>）。</a:t>
            </a:r>
          </a:p>
        </p:txBody>
      </p:sp>
      <p:pic>
        <p:nvPicPr>
          <p:cNvPr id="8" name="Picture 4">
            <a:extLst>
              <a:ext uri="{FF2B5EF4-FFF2-40B4-BE49-F238E27FC236}">
                <a16:creationId xmlns:a16="http://schemas.microsoft.com/office/drawing/2014/main" id="{D829F5B6-8B86-8428-B76A-1DB3F7D5DD0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932040" y="3933056"/>
            <a:ext cx="3961135" cy="2894054"/>
          </a:xfrm>
          <a:prstGeom prst="rect">
            <a:avLst/>
          </a:prstGeom>
          <a:noFill/>
          <a:ln w="9525">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9055196"/>
      </p:ext>
    </p:extLst>
  </p:cSld>
  <p:clrMapOvr>
    <a:masterClrMapping/>
  </p:clrMapOvr>
  <p:transition>
    <p:random/>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灯片编号占位符 3"/>
          <p:cNvSpPr>
            <a:spLocks noGrp="1"/>
          </p:cNvSpPr>
          <p:nvPr>
            <p:ph type="sldNum" sz="quarter" idx="10"/>
          </p:nvPr>
        </p:nvSpPr>
        <p:spPr>
          <a:ln/>
        </p:spPr>
        <p:txBody>
          <a:bodyPr wrap="square" lIns="91440" tIns="45720" rIns="91440" bIns="45720" anchor="t"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5pPr>
          </a:lstStyle>
          <a:p>
            <a:pPr lvl="0" algn="r" eaLnBrk="1" hangingPunct="1">
              <a:buSzTx/>
            </a:pPr>
            <a:fld id="{9A0DB2DC-4C9A-4742-B13C-FB6460FD3503}" type="slidenum">
              <a:rPr lang="ja-JP" altLang="en-US" sz="1800" dirty="0">
                <a:solidFill>
                  <a:srgbClr val="A50021"/>
                </a:solidFill>
                <a:latin typeface="Arial" panose="020B0604020202020204" pitchFamily="34" charset="0"/>
                <a:ea typeface="MS PGothic" panose="020B0600070205080204" pitchFamily="34" charset="-128"/>
              </a:rPr>
              <a:t>8</a:t>
            </a:fld>
            <a:endParaRPr lang="ja-JP" altLang="en-US" sz="1800" dirty="0">
              <a:solidFill>
                <a:srgbClr val="A50021"/>
              </a:solidFill>
              <a:latin typeface="Arial" panose="020B0604020202020204" pitchFamily="34" charset="0"/>
              <a:ea typeface="MS PGothic" panose="020B0600070205080204" pitchFamily="34" charset="-128"/>
            </a:endParaRPr>
          </a:p>
        </p:txBody>
      </p:sp>
      <p:sp>
        <p:nvSpPr>
          <p:cNvPr id="87042" name="Rectangle 2"/>
          <p:cNvSpPr>
            <a:spLocks noGrp="1"/>
          </p:cNvSpPr>
          <p:nvPr>
            <p:ph type="title"/>
          </p:nvPr>
        </p:nvSpPr>
        <p:spPr>
          <a:ln/>
        </p:spPr>
        <p:txBody>
          <a:bodyPr vert="horz" wrap="square" lIns="91440" tIns="45720" rIns="91440" bIns="45720" anchor="b" anchorCtr="0"/>
          <a:lstStyle/>
          <a:p>
            <a:pPr eaLnBrk="1" hangingPunct="1"/>
            <a:r>
              <a:rPr lang="en-US" altLang="zh-CN" sz="3600" dirty="0">
                <a:latin typeface="Times New Roman" panose="02020603050405020304" pitchFamily="18" charset="0"/>
                <a:ea typeface="黑体" panose="02010609060101010101" pitchFamily="49" charset="-122"/>
              </a:rPr>
              <a:t>6.6.1  </a:t>
            </a:r>
            <a:r>
              <a:rPr lang="zh-CN" altLang="en-US" sz="3600" dirty="0">
                <a:latin typeface="Times New Roman" panose="02020603050405020304" pitchFamily="18" charset="0"/>
                <a:ea typeface="黑体" panose="02010609060101010101" pitchFamily="49" charset="-122"/>
              </a:rPr>
              <a:t>粒子群优化算法的基本原理</a:t>
            </a:r>
            <a:r>
              <a:rPr lang="zh-CN" altLang="en-US" sz="3200" dirty="0"/>
              <a:t> </a:t>
            </a:r>
          </a:p>
        </p:txBody>
      </p:sp>
      <p:sp>
        <p:nvSpPr>
          <p:cNvPr id="79875" name="Rectangle 3"/>
          <p:cNvSpPr>
            <a:spLocks noGrp="1" noChangeArrowheads="1"/>
          </p:cNvSpPr>
          <p:nvPr>
            <p:ph idx="1"/>
          </p:nvPr>
        </p:nvSpPr>
        <p:spPr>
          <a:xfrm>
            <a:off x="395288" y="1052513"/>
            <a:ext cx="8497888" cy="3312591"/>
          </a:xfrm>
        </p:spPr>
        <p:txBody>
          <a:bodyPr vert="horz" wrap="square" lIns="91440" tIns="45720" rIns="91440" bIns="45720" numCol="1" anchor="t" anchorCtr="0" compatLnSpc="1"/>
          <a:lstStyle/>
          <a:p>
            <a:r>
              <a:rPr kumimoji="1" lang="en-US" altLang="zh-CN" sz="2400" b="1" dirty="0">
                <a:solidFill>
                  <a:srgbClr val="0000FF"/>
                </a:solidFill>
                <a:latin typeface="宋体" panose="02010600030101010101" pitchFamily="2" charset="-122"/>
              </a:rPr>
              <a:t>PSO</a:t>
            </a:r>
            <a:r>
              <a:rPr kumimoji="1" lang="zh-CN" altLang="en-US" sz="2400" b="1" dirty="0">
                <a:solidFill>
                  <a:srgbClr val="0000FF"/>
                </a:solidFill>
                <a:latin typeface="宋体" panose="02010600030101010101" pitchFamily="2" charset="-122"/>
              </a:rPr>
              <a:t>基本原理</a:t>
            </a:r>
            <a:r>
              <a:rPr kumimoji="1" lang="en-US" altLang="zh-CN" sz="2400" b="1" dirty="0">
                <a:solidFill>
                  <a:srgbClr val="0000FF"/>
                </a:solidFill>
                <a:latin typeface="宋体" panose="02010600030101010101" pitchFamily="2" charset="-122"/>
              </a:rPr>
              <a:t>(</a:t>
            </a:r>
            <a:r>
              <a:rPr kumimoji="1" lang="zh-CN" altLang="en-US" sz="2400" b="1" dirty="0">
                <a:solidFill>
                  <a:srgbClr val="0000FF"/>
                </a:solidFill>
                <a:latin typeface="宋体" panose="02010600030101010101" pitchFamily="2" charset="-122"/>
              </a:rPr>
              <a:t>数学模型</a:t>
            </a:r>
            <a:r>
              <a:rPr kumimoji="1" lang="en-US" altLang="zh-CN" sz="2400" b="1" dirty="0">
                <a:solidFill>
                  <a:srgbClr val="0000FF"/>
                </a:solidFill>
                <a:latin typeface="宋体" panose="02010600030101010101" pitchFamily="2" charset="-122"/>
              </a:rPr>
              <a:t>)--</a:t>
            </a:r>
            <a:r>
              <a:rPr lang="zh-CN" altLang="en-US" sz="2400" dirty="0"/>
              <a:t>抽象成粒子 </a:t>
            </a:r>
          </a:p>
          <a:p>
            <a:pPr marL="0" indent="0">
              <a:buNone/>
            </a:pPr>
            <a:r>
              <a:rPr lang="zh-CN" altLang="en-US" sz="2400" dirty="0"/>
              <a:t>每个</a:t>
            </a:r>
            <a:r>
              <a:rPr lang="zh-CN" altLang="en-US" sz="2400" dirty="0">
                <a:solidFill>
                  <a:srgbClr val="FF0000"/>
                </a:solidFill>
              </a:rPr>
              <a:t>优化问题的解</a:t>
            </a:r>
            <a:r>
              <a:rPr lang="zh-CN" altLang="en-US" sz="2400" dirty="0"/>
              <a:t>都是搜索空间中的一只鸟，我们称之为“</a:t>
            </a:r>
            <a:r>
              <a:rPr lang="zh-CN" altLang="en-US" sz="2400" dirty="0">
                <a:solidFill>
                  <a:srgbClr val="FF0000"/>
                </a:solidFill>
              </a:rPr>
              <a:t>粒子</a:t>
            </a:r>
            <a:r>
              <a:rPr lang="zh-CN" altLang="en-US" sz="2400" dirty="0"/>
              <a:t>”。（将每个个体看作</a:t>
            </a:r>
            <a:r>
              <a:rPr lang="en-US" altLang="zh-CN" sz="2400" dirty="0"/>
              <a:t>n</a:t>
            </a:r>
            <a:r>
              <a:rPr lang="zh-CN" altLang="en-US" sz="2400" dirty="0"/>
              <a:t>维搜索空间中一个没有体积质量的粒子）。食物（最多）的位置也就是</a:t>
            </a:r>
            <a:r>
              <a:rPr lang="zh-CN" altLang="en-US" sz="2400" dirty="0">
                <a:solidFill>
                  <a:srgbClr val="FF0000"/>
                </a:solidFill>
              </a:rPr>
              <a:t>问题的最优解</a:t>
            </a:r>
            <a:r>
              <a:rPr lang="zh-CN" altLang="en-US" sz="2400" dirty="0"/>
              <a:t>。所有的粒子都有一个由</a:t>
            </a:r>
            <a:r>
              <a:rPr lang="zh-CN" altLang="en-US" sz="2400" dirty="0">
                <a:solidFill>
                  <a:srgbClr val="FF0000"/>
                </a:solidFill>
              </a:rPr>
              <a:t>被优化的函数</a:t>
            </a:r>
            <a:r>
              <a:rPr lang="zh-CN" altLang="en-US" sz="2400" dirty="0"/>
              <a:t>决定的</a:t>
            </a:r>
            <a:r>
              <a:rPr lang="zh-CN" altLang="en-US" sz="2400" dirty="0">
                <a:solidFill>
                  <a:srgbClr val="FF0000"/>
                </a:solidFill>
              </a:rPr>
              <a:t>适应值</a:t>
            </a:r>
            <a:r>
              <a:rPr lang="zh-CN" altLang="en-US" sz="2400" dirty="0"/>
              <a:t>，每个粒子还有一个</a:t>
            </a:r>
            <a:r>
              <a:rPr lang="zh-CN" altLang="en-US" sz="2400" dirty="0">
                <a:solidFill>
                  <a:srgbClr val="FF0000"/>
                </a:solidFill>
              </a:rPr>
              <a:t>速度</a:t>
            </a:r>
            <a:r>
              <a:rPr lang="zh-CN" altLang="en-US" sz="2400" dirty="0"/>
              <a:t>决定他们飞翔的方向和距离。然后粒子们就追随当前的最优粒子</a:t>
            </a:r>
            <a:r>
              <a:rPr lang="zh-CN" altLang="en-US" sz="2400" dirty="0">
                <a:solidFill>
                  <a:srgbClr val="FF0000"/>
                </a:solidFill>
              </a:rPr>
              <a:t>在解空间中搜索</a:t>
            </a:r>
            <a:r>
              <a:rPr lang="zh-CN" altLang="en-US" sz="2400" dirty="0"/>
              <a:t>。</a:t>
            </a:r>
            <a:endParaRPr lang="en-US" altLang="zh-CN" sz="2400" dirty="0"/>
          </a:p>
          <a:p>
            <a:pPr marL="0" indent="0">
              <a:buNone/>
            </a:pPr>
            <a:endParaRPr lang="zh-CN" altLang="en-US" sz="2400" dirty="0"/>
          </a:p>
          <a:p>
            <a:pPr marL="0" marR="0" lvl="0" indent="0" algn="just" defTabSz="914400" rtl="0" eaLnBrk="1" fontAlgn="base" latinLnBrk="0" hangingPunct="1">
              <a:lnSpc>
                <a:spcPct val="140000"/>
              </a:lnSpc>
              <a:spcBef>
                <a:spcPct val="20000"/>
              </a:spcBef>
              <a:spcAft>
                <a:spcPct val="0"/>
              </a:spcAft>
              <a:buClr>
                <a:schemeClr val="accent2"/>
              </a:buClr>
              <a:buSzTx/>
              <a:buFont typeface="Wingdings" panose="05000000000000000000" pitchFamily="2" charset="2"/>
              <a:buNone/>
              <a:defRPr/>
            </a:pPr>
            <a:endParaRPr kumimoji="0"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mn-ea"/>
              <a:cs typeface="+mn-cs"/>
            </a:endParaRPr>
          </a:p>
        </p:txBody>
      </p:sp>
      <p:pic>
        <p:nvPicPr>
          <p:cNvPr id="2" name="Picture 2">
            <a:extLst>
              <a:ext uri="{FF2B5EF4-FFF2-40B4-BE49-F238E27FC236}">
                <a16:creationId xmlns:a16="http://schemas.microsoft.com/office/drawing/2014/main" id="{E10CD3EF-12E2-A75C-3200-8F2ACF674A7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4687040"/>
            <a:ext cx="4954265" cy="2193407"/>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4">
            <a:extLst>
              <a:ext uri="{FF2B5EF4-FFF2-40B4-BE49-F238E27FC236}">
                <a16:creationId xmlns:a16="http://schemas.microsoft.com/office/drawing/2014/main" id="{BBE0F592-E21A-4AD0-AEA1-B7179BE987E6}"/>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489675" y="4149079"/>
            <a:ext cx="3668500" cy="2680251"/>
          </a:xfrm>
          <a:prstGeom prst="rect">
            <a:avLst/>
          </a:prstGeom>
          <a:noFill/>
          <a:ln w="9525">
            <a:noFill/>
          </a:ln>
          <a:extLst>
            <a:ext uri="{909E8E84-426E-40DD-AFC4-6F175D3DCCD1}">
              <a14:hiddenFill xmlns:a14="http://schemas.microsoft.com/office/drawing/2010/main">
                <a:solidFill>
                  <a:srgbClr val="FFFFFF"/>
                </a:solidFill>
              </a14:hiddenFill>
            </a:ext>
          </a:extLst>
        </p:spPr>
      </p:pic>
    </p:spTree>
  </p:cSld>
  <p:clrMapOvr>
    <a:masterClrMapping/>
  </p:clrMapOvr>
  <p:transition>
    <p:random/>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灯片编号占位符 3"/>
          <p:cNvSpPr>
            <a:spLocks noGrp="1"/>
          </p:cNvSpPr>
          <p:nvPr>
            <p:ph type="sldNum" sz="quarter" idx="10"/>
          </p:nvPr>
        </p:nvSpPr>
        <p:spPr>
          <a:ln/>
        </p:spPr>
        <p:txBody>
          <a:bodyPr wrap="square" lIns="91440" tIns="45720" rIns="91440" bIns="45720" anchor="t"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bg1"/>
                </a:solidFill>
                <a:latin typeface="宋体" panose="02010600030101010101" pitchFamily="2" charset="-122"/>
                <a:ea typeface="宋体" panose="02010600030101010101" pitchFamily="2" charset="-122"/>
                <a:cs typeface="+mn-cs"/>
              </a:defRPr>
            </a:lvl5pPr>
          </a:lstStyle>
          <a:p>
            <a:pPr lvl="0" algn="r" eaLnBrk="1" hangingPunct="1">
              <a:buSzTx/>
            </a:pPr>
            <a:fld id="{9A0DB2DC-4C9A-4742-B13C-FB6460FD3503}" type="slidenum">
              <a:rPr lang="ja-JP" altLang="en-US" sz="1800" dirty="0">
                <a:solidFill>
                  <a:srgbClr val="A50021"/>
                </a:solidFill>
                <a:latin typeface="Arial" panose="020B0604020202020204" pitchFamily="34" charset="0"/>
                <a:ea typeface="MS PGothic" panose="020B0600070205080204" pitchFamily="34" charset="-128"/>
              </a:rPr>
              <a:t>9</a:t>
            </a:fld>
            <a:endParaRPr lang="ja-JP" altLang="en-US" sz="1800" dirty="0">
              <a:solidFill>
                <a:srgbClr val="A50021"/>
              </a:solidFill>
              <a:latin typeface="Arial" panose="020B0604020202020204" pitchFamily="34" charset="0"/>
              <a:ea typeface="MS PGothic" panose="020B0600070205080204" pitchFamily="34" charset="-128"/>
            </a:endParaRPr>
          </a:p>
        </p:txBody>
      </p:sp>
      <p:sp>
        <p:nvSpPr>
          <p:cNvPr id="87042" name="Rectangle 2"/>
          <p:cNvSpPr>
            <a:spLocks noGrp="1"/>
          </p:cNvSpPr>
          <p:nvPr>
            <p:ph type="title"/>
          </p:nvPr>
        </p:nvSpPr>
        <p:spPr>
          <a:ln/>
        </p:spPr>
        <p:txBody>
          <a:bodyPr vert="horz" wrap="square" lIns="91440" tIns="45720" rIns="91440" bIns="45720" anchor="b" anchorCtr="0"/>
          <a:lstStyle/>
          <a:p>
            <a:pPr eaLnBrk="1" hangingPunct="1"/>
            <a:r>
              <a:rPr lang="en-US" altLang="zh-CN" sz="3600" dirty="0">
                <a:latin typeface="Times New Roman" panose="02020603050405020304" pitchFamily="18" charset="0"/>
                <a:ea typeface="黑体" panose="02010609060101010101" pitchFamily="49" charset="-122"/>
              </a:rPr>
              <a:t>6.6.1  </a:t>
            </a:r>
            <a:r>
              <a:rPr lang="zh-CN" altLang="en-US" sz="3600" dirty="0">
                <a:latin typeface="Times New Roman" panose="02020603050405020304" pitchFamily="18" charset="0"/>
                <a:ea typeface="黑体" panose="02010609060101010101" pitchFamily="49" charset="-122"/>
              </a:rPr>
              <a:t>粒子群优化算法的基本原理</a:t>
            </a:r>
            <a:r>
              <a:rPr lang="zh-CN" altLang="en-US" sz="3200" dirty="0"/>
              <a:t> </a:t>
            </a:r>
          </a:p>
        </p:txBody>
      </p:sp>
      <p:sp>
        <p:nvSpPr>
          <p:cNvPr id="79875" name="Rectangle 3"/>
          <p:cNvSpPr>
            <a:spLocks noGrp="1" noChangeArrowheads="1"/>
          </p:cNvSpPr>
          <p:nvPr>
            <p:ph idx="1"/>
          </p:nvPr>
        </p:nvSpPr>
        <p:spPr>
          <a:xfrm>
            <a:off x="395288" y="1052513"/>
            <a:ext cx="8497888" cy="5400675"/>
          </a:xfrm>
        </p:spPr>
        <p:txBody>
          <a:bodyPr vert="horz" wrap="square" lIns="91440" tIns="45720" rIns="91440" bIns="45720" numCol="1" anchor="t" anchorCtr="0" compatLnSpc="1"/>
          <a:lstStyle/>
          <a:p>
            <a:r>
              <a:rPr kumimoji="1" lang="en-US" altLang="zh-CN" sz="2400" b="1" dirty="0">
                <a:solidFill>
                  <a:srgbClr val="0000FF"/>
                </a:solidFill>
                <a:latin typeface="宋体" panose="02010600030101010101" pitchFamily="2" charset="-122"/>
              </a:rPr>
              <a:t>PSO</a:t>
            </a:r>
            <a:r>
              <a:rPr kumimoji="1" lang="zh-CN" altLang="en-US" sz="2400" b="1" dirty="0">
                <a:solidFill>
                  <a:srgbClr val="0000FF"/>
                </a:solidFill>
                <a:latin typeface="宋体" panose="02010600030101010101" pitchFamily="2" charset="-122"/>
              </a:rPr>
              <a:t>基本原理</a:t>
            </a:r>
            <a:r>
              <a:rPr kumimoji="1" lang="en-US" altLang="zh-CN" sz="2400" b="1" dirty="0">
                <a:solidFill>
                  <a:srgbClr val="0000FF"/>
                </a:solidFill>
                <a:latin typeface="宋体" panose="02010600030101010101" pitchFamily="2" charset="-122"/>
              </a:rPr>
              <a:t>(</a:t>
            </a:r>
            <a:r>
              <a:rPr kumimoji="1" lang="zh-CN" altLang="en-US" sz="2400" b="1" dirty="0">
                <a:solidFill>
                  <a:srgbClr val="0000FF"/>
                </a:solidFill>
                <a:latin typeface="宋体" panose="02010600030101010101" pitchFamily="2" charset="-122"/>
              </a:rPr>
              <a:t>数学模型</a:t>
            </a:r>
            <a:r>
              <a:rPr kumimoji="1" lang="en-US" altLang="zh-CN" sz="2400" b="1" dirty="0">
                <a:solidFill>
                  <a:srgbClr val="0000FF"/>
                </a:solidFill>
                <a:latin typeface="宋体" panose="02010600030101010101" pitchFamily="2" charset="-122"/>
              </a:rPr>
              <a:t>)--</a:t>
            </a:r>
            <a:r>
              <a:rPr lang="zh-CN" altLang="en-US" sz="2400" dirty="0"/>
              <a:t>抽象成粒子 </a:t>
            </a:r>
          </a:p>
          <a:p>
            <a:pPr marL="0" indent="0">
              <a:buNone/>
            </a:pPr>
            <a:r>
              <a:rPr lang="zh-CN" altLang="en-US" sz="2400" dirty="0"/>
              <a:t>每个</a:t>
            </a:r>
            <a:r>
              <a:rPr lang="zh-CN" altLang="en-US" sz="2400" dirty="0">
                <a:solidFill>
                  <a:srgbClr val="FF0000"/>
                </a:solidFill>
              </a:rPr>
              <a:t>优化问题的解</a:t>
            </a:r>
            <a:r>
              <a:rPr lang="zh-CN" altLang="en-US" sz="2400" dirty="0"/>
              <a:t>都是搜索空间中的一只鸟，我们称之为“</a:t>
            </a:r>
            <a:r>
              <a:rPr lang="zh-CN" altLang="en-US" sz="2400" dirty="0">
                <a:solidFill>
                  <a:srgbClr val="FF0000"/>
                </a:solidFill>
              </a:rPr>
              <a:t>粒子</a:t>
            </a:r>
            <a:r>
              <a:rPr lang="zh-CN" altLang="en-US" sz="2400" dirty="0"/>
              <a:t>”。（将每个个体看作</a:t>
            </a:r>
            <a:r>
              <a:rPr lang="en-US" altLang="zh-CN" sz="2400" dirty="0"/>
              <a:t>n</a:t>
            </a:r>
            <a:r>
              <a:rPr lang="zh-CN" altLang="en-US" sz="2400" dirty="0"/>
              <a:t>维搜索空间中一个没有体积质量的粒子）。食物（最多）的位置也就是</a:t>
            </a:r>
            <a:r>
              <a:rPr lang="zh-CN" altLang="en-US" sz="2400" dirty="0">
                <a:solidFill>
                  <a:srgbClr val="FF0000"/>
                </a:solidFill>
              </a:rPr>
              <a:t>问题的最优解</a:t>
            </a:r>
            <a:r>
              <a:rPr lang="zh-CN" altLang="en-US" sz="2400" dirty="0"/>
              <a:t>。所有的粒子都有一个由</a:t>
            </a:r>
            <a:r>
              <a:rPr lang="zh-CN" altLang="en-US" sz="2400" dirty="0">
                <a:solidFill>
                  <a:srgbClr val="FF0000"/>
                </a:solidFill>
              </a:rPr>
              <a:t>被优化的函数</a:t>
            </a:r>
            <a:r>
              <a:rPr lang="zh-CN" altLang="en-US" sz="2400" dirty="0"/>
              <a:t>决定的</a:t>
            </a:r>
            <a:r>
              <a:rPr lang="zh-CN" altLang="en-US" sz="2400" dirty="0">
                <a:solidFill>
                  <a:srgbClr val="FF0000"/>
                </a:solidFill>
              </a:rPr>
              <a:t>适应值</a:t>
            </a:r>
            <a:r>
              <a:rPr lang="zh-CN" altLang="en-US" sz="2400" dirty="0"/>
              <a:t>，每个粒子还有一个</a:t>
            </a:r>
            <a:r>
              <a:rPr lang="zh-CN" altLang="en-US" sz="2400" dirty="0">
                <a:solidFill>
                  <a:srgbClr val="FF0000"/>
                </a:solidFill>
              </a:rPr>
              <a:t>速度</a:t>
            </a:r>
            <a:r>
              <a:rPr lang="zh-CN" altLang="en-US" sz="2400" dirty="0"/>
              <a:t>决定他们飞翔的方向和距离。然后粒子们就追随当前的最优粒子</a:t>
            </a:r>
            <a:r>
              <a:rPr lang="zh-CN" altLang="en-US" sz="2400" dirty="0">
                <a:solidFill>
                  <a:srgbClr val="FF0000"/>
                </a:solidFill>
              </a:rPr>
              <a:t>在解空间中搜索</a:t>
            </a:r>
            <a:r>
              <a:rPr lang="zh-CN" altLang="en-US" sz="2400" dirty="0"/>
              <a:t>。</a:t>
            </a:r>
            <a:endParaRPr lang="en-US" altLang="zh-CN" sz="2400" dirty="0"/>
          </a:p>
          <a:p>
            <a:r>
              <a:rPr kumimoji="1" lang="en-US" altLang="zh-CN" sz="2400" b="1" i="0" u="none" strike="noStrike" kern="0" cap="none" spc="0" normalizeH="0" baseline="0" noProof="0" dirty="0">
                <a:ln>
                  <a:noFill/>
                </a:ln>
                <a:solidFill>
                  <a:srgbClr val="0000FF"/>
                </a:solidFill>
                <a:effectLst/>
                <a:uLnTx/>
                <a:uFillTx/>
                <a:latin typeface="宋体" panose="02010600030101010101" pitchFamily="2" charset="-122"/>
                <a:ea typeface="+mn-ea"/>
                <a:cs typeface="+mn-cs"/>
              </a:rPr>
              <a:t>PSO</a:t>
            </a:r>
            <a:r>
              <a:rPr kumimoji="1" lang="zh-CN" altLang="en-US" sz="2400" b="1" i="0" u="none" strike="noStrike" kern="0" cap="none" spc="0" normalizeH="0" baseline="0" noProof="0" dirty="0">
                <a:ln>
                  <a:noFill/>
                </a:ln>
                <a:solidFill>
                  <a:srgbClr val="0000FF"/>
                </a:solidFill>
                <a:effectLst/>
                <a:uLnTx/>
                <a:uFillTx/>
                <a:latin typeface="宋体" panose="02010600030101010101" pitchFamily="2" charset="-122"/>
                <a:ea typeface="+mn-ea"/>
                <a:cs typeface="+mn-cs"/>
              </a:rPr>
              <a:t>基本原理</a:t>
            </a:r>
            <a:r>
              <a:rPr kumimoji="1" lang="en-US" altLang="zh-CN" sz="2400" b="1" dirty="0">
                <a:solidFill>
                  <a:srgbClr val="0000FF"/>
                </a:solidFill>
                <a:latin typeface="宋体" panose="02010600030101010101" pitchFamily="2" charset="-122"/>
              </a:rPr>
              <a:t>--</a:t>
            </a:r>
            <a:r>
              <a:rPr lang="zh-CN" altLang="en-US" sz="2400" dirty="0"/>
              <a:t>更新</a:t>
            </a:r>
          </a:p>
          <a:p>
            <a:pPr marL="0" indent="0">
              <a:buNone/>
            </a:pPr>
            <a:r>
              <a:rPr lang="zh-CN" altLang="en-US" sz="2400" dirty="0"/>
              <a:t>初始化一群随机粒子</a:t>
            </a:r>
            <a:r>
              <a:rPr lang="en-US" altLang="zh-CN" sz="2400" dirty="0"/>
              <a:t>(</a:t>
            </a:r>
            <a:r>
              <a:rPr lang="zh-CN" altLang="en-US" sz="2400" dirty="0"/>
              <a:t>随机解</a:t>
            </a:r>
            <a:r>
              <a:rPr lang="en-US" altLang="zh-CN" sz="2400" dirty="0"/>
              <a:t>)</a:t>
            </a:r>
            <a:r>
              <a:rPr lang="zh-CN" altLang="en-US" sz="2400" dirty="0"/>
              <a:t>，然后通过迭代找到最优解，在每一次叠代中，粒子通过跟踪两个“极值”来更新自己。第一个就是粒子本身所找到的最优解，即</a:t>
            </a:r>
            <a:r>
              <a:rPr lang="zh-CN" altLang="en-US" sz="2400" dirty="0">
                <a:solidFill>
                  <a:srgbClr val="FF0000"/>
                </a:solidFill>
              </a:rPr>
              <a:t>个体极值</a:t>
            </a:r>
            <a:r>
              <a:rPr lang="zh-CN" altLang="en-US" sz="2400" dirty="0"/>
              <a:t>，另一个极值是整个种群找到的最优解，即</a:t>
            </a:r>
            <a:r>
              <a:rPr lang="zh-CN" altLang="en-US" sz="2400" dirty="0">
                <a:solidFill>
                  <a:srgbClr val="FF0000"/>
                </a:solidFill>
              </a:rPr>
              <a:t>全局极值</a:t>
            </a:r>
            <a:r>
              <a:rPr lang="zh-CN" altLang="en-US" sz="2400" dirty="0"/>
              <a:t>。</a:t>
            </a:r>
          </a:p>
          <a:p>
            <a:pPr marL="0" indent="0">
              <a:buNone/>
            </a:pPr>
            <a:endParaRPr lang="en-US" altLang="zh-CN" sz="2400" dirty="0"/>
          </a:p>
          <a:p>
            <a:pPr marL="0" indent="0">
              <a:buNone/>
            </a:pPr>
            <a:endParaRPr lang="zh-CN" altLang="en-US" sz="2400" dirty="0"/>
          </a:p>
          <a:p>
            <a:pPr marL="0" marR="0" lvl="0" indent="0" algn="just" defTabSz="914400" rtl="0" eaLnBrk="1" fontAlgn="base" latinLnBrk="0" hangingPunct="1">
              <a:lnSpc>
                <a:spcPct val="140000"/>
              </a:lnSpc>
              <a:spcBef>
                <a:spcPct val="20000"/>
              </a:spcBef>
              <a:spcAft>
                <a:spcPct val="0"/>
              </a:spcAft>
              <a:buClr>
                <a:schemeClr val="accent2"/>
              </a:buClr>
              <a:buSzTx/>
              <a:buFont typeface="Wingdings" panose="05000000000000000000" pitchFamily="2" charset="2"/>
              <a:buNone/>
              <a:defRPr/>
            </a:pPr>
            <a:endParaRPr kumimoji="0"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2321349635"/>
      </p:ext>
    </p:extLst>
  </p:cSld>
  <p:clrMapOvr>
    <a:masterClrMapping/>
  </p:clrMapOvr>
  <p:transition>
    <p:random/>
  </p:transition>
</p:sld>
</file>

<file path=ppt/tags/tag1.xml><?xml version="1.0" encoding="utf-8"?>
<p:tagLst xmlns:a="http://schemas.openxmlformats.org/drawingml/2006/main" xmlns:r="http://schemas.openxmlformats.org/officeDocument/2006/relationships" xmlns:p="http://schemas.openxmlformats.org/presentationml/2006/main">
  <p:tag name="COMMONDATA" val="eyJoZGlkIjoiYzU0MTZiOGQyMGNkODRkYTU4MjIzMDRjNDBiNzBlZGEifQ=="/>
  <p:tag name="KSO_WPP_MARK_KEY" val="edc87570-e07f-41fb-895e-776d9e84e725"/>
</p:tagLst>
</file>

<file path=ppt/theme/theme1.xml><?xml version="1.0" encoding="utf-8"?>
<a:theme xmlns:a="http://schemas.openxmlformats.org/drawingml/2006/main" name="wasedaSample5">
  <a:themeElements>
    <a:clrScheme name="wasedaSample5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wasedaSample5">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A50021"/>
        </a:solidFill>
        <a:ln w="9525" cap="flat" cmpd="sng" algn="ctr">
          <a:noFill/>
          <a:prstDash val="solid"/>
          <a:round/>
          <a:headEnd type="none" w="med" len="med"/>
          <a:tailEnd type="none" w="med" len="med"/>
        </a:ln>
      </a:spPr>
      <a:bodyPr vert="horz" wrap="square" lIns="91440" tIns="45720" rIns="91440" bIns="45720" numCol="1" anchor="b" anchorCtr="0" compatLnSpc="1"/>
      <a:lstStyle>
        <a:defPPr marL="0" marR="0" indent="176530" algn="l" defTabSz="914400" rtl="0" eaLnBrk="1" fontAlgn="base" latinLnBrk="0" hangingPunct="1">
          <a:lnSpc>
            <a:spcPct val="100000"/>
          </a:lnSpc>
          <a:spcBef>
            <a:spcPct val="0"/>
          </a:spcBef>
          <a:spcAft>
            <a:spcPct val="0"/>
          </a:spcAft>
          <a:buClrTx/>
          <a:buSzTx/>
          <a:buFontTx/>
          <a:buNone/>
          <a:defRPr kumimoji="0" lang="zh-CN" altLang="en-US" sz="2400" b="0" i="0" u="none" strike="noStrike" cap="none" normalizeH="0" baseline="0" smtClean="0">
            <a:ln>
              <a:noFill/>
            </a:ln>
            <a:solidFill>
              <a:schemeClr val="bg1"/>
            </a:solidFill>
            <a:effectLst/>
            <a:latin typeface="宋体" panose="02010600030101010101" pitchFamily="2" charset="-122"/>
            <a:ea typeface="宋体" panose="02010600030101010101" pitchFamily="2" charset="-122"/>
          </a:defRPr>
        </a:defPPr>
      </a:lstStyle>
    </a:spDef>
    <a:lnDef>
      <a:spPr bwMode="auto">
        <a:xfrm>
          <a:off x="0" y="0"/>
          <a:ext cx="1" cy="1"/>
        </a:xfrm>
        <a:custGeom>
          <a:avLst/>
          <a:gdLst/>
          <a:ahLst/>
          <a:cxnLst/>
          <a:rect l="0" t="0" r="0" b="0"/>
          <a:pathLst/>
        </a:custGeom>
        <a:solidFill>
          <a:srgbClr val="A50021"/>
        </a:solidFill>
        <a:ln w="9525" cap="flat" cmpd="sng" algn="ctr">
          <a:noFill/>
          <a:prstDash val="solid"/>
          <a:round/>
          <a:headEnd type="none" w="med" len="med"/>
          <a:tailEnd type="none" w="med" len="med"/>
        </a:ln>
      </a:spPr>
      <a:bodyPr vert="horz" wrap="square" lIns="91440" tIns="45720" rIns="91440" bIns="45720" numCol="1" anchor="b" anchorCtr="0" compatLnSpc="1"/>
      <a:lstStyle>
        <a:defPPr marL="0" marR="0" indent="176530" algn="l" defTabSz="914400" rtl="0" eaLnBrk="1" fontAlgn="base" latinLnBrk="0" hangingPunct="1">
          <a:lnSpc>
            <a:spcPct val="100000"/>
          </a:lnSpc>
          <a:spcBef>
            <a:spcPct val="0"/>
          </a:spcBef>
          <a:spcAft>
            <a:spcPct val="0"/>
          </a:spcAft>
          <a:buClrTx/>
          <a:buSzTx/>
          <a:buFontTx/>
          <a:buNone/>
          <a:defRPr kumimoji="0" lang="zh-CN" altLang="en-US" sz="2400" b="0" i="0" u="none" strike="noStrike" cap="none" normalizeH="0" baseline="0" smtClean="0">
            <a:ln>
              <a:noFill/>
            </a:ln>
            <a:solidFill>
              <a:schemeClr val="bg1"/>
            </a:solidFill>
            <a:effectLst/>
            <a:latin typeface="宋体" panose="02010600030101010101" pitchFamily="2" charset="-122"/>
            <a:ea typeface="宋体" panose="02010600030101010101" pitchFamily="2" charset="-122"/>
          </a:defRPr>
        </a:defPPr>
      </a:lstStyle>
    </a:lnDef>
  </a:objectDefaults>
  <a:extraClrSchemeLst>
    <a:extraClrScheme>
      <a:clrScheme name="wasedaSample5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wasedaSample5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wasedaSample5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wasedaSample5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wasedaSample5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wasedaSample5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wasedaSample5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wasedaSample5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wasedaSample5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968</TotalTime>
  <Words>3431</Words>
  <Application>Microsoft Office PowerPoint</Application>
  <PresentationFormat>全屏显示(4:3)</PresentationFormat>
  <Paragraphs>294</Paragraphs>
  <Slides>41</Slides>
  <Notes>6</Notes>
  <HiddenSlides>0</HiddenSlides>
  <MMClips>0</MMClips>
  <ScaleCrop>false</ScaleCrop>
  <HeadingPairs>
    <vt:vector size="8" baseType="variant">
      <vt:variant>
        <vt:lpstr>已用的字体</vt:lpstr>
      </vt:variant>
      <vt:variant>
        <vt:i4>4</vt:i4>
      </vt:variant>
      <vt:variant>
        <vt:lpstr>主题</vt:lpstr>
      </vt:variant>
      <vt:variant>
        <vt:i4>1</vt:i4>
      </vt:variant>
      <vt:variant>
        <vt:lpstr>嵌入 OLE 服务器</vt:lpstr>
      </vt:variant>
      <vt:variant>
        <vt:i4>2</vt:i4>
      </vt:variant>
      <vt:variant>
        <vt:lpstr>幻灯片标题</vt:lpstr>
      </vt:variant>
      <vt:variant>
        <vt:i4>41</vt:i4>
      </vt:variant>
    </vt:vector>
  </HeadingPairs>
  <TitlesOfParts>
    <vt:vector size="48" baseType="lpstr">
      <vt:lpstr>宋体</vt:lpstr>
      <vt:lpstr>Arial</vt:lpstr>
      <vt:lpstr>Times New Roman</vt:lpstr>
      <vt:lpstr>Wingdings</vt:lpstr>
      <vt:lpstr>wasedaSample5</vt:lpstr>
      <vt:lpstr>Equation.DSMT4</vt:lpstr>
      <vt:lpstr>Equation.3</vt:lpstr>
      <vt:lpstr>第 6 章   智能计算及其应用</vt:lpstr>
      <vt:lpstr>PowerPoint 演示文稿</vt:lpstr>
      <vt:lpstr> 6.5 群智能算法产生的背景</vt:lpstr>
      <vt:lpstr> 6.5 群智能算法产生的背景</vt:lpstr>
      <vt:lpstr>PowerPoint 演示文稿</vt:lpstr>
      <vt:lpstr>6.6  粒子群优化算法及其应用</vt:lpstr>
      <vt:lpstr>6.6  粒子群优化算法及其应用</vt:lpstr>
      <vt:lpstr>6.6.1  粒子群优化算法的基本原理 </vt:lpstr>
      <vt:lpstr>6.6.1  粒子群优化算法的基本原理 </vt:lpstr>
      <vt:lpstr>6.6.1  粒子群优化算法的基本原理 </vt:lpstr>
      <vt:lpstr> 6.6.1  粒子群优化算法的基本原理 </vt:lpstr>
      <vt:lpstr> 6.6.1  粒子群优化算法的基本原理 </vt:lpstr>
      <vt:lpstr>6.6.1  粒子群优化算法的基本原理 </vt:lpstr>
      <vt:lpstr>PowerPoint 演示文稿</vt:lpstr>
      <vt:lpstr>PowerPoint 演示文稿</vt:lpstr>
      <vt:lpstr>6.6.1  粒子群优化算法流程图</vt:lpstr>
      <vt:lpstr>6.6.3  粒子群优化算法的参数分析</vt:lpstr>
      <vt:lpstr>6.6.3  粒子群优化算法的参数分析</vt:lpstr>
      <vt:lpstr>6.6.3  粒子群优化算法的参数分析</vt:lpstr>
      <vt:lpstr>6.6.3  粒子群优化算法的参数分析</vt:lpstr>
      <vt:lpstr>6.6.3  粒子群优化算法的参数分析</vt:lpstr>
      <vt:lpstr>6.6.3  粒子群优化算法的参数分析</vt:lpstr>
      <vt:lpstr>6.6.4 粒子群优化算法应用领域</vt:lpstr>
      <vt:lpstr>6.6.5 PSO应用于训练神经网络</vt:lpstr>
      <vt:lpstr>6.6.5 PSO应用于训练神经网络</vt:lpstr>
      <vt:lpstr>6.6.6 粒子群算法优点</vt:lpstr>
      <vt:lpstr>PowerPoint 演示文稿</vt:lpstr>
      <vt:lpstr>PowerPoint 演示文稿</vt:lpstr>
      <vt:lpstr>PowerPoint 演示文稿</vt:lpstr>
      <vt:lpstr>PowerPoint 演示文稿</vt:lpstr>
      <vt:lpstr>PowerPoint 演示文稿</vt:lpstr>
      <vt:lpstr>6.7.2  基本蚁群算法模型</vt:lpstr>
      <vt:lpstr>6.7.2  基本蚁群算法模型</vt:lpstr>
      <vt:lpstr> 6.7.2  基本蚁群算法模型</vt:lpstr>
      <vt:lpstr> 6.7.2  基本蚁群算法模型</vt:lpstr>
      <vt:lpstr> 6.7.2  基本蚁群算法模型</vt:lpstr>
      <vt:lpstr> 6.7.2  基本蚁群算法模型</vt:lpstr>
      <vt:lpstr> 6.7.2  基本蚁群算法模型</vt:lpstr>
      <vt:lpstr> 6.7.3  蚁群算法的参数选择</vt:lpstr>
      <vt:lpstr> 6.7.3  蚁群算法的参数选择</vt:lpstr>
      <vt:lpstr>PowerPoint 演示文稿</vt:lpstr>
    </vt:vector>
  </TitlesOfParts>
  <Company>ZJUT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第9章遗传算法及其应用</dc:title>
  <dc:creator>Tomcat</dc:creator>
  <cp:lastModifiedBy>林 雪</cp:lastModifiedBy>
  <cp:revision>469</cp:revision>
  <dcterms:created xsi:type="dcterms:W3CDTF">2005-06-30T15:52:47Z</dcterms:created>
  <dcterms:modified xsi:type="dcterms:W3CDTF">2023-04-21T03:19:58Z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BFEC72A01CC74209A00C78787CF4E768_12</vt:lpwstr>
  </property>
  <property fmtid="{D5CDD505-2E9C-101B-9397-08002B2CF9AE}" pid="3" name="KSOProductBuildVer">
    <vt:lpwstr>2052-11.1.0.14036</vt:lpwstr>
  </property>
</Properties>
</file>