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av" ContentType="audio/x-wav"/>
  <Default Extension="emf" ContentType="image/x-emf"/>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1"/>
  </p:notesMasterIdLst>
  <p:sldIdLst>
    <p:sldId id="302" r:id="rId3"/>
    <p:sldId id="330" r:id="rId4"/>
    <p:sldId id="280" r:id="rId5"/>
    <p:sldId id="281" r:id="rId6"/>
    <p:sldId id="282" r:id="rId7"/>
    <p:sldId id="313" r:id="rId8"/>
    <p:sldId id="315" r:id="rId9"/>
    <p:sldId id="316" r:id="rId10"/>
    <p:sldId id="257" r:id="rId11"/>
    <p:sldId id="262" r:id="rId12"/>
    <p:sldId id="376" r:id="rId13"/>
    <p:sldId id="263" r:id="rId14"/>
    <p:sldId id="265" r:id="rId15"/>
    <p:sldId id="264" r:id="rId16"/>
    <p:sldId id="267" r:id="rId17"/>
    <p:sldId id="268" r:id="rId18"/>
    <p:sldId id="269" r:id="rId19"/>
    <p:sldId id="378" r:id="rId20"/>
    <p:sldId id="317" r:id="rId21"/>
    <p:sldId id="271" r:id="rId22"/>
    <p:sldId id="272" r:id="rId23"/>
    <p:sldId id="303" r:id="rId24"/>
    <p:sldId id="273" r:id="rId25"/>
    <p:sldId id="274" r:id="rId26"/>
    <p:sldId id="318" r:id="rId27"/>
    <p:sldId id="275" r:id="rId28"/>
    <p:sldId id="319" r:id="rId29"/>
    <p:sldId id="276" r:id="rId30"/>
    <p:sldId id="277" r:id="rId31"/>
    <p:sldId id="278" r:id="rId32"/>
    <p:sldId id="285" r:id="rId33"/>
    <p:sldId id="322" r:id="rId34"/>
    <p:sldId id="321" r:id="rId35"/>
    <p:sldId id="323" r:id="rId36"/>
    <p:sldId id="324" r:id="rId37"/>
    <p:sldId id="286" r:id="rId38"/>
    <p:sldId id="320" r:id="rId39"/>
    <p:sldId id="287" r:id="rId40"/>
    <p:sldId id="325" r:id="rId41"/>
    <p:sldId id="326" r:id="rId42"/>
    <p:sldId id="327" r:id="rId43"/>
    <p:sldId id="328" r:id="rId44"/>
    <p:sldId id="329" r:id="rId45"/>
    <p:sldId id="288" r:id="rId46"/>
    <p:sldId id="289" r:id="rId47"/>
    <p:sldId id="331" r:id="rId48"/>
    <p:sldId id="290" r:id="rId49"/>
    <p:sldId id="332" r:id="rId50"/>
  </p:sldIdLst>
  <p:sldSz cx="9144000" cy="6858000" type="screen4x3"/>
  <p:notesSz cx="6858000" cy="9144000"/>
  <p:custDataLst>
    <p:tags r:id="rId55"/>
  </p:custDataLst>
  <p:defaultTextStyle>
    <a:defPPr>
      <a:defRPr lang="zh-CN"/>
    </a:defPPr>
    <a:lvl1pPr marL="0" lvl="0" indent="0" algn="l" defTabSz="914400" rtl="0" eaLnBrk="0" fontAlgn="base" latinLnBrk="0" hangingPunct="0">
      <a:lnSpc>
        <a:spcPct val="100000"/>
      </a:lnSpc>
      <a:spcBef>
        <a:spcPct val="0"/>
      </a:spcBef>
      <a:spcAft>
        <a:spcPct val="0"/>
      </a:spcAft>
      <a:buNone/>
      <a:defRPr sz="2400" b="1" i="0" u="none" kern="1200" baseline="0">
        <a:solidFill>
          <a:srgbClr val="0000FF"/>
        </a:solidFill>
        <a:latin typeface="Times New Roman" panose="02020603050405020304" pitchFamily="18" charset="0"/>
        <a:ea typeface="楷体_GB2312" pitchFamily="49" charset="-122"/>
        <a:cs typeface="+mn-cs"/>
      </a:defRPr>
    </a:lvl1pPr>
    <a:lvl2pPr marL="457200" lvl="1" indent="0" algn="l" defTabSz="914400" rtl="0" eaLnBrk="0" fontAlgn="base" latinLnBrk="0" hangingPunct="0">
      <a:lnSpc>
        <a:spcPct val="100000"/>
      </a:lnSpc>
      <a:spcBef>
        <a:spcPct val="0"/>
      </a:spcBef>
      <a:spcAft>
        <a:spcPct val="0"/>
      </a:spcAft>
      <a:buNone/>
      <a:defRPr sz="2400" b="1" i="0" u="none" kern="1200" baseline="0">
        <a:solidFill>
          <a:srgbClr val="0000FF"/>
        </a:solidFill>
        <a:latin typeface="Times New Roman" panose="02020603050405020304" pitchFamily="18" charset="0"/>
        <a:ea typeface="楷体_GB2312" pitchFamily="49" charset="-122"/>
        <a:cs typeface="+mn-cs"/>
      </a:defRPr>
    </a:lvl2pPr>
    <a:lvl3pPr marL="914400" lvl="2" indent="0" algn="l" defTabSz="914400" rtl="0" eaLnBrk="0" fontAlgn="base" latinLnBrk="0" hangingPunct="0">
      <a:lnSpc>
        <a:spcPct val="100000"/>
      </a:lnSpc>
      <a:spcBef>
        <a:spcPct val="0"/>
      </a:spcBef>
      <a:spcAft>
        <a:spcPct val="0"/>
      </a:spcAft>
      <a:buNone/>
      <a:defRPr sz="2400" b="1" i="0" u="none" kern="1200" baseline="0">
        <a:solidFill>
          <a:srgbClr val="0000FF"/>
        </a:solidFill>
        <a:latin typeface="Times New Roman" panose="02020603050405020304" pitchFamily="18" charset="0"/>
        <a:ea typeface="楷体_GB2312" pitchFamily="49" charset="-122"/>
        <a:cs typeface="+mn-cs"/>
      </a:defRPr>
    </a:lvl3pPr>
    <a:lvl4pPr marL="1371600" lvl="3" indent="0" algn="l" defTabSz="914400" rtl="0" eaLnBrk="0" fontAlgn="base" latinLnBrk="0" hangingPunct="0">
      <a:lnSpc>
        <a:spcPct val="100000"/>
      </a:lnSpc>
      <a:spcBef>
        <a:spcPct val="0"/>
      </a:spcBef>
      <a:spcAft>
        <a:spcPct val="0"/>
      </a:spcAft>
      <a:buNone/>
      <a:defRPr sz="2400" b="1" i="0" u="none" kern="1200" baseline="0">
        <a:solidFill>
          <a:srgbClr val="0000FF"/>
        </a:solidFill>
        <a:latin typeface="Times New Roman" panose="02020603050405020304" pitchFamily="18" charset="0"/>
        <a:ea typeface="楷体_GB2312" pitchFamily="49" charset="-122"/>
        <a:cs typeface="+mn-cs"/>
      </a:defRPr>
    </a:lvl4pPr>
    <a:lvl5pPr marL="1828800" lvl="4" indent="0" algn="l" defTabSz="914400" rtl="0" eaLnBrk="0" fontAlgn="base" latinLnBrk="0" hangingPunct="0">
      <a:lnSpc>
        <a:spcPct val="100000"/>
      </a:lnSpc>
      <a:spcBef>
        <a:spcPct val="0"/>
      </a:spcBef>
      <a:spcAft>
        <a:spcPct val="0"/>
      </a:spcAft>
      <a:buNone/>
      <a:defRPr sz="2400" b="1" i="0" u="none" kern="1200" baseline="0">
        <a:solidFill>
          <a:srgbClr val="0000FF"/>
        </a:solidFill>
        <a:latin typeface="Times New Roman" panose="02020603050405020304" pitchFamily="18" charset="0"/>
        <a:ea typeface="楷体_GB2312" pitchFamily="49" charset="-122"/>
        <a:cs typeface="+mn-cs"/>
      </a:defRPr>
    </a:lvl5pPr>
    <a:lvl6pPr marL="2286000" lvl="5" indent="0" algn="l" defTabSz="914400" rtl="0" eaLnBrk="0" fontAlgn="base" latinLnBrk="0" hangingPunct="0">
      <a:lnSpc>
        <a:spcPct val="100000"/>
      </a:lnSpc>
      <a:spcBef>
        <a:spcPct val="0"/>
      </a:spcBef>
      <a:spcAft>
        <a:spcPct val="0"/>
      </a:spcAft>
      <a:buNone/>
      <a:defRPr sz="2400" b="1" i="0" u="none" kern="1200" baseline="0">
        <a:solidFill>
          <a:srgbClr val="0000FF"/>
        </a:solidFill>
        <a:latin typeface="Times New Roman" panose="02020603050405020304" pitchFamily="18" charset="0"/>
        <a:ea typeface="楷体_GB2312" pitchFamily="49" charset="-122"/>
        <a:cs typeface="+mn-cs"/>
      </a:defRPr>
    </a:lvl6pPr>
    <a:lvl7pPr marL="2743200" lvl="6" indent="0" algn="l" defTabSz="914400" rtl="0" eaLnBrk="0" fontAlgn="base" latinLnBrk="0" hangingPunct="0">
      <a:lnSpc>
        <a:spcPct val="100000"/>
      </a:lnSpc>
      <a:spcBef>
        <a:spcPct val="0"/>
      </a:spcBef>
      <a:spcAft>
        <a:spcPct val="0"/>
      </a:spcAft>
      <a:buNone/>
      <a:defRPr sz="2400" b="1" i="0" u="none" kern="1200" baseline="0">
        <a:solidFill>
          <a:srgbClr val="0000FF"/>
        </a:solidFill>
        <a:latin typeface="Times New Roman" panose="02020603050405020304" pitchFamily="18" charset="0"/>
        <a:ea typeface="楷体_GB2312" pitchFamily="49" charset="-122"/>
        <a:cs typeface="+mn-cs"/>
      </a:defRPr>
    </a:lvl7pPr>
    <a:lvl8pPr marL="3200400" lvl="7" indent="0" algn="l" defTabSz="914400" rtl="0" eaLnBrk="0" fontAlgn="base" latinLnBrk="0" hangingPunct="0">
      <a:lnSpc>
        <a:spcPct val="100000"/>
      </a:lnSpc>
      <a:spcBef>
        <a:spcPct val="0"/>
      </a:spcBef>
      <a:spcAft>
        <a:spcPct val="0"/>
      </a:spcAft>
      <a:buNone/>
      <a:defRPr sz="2400" b="1" i="0" u="none" kern="1200" baseline="0">
        <a:solidFill>
          <a:srgbClr val="0000FF"/>
        </a:solidFill>
        <a:latin typeface="Times New Roman" panose="02020603050405020304" pitchFamily="18" charset="0"/>
        <a:ea typeface="楷体_GB2312" pitchFamily="49" charset="-122"/>
        <a:cs typeface="+mn-cs"/>
      </a:defRPr>
    </a:lvl8pPr>
    <a:lvl9pPr marL="3657600" lvl="8" indent="0" algn="l" defTabSz="914400" rtl="0" eaLnBrk="0" fontAlgn="base" latinLnBrk="0" hangingPunct="0">
      <a:lnSpc>
        <a:spcPct val="100000"/>
      </a:lnSpc>
      <a:spcBef>
        <a:spcPct val="0"/>
      </a:spcBef>
      <a:spcAft>
        <a:spcPct val="0"/>
      </a:spcAft>
      <a:buNone/>
      <a:defRPr sz="2400" b="1" i="0" u="none" kern="1200" baseline="0">
        <a:solidFill>
          <a:srgbClr val="0000FF"/>
        </a:solidFill>
        <a:latin typeface="Times New Roman" panose="02020603050405020304" pitchFamily="18" charset="0"/>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0000FF"/>
    <a:srgbClr val="FF66FF"/>
    <a:srgbClr val="FF66CC"/>
    <a:srgbClr val="FF33CC"/>
    <a:srgbClr val="3399FF"/>
    <a:srgbClr val="FF33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5620"/>
    <p:restoredTop sz="94660"/>
  </p:normalViewPr>
  <p:slideViewPr>
    <p:cSldViewPr showGuides="1">
      <p:cViewPr varScale="1">
        <p:scale>
          <a:sx n="86" d="100"/>
          <a:sy n="86" d="100"/>
        </p:scale>
        <p:origin x="1814" y="10"/>
      </p:cViewPr>
      <p:guideLst>
        <p:guide orient="horz" pos="2160"/>
        <p:guide pos="290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4476"/>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5" Type="http://schemas.openxmlformats.org/officeDocument/2006/relationships/tags" Target="tags/tag1.xml"/><Relationship Id="rId54" Type="http://schemas.openxmlformats.org/officeDocument/2006/relationships/tableStyles" Target="tableStyles.xml"/><Relationship Id="rId53" Type="http://schemas.openxmlformats.org/officeDocument/2006/relationships/viewProps" Target="viewProps.xml"/><Relationship Id="rId52" Type="http://schemas.openxmlformats.org/officeDocument/2006/relationships/presProps" Target="presProps.xml"/><Relationship Id="rId51" Type="http://schemas.openxmlformats.org/officeDocument/2006/relationships/notesMaster" Target="notesMasters/notesMaster1.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4" Type="http://schemas.openxmlformats.org/officeDocument/2006/relationships/image" Target="../media/image5.wmf"/><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6144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lnSpc>
                <a:spcPct val="100000"/>
              </a:lnSpc>
              <a:defRPr sz="1200">
                <a:solidFill>
                  <a:schemeClr val="tx1"/>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1" i="0" u="none" strike="noStrike" kern="1200" cap="none" spc="0" normalizeH="0" baseline="0" noProof="0">
              <a:ln>
                <a:noFill/>
              </a:ln>
              <a:solidFill>
                <a:schemeClr val="tx1"/>
              </a:solidFill>
              <a:effectLst/>
              <a:uLnTx/>
              <a:uFillTx/>
              <a:latin typeface="Times New Roman" panose="02020603050405020304" pitchFamily="18" charset="0"/>
              <a:ea typeface="楷体_GB2312" pitchFamily="49" charset="-122"/>
              <a:cs typeface="+mn-cs"/>
            </a:endParaRPr>
          </a:p>
        </p:txBody>
      </p:sp>
      <p:sp>
        <p:nvSpPr>
          <p:cNvPr id="61443"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lnSpc>
                <a:spcPct val="100000"/>
              </a:lnSpc>
              <a:defRPr sz="1200">
                <a:solidFill>
                  <a:schemeClr val="tx1"/>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1" i="0" u="none" strike="noStrike" kern="1200" cap="none" spc="0" normalizeH="0" baseline="0" noProof="0">
              <a:ln>
                <a:noFill/>
              </a:ln>
              <a:solidFill>
                <a:schemeClr val="tx1"/>
              </a:solidFill>
              <a:effectLst/>
              <a:uLnTx/>
              <a:uFillTx/>
              <a:latin typeface="Times New Roman" panose="02020603050405020304" pitchFamily="18" charset="0"/>
              <a:ea typeface="楷体_GB2312" pitchFamily="49" charset="-122"/>
              <a:cs typeface="+mn-cs"/>
            </a:endParaRPr>
          </a:p>
        </p:txBody>
      </p:sp>
      <p:sp>
        <p:nvSpPr>
          <p:cNvPr id="4100" name="Rectangle 4"/>
          <p:cNvSpPr>
            <a:spLocks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61445"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第二级</a:t>
            </a: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第三级</a:t>
            </a: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第四级</a:t>
            </a: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第五级</a:t>
            </a: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1446"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lnSpc>
                <a:spcPct val="100000"/>
              </a:lnSpc>
              <a:defRPr sz="1200">
                <a:solidFill>
                  <a:schemeClr val="tx1"/>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1" i="0" u="none" strike="noStrike" kern="1200" cap="none" spc="0" normalizeH="0" baseline="0" noProof="0">
              <a:ln>
                <a:noFill/>
              </a:ln>
              <a:solidFill>
                <a:schemeClr val="tx1"/>
              </a:solidFill>
              <a:effectLst/>
              <a:uLnTx/>
              <a:uFillTx/>
              <a:latin typeface="Times New Roman" panose="02020603050405020304" pitchFamily="18" charset="0"/>
              <a:ea typeface="楷体_GB2312" pitchFamily="49" charset="-122"/>
              <a:cs typeface="+mn-cs"/>
            </a:endParaRPr>
          </a:p>
        </p:txBody>
      </p:sp>
      <p:sp>
        <p:nvSpPr>
          <p:cNvPr id="61447"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p>
            <a:pPr lvl="0" algn="r" eaLnBrk="1" hangingPunct="1"/>
            <a:fld id="{9A0DB2DC-4C9A-4742-B13C-FB6460FD3503}" type="slidenum">
              <a:rPr lang="en-US" altLang="zh-CN" sz="1200" dirty="0">
                <a:solidFill>
                  <a:schemeClr val="tx1"/>
                </a:solidFill>
              </a:rPr>
            </a:fld>
            <a:endParaRPr lang="en-US" altLang="zh-CN" sz="1200" dirty="0">
              <a:solidFill>
                <a:schemeClr val="tx1"/>
              </a:solidFill>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4" name="矩形 3"/>
          <p:cNvSpPr>
            <a:spLocks noChangeArrowheads="1"/>
          </p:cNvSpPr>
          <p:nvPr/>
        </p:nvSpPr>
        <p:spPr bwMode="auto">
          <a:xfrm>
            <a:off x="0" y="6524625"/>
            <a:ext cx="9144000" cy="333375"/>
          </a:xfrm>
          <a:prstGeom prst="rect">
            <a:avLst/>
          </a:prstGeom>
          <a:blipFill dpi="0" rotWithShape="1">
            <a:blip r:embed="rId2"/>
            <a:srcRect/>
            <a:tile tx="0" ty="0" sx="100000" sy="100000" flip="none" algn="tl"/>
          </a:blipFill>
          <a:ln>
            <a:noFill/>
          </a:ln>
        </p:spPr>
        <p:txBody>
          <a:bodyPr>
            <a:spAutoFit/>
          </a:bodyPr>
          <a:lstStyle>
            <a:lvl1pPr>
              <a:lnSpc>
                <a:spcPct val="125000"/>
              </a:lnSpc>
              <a:defRPr kumimoji="1" sz="2400" b="1">
                <a:solidFill>
                  <a:srgbClr val="0000FF"/>
                </a:solidFill>
                <a:latin typeface="Times New Roman" panose="02020603050405020304" pitchFamily="18" charset="0"/>
                <a:ea typeface="楷体_GB2312" pitchFamily="49" charset="-122"/>
              </a:defRPr>
            </a:lvl1pPr>
            <a:lvl2pPr marL="742950" indent="-285750">
              <a:lnSpc>
                <a:spcPct val="125000"/>
              </a:lnSpc>
              <a:defRPr kumimoji="1" sz="2400" b="1">
                <a:solidFill>
                  <a:srgbClr val="0000FF"/>
                </a:solidFill>
                <a:latin typeface="Times New Roman" panose="02020603050405020304" pitchFamily="18" charset="0"/>
                <a:ea typeface="楷体_GB2312" pitchFamily="49" charset="-122"/>
              </a:defRPr>
            </a:lvl2pPr>
            <a:lvl3pPr marL="1143000" indent="-228600">
              <a:lnSpc>
                <a:spcPct val="125000"/>
              </a:lnSpc>
              <a:defRPr kumimoji="1" sz="2400" b="1">
                <a:solidFill>
                  <a:srgbClr val="0000FF"/>
                </a:solidFill>
                <a:latin typeface="Times New Roman" panose="02020603050405020304" pitchFamily="18" charset="0"/>
                <a:ea typeface="楷体_GB2312" pitchFamily="49" charset="-122"/>
              </a:defRPr>
            </a:lvl3pPr>
            <a:lvl4pPr marL="1600200" indent="-228600">
              <a:lnSpc>
                <a:spcPct val="125000"/>
              </a:lnSpc>
              <a:defRPr kumimoji="1" sz="2400" b="1">
                <a:solidFill>
                  <a:srgbClr val="0000FF"/>
                </a:solidFill>
                <a:latin typeface="Times New Roman" panose="02020603050405020304" pitchFamily="18" charset="0"/>
                <a:ea typeface="楷体_GB2312" pitchFamily="49" charset="-122"/>
              </a:defRPr>
            </a:lvl4pPr>
            <a:lvl5pPr marL="2057400" indent="-228600">
              <a:lnSpc>
                <a:spcPct val="125000"/>
              </a:lnSpc>
              <a:defRPr kumimoji="1" sz="2400" b="1">
                <a:solidFill>
                  <a:srgbClr val="0000FF"/>
                </a:solidFill>
                <a:latin typeface="Times New Roman" panose="02020603050405020304" pitchFamily="18" charset="0"/>
                <a:ea typeface="楷体_GB2312" pitchFamily="49" charset="-122"/>
              </a:defRPr>
            </a:lvl5pPr>
            <a:lvl6pPr marL="2514600" indent="-228600" eaLnBrk="0" fontAlgn="base" hangingPunct="0">
              <a:lnSpc>
                <a:spcPct val="125000"/>
              </a:lnSpc>
              <a:spcBef>
                <a:spcPct val="0"/>
              </a:spcBef>
              <a:spcAft>
                <a:spcPct val="0"/>
              </a:spcAft>
              <a:defRPr kumimoji="1" sz="2400" b="1">
                <a:solidFill>
                  <a:srgbClr val="0000FF"/>
                </a:solidFill>
                <a:latin typeface="Times New Roman" panose="02020603050405020304" pitchFamily="18" charset="0"/>
                <a:ea typeface="楷体_GB2312" pitchFamily="49" charset="-122"/>
              </a:defRPr>
            </a:lvl6pPr>
            <a:lvl7pPr marL="2971800" indent="-228600" eaLnBrk="0" fontAlgn="base" hangingPunct="0">
              <a:lnSpc>
                <a:spcPct val="125000"/>
              </a:lnSpc>
              <a:spcBef>
                <a:spcPct val="0"/>
              </a:spcBef>
              <a:spcAft>
                <a:spcPct val="0"/>
              </a:spcAft>
              <a:defRPr kumimoji="1" sz="2400" b="1">
                <a:solidFill>
                  <a:srgbClr val="0000FF"/>
                </a:solidFill>
                <a:latin typeface="Times New Roman" panose="02020603050405020304" pitchFamily="18" charset="0"/>
                <a:ea typeface="楷体_GB2312" pitchFamily="49" charset="-122"/>
              </a:defRPr>
            </a:lvl7pPr>
            <a:lvl8pPr marL="3429000" indent="-228600" eaLnBrk="0" fontAlgn="base" hangingPunct="0">
              <a:lnSpc>
                <a:spcPct val="125000"/>
              </a:lnSpc>
              <a:spcBef>
                <a:spcPct val="0"/>
              </a:spcBef>
              <a:spcAft>
                <a:spcPct val="0"/>
              </a:spcAft>
              <a:defRPr kumimoji="1" sz="2400" b="1">
                <a:solidFill>
                  <a:srgbClr val="0000FF"/>
                </a:solidFill>
                <a:latin typeface="Times New Roman" panose="02020603050405020304" pitchFamily="18" charset="0"/>
                <a:ea typeface="楷体_GB2312" pitchFamily="49" charset="-122"/>
              </a:defRPr>
            </a:lvl8pPr>
            <a:lvl9pPr marL="3886200" indent="-228600" eaLnBrk="0" fontAlgn="base" hangingPunct="0">
              <a:lnSpc>
                <a:spcPct val="125000"/>
              </a:lnSpc>
              <a:spcBef>
                <a:spcPct val="0"/>
              </a:spcBef>
              <a:spcAft>
                <a:spcPct val="0"/>
              </a:spcAft>
              <a:defRPr kumimoji="1" sz="2400" b="1">
                <a:solidFill>
                  <a:srgbClr val="0000FF"/>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25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FF"/>
              </a:solidFill>
              <a:effectLst/>
              <a:uLnTx/>
              <a:uFillTx/>
              <a:latin typeface="Times New Roman" panose="02020603050405020304" pitchFamily="18" charset="0"/>
              <a:ea typeface="楷体_GB2312" pitchFamily="49" charset="-122"/>
              <a:cs typeface="+mn-cs"/>
            </a:endParaRPr>
          </a:p>
        </p:txBody>
      </p:sp>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4" name="矩形 3"/>
          <p:cNvSpPr>
            <a:spLocks noChangeArrowheads="1"/>
          </p:cNvSpPr>
          <p:nvPr/>
        </p:nvSpPr>
        <p:spPr bwMode="auto">
          <a:xfrm>
            <a:off x="0" y="6561138"/>
            <a:ext cx="9144000" cy="323850"/>
          </a:xfrm>
          <a:prstGeom prst="rect">
            <a:avLst/>
          </a:prstGeom>
          <a:blipFill dpi="0" rotWithShape="1">
            <a:blip r:embed="rId2"/>
            <a:srcRect/>
            <a:tile tx="0" ty="0" sx="100000" sy="100000" flip="none" algn="tl"/>
          </a:blipFill>
          <a:ln>
            <a:noFill/>
          </a:ln>
        </p:spPr>
        <p:txBody>
          <a:bodyPr>
            <a:spAutoFit/>
          </a:bodyPr>
          <a:lstStyle>
            <a:lvl1pPr>
              <a:lnSpc>
                <a:spcPct val="125000"/>
              </a:lnSpc>
              <a:defRPr kumimoji="1" sz="2400" b="1">
                <a:solidFill>
                  <a:srgbClr val="0000FF"/>
                </a:solidFill>
                <a:latin typeface="Times New Roman" panose="02020603050405020304" pitchFamily="18" charset="0"/>
                <a:ea typeface="楷体_GB2312" pitchFamily="49" charset="-122"/>
              </a:defRPr>
            </a:lvl1pPr>
            <a:lvl2pPr marL="742950" indent="-285750">
              <a:lnSpc>
                <a:spcPct val="125000"/>
              </a:lnSpc>
              <a:defRPr kumimoji="1" sz="2400" b="1">
                <a:solidFill>
                  <a:srgbClr val="0000FF"/>
                </a:solidFill>
                <a:latin typeface="Times New Roman" panose="02020603050405020304" pitchFamily="18" charset="0"/>
                <a:ea typeface="楷体_GB2312" pitchFamily="49" charset="-122"/>
              </a:defRPr>
            </a:lvl2pPr>
            <a:lvl3pPr marL="1143000" indent="-228600">
              <a:lnSpc>
                <a:spcPct val="125000"/>
              </a:lnSpc>
              <a:defRPr kumimoji="1" sz="2400" b="1">
                <a:solidFill>
                  <a:srgbClr val="0000FF"/>
                </a:solidFill>
                <a:latin typeface="Times New Roman" panose="02020603050405020304" pitchFamily="18" charset="0"/>
                <a:ea typeface="楷体_GB2312" pitchFamily="49" charset="-122"/>
              </a:defRPr>
            </a:lvl3pPr>
            <a:lvl4pPr marL="1600200" indent="-228600">
              <a:lnSpc>
                <a:spcPct val="125000"/>
              </a:lnSpc>
              <a:defRPr kumimoji="1" sz="2400" b="1">
                <a:solidFill>
                  <a:srgbClr val="0000FF"/>
                </a:solidFill>
                <a:latin typeface="Times New Roman" panose="02020603050405020304" pitchFamily="18" charset="0"/>
                <a:ea typeface="楷体_GB2312" pitchFamily="49" charset="-122"/>
              </a:defRPr>
            </a:lvl4pPr>
            <a:lvl5pPr marL="2057400" indent="-228600">
              <a:lnSpc>
                <a:spcPct val="125000"/>
              </a:lnSpc>
              <a:defRPr kumimoji="1" sz="2400" b="1">
                <a:solidFill>
                  <a:srgbClr val="0000FF"/>
                </a:solidFill>
                <a:latin typeface="Times New Roman" panose="02020603050405020304" pitchFamily="18" charset="0"/>
                <a:ea typeface="楷体_GB2312" pitchFamily="49" charset="-122"/>
              </a:defRPr>
            </a:lvl5pPr>
            <a:lvl6pPr marL="2514600" indent="-228600" eaLnBrk="0" fontAlgn="base" hangingPunct="0">
              <a:lnSpc>
                <a:spcPct val="125000"/>
              </a:lnSpc>
              <a:spcBef>
                <a:spcPct val="0"/>
              </a:spcBef>
              <a:spcAft>
                <a:spcPct val="0"/>
              </a:spcAft>
              <a:defRPr kumimoji="1" sz="2400" b="1">
                <a:solidFill>
                  <a:srgbClr val="0000FF"/>
                </a:solidFill>
                <a:latin typeface="Times New Roman" panose="02020603050405020304" pitchFamily="18" charset="0"/>
                <a:ea typeface="楷体_GB2312" pitchFamily="49" charset="-122"/>
              </a:defRPr>
            </a:lvl6pPr>
            <a:lvl7pPr marL="2971800" indent="-228600" eaLnBrk="0" fontAlgn="base" hangingPunct="0">
              <a:lnSpc>
                <a:spcPct val="125000"/>
              </a:lnSpc>
              <a:spcBef>
                <a:spcPct val="0"/>
              </a:spcBef>
              <a:spcAft>
                <a:spcPct val="0"/>
              </a:spcAft>
              <a:defRPr kumimoji="1" sz="2400" b="1">
                <a:solidFill>
                  <a:srgbClr val="0000FF"/>
                </a:solidFill>
                <a:latin typeface="Times New Roman" panose="02020603050405020304" pitchFamily="18" charset="0"/>
                <a:ea typeface="楷体_GB2312" pitchFamily="49" charset="-122"/>
              </a:defRPr>
            </a:lvl7pPr>
            <a:lvl8pPr marL="3429000" indent="-228600" eaLnBrk="0" fontAlgn="base" hangingPunct="0">
              <a:lnSpc>
                <a:spcPct val="125000"/>
              </a:lnSpc>
              <a:spcBef>
                <a:spcPct val="0"/>
              </a:spcBef>
              <a:spcAft>
                <a:spcPct val="0"/>
              </a:spcAft>
              <a:defRPr kumimoji="1" sz="2400" b="1">
                <a:solidFill>
                  <a:srgbClr val="0000FF"/>
                </a:solidFill>
                <a:latin typeface="Times New Roman" panose="02020603050405020304" pitchFamily="18" charset="0"/>
                <a:ea typeface="楷体_GB2312" pitchFamily="49" charset="-122"/>
              </a:defRPr>
            </a:lvl8pPr>
            <a:lvl9pPr marL="3886200" indent="-228600" eaLnBrk="0" fontAlgn="base" hangingPunct="0">
              <a:lnSpc>
                <a:spcPct val="125000"/>
              </a:lnSpc>
              <a:spcBef>
                <a:spcPct val="0"/>
              </a:spcBef>
              <a:spcAft>
                <a:spcPct val="0"/>
              </a:spcAft>
              <a:defRPr kumimoji="1" sz="2400" b="1">
                <a:solidFill>
                  <a:srgbClr val="0000FF"/>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25000"/>
              </a:lnSpc>
              <a:spcBef>
                <a:spcPct val="0"/>
              </a:spcBef>
              <a:spcAft>
                <a:spcPct val="0"/>
              </a:spcAft>
              <a:buClrTx/>
              <a:buSzTx/>
              <a:buFontTx/>
              <a:buNone/>
              <a:defRPr/>
            </a:pPr>
            <a:endParaRPr kumimoji="1" lang="zh-CN" altLang="en-US" sz="2400" b="1" i="0" u="none" strike="noStrike" kern="1200" cap="none" spc="0" normalizeH="0" baseline="0" noProof="0">
              <a:ln>
                <a:noFill/>
              </a:ln>
              <a:solidFill>
                <a:srgbClr val="0000FF"/>
              </a:solidFill>
              <a:effectLst/>
              <a:uLnTx/>
              <a:uFillTx/>
              <a:latin typeface="Times New Roman" panose="02020603050405020304" pitchFamily="18" charset="0"/>
              <a:ea typeface="楷体_GB2312" pitchFamily="49"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1"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8" descr="蓝色砂纸"/>
          <p:cNvSpPr>
            <a:spLocks noChangeArrowheads="1"/>
          </p:cNvSpPr>
          <p:nvPr/>
        </p:nvSpPr>
        <p:spPr bwMode="auto">
          <a:xfrm>
            <a:off x="0" y="0"/>
            <a:ext cx="9144000" cy="381000"/>
          </a:xfrm>
          <a:prstGeom prst="rect">
            <a:avLst/>
          </a:prstGeom>
          <a:blipFill dpi="0" rotWithShape="0">
            <a:blip r:embed="rId12"/>
            <a:srcRect/>
            <a:tile tx="0" ty="0" sx="100000" sy="100000" flip="none" algn="tl"/>
          </a:blipFill>
          <a:ln>
            <a:noFill/>
          </a:ln>
        </p:spPr>
        <p:txBody>
          <a:bodyPr wrap="none" lIns="91416" tIns="45710" rIns="91416" bIns="45710" anchor="ctr"/>
          <a:lstStyle>
            <a:lvl1pPr>
              <a:lnSpc>
                <a:spcPct val="125000"/>
              </a:lnSpc>
              <a:defRPr kumimoji="1" sz="2400" b="1">
                <a:solidFill>
                  <a:srgbClr val="0000FF"/>
                </a:solidFill>
                <a:latin typeface="Times New Roman" panose="02020603050405020304" pitchFamily="18" charset="0"/>
                <a:ea typeface="楷体_GB2312" pitchFamily="49" charset="-122"/>
              </a:defRPr>
            </a:lvl1pPr>
            <a:lvl2pPr marL="742950" indent="-285750">
              <a:lnSpc>
                <a:spcPct val="125000"/>
              </a:lnSpc>
              <a:defRPr kumimoji="1" sz="2400" b="1">
                <a:solidFill>
                  <a:srgbClr val="0000FF"/>
                </a:solidFill>
                <a:latin typeface="Times New Roman" panose="02020603050405020304" pitchFamily="18" charset="0"/>
                <a:ea typeface="楷体_GB2312" pitchFamily="49" charset="-122"/>
              </a:defRPr>
            </a:lvl2pPr>
            <a:lvl3pPr marL="1143000" indent="-228600">
              <a:lnSpc>
                <a:spcPct val="125000"/>
              </a:lnSpc>
              <a:defRPr kumimoji="1" sz="2400" b="1">
                <a:solidFill>
                  <a:srgbClr val="0000FF"/>
                </a:solidFill>
                <a:latin typeface="Times New Roman" panose="02020603050405020304" pitchFamily="18" charset="0"/>
                <a:ea typeface="楷体_GB2312" pitchFamily="49" charset="-122"/>
              </a:defRPr>
            </a:lvl3pPr>
            <a:lvl4pPr marL="1600200" indent="-228600">
              <a:lnSpc>
                <a:spcPct val="125000"/>
              </a:lnSpc>
              <a:defRPr kumimoji="1" sz="2400" b="1">
                <a:solidFill>
                  <a:srgbClr val="0000FF"/>
                </a:solidFill>
                <a:latin typeface="Times New Roman" panose="02020603050405020304" pitchFamily="18" charset="0"/>
                <a:ea typeface="楷体_GB2312" pitchFamily="49" charset="-122"/>
              </a:defRPr>
            </a:lvl4pPr>
            <a:lvl5pPr marL="2057400" indent="-228600">
              <a:lnSpc>
                <a:spcPct val="125000"/>
              </a:lnSpc>
              <a:defRPr kumimoji="1" sz="2400" b="1">
                <a:solidFill>
                  <a:srgbClr val="0000FF"/>
                </a:solidFill>
                <a:latin typeface="Times New Roman" panose="02020603050405020304" pitchFamily="18" charset="0"/>
                <a:ea typeface="楷体_GB2312" pitchFamily="49" charset="-122"/>
              </a:defRPr>
            </a:lvl5pPr>
            <a:lvl6pPr marL="2514600" indent="-228600" eaLnBrk="0" fontAlgn="base" hangingPunct="0">
              <a:lnSpc>
                <a:spcPct val="125000"/>
              </a:lnSpc>
              <a:spcBef>
                <a:spcPct val="0"/>
              </a:spcBef>
              <a:spcAft>
                <a:spcPct val="0"/>
              </a:spcAft>
              <a:defRPr kumimoji="1" sz="2400" b="1">
                <a:solidFill>
                  <a:srgbClr val="0000FF"/>
                </a:solidFill>
                <a:latin typeface="Times New Roman" panose="02020603050405020304" pitchFamily="18" charset="0"/>
                <a:ea typeface="楷体_GB2312" pitchFamily="49" charset="-122"/>
              </a:defRPr>
            </a:lvl6pPr>
            <a:lvl7pPr marL="2971800" indent="-228600" eaLnBrk="0" fontAlgn="base" hangingPunct="0">
              <a:lnSpc>
                <a:spcPct val="125000"/>
              </a:lnSpc>
              <a:spcBef>
                <a:spcPct val="0"/>
              </a:spcBef>
              <a:spcAft>
                <a:spcPct val="0"/>
              </a:spcAft>
              <a:defRPr kumimoji="1" sz="2400" b="1">
                <a:solidFill>
                  <a:srgbClr val="0000FF"/>
                </a:solidFill>
                <a:latin typeface="Times New Roman" panose="02020603050405020304" pitchFamily="18" charset="0"/>
                <a:ea typeface="楷体_GB2312" pitchFamily="49" charset="-122"/>
              </a:defRPr>
            </a:lvl7pPr>
            <a:lvl8pPr marL="3429000" indent="-228600" eaLnBrk="0" fontAlgn="base" hangingPunct="0">
              <a:lnSpc>
                <a:spcPct val="125000"/>
              </a:lnSpc>
              <a:spcBef>
                <a:spcPct val="0"/>
              </a:spcBef>
              <a:spcAft>
                <a:spcPct val="0"/>
              </a:spcAft>
              <a:defRPr kumimoji="1" sz="2400" b="1">
                <a:solidFill>
                  <a:srgbClr val="0000FF"/>
                </a:solidFill>
                <a:latin typeface="Times New Roman" panose="02020603050405020304" pitchFamily="18" charset="0"/>
                <a:ea typeface="楷体_GB2312" pitchFamily="49" charset="-122"/>
              </a:defRPr>
            </a:lvl8pPr>
            <a:lvl9pPr marL="3886200" indent="-228600" eaLnBrk="0" fontAlgn="base" hangingPunct="0">
              <a:lnSpc>
                <a:spcPct val="125000"/>
              </a:lnSpc>
              <a:spcBef>
                <a:spcPct val="0"/>
              </a:spcBef>
              <a:spcAft>
                <a:spcPct val="0"/>
              </a:spcAft>
              <a:defRPr kumimoji="1" sz="2400" b="1">
                <a:solidFill>
                  <a:srgbClr val="0000FF"/>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a:ln>
                  <a:noFill/>
                </a:ln>
                <a:solidFill>
                  <a:srgbClr val="0066FF"/>
                </a:solidFill>
                <a:effectLst/>
                <a:uLnTx/>
                <a:uFillTx/>
                <a:latin typeface="Times New Roman" panose="02020603050405020304" pitchFamily="18" charset="0"/>
                <a:ea typeface="隶书" pitchFamily="49" charset="-122"/>
                <a:cs typeface="+mn-cs"/>
              </a:rPr>
              <a:t>数据结构</a:t>
            </a:r>
            <a:r>
              <a:rPr kumimoji="1"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隶书" pitchFamily="49" charset="-122"/>
                <a:cs typeface="+mn-cs"/>
              </a:rPr>
              <a:t>                                                                       </a:t>
            </a:r>
            <a:r>
              <a:rPr kumimoji="1" lang="zh-CN" altLang="en-US" sz="2400" b="1" i="0" u="none" strike="noStrike" kern="1200" cap="none" spc="0" normalizeH="0" baseline="0" noProof="0">
                <a:ln>
                  <a:noFill/>
                </a:ln>
                <a:solidFill>
                  <a:srgbClr val="FF3300"/>
                </a:solidFill>
                <a:effectLst/>
                <a:uLnTx/>
                <a:uFillTx/>
                <a:latin typeface="Times New Roman" panose="02020603050405020304" pitchFamily="18" charset="0"/>
                <a:ea typeface="隶书" pitchFamily="49" charset="-122"/>
                <a:cs typeface="+mn-cs"/>
              </a:rPr>
              <a:t>第十章  内部排序 </a:t>
            </a:r>
            <a:endParaRPr kumimoji="1" lang="zh-CN" altLang="en-US" sz="2400" b="1" i="0" u="none" strike="noStrike" kern="1200" cap="none" spc="0" normalizeH="0" baseline="0" noProof="0">
              <a:ln>
                <a:noFill/>
              </a:ln>
              <a:solidFill>
                <a:srgbClr val="FF3300"/>
              </a:solidFill>
              <a:effectLst/>
              <a:uLnTx/>
              <a:uFillTx/>
              <a:latin typeface="Times New Roman" panose="02020603050405020304" pitchFamily="18" charset="0"/>
              <a:ea typeface="隶书" pitchFamily="49" charset="-122"/>
              <a:cs typeface="+mn-cs"/>
            </a:endParaRPr>
          </a:p>
        </p:txBody>
      </p:sp>
      <p:sp>
        <p:nvSpPr>
          <p:cNvPr id="1027" name="Rectangle 11"/>
          <p:cNvSpPr>
            <a:spLocks noChangeArrowheads="1"/>
          </p:cNvSpPr>
          <p:nvPr/>
        </p:nvSpPr>
        <p:spPr bwMode="auto">
          <a:xfrm>
            <a:off x="0" y="6553200"/>
            <a:ext cx="9144000" cy="304800"/>
          </a:xfrm>
          <a:prstGeom prst="rect">
            <a:avLst/>
          </a:prstGeom>
          <a:blipFill dpi="0" rotWithShape="0">
            <a:blip r:embed="rId12"/>
            <a:srcRect/>
            <a:tile tx="0" ty="0" sx="100000" sy="100000" flip="none" algn="tl"/>
          </a:blipFill>
          <a:ln>
            <a:noFill/>
          </a:ln>
        </p:spPr>
        <p:txBody>
          <a:bodyPr wrap="none" lIns="91416" tIns="45710" rIns="91416" bIns="45710" anchor="ctr"/>
          <a:lstStyle>
            <a:lvl1pPr>
              <a:lnSpc>
                <a:spcPct val="125000"/>
              </a:lnSpc>
              <a:defRPr kumimoji="1" sz="2400" b="1">
                <a:solidFill>
                  <a:srgbClr val="0000FF"/>
                </a:solidFill>
                <a:latin typeface="Times New Roman" panose="02020603050405020304" pitchFamily="18" charset="0"/>
                <a:ea typeface="楷体_GB2312" pitchFamily="49" charset="-122"/>
              </a:defRPr>
            </a:lvl1pPr>
            <a:lvl2pPr marL="742950" indent="-285750">
              <a:lnSpc>
                <a:spcPct val="125000"/>
              </a:lnSpc>
              <a:defRPr kumimoji="1" sz="2400" b="1">
                <a:solidFill>
                  <a:srgbClr val="0000FF"/>
                </a:solidFill>
                <a:latin typeface="Times New Roman" panose="02020603050405020304" pitchFamily="18" charset="0"/>
                <a:ea typeface="楷体_GB2312" pitchFamily="49" charset="-122"/>
              </a:defRPr>
            </a:lvl2pPr>
            <a:lvl3pPr marL="1143000" indent="-228600">
              <a:lnSpc>
                <a:spcPct val="125000"/>
              </a:lnSpc>
              <a:defRPr kumimoji="1" sz="2400" b="1">
                <a:solidFill>
                  <a:srgbClr val="0000FF"/>
                </a:solidFill>
                <a:latin typeface="Times New Roman" panose="02020603050405020304" pitchFamily="18" charset="0"/>
                <a:ea typeface="楷体_GB2312" pitchFamily="49" charset="-122"/>
              </a:defRPr>
            </a:lvl3pPr>
            <a:lvl4pPr marL="1600200" indent="-228600">
              <a:lnSpc>
                <a:spcPct val="125000"/>
              </a:lnSpc>
              <a:defRPr kumimoji="1" sz="2400" b="1">
                <a:solidFill>
                  <a:srgbClr val="0000FF"/>
                </a:solidFill>
                <a:latin typeface="Times New Roman" panose="02020603050405020304" pitchFamily="18" charset="0"/>
                <a:ea typeface="楷体_GB2312" pitchFamily="49" charset="-122"/>
              </a:defRPr>
            </a:lvl4pPr>
            <a:lvl5pPr marL="2057400" indent="-228600">
              <a:lnSpc>
                <a:spcPct val="125000"/>
              </a:lnSpc>
              <a:defRPr kumimoji="1" sz="2400" b="1">
                <a:solidFill>
                  <a:srgbClr val="0000FF"/>
                </a:solidFill>
                <a:latin typeface="Times New Roman" panose="02020603050405020304" pitchFamily="18" charset="0"/>
                <a:ea typeface="楷体_GB2312" pitchFamily="49" charset="-122"/>
              </a:defRPr>
            </a:lvl5pPr>
            <a:lvl6pPr marL="2514600" indent="-228600" eaLnBrk="0" fontAlgn="base" hangingPunct="0">
              <a:lnSpc>
                <a:spcPct val="125000"/>
              </a:lnSpc>
              <a:spcBef>
                <a:spcPct val="0"/>
              </a:spcBef>
              <a:spcAft>
                <a:spcPct val="0"/>
              </a:spcAft>
              <a:defRPr kumimoji="1" sz="2400" b="1">
                <a:solidFill>
                  <a:srgbClr val="0000FF"/>
                </a:solidFill>
                <a:latin typeface="Times New Roman" panose="02020603050405020304" pitchFamily="18" charset="0"/>
                <a:ea typeface="楷体_GB2312" pitchFamily="49" charset="-122"/>
              </a:defRPr>
            </a:lvl6pPr>
            <a:lvl7pPr marL="2971800" indent="-228600" eaLnBrk="0" fontAlgn="base" hangingPunct="0">
              <a:lnSpc>
                <a:spcPct val="125000"/>
              </a:lnSpc>
              <a:spcBef>
                <a:spcPct val="0"/>
              </a:spcBef>
              <a:spcAft>
                <a:spcPct val="0"/>
              </a:spcAft>
              <a:defRPr kumimoji="1" sz="2400" b="1">
                <a:solidFill>
                  <a:srgbClr val="0000FF"/>
                </a:solidFill>
                <a:latin typeface="Times New Roman" panose="02020603050405020304" pitchFamily="18" charset="0"/>
                <a:ea typeface="楷体_GB2312" pitchFamily="49" charset="-122"/>
              </a:defRPr>
            </a:lvl7pPr>
            <a:lvl8pPr marL="3429000" indent="-228600" eaLnBrk="0" fontAlgn="base" hangingPunct="0">
              <a:lnSpc>
                <a:spcPct val="125000"/>
              </a:lnSpc>
              <a:spcBef>
                <a:spcPct val="0"/>
              </a:spcBef>
              <a:spcAft>
                <a:spcPct val="0"/>
              </a:spcAft>
              <a:defRPr kumimoji="1" sz="2400" b="1">
                <a:solidFill>
                  <a:srgbClr val="0000FF"/>
                </a:solidFill>
                <a:latin typeface="Times New Roman" panose="02020603050405020304" pitchFamily="18" charset="0"/>
                <a:ea typeface="楷体_GB2312" pitchFamily="49" charset="-122"/>
              </a:defRPr>
            </a:lvl8pPr>
            <a:lvl9pPr marL="3886200" indent="-228600" eaLnBrk="0" fontAlgn="base" hangingPunct="0">
              <a:lnSpc>
                <a:spcPct val="125000"/>
              </a:lnSpc>
              <a:spcBef>
                <a:spcPct val="0"/>
              </a:spcBef>
              <a:spcAft>
                <a:spcPct val="0"/>
              </a:spcAft>
              <a:defRPr kumimoji="1" sz="2400" b="1">
                <a:solidFill>
                  <a:srgbClr val="0000FF"/>
                </a:solidFill>
                <a:latin typeface="Times New Roman" panose="02020603050405020304" pitchFamily="18"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1800" b="1" i="0" u="none" strike="noStrike" kern="1200" cap="none" spc="0" normalizeH="0" baseline="0" noProof="0">
                <a:ln>
                  <a:noFill/>
                </a:ln>
                <a:solidFill>
                  <a:schemeClr val="tx1"/>
                </a:solidFill>
                <a:effectLst/>
                <a:uLnTx/>
                <a:uFillTx/>
                <a:latin typeface="Times New Roman" panose="02020603050405020304" pitchFamily="18" charset="0"/>
                <a:ea typeface="华文中宋" pitchFamily="2" charset="-122"/>
                <a:cs typeface="+mn-cs"/>
              </a:rPr>
              <a:t>制作：</a:t>
            </a:r>
            <a:r>
              <a:rPr kumimoji="1" lang="zh-CN" altLang="en-US" sz="1800" b="0" i="0" u="none" strike="noStrike" kern="1200" cap="none" spc="0" normalizeH="0" baseline="0" noProof="0">
                <a:ln>
                  <a:noFill/>
                </a:ln>
                <a:solidFill>
                  <a:schemeClr val="tx1"/>
                </a:solidFill>
                <a:effectLst/>
                <a:uLnTx/>
                <a:uFillTx/>
                <a:latin typeface="Times New Roman" panose="02020603050405020304" pitchFamily="18" charset="0"/>
                <a:ea typeface="楷体_GB2312" pitchFamily="49" charset="-122"/>
                <a:cs typeface="+mn-cs"/>
              </a:rPr>
              <a:t>计算机科学与技术系   徐振中</a:t>
            </a:r>
            <a:endParaRPr kumimoji="1" lang="zh-CN" altLang="en-US" sz="1800" b="0" i="0" u="none" strike="noStrike" kern="1200" cap="none" spc="0" normalizeH="0" baseline="0" noProof="0">
              <a:ln>
                <a:noFill/>
              </a:ln>
              <a:solidFill>
                <a:schemeClr val="tx1"/>
              </a:solidFill>
              <a:effectLst/>
              <a:uLnTx/>
              <a:uFillTx/>
              <a:latin typeface="Times New Roman" panose="02020603050405020304" pitchFamily="18" charset="0"/>
              <a:ea typeface="楷体_GB2312" pitchFamily="49"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kumimoji="1" sz="4300">
          <a:solidFill>
            <a:schemeClr val="tx2"/>
          </a:solidFill>
          <a:latin typeface="+mj-lt"/>
          <a:ea typeface="+mj-ea"/>
          <a:cs typeface="+mj-cs"/>
        </a:defRPr>
      </a:lvl1pPr>
      <a:lvl2pPr algn="ctr" rtl="0" eaLnBrk="0" fontAlgn="base" hangingPunct="0">
        <a:spcBef>
          <a:spcPct val="0"/>
        </a:spcBef>
        <a:spcAft>
          <a:spcPct val="0"/>
        </a:spcAft>
        <a:defRPr kumimoji="1" sz="43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3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3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3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3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3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3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300">
          <a:solidFill>
            <a:schemeClr val="tx2"/>
          </a:solidFill>
          <a:latin typeface="Times New Roman" panose="02020603050405020304" pitchFamily="18" charset="0"/>
          <a:ea typeface="宋体" panose="02010600030101010101" pitchFamily="2" charset="-122"/>
        </a:defRPr>
      </a:lvl9pPr>
    </p:titleStyle>
    <p:bodyStyle>
      <a:lvl1pPr marL="344805" indent="-344805" algn="l" rtl="0" eaLnBrk="0" fontAlgn="base" hangingPunct="0">
        <a:spcBef>
          <a:spcPct val="20000"/>
        </a:spcBef>
        <a:spcAft>
          <a:spcPct val="0"/>
        </a:spcAft>
        <a:buChar char="•"/>
        <a:defRPr kumimoji="1" sz="3300">
          <a:solidFill>
            <a:schemeClr val="tx1"/>
          </a:solidFill>
          <a:latin typeface="+mn-lt"/>
          <a:ea typeface="+mn-ea"/>
          <a:cs typeface="+mn-cs"/>
        </a:defRPr>
      </a:lvl1pPr>
      <a:lvl2pPr marL="744855" indent="-288925" algn="l" rtl="0" eaLnBrk="0" fontAlgn="base" hangingPunct="0">
        <a:spcBef>
          <a:spcPct val="20000"/>
        </a:spcBef>
        <a:spcAft>
          <a:spcPct val="0"/>
        </a:spcAft>
        <a:buChar char="–"/>
        <a:defRPr kumimoji="1" sz="2800">
          <a:solidFill>
            <a:schemeClr val="tx1"/>
          </a:solidFill>
          <a:latin typeface="+mn-lt"/>
          <a:ea typeface="+mn-ea"/>
        </a:defRPr>
      </a:lvl2pPr>
      <a:lvl3pPr marL="1144905" indent="-230505"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6130" indent="-227330" algn="l" rtl="0" eaLnBrk="0" fontAlgn="base" hangingPunct="0">
        <a:spcBef>
          <a:spcPct val="20000"/>
        </a:spcBef>
        <a:spcAft>
          <a:spcPct val="0"/>
        </a:spcAft>
        <a:buChar char="»"/>
        <a:defRPr kumimoji="1" sz="2000">
          <a:solidFill>
            <a:schemeClr val="tx1"/>
          </a:solidFill>
          <a:latin typeface="+mn-lt"/>
          <a:ea typeface="+mn-ea"/>
        </a:defRPr>
      </a:lvl5pPr>
      <a:lvl6pPr marL="2513330" indent="-227330" algn="l" rtl="0" fontAlgn="base">
        <a:spcBef>
          <a:spcPct val="20000"/>
        </a:spcBef>
        <a:spcAft>
          <a:spcPct val="0"/>
        </a:spcAft>
        <a:buChar char="»"/>
        <a:defRPr kumimoji="1" sz="2000">
          <a:solidFill>
            <a:schemeClr val="tx1"/>
          </a:solidFill>
          <a:latin typeface="+mn-lt"/>
          <a:ea typeface="+mn-ea"/>
        </a:defRPr>
      </a:lvl6pPr>
      <a:lvl7pPr marL="2970530" indent="-227330" algn="l" rtl="0" fontAlgn="base">
        <a:spcBef>
          <a:spcPct val="20000"/>
        </a:spcBef>
        <a:spcAft>
          <a:spcPct val="0"/>
        </a:spcAft>
        <a:buChar char="»"/>
        <a:defRPr kumimoji="1" sz="2000">
          <a:solidFill>
            <a:schemeClr val="tx1"/>
          </a:solidFill>
          <a:latin typeface="+mn-lt"/>
          <a:ea typeface="+mn-ea"/>
        </a:defRPr>
      </a:lvl7pPr>
      <a:lvl8pPr marL="3427730" indent="-227330" algn="l" rtl="0" fontAlgn="base">
        <a:spcBef>
          <a:spcPct val="20000"/>
        </a:spcBef>
        <a:spcAft>
          <a:spcPct val="0"/>
        </a:spcAft>
        <a:buChar char="»"/>
        <a:defRPr kumimoji="1" sz="2000">
          <a:solidFill>
            <a:schemeClr val="tx1"/>
          </a:solidFill>
          <a:latin typeface="+mn-lt"/>
          <a:ea typeface="+mn-ea"/>
        </a:defRPr>
      </a:lvl8pPr>
      <a:lvl9pPr marL="3884930" indent="-22733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7" Type="http://schemas.openxmlformats.org/officeDocument/2006/relationships/vmlDrawing" Target="../drawings/vmlDrawing2.vml"/><Relationship Id="rId6" Type="http://schemas.openxmlformats.org/officeDocument/2006/relationships/slideLayout" Target="../slideLayouts/slideLayout7.xml"/><Relationship Id="rId5" Type="http://schemas.openxmlformats.org/officeDocument/2006/relationships/image" Target="../media/image8.wmf"/><Relationship Id="rId4" Type="http://schemas.openxmlformats.org/officeDocument/2006/relationships/oleObject" Target="../embeddings/oleObject6.bin"/><Relationship Id="rId3" Type="http://schemas.openxmlformats.org/officeDocument/2006/relationships/image" Target="../media/image7.wmf"/><Relationship Id="rId2" Type="http://schemas.openxmlformats.org/officeDocument/2006/relationships/oleObject" Target="../embeddings/oleObject5.bin"/><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5" Type="http://schemas.openxmlformats.org/officeDocument/2006/relationships/vmlDrawing" Target="../drawings/vmlDrawing3.vml"/><Relationship Id="rId4" Type="http://schemas.openxmlformats.org/officeDocument/2006/relationships/slideLayout" Target="../slideLayouts/slideLayout7.xml"/><Relationship Id="rId3" Type="http://schemas.openxmlformats.org/officeDocument/2006/relationships/image" Target="../media/image9.wmf"/><Relationship Id="rId2" Type="http://schemas.openxmlformats.org/officeDocument/2006/relationships/oleObject" Target="../embeddings/oleObject7.bin"/><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5" Type="http://schemas.openxmlformats.org/officeDocument/2006/relationships/vmlDrawing" Target="../drawings/vmlDrawing4.vml"/><Relationship Id="rId4" Type="http://schemas.openxmlformats.org/officeDocument/2006/relationships/slideLayout" Target="../slideLayouts/slideLayout7.xml"/><Relationship Id="rId3" Type="http://schemas.openxmlformats.org/officeDocument/2006/relationships/audio" Target="../media/audio1.wav"/><Relationship Id="rId2" Type="http://schemas.openxmlformats.org/officeDocument/2006/relationships/image" Target="../media/image10.emf"/><Relationship Id="rId1" Type="http://schemas.openxmlformats.org/officeDocument/2006/relationships/oleObject" Target="../embeddings/oleObject8.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2.wav"/></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2.wav"/></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2.wav"/></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9" Type="http://schemas.openxmlformats.org/officeDocument/2006/relationships/audio" Target="../media/audio1.wav"/><Relationship Id="rId8" Type="http://schemas.openxmlformats.org/officeDocument/2006/relationships/image" Target="../media/image5.wmf"/><Relationship Id="rId7" Type="http://schemas.openxmlformats.org/officeDocument/2006/relationships/oleObject" Target="../embeddings/oleObject4.bin"/><Relationship Id="rId6" Type="http://schemas.openxmlformats.org/officeDocument/2006/relationships/image" Target="../media/image4.wmf"/><Relationship Id="rId5" Type="http://schemas.openxmlformats.org/officeDocument/2006/relationships/oleObject" Target="../embeddings/oleObject3.bin"/><Relationship Id="rId4" Type="http://schemas.openxmlformats.org/officeDocument/2006/relationships/image" Target="../media/image3.wmf"/><Relationship Id="rId3" Type="http://schemas.openxmlformats.org/officeDocument/2006/relationships/oleObject" Target="../embeddings/oleObject2.bin"/><Relationship Id="rId2" Type="http://schemas.openxmlformats.org/officeDocument/2006/relationships/image" Target="../media/image2.wmf"/><Relationship Id="rId11" Type="http://schemas.openxmlformats.org/officeDocument/2006/relationships/vmlDrawing" Target="../drawings/vmlDrawing1.vml"/><Relationship Id="rId10" Type="http://schemas.openxmlformats.org/officeDocument/2006/relationships/slideLayout" Target="../slideLayouts/slideLayout7.xml"/><Relationship Id="rId1"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audio" Target="../media/audio1.wav"/></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EBFA">
                <a:alpha val="100000"/>
              </a:srgbClr>
            </a:gs>
            <a:gs pos="30000">
              <a:srgbClr val="C4D6EB">
                <a:alpha val="100000"/>
              </a:srgbClr>
            </a:gs>
            <a:gs pos="60001">
              <a:srgbClr val="85C2FF">
                <a:alpha val="100000"/>
              </a:srgbClr>
            </a:gs>
            <a:gs pos="100000">
              <a:srgbClr val="5E9EFF">
                <a:alpha val="100000"/>
              </a:srgbClr>
            </a:gs>
          </a:gsLst>
          <a:lin ang="5400000" scaled="1"/>
          <a:tileRect/>
        </a:gradFill>
        <a:effectLst/>
      </p:bgPr>
    </p:bg>
    <p:spTree>
      <p:nvGrpSpPr>
        <p:cNvPr id="1" name=""/>
        <p:cNvGrpSpPr/>
        <p:nvPr/>
      </p:nvGrpSpPr>
      <p:grpSpPr/>
      <p:sp>
        <p:nvSpPr>
          <p:cNvPr id="5122" name="WordArt 167"/>
          <p:cNvSpPr>
            <a:spLocks noTextEdit="1"/>
          </p:cNvSpPr>
          <p:nvPr/>
        </p:nvSpPr>
        <p:spPr>
          <a:xfrm>
            <a:off x="828675" y="1412875"/>
            <a:ext cx="6696075" cy="4176713"/>
          </a:xfrm>
          <a:prstGeom prst="rect">
            <a:avLst/>
          </a:prstGeom>
        </p:spPr>
        <p:txBody>
          <a:bodyPr wrap="none" fromWordArt="1">
            <a:prstTxWarp prst="textCascadeUp">
              <a:avLst>
                <a:gd name="adj" fmla="val 44444"/>
              </a:avLst>
            </a:prstTxWarp>
            <a:normAutofit/>
            <a:scene3d>
              <a:camera prst="legacyPerspectiveFront">
                <a:rot lat="20520000" lon="1080000" rev="0"/>
              </a:camera>
              <a:lightRig rig="legacyHarsh2" dir="b"/>
            </a:scene3d>
            <a:sp3d extrusionH="430200" prstMaterial="legacyMatte">
              <a:extrusionClr>
                <a:srgbClr val="FF6600"/>
              </a:extrusionClr>
            </a:sp3d>
          </a:bodyPr>
          <a:p>
            <a:pPr algn="ctr"/>
            <a:r>
              <a:rPr lang="zh-CN" altLang="en-US" sz="9600" b="1">
                <a:gradFill rotWithShape="1">
                  <a:gsLst>
                    <a:gs pos="0">
                      <a:srgbClr val="FFE701"/>
                    </a:gs>
                    <a:gs pos="100000">
                      <a:srgbClr val="FE3E02"/>
                    </a:gs>
                  </a:gsLst>
                  <a:lin ang="5400000" scaled="1"/>
                  <a:tileRect/>
                </a:gradFill>
                <a:latin typeface="隶书" charset="0"/>
                <a:ea typeface="隶书" charset="0"/>
              </a:rPr>
              <a:t>内部排序</a:t>
            </a:r>
            <a:endParaRPr lang="zh-CN" altLang="en-US" sz="9600" b="1">
              <a:gradFill rotWithShape="1">
                <a:gsLst>
                  <a:gs pos="0">
                    <a:srgbClr val="FFE701"/>
                  </a:gs>
                  <a:gs pos="100000">
                    <a:srgbClr val="FE3E02"/>
                  </a:gs>
                </a:gsLst>
                <a:lin ang="5400000" scaled="1"/>
                <a:tileRect/>
              </a:gradFill>
              <a:latin typeface="隶书" charset="0"/>
              <a:ea typeface="隶书" charset="0"/>
            </a:endParaRPr>
          </a:p>
        </p:txBody>
      </p:sp>
    </p:spTree>
  </p:cSld>
  <p:clrMapOvr>
    <a:masterClrMapping/>
  </p:clrMapOvr>
  <p:transition spd="slow">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0">
          <a:gsLst>
            <a:gs pos="0">
              <a:srgbClr val="5E9EFF">
                <a:alpha val="100000"/>
              </a:srgbClr>
            </a:gs>
            <a:gs pos="39999">
              <a:srgbClr val="85C2FF">
                <a:alpha val="100000"/>
              </a:srgbClr>
            </a:gs>
            <a:gs pos="70000">
              <a:srgbClr val="C4D6EB">
                <a:alpha val="100000"/>
              </a:srgbClr>
            </a:gs>
            <a:gs pos="100000">
              <a:srgbClr val="FFEBFA">
                <a:alpha val="100000"/>
              </a:srgbClr>
            </a:gs>
          </a:gsLst>
          <a:lin ang="5400000" scaled="1"/>
          <a:tileRect/>
        </a:gradFill>
        <a:effectLst/>
      </p:bgPr>
    </p:bg>
    <p:spTree>
      <p:nvGrpSpPr>
        <p:cNvPr id="1" name=""/>
        <p:cNvGrpSpPr/>
        <p:nvPr/>
      </p:nvGrpSpPr>
      <p:grpSpPr/>
      <p:sp>
        <p:nvSpPr>
          <p:cNvPr id="14338" name="Text Box 254"/>
          <p:cNvSpPr txBox="1"/>
          <p:nvPr/>
        </p:nvSpPr>
        <p:spPr>
          <a:xfrm>
            <a:off x="76200" y="458788"/>
            <a:ext cx="2389188" cy="403225"/>
          </a:xfrm>
          <a:prstGeom prst="rect">
            <a:avLst/>
          </a:prstGeom>
          <a:noFill/>
          <a:ln w="9525">
            <a:noFill/>
          </a:ln>
        </p:spPr>
        <p:txBody>
          <a:bodyPr wrap="none">
            <a:spAutoFit/>
          </a:bodyPr>
          <a:p>
            <a:pPr eaLnBrk="1" hangingPunct="1">
              <a:lnSpc>
                <a:spcPct val="85000"/>
              </a:lnSpc>
            </a:pPr>
            <a:r>
              <a:rPr lang="zh-CN" altLang="en-US" dirty="0">
                <a:solidFill>
                  <a:schemeClr val="tx1"/>
                </a:solidFill>
                <a:latin typeface="Times New Roman" panose="02020603050405020304" pitchFamily="18" charset="0"/>
                <a:ea typeface="华文中宋" pitchFamily="2" charset="-122"/>
              </a:rPr>
              <a:t>希尔排序特点： </a:t>
            </a:r>
            <a:endParaRPr lang="zh-CN" altLang="en-US" dirty="0">
              <a:solidFill>
                <a:schemeClr val="tx1"/>
              </a:solidFill>
              <a:latin typeface="Times New Roman" panose="02020603050405020304" pitchFamily="18" charset="0"/>
              <a:ea typeface="华文中宋" pitchFamily="2" charset="-122"/>
            </a:endParaRPr>
          </a:p>
        </p:txBody>
      </p:sp>
      <p:sp>
        <p:nvSpPr>
          <p:cNvPr id="8447" name="Text Box 255"/>
          <p:cNvSpPr txBox="1"/>
          <p:nvPr/>
        </p:nvSpPr>
        <p:spPr>
          <a:xfrm>
            <a:off x="76200" y="838200"/>
            <a:ext cx="8940800" cy="860425"/>
          </a:xfrm>
          <a:prstGeom prst="rect">
            <a:avLst/>
          </a:prstGeom>
          <a:noFill/>
          <a:ln w="9525">
            <a:noFill/>
          </a:ln>
        </p:spPr>
        <p:txBody>
          <a:bodyPr wrap="none">
            <a:spAutoFit/>
          </a:bodyPr>
          <a:p>
            <a:pPr eaLnBrk="1" hangingPunct="1">
              <a:lnSpc>
                <a:spcPct val="105000"/>
              </a:lnSpc>
              <a:buBlip>
                <a:blip r:embed="rId1"/>
              </a:buBlip>
            </a:pPr>
            <a:r>
              <a:rPr lang="en-US" altLang="zh-CN" dirty="0">
                <a:solidFill>
                  <a:schemeClr val="tx1"/>
                </a:solidFill>
                <a:latin typeface="Times New Roman" panose="02020603050405020304" pitchFamily="18" charset="0"/>
              </a:rPr>
              <a:t> </a:t>
            </a:r>
            <a:r>
              <a:rPr lang="zh-CN" altLang="en-US" dirty="0">
                <a:solidFill>
                  <a:schemeClr val="tx1"/>
                </a:solidFill>
                <a:latin typeface="Times New Roman" panose="02020603050405020304" pitchFamily="18" charset="0"/>
              </a:rPr>
              <a:t>分组不是简单的“逐段分割”，而是将相隔某个增量的记录组成  </a:t>
            </a:r>
            <a:endParaRPr lang="zh-CN" altLang="en-US" dirty="0">
              <a:solidFill>
                <a:schemeClr val="tx1"/>
              </a:solidFill>
              <a:latin typeface="Times New Roman" panose="02020603050405020304" pitchFamily="18" charset="0"/>
            </a:endParaRPr>
          </a:p>
          <a:p>
            <a:pPr eaLnBrk="1" hangingPunct="1">
              <a:lnSpc>
                <a:spcPct val="105000"/>
              </a:lnSpc>
              <a:buNone/>
            </a:pPr>
            <a:r>
              <a:rPr lang="zh-CN" altLang="en-US" dirty="0">
                <a:solidFill>
                  <a:schemeClr val="tx1"/>
                </a:solidFill>
                <a:latin typeface="Times New Roman" panose="02020603050405020304" pitchFamily="18" charset="0"/>
              </a:rPr>
              <a:t>    一个子序列。 </a:t>
            </a:r>
            <a:endParaRPr lang="zh-CN" altLang="en-US" dirty="0">
              <a:solidFill>
                <a:schemeClr val="tx1"/>
              </a:solidFill>
              <a:latin typeface="Times New Roman" panose="02020603050405020304" pitchFamily="18" charset="0"/>
            </a:endParaRPr>
          </a:p>
        </p:txBody>
      </p:sp>
      <p:sp>
        <p:nvSpPr>
          <p:cNvPr id="8448" name="Text Box 256"/>
          <p:cNvSpPr txBox="1"/>
          <p:nvPr/>
        </p:nvSpPr>
        <p:spPr>
          <a:xfrm>
            <a:off x="76200" y="1646238"/>
            <a:ext cx="8742363" cy="3165475"/>
          </a:xfrm>
          <a:prstGeom prst="rect">
            <a:avLst/>
          </a:prstGeom>
          <a:noFill/>
          <a:ln w="9525">
            <a:noFill/>
          </a:ln>
        </p:spPr>
        <p:txBody>
          <a:bodyPr wrap="none">
            <a:spAutoFit/>
          </a:bodyPr>
          <a:p>
            <a:pPr eaLnBrk="1" hangingPunct="1">
              <a:lnSpc>
                <a:spcPct val="105000"/>
              </a:lnSpc>
              <a:buBlip>
                <a:blip r:embed="rId1"/>
              </a:buBlip>
            </a:pPr>
            <a:r>
              <a:rPr lang="en-US" altLang="zh-CN" dirty="0">
                <a:solidFill>
                  <a:schemeClr val="tx1"/>
                </a:solidFill>
                <a:latin typeface="Times New Roman" panose="02020603050405020304" pitchFamily="18" charset="0"/>
              </a:rPr>
              <a:t> </a:t>
            </a:r>
            <a:r>
              <a:rPr lang="zh-CN" altLang="en-US" dirty="0">
                <a:solidFill>
                  <a:schemeClr val="tx1"/>
                </a:solidFill>
                <a:latin typeface="Times New Roman" panose="02020603050405020304" pitchFamily="18" charset="0"/>
              </a:rPr>
              <a:t>增量序列取法 </a:t>
            </a:r>
            <a:endParaRPr lang="zh-CN" altLang="en-US" dirty="0">
              <a:solidFill>
                <a:schemeClr val="tx1"/>
              </a:solidFill>
              <a:latin typeface="Times New Roman" panose="02020603050405020304" pitchFamily="18" charset="0"/>
            </a:endParaRPr>
          </a:p>
          <a:p>
            <a:pPr eaLnBrk="1" hangingPunct="1">
              <a:lnSpc>
                <a:spcPct val="105000"/>
              </a:lnSpc>
              <a:buNone/>
            </a:pPr>
            <a:r>
              <a:rPr lang="zh-CN" altLang="en-US" dirty="0">
                <a:solidFill>
                  <a:schemeClr val="tx1"/>
                </a:solidFill>
                <a:latin typeface="Times New Roman" panose="02020603050405020304" pitchFamily="18" charset="0"/>
              </a:rPr>
              <a:t>    希尔最早提出的选法是 </a:t>
            </a:r>
            <a:r>
              <a:rPr lang="en-US" altLang="zh-CN" i="1" dirty="0">
                <a:solidFill>
                  <a:schemeClr val="tx1"/>
                </a:solidFill>
                <a:latin typeface="Times New Roman" panose="02020603050405020304" pitchFamily="18" charset="0"/>
              </a:rPr>
              <a:t>d</a:t>
            </a:r>
            <a:r>
              <a:rPr lang="en-US" altLang="zh-CN" i="1" baseline="-25000" dirty="0">
                <a:solidFill>
                  <a:schemeClr val="tx1"/>
                </a:solidFill>
                <a:latin typeface="Times New Roman" panose="02020603050405020304" pitchFamily="18" charset="0"/>
              </a:rPr>
              <a:t>i</a:t>
            </a:r>
            <a:r>
              <a:rPr lang="en-US" altLang="zh-CN" dirty="0">
                <a:solidFill>
                  <a:schemeClr val="tx1"/>
                </a:solidFill>
                <a:latin typeface="Times New Roman" panose="02020603050405020304" pitchFamily="18" charset="0"/>
              </a:rPr>
              <a:t> = </a:t>
            </a:r>
            <a:r>
              <a:rPr lang="en-US" altLang="zh-CN" dirty="0">
                <a:solidFill>
                  <a:schemeClr val="tx1"/>
                </a:solidFill>
                <a:latin typeface="Times New Roman" panose="02020603050405020304" pitchFamily="18" charset="0"/>
                <a:sym typeface="Symbol" panose="05050102010706020507" pitchFamily="18" charset="2"/>
              </a:rPr>
              <a:t></a:t>
            </a:r>
            <a:r>
              <a:rPr lang="en-US" altLang="zh-CN" i="1" dirty="0">
                <a:solidFill>
                  <a:schemeClr val="tx1"/>
                </a:solidFill>
                <a:latin typeface="Times New Roman" panose="02020603050405020304" pitchFamily="18" charset="0"/>
                <a:sym typeface="Symbol" panose="05050102010706020507" pitchFamily="18" charset="2"/>
              </a:rPr>
              <a:t>n</a:t>
            </a:r>
            <a:r>
              <a:rPr lang="en-US" altLang="zh-CN" dirty="0">
                <a:solidFill>
                  <a:schemeClr val="tx1"/>
                </a:solidFill>
                <a:latin typeface="Times New Roman" panose="02020603050405020304" pitchFamily="18" charset="0"/>
                <a:sym typeface="Symbol" panose="05050102010706020507" pitchFamily="18" charset="2"/>
              </a:rPr>
              <a:t>/2</a:t>
            </a:r>
            <a:r>
              <a:rPr lang="zh-CN" altLang="en-US" dirty="0">
                <a:solidFill>
                  <a:schemeClr val="tx1"/>
                </a:solidFill>
                <a:latin typeface="Times New Roman" panose="02020603050405020304" pitchFamily="18" charset="0"/>
                <a:sym typeface="Symbol" panose="05050102010706020507" pitchFamily="18" charset="2"/>
              </a:rPr>
              <a:t>，</a:t>
            </a:r>
            <a:r>
              <a:rPr lang="en-US" altLang="zh-CN" i="1" dirty="0">
                <a:solidFill>
                  <a:schemeClr val="tx1"/>
                </a:solidFill>
                <a:latin typeface="Times New Roman" panose="02020603050405020304" pitchFamily="18" charset="0"/>
              </a:rPr>
              <a:t>d</a:t>
            </a:r>
            <a:r>
              <a:rPr lang="en-US" altLang="zh-CN" i="1" baseline="-25000" dirty="0">
                <a:solidFill>
                  <a:schemeClr val="tx1"/>
                </a:solidFill>
                <a:latin typeface="Times New Roman" panose="02020603050405020304" pitchFamily="18" charset="0"/>
              </a:rPr>
              <a:t>i </a:t>
            </a:r>
            <a:r>
              <a:rPr lang="en-US" altLang="zh-CN" baseline="-25000" dirty="0">
                <a:solidFill>
                  <a:schemeClr val="tx1"/>
                </a:solidFill>
                <a:latin typeface="Times New Roman" panose="02020603050405020304" pitchFamily="18" charset="0"/>
              </a:rPr>
              <a:t>+1</a:t>
            </a:r>
            <a:r>
              <a:rPr lang="en-US" altLang="zh-CN" dirty="0">
                <a:solidFill>
                  <a:schemeClr val="tx1"/>
                </a:solidFill>
                <a:latin typeface="Times New Roman" panose="02020603050405020304" pitchFamily="18" charset="0"/>
              </a:rPr>
              <a:t> = </a:t>
            </a:r>
            <a:r>
              <a:rPr lang="en-US" altLang="zh-CN" dirty="0">
                <a:solidFill>
                  <a:schemeClr val="tx1"/>
                </a:solidFill>
                <a:latin typeface="Times New Roman" panose="02020603050405020304" pitchFamily="18" charset="0"/>
                <a:sym typeface="Symbol" panose="05050102010706020507" pitchFamily="18" charset="2"/>
              </a:rPr>
              <a:t> </a:t>
            </a:r>
            <a:r>
              <a:rPr lang="en-US" altLang="zh-CN" i="1" dirty="0">
                <a:solidFill>
                  <a:schemeClr val="tx1"/>
                </a:solidFill>
                <a:latin typeface="Times New Roman" panose="02020603050405020304" pitchFamily="18" charset="0"/>
              </a:rPr>
              <a:t>d</a:t>
            </a:r>
            <a:r>
              <a:rPr lang="en-US" altLang="zh-CN" i="1" baseline="-25000" dirty="0">
                <a:solidFill>
                  <a:schemeClr val="tx1"/>
                </a:solidFill>
                <a:latin typeface="Times New Roman" panose="02020603050405020304" pitchFamily="18" charset="0"/>
              </a:rPr>
              <a:t>i </a:t>
            </a:r>
            <a:r>
              <a:rPr lang="en-US" altLang="zh-CN" dirty="0">
                <a:solidFill>
                  <a:schemeClr val="tx1"/>
                </a:solidFill>
                <a:latin typeface="Times New Roman" panose="02020603050405020304" pitchFamily="18" charset="0"/>
                <a:sym typeface="Symbol" panose="05050102010706020507" pitchFamily="18" charset="2"/>
              </a:rPr>
              <a:t>/2</a:t>
            </a:r>
            <a:r>
              <a:rPr lang="zh-CN" altLang="en-US" dirty="0">
                <a:solidFill>
                  <a:schemeClr val="tx1"/>
                </a:solidFill>
                <a:latin typeface="Times New Roman" panose="02020603050405020304" pitchFamily="18" charset="0"/>
                <a:sym typeface="Symbol" panose="05050102010706020507" pitchFamily="18" charset="2"/>
              </a:rPr>
              <a:t>。</a:t>
            </a:r>
            <a:endParaRPr lang="zh-CN" altLang="en-US" dirty="0">
              <a:solidFill>
                <a:schemeClr val="tx1"/>
              </a:solidFill>
              <a:latin typeface="Times New Roman" panose="02020603050405020304" pitchFamily="18" charset="0"/>
              <a:sym typeface="Symbol" panose="05050102010706020507" pitchFamily="18" charset="2"/>
            </a:endParaRPr>
          </a:p>
          <a:p>
            <a:pPr eaLnBrk="1" hangingPunct="1">
              <a:lnSpc>
                <a:spcPct val="105000"/>
              </a:lnSpc>
              <a:buNone/>
            </a:pPr>
            <a:r>
              <a:rPr lang="zh-CN" altLang="en-US" dirty="0">
                <a:solidFill>
                  <a:schemeClr val="tx1"/>
                </a:solidFill>
                <a:latin typeface="Times New Roman" panose="02020603050405020304" pitchFamily="18" charset="0"/>
                <a:sym typeface="Symbol" panose="05050102010706020507" pitchFamily="18" charset="2"/>
              </a:rPr>
              <a:t>    克努特 </a:t>
            </a:r>
            <a:r>
              <a:rPr lang="en-US" altLang="zh-CN" dirty="0">
                <a:solidFill>
                  <a:schemeClr val="tx1"/>
                </a:solidFill>
                <a:latin typeface="Times New Roman" panose="02020603050405020304" pitchFamily="18" charset="0"/>
                <a:sym typeface="Symbol" panose="05050102010706020507" pitchFamily="18" charset="2"/>
              </a:rPr>
              <a:t>(Knuth) </a:t>
            </a:r>
            <a:r>
              <a:rPr lang="zh-CN" altLang="en-US" dirty="0">
                <a:solidFill>
                  <a:schemeClr val="tx1"/>
                </a:solidFill>
                <a:latin typeface="Times New Roman" panose="02020603050405020304" pitchFamily="18" charset="0"/>
              </a:rPr>
              <a:t>提出的选法是 </a:t>
            </a:r>
            <a:r>
              <a:rPr lang="en-US" altLang="zh-CN" i="1" dirty="0">
                <a:solidFill>
                  <a:schemeClr val="tx1"/>
                </a:solidFill>
                <a:latin typeface="Times New Roman" panose="02020603050405020304" pitchFamily="18" charset="0"/>
              </a:rPr>
              <a:t>d</a:t>
            </a:r>
            <a:r>
              <a:rPr lang="en-US" altLang="zh-CN" i="1" baseline="-25000" dirty="0">
                <a:solidFill>
                  <a:schemeClr val="tx1"/>
                </a:solidFill>
                <a:latin typeface="Times New Roman" panose="02020603050405020304" pitchFamily="18" charset="0"/>
              </a:rPr>
              <a:t>i </a:t>
            </a:r>
            <a:r>
              <a:rPr lang="en-US" altLang="zh-CN" baseline="-25000" dirty="0">
                <a:solidFill>
                  <a:schemeClr val="tx1"/>
                </a:solidFill>
                <a:latin typeface="Times New Roman" panose="02020603050405020304" pitchFamily="18" charset="0"/>
              </a:rPr>
              <a:t>+1</a:t>
            </a:r>
            <a:r>
              <a:rPr lang="en-US" altLang="zh-CN" dirty="0">
                <a:solidFill>
                  <a:schemeClr val="tx1"/>
                </a:solidFill>
                <a:latin typeface="Times New Roman" panose="02020603050405020304" pitchFamily="18" charset="0"/>
              </a:rPr>
              <a:t> = </a:t>
            </a:r>
            <a:r>
              <a:rPr lang="en-US" altLang="zh-CN" dirty="0">
                <a:solidFill>
                  <a:schemeClr val="tx1"/>
                </a:solidFill>
                <a:latin typeface="Times New Roman" panose="02020603050405020304" pitchFamily="18" charset="0"/>
                <a:sym typeface="Symbol" panose="05050102010706020507" pitchFamily="18" charset="2"/>
              </a:rPr>
              <a:t> </a:t>
            </a:r>
            <a:r>
              <a:rPr lang="en-US" altLang="zh-CN" i="1" dirty="0">
                <a:solidFill>
                  <a:schemeClr val="tx1"/>
                </a:solidFill>
                <a:latin typeface="Times New Roman" panose="02020603050405020304" pitchFamily="18" charset="0"/>
              </a:rPr>
              <a:t>d</a:t>
            </a:r>
            <a:r>
              <a:rPr lang="en-US" altLang="zh-CN" i="1" baseline="-25000" dirty="0">
                <a:solidFill>
                  <a:schemeClr val="tx1"/>
                </a:solidFill>
                <a:latin typeface="Times New Roman" panose="02020603050405020304" pitchFamily="18" charset="0"/>
              </a:rPr>
              <a:t>i </a:t>
            </a:r>
            <a:r>
              <a:rPr lang="en-US" altLang="zh-CN" dirty="0">
                <a:solidFill>
                  <a:schemeClr val="tx1"/>
                </a:solidFill>
                <a:latin typeface="Times New Roman" panose="02020603050405020304" pitchFamily="18" charset="0"/>
                <a:sym typeface="Symbol" panose="05050102010706020507" pitchFamily="18" charset="2"/>
              </a:rPr>
              <a:t>/3</a:t>
            </a:r>
            <a:r>
              <a:rPr lang="zh-CN" altLang="en-US" dirty="0">
                <a:solidFill>
                  <a:schemeClr val="tx1"/>
                </a:solidFill>
                <a:latin typeface="Times New Roman" panose="02020603050405020304" pitchFamily="18" charset="0"/>
                <a:sym typeface="Symbol" panose="05050102010706020507" pitchFamily="18" charset="2"/>
              </a:rPr>
              <a:t>。</a:t>
            </a:r>
            <a:endParaRPr lang="zh-CN" altLang="en-US" dirty="0">
              <a:solidFill>
                <a:schemeClr val="tx1"/>
              </a:solidFill>
              <a:latin typeface="Times New Roman" panose="02020603050405020304" pitchFamily="18" charset="0"/>
              <a:sym typeface="Symbol" panose="05050102010706020507" pitchFamily="18" charset="2"/>
            </a:endParaRPr>
          </a:p>
          <a:p>
            <a:pPr eaLnBrk="1" hangingPunct="1">
              <a:lnSpc>
                <a:spcPct val="105000"/>
              </a:lnSpc>
              <a:buNone/>
            </a:pPr>
            <a:r>
              <a:rPr lang="zh-CN" altLang="en-US" dirty="0">
                <a:solidFill>
                  <a:schemeClr val="tx1"/>
                </a:solidFill>
                <a:latin typeface="Times New Roman" panose="02020603050405020304" pitchFamily="18" charset="0"/>
                <a:sym typeface="Symbol" panose="05050102010706020507" pitchFamily="18" charset="2"/>
              </a:rPr>
              <a:t>    还有其他不同的取法。</a:t>
            </a:r>
            <a:endParaRPr lang="zh-CN" altLang="en-US" dirty="0">
              <a:solidFill>
                <a:schemeClr val="tx1"/>
              </a:solidFill>
              <a:latin typeface="Times New Roman" panose="02020603050405020304" pitchFamily="18" charset="0"/>
              <a:sym typeface="Symbol" panose="05050102010706020507" pitchFamily="18" charset="2"/>
            </a:endParaRPr>
          </a:p>
          <a:p>
            <a:pPr eaLnBrk="1" hangingPunct="1">
              <a:lnSpc>
                <a:spcPct val="105000"/>
              </a:lnSpc>
              <a:buNone/>
            </a:pPr>
            <a:r>
              <a:rPr lang="zh-CN" altLang="en-US" dirty="0">
                <a:solidFill>
                  <a:schemeClr val="tx1"/>
                </a:solidFill>
                <a:latin typeface="Times New Roman" panose="02020603050405020304" pitchFamily="18" charset="0"/>
                <a:sym typeface="Symbol" panose="05050102010706020507" pitchFamily="18" charset="2"/>
              </a:rPr>
              <a:t>    </a:t>
            </a:r>
            <a:r>
              <a:rPr lang="zh-CN" altLang="en-US" dirty="0">
                <a:latin typeface="Times New Roman" panose="02020603050405020304" pitchFamily="18" charset="0"/>
                <a:ea typeface="华文新魏" pitchFamily="2" charset="-122"/>
                <a:sym typeface="Symbol" panose="05050102010706020507" pitchFamily="18" charset="2"/>
              </a:rPr>
              <a:t>如何选择增量序列以产生最好的排序效果，至今仍没有从数学  </a:t>
            </a:r>
            <a:endParaRPr lang="zh-CN" altLang="en-US" dirty="0">
              <a:latin typeface="Times New Roman" panose="02020603050405020304" pitchFamily="18" charset="0"/>
              <a:ea typeface="华文新魏" pitchFamily="2" charset="-122"/>
              <a:sym typeface="Symbol" panose="05050102010706020507" pitchFamily="18" charset="2"/>
            </a:endParaRPr>
          </a:p>
          <a:p>
            <a:pPr eaLnBrk="1" hangingPunct="1">
              <a:lnSpc>
                <a:spcPct val="105000"/>
              </a:lnSpc>
              <a:buNone/>
            </a:pPr>
            <a:r>
              <a:rPr lang="zh-CN" altLang="en-US" dirty="0">
                <a:latin typeface="Times New Roman" panose="02020603050405020304" pitchFamily="18" charset="0"/>
                <a:ea typeface="华文新魏" pitchFamily="2" charset="-122"/>
                <a:sym typeface="Symbol" panose="05050102010706020507" pitchFamily="18" charset="2"/>
              </a:rPr>
              <a:t>    上得到解决。</a:t>
            </a:r>
            <a:endParaRPr lang="zh-CN" altLang="en-US" dirty="0">
              <a:latin typeface="Times New Roman" panose="02020603050405020304" pitchFamily="18" charset="0"/>
              <a:ea typeface="华文新魏" pitchFamily="2" charset="-122"/>
            </a:endParaRPr>
          </a:p>
          <a:p>
            <a:pPr eaLnBrk="1" hangingPunct="1">
              <a:lnSpc>
                <a:spcPct val="105000"/>
              </a:lnSpc>
              <a:buClr>
                <a:srgbClr val="FF3300"/>
              </a:buClr>
              <a:buFont typeface="Wingdings" panose="05000000000000000000" pitchFamily="2" charset="2"/>
              <a:buNone/>
            </a:pPr>
            <a:r>
              <a:rPr lang="zh-CN" altLang="en-US" dirty="0">
                <a:solidFill>
                  <a:schemeClr val="tx1"/>
                </a:solidFill>
                <a:latin typeface="Times New Roman" panose="02020603050405020304" pitchFamily="18" charset="0"/>
              </a:rPr>
              <a:t>     </a:t>
            </a:r>
            <a:r>
              <a:rPr lang="en-US" altLang="zh-CN" dirty="0">
                <a:solidFill>
                  <a:schemeClr val="tx1"/>
                </a:solidFill>
                <a:latin typeface="Times New Roman" panose="02020603050405020304" pitchFamily="18" charset="0"/>
              </a:rPr>
              <a:t>1)</a:t>
            </a:r>
            <a:r>
              <a:rPr lang="zh-CN" altLang="en-US" dirty="0">
                <a:solidFill>
                  <a:schemeClr val="tx1"/>
                </a:solidFill>
                <a:latin typeface="Times New Roman" panose="02020603050405020304" pitchFamily="18" charset="0"/>
              </a:rPr>
              <a:t>、没有除 </a:t>
            </a:r>
            <a:r>
              <a:rPr lang="en-US" altLang="zh-CN" dirty="0">
                <a:solidFill>
                  <a:schemeClr val="tx1"/>
                </a:solidFill>
                <a:latin typeface="Times New Roman" panose="02020603050405020304" pitchFamily="18" charset="0"/>
              </a:rPr>
              <a:t>1 </a:t>
            </a:r>
            <a:r>
              <a:rPr lang="zh-CN" altLang="en-US" dirty="0">
                <a:solidFill>
                  <a:schemeClr val="tx1"/>
                </a:solidFill>
                <a:latin typeface="Times New Roman" panose="02020603050405020304" pitchFamily="18" charset="0"/>
              </a:rPr>
              <a:t>以外的公因子； </a:t>
            </a:r>
            <a:endParaRPr lang="zh-CN" altLang="en-US" dirty="0">
              <a:solidFill>
                <a:schemeClr val="tx1"/>
              </a:solidFill>
              <a:latin typeface="Times New Roman" panose="02020603050405020304" pitchFamily="18" charset="0"/>
            </a:endParaRPr>
          </a:p>
          <a:p>
            <a:pPr eaLnBrk="1" hangingPunct="1">
              <a:lnSpc>
                <a:spcPct val="105000"/>
              </a:lnSpc>
              <a:buNone/>
            </a:pPr>
            <a:r>
              <a:rPr lang="zh-CN" altLang="en-US" dirty="0">
                <a:solidFill>
                  <a:schemeClr val="tx1"/>
                </a:solidFill>
                <a:latin typeface="Times New Roman" panose="02020603050405020304" pitchFamily="18" charset="0"/>
              </a:rPr>
              <a:t>     </a:t>
            </a:r>
            <a:r>
              <a:rPr lang="en-US" altLang="zh-CN" dirty="0">
                <a:solidFill>
                  <a:schemeClr val="tx1"/>
                </a:solidFill>
                <a:latin typeface="Times New Roman" panose="02020603050405020304" pitchFamily="18" charset="0"/>
              </a:rPr>
              <a:t>2)</a:t>
            </a:r>
            <a:r>
              <a:rPr lang="zh-CN" altLang="en-US" dirty="0">
                <a:solidFill>
                  <a:schemeClr val="tx1"/>
                </a:solidFill>
                <a:latin typeface="Times New Roman" panose="02020603050405020304" pitchFamily="18" charset="0"/>
              </a:rPr>
              <a:t>、最后一个增量值必须为 </a:t>
            </a:r>
            <a:r>
              <a:rPr lang="en-US" altLang="zh-CN" dirty="0">
                <a:solidFill>
                  <a:schemeClr val="tx1"/>
                </a:solidFill>
                <a:latin typeface="Times New Roman" panose="02020603050405020304" pitchFamily="18" charset="0"/>
              </a:rPr>
              <a:t>1</a:t>
            </a:r>
            <a:r>
              <a:rPr lang="zh-CN" altLang="en-US" dirty="0">
                <a:solidFill>
                  <a:schemeClr val="tx1"/>
                </a:solidFill>
                <a:latin typeface="Times New Roman" panose="02020603050405020304" pitchFamily="18" charset="0"/>
              </a:rPr>
              <a:t>。</a:t>
            </a:r>
            <a:endParaRPr lang="zh-CN" altLang="en-US" dirty="0">
              <a:solidFill>
                <a:schemeClr val="tx1"/>
              </a:solidFill>
              <a:latin typeface="Times New Roman" panose="02020603050405020304" pitchFamily="18" charset="0"/>
            </a:endParaRPr>
          </a:p>
        </p:txBody>
      </p:sp>
      <p:sp>
        <p:nvSpPr>
          <p:cNvPr id="8449" name="Text Box 257"/>
          <p:cNvSpPr txBox="1"/>
          <p:nvPr/>
        </p:nvSpPr>
        <p:spPr>
          <a:xfrm>
            <a:off x="76200" y="4778375"/>
            <a:ext cx="8978900" cy="1628775"/>
          </a:xfrm>
          <a:prstGeom prst="rect">
            <a:avLst/>
          </a:prstGeom>
          <a:noFill/>
          <a:ln w="9525">
            <a:noFill/>
          </a:ln>
        </p:spPr>
        <p:txBody>
          <a:bodyPr wrap="none">
            <a:spAutoFit/>
          </a:bodyPr>
          <a:p>
            <a:pPr eaLnBrk="1" hangingPunct="1">
              <a:lnSpc>
                <a:spcPct val="105000"/>
              </a:lnSpc>
              <a:buBlip>
                <a:blip r:embed="rId1"/>
              </a:buBlip>
            </a:pPr>
            <a:r>
              <a:rPr lang="en-US" altLang="zh-CN" dirty="0">
                <a:solidFill>
                  <a:schemeClr val="tx1"/>
                </a:solidFill>
                <a:latin typeface="Times New Roman" panose="02020603050405020304" pitchFamily="18" charset="0"/>
              </a:rPr>
              <a:t>  </a:t>
            </a:r>
            <a:r>
              <a:rPr lang="zh-CN" altLang="en-US" dirty="0">
                <a:solidFill>
                  <a:schemeClr val="tx1"/>
                </a:solidFill>
                <a:latin typeface="Times New Roman" panose="02020603050405020304" pitchFamily="18" charset="0"/>
              </a:rPr>
              <a:t>希尔排序可提高排序速度 </a:t>
            </a:r>
            <a:endParaRPr lang="zh-CN" altLang="en-US" dirty="0">
              <a:solidFill>
                <a:schemeClr val="tx1"/>
              </a:solidFill>
              <a:latin typeface="Times New Roman" panose="02020603050405020304" pitchFamily="18" charset="0"/>
            </a:endParaRPr>
          </a:p>
          <a:p>
            <a:pPr eaLnBrk="1" hangingPunct="1">
              <a:lnSpc>
                <a:spcPct val="105000"/>
              </a:lnSpc>
              <a:buNone/>
            </a:pPr>
            <a:r>
              <a:rPr lang="zh-CN" altLang="en-US" dirty="0">
                <a:solidFill>
                  <a:schemeClr val="tx1"/>
                </a:solidFill>
                <a:latin typeface="Times New Roman" panose="02020603050405020304" pitchFamily="18" charset="0"/>
              </a:rPr>
              <a:t>     </a:t>
            </a:r>
            <a:r>
              <a:rPr lang="en-US" altLang="zh-CN" dirty="0">
                <a:solidFill>
                  <a:schemeClr val="tx1"/>
                </a:solidFill>
                <a:latin typeface="Times New Roman" panose="02020603050405020304" pitchFamily="18" charset="0"/>
              </a:rPr>
              <a:t>1)</a:t>
            </a:r>
            <a:r>
              <a:rPr lang="zh-CN" altLang="en-US" dirty="0">
                <a:solidFill>
                  <a:schemeClr val="tx1"/>
                </a:solidFill>
                <a:latin typeface="Times New Roman" panose="02020603050405020304" pitchFamily="18" charset="0"/>
              </a:rPr>
              <a:t>、</a:t>
            </a:r>
            <a:r>
              <a:rPr lang="zh-CN" altLang="zh-CN" dirty="0">
                <a:solidFill>
                  <a:schemeClr val="tx1"/>
                </a:solidFill>
                <a:latin typeface="Times New Roman" panose="02020603050405020304" pitchFamily="18" charset="0"/>
              </a:rPr>
              <a:t>记录跳跃式前移，在进行最后一趟排序时，已基本有序。</a:t>
            </a:r>
            <a:r>
              <a:rPr lang="zh-CN" altLang="en-US" dirty="0">
                <a:solidFill>
                  <a:schemeClr val="tx1"/>
                </a:solidFill>
                <a:latin typeface="Times New Roman" panose="02020603050405020304" pitchFamily="18" charset="0"/>
              </a:rPr>
              <a:t>  </a:t>
            </a:r>
            <a:endParaRPr lang="zh-CN" altLang="en-US" dirty="0">
              <a:solidFill>
                <a:schemeClr val="tx1"/>
              </a:solidFill>
              <a:latin typeface="Times New Roman" panose="02020603050405020304" pitchFamily="18" charset="0"/>
            </a:endParaRPr>
          </a:p>
          <a:p>
            <a:pPr eaLnBrk="1" hangingPunct="1">
              <a:lnSpc>
                <a:spcPct val="105000"/>
              </a:lnSpc>
              <a:buNone/>
            </a:pPr>
            <a:r>
              <a:rPr lang="zh-CN" altLang="en-US" dirty="0">
                <a:solidFill>
                  <a:schemeClr val="tx1"/>
                </a:solidFill>
                <a:latin typeface="Times New Roman" panose="02020603050405020304" pitchFamily="18" charset="0"/>
              </a:rPr>
              <a:t>     </a:t>
            </a:r>
            <a:r>
              <a:rPr lang="en-US" altLang="zh-CN" dirty="0">
                <a:solidFill>
                  <a:schemeClr val="tx1"/>
                </a:solidFill>
                <a:latin typeface="Times New Roman" panose="02020603050405020304" pitchFamily="18" charset="0"/>
              </a:rPr>
              <a:t>2)</a:t>
            </a:r>
            <a:r>
              <a:rPr lang="zh-CN" altLang="en-US" dirty="0">
                <a:solidFill>
                  <a:schemeClr val="tx1"/>
                </a:solidFill>
                <a:latin typeface="Times New Roman" panose="02020603050405020304" pitchFamily="18" charset="0"/>
              </a:rPr>
              <a:t>、分组后 </a:t>
            </a:r>
            <a:r>
              <a:rPr lang="en-US" altLang="zh-CN" i="1" dirty="0">
                <a:solidFill>
                  <a:schemeClr val="tx1"/>
                </a:solidFill>
                <a:latin typeface="Times New Roman" panose="02020603050405020304" pitchFamily="18" charset="0"/>
              </a:rPr>
              <a:t>n</a:t>
            </a:r>
            <a:r>
              <a:rPr lang="en-US" altLang="zh-CN" dirty="0">
                <a:solidFill>
                  <a:schemeClr val="tx1"/>
                </a:solidFill>
                <a:latin typeface="Times New Roman" panose="02020603050405020304" pitchFamily="18" charset="0"/>
              </a:rPr>
              <a:t> </a:t>
            </a:r>
            <a:r>
              <a:rPr lang="zh-CN" altLang="zh-CN" dirty="0">
                <a:solidFill>
                  <a:schemeClr val="tx1"/>
                </a:solidFill>
                <a:latin typeface="Times New Roman" panose="02020603050405020304" pitchFamily="18" charset="0"/>
              </a:rPr>
              <a:t>值减小，</a:t>
            </a:r>
            <a:r>
              <a:rPr lang="en-US" altLang="zh-CN" i="1" dirty="0">
                <a:solidFill>
                  <a:schemeClr val="tx1"/>
                </a:solidFill>
                <a:latin typeface="Times New Roman" panose="02020603050405020304" pitchFamily="18" charset="0"/>
              </a:rPr>
              <a:t>n</a:t>
            </a:r>
            <a:r>
              <a:rPr lang="en-US" altLang="zh-CN" baseline="30000" dirty="0">
                <a:solidFill>
                  <a:schemeClr val="tx1"/>
                </a:solidFill>
                <a:latin typeface="Times New Roman" panose="02020603050405020304" pitchFamily="18" charset="0"/>
              </a:rPr>
              <a:t>2 </a:t>
            </a:r>
            <a:r>
              <a:rPr lang="zh-CN" altLang="zh-CN" dirty="0">
                <a:solidFill>
                  <a:schemeClr val="tx1"/>
                </a:solidFill>
                <a:latin typeface="Times New Roman" panose="02020603050405020304" pitchFamily="18" charset="0"/>
              </a:rPr>
              <a:t>更小，而</a:t>
            </a:r>
            <a:r>
              <a:rPr lang="zh-CN" altLang="en-US" dirty="0">
                <a:solidFill>
                  <a:schemeClr val="tx1"/>
                </a:solidFill>
                <a:latin typeface="Times New Roman" panose="02020603050405020304" pitchFamily="18" charset="0"/>
              </a:rPr>
              <a:t> </a:t>
            </a:r>
            <a:r>
              <a:rPr lang="en-US" altLang="zh-CN" i="1" dirty="0">
                <a:solidFill>
                  <a:schemeClr val="tx1"/>
                </a:solidFill>
                <a:latin typeface="Times New Roman" panose="02020603050405020304" pitchFamily="18" charset="0"/>
              </a:rPr>
              <a:t>T</a:t>
            </a:r>
            <a:r>
              <a:rPr lang="en-US" altLang="zh-CN" dirty="0">
                <a:solidFill>
                  <a:schemeClr val="tx1"/>
                </a:solidFill>
                <a:latin typeface="Times New Roman" panose="02020603050405020304" pitchFamily="18" charset="0"/>
              </a:rPr>
              <a:t>(</a:t>
            </a:r>
            <a:r>
              <a:rPr lang="en-US" altLang="zh-CN" i="1" dirty="0">
                <a:solidFill>
                  <a:schemeClr val="tx1"/>
                </a:solidFill>
                <a:latin typeface="Times New Roman" panose="02020603050405020304" pitchFamily="18" charset="0"/>
              </a:rPr>
              <a:t>n</a:t>
            </a:r>
            <a:r>
              <a:rPr lang="en-US" altLang="zh-CN" dirty="0">
                <a:solidFill>
                  <a:schemeClr val="tx1"/>
                </a:solidFill>
                <a:latin typeface="Times New Roman" panose="02020603050405020304" pitchFamily="18" charset="0"/>
              </a:rPr>
              <a:t>)=</a:t>
            </a:r>
            <a:r>
              <a:rPr lang="en-US" altLang="zh-CN" i="1" dirty="0">
                <a:solidFill>
                  <a:schemeClr val="tx1"/>
                </a:solidFill>
                <a:latin typeface="Times New Roman" panose="02020603050405020304" pitchFamily="18" charset="0"/>
              </a:rPr>
              <a:t>O</a:t>
            </a:r>
            <a:r>
              <a:rPr lang="en-US" altLang="zh-CN" dirty="0">
                <a:solidFill>
                  <a:schemeClr val="tx1"/>
                </a:solidFill>
                <a:latin typeface="Times New Roman" panose="02020603050405020304" pitchFamily="18" charset="0"/>
              </a:rPr>
              <a:t>(</a:t>
            </a:r>
            <a:r>
              <a:rPr lang="en-US" altLang="zh-CN" i="1" dirty="0">
                <a:solidFill>
                  <a:schemeClr val="tx1"/>
                </a:solidFill>
                <a:latin typeface="Times New Roman" panose="02020603050405020304" pitchFamily="18" charset="0"/>
              </a:rPr>
              <a:t>n</a:t>
            </a:r>
            <a:r>
              <a:rPr lang="en-US" altLang="zh-CN" baseline="30000" dirty="0">
                <a:solidFill>
                  <a:schemeClr val="tx1"/>
                </a:solidFill>
                <a:latin typeface="Times New Roman" panose="02020603050405020304" pitchFamily="18" charset="0"/>
              </a:rPr>
              <a:t>2</a:t>
            </a:r>
            <a:r>
              <a:rPr lang="en-US" altLang="zh-CN" dirty="0">
                <a:solidFill>
                  <a:schemeClr val="tx1"/>
                </a:solidFill>
                <a:latin typeface="Times New Roman" panose="02020603050405020304" pitchFamily="18" charset="0"/>
              </a:rPr>
              <a:t>)</a:t>
            </a:r>
            <a:r>
              <a:rPr lang="zh-CN" altLang="en-US" dirty="0">
                <a:solidFill>
                  <a:schemeClr val="tx1"/>
                </a:solidFill>
                <a:latin typeface="Times New Roman" panose="02020603050405020304" pitchFamily="18" charset="0"/>
              </a:rPr>
              <a:t>，</a:t>
            </a:r>
            <a:r>
              <a:rPr lang="zh-CN" altLang="zh-CN" dirty="0">
                <a:solidFill>
                  <a:schemeClr val="tx1"/>
                </a:solidFill>
                <a:latin typeface="Times New Roman" panose="02020603050405020304" pitchFamily="18" charset="0"/>
              </a:rPr>
              <a:t>所以</a:t>
            </a:r>
            <a:r>
              <a:rPr lang="zh-CN" altLang="en-US" dirty="0">
                <a:solidFill>
                  <a:schemeClr val="tx1"/>
                </a:solidFill>
                <a:latin typeface="Times New Roman" panose="02020603050405020304" pitchFamily="18" charset="0"/>
              </a:rPr>
              <a:t> </a:t>
            </a:r>
            <a:r>
              <a:rPr lang="en-US" altLang="zh-CN" i="1" dirty="0">
                <a:solidFill>
                  <a:schemeClr val="tx1"/>
                </a:solidFill>
                <a:latin typeface="Times New Roman" panose="02020603050405020304" pitchFamily="18" charset="0"/>
              </a:rPr>
              <a:t>T</a:t>
            </a:r>
            <a:r>
              <a:rPr lang="en-US" altLang="zh-CN" dirty="0">
                <a:solidFill>
                  <a:schemeClr val="tx1"/>
                </a:solidFill>
                <a:latin typeface="Times New Roman" panose="02020603050405020304" pitchFamily="18" charset="0"/>
              </a:rPr>
              <a:t>(</a:t>
            </a:r>
            <a:r>
              <a:rPr lang="en-US" altLang="zh-CN" i="1" dirty="0">
                <a:solidFill>
                  <a:schemeClr val="tx1"/>
                </a:solidFill>
                <a:latin typeface="Times New Roman" panose="02020603050405020304" pitchFamily="18" charset="0"/>
              </a:rPr>
              <a:t>n</a:t>
            </a:r>
            <a:r>
              <a:rPr lang="en-US" altLang="zh-CN" dirty="0">
                <a:solidFill>
                  <a:schemeClr val="tx1"/>
                </a:solidFill>
                <a:latin typeface="Times New Roman" panose="02020603050405020304" pitchFamily="18" charset="0"/>
              </a:rPr>
              <a:t>) </a:t>
            </a:r>
            <a:r>
              <a:rPr lang="zh-CN" altLang="zh-CN" dirty="0">
                <a:solidFill>
                  <a:schemeClr val="tx1"/>
                </a:solidFill>
                <a:latin typeface="Times New Roman" panose="02020603050405020304" pitchFamily="18" charset="0"/>
              </a:rPr>
              <a:t>从</a:t>
            </a:r>
            <a:r>
              <a:rPr lang="zh-CN" altLang="en-US" dirty="0">
                <a:solidFill>
                  <a:schemeClr val="tx1"/>
                </a:solidFill>
                <a:latin typeface="Times New Roman" panose="02020603050405020304" pitchFamily="18" charset="0"/>
              </a:rPr>
              <a:t>  </a:t>
            </a:r>
            <a:endParaRPr lang="zh-CN" altLang="en-US" dirty="0">
              <a:solidFill>
                <a:schemeClr val="tx1"/>
              </a:solidFill>
              <a:latin typeface="Times New Roman" panose="02020603050405020304" pitchFamily="18" charset="0"/>
            </a:endParaRPr>
          </a:p>
          <a:p>
            <a:pPr eaLnBrk="1" hangingPunct="1">
              <a:lnSpc>
                <a:spcPct val="105000"/>
              </a:lnSpc>
              <a:buNone/>
            </a:pPr>
            <a:r>
              <a:rPr lang="zh-CN" altLang="en-US" dirty="0">
                <a:solidFill>
                  <a:schemeClr val="tx1"/>
                </a:solidFill>
                <a:latin typeface="Times New Roman" panose="02020603050405020304" pitchFamily="18" charset="0"/>
              </a:rPr>
              <a:t>            </a:t>
            </a:r>
            <a:r>
              <a:rPr lang="zh-CN" altLang="zh-CN" dirty="0">
                <a:solidFill>
                  <a:schemeClr val="tx1"/>
                </a:solidFill>
                <a:latin typeface="Times New Roman" panose="02020603050405020304" pitchFamily="18" charset="0"/>
              </a:rPr>
              <a:t>总体上看是减小了。</a:t>
            </a:r>
            <a:r>
              <a:rPr lang="zh-CN" altLang="en-US" dirty="0">
                <a:solidFill>
                  <a:schemeClr val="tx1"/>
                </a:solidFill>
                <a:latin typeface="Times New Roman" panose="02020603050405020304" pitchFamily="18" charset="0"/>
              </a:rPr>
              <a:t>  </a:t>
            </a:r>
            <a:endParaRPr lang="zh-CN" altLang="en-US" dirty="0">
              <a:solidFill>
                <a:schemeClr val="tx1"/>
              </a:solidFill>
              <a:latin typeface="Times New Roman" panose="02020603050405020304" pitchFamily="18" charset="0"/>
            </a:endParaRPr>
          </a:p>
        </p:txBody>
      </p:sp>
      <p:sp>
        <p:nvSpPr>
          <p:cNvPr id="8450" name="Rectangle 258"/>
          <p:cNvSpPr>
            <a:spLocks noChangeArrowheads="1"/>
          </p:cNvSpPr>
          <p:nvPr/>
        </p:nvSpPr>
        <p:spPr bwMode="auto">
          <a:xfrm>
            <a:off x="8474075" y="6526213"/>
            <a:ext cx="642938" cy="403225"/>
          </a:xfrm>
          <a:prstGeom prst="rect">
            <a:avLst/>
          </a:prstGeom>
          <a:noFill/>
          <a:ln w="9525">
            <a:noFill/>
            <a:miter lim="800000"/>
          </a:ln>
          <a:effectLst/>
        </p:spPr>
        <p:txBody>
          <a:bodyPr wrap="none">
            <a:spAutoFit/>
          </a:bodyPr>
          <a:lstStyle/>
          <a:p>
            <a:pPr marL="0" marR="0" lvl="0" indent="0" algn="l" defTabSz="914400" rtl="0" eaLnBrk="1" fontAlgn="base" latinLnBrk="0" hangingPunct="1">
              <a:lnSpc>
                <a:spcPct val="85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▲2</a:t>
            </a:r>
            <a:endParaRPr kumimoji="1" lang="en-US" altLang="zh-CN" sz="2400" b="1" i="0"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endParaRPr>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8447"/>
                                        </p:tgtEl>
                                        <p:attrNameLst>
                                          <p:attrName>style.visibility</p:attrName>
                                        </p:attrNameLst>
                                      </p:cBhvr>
                                      <p:to>
                                        <p:strVal val="visible"/>
                                      </p:to>
                                    </p:set>
                                    <p:animEffect transition="in" filter="blinds(vertical)">
                                      <p:cBhvr>
                                        <p:cTn id="7" dur="500"/>
                                        <p:tgtEl>
                                          <p:spTgt spid="8447"/>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528" fill="hold" grpId="0" nodeType="clickEffect">
                                  <p:stCondLst>
                                    <p:cond delay="0"/>
                                  </p:stCondLst>
                                  <p:childTnLst>
                                    <p:set>
                                      <p:cBhvr>
                                        <p:cTn id="11" dur="1" fill="hold">
                                          <p:stCondLst>
                                            <p:cond delay="0"/>
                                          </p:stCondLst>
                                        </p:cTn>
                                        <p:tgtEl>
                                          <p:spTgt spid="8448"/>
                                        </p:tgtEl>
                                        <p:attrNameLst>
                                          <p:attrName>style.visibility</p:attrName>
                                        </p:attrNameLst>
                                      </p:cBhvr>
                                      <p:to>
                                        <p:strVal val="visible"/>
                                      </p:to>
                                    </p:set>
                                    <p:anim calcmode="lin" valueType="num">
                                      <p:cBhvr>
                                        <p:cTn id="12" dur="500" fill="hold"/>
                                        <p:tgtEl>
                                          <p:spTgt spid="8448"/>
                                        </p:tgtEl>
                                        <p:attrNameLst>
                                          <p:attrName>ppt_w</p:attrName>
                                        </p:attrNameLst>
                                      </p:cBhvr>
                                      <p:tavLst>
                                        <p:tav tm="0">
                                          <p:val>
                                            <p:fltVal val="0.000000"/>
                                          </p:val>
                                        </p:tav>
                                        <p:tav tm="100000">
                                          <p:val>
                                            <p:strVal val="#ppt_w"/>
                                          </p:val>
                                        </p:tav>
                                      </p:tavLst>
                                    </p:anim>
                                    <p:anim calcmode="lin" valueType="num">
                                      <p:cBhvr>
                                        <p:cTn id="13" dur="500" fill="hold"/>
                                        <p:tgtEl>
                                          <p:spTgt spid="8448"/>
                                        </p:tgtEl>
                                        <p:attrNameLst>
                                          <p:attrName>ppt_h</p:attrName>
                                        </p:attrNameLst>
                                      </p:cBhvr>
                                      <p:tavLst>
                                        <p:tav tm="0">
                                          <p:val>
                                            <p:fltVal val="0.000000"/>
                                          </p:val>
                                        </p:tav>
                                        <p:tav tm="100000">
                                          <p:val>
                                            <p:strVal val="#ppt_h"/>
                                          </p:val>
                                        </p:tav>
                                      </p:tavLst>
                                    </p:anim>
                                    <p:anim calcmode="lin" valueType="num">
                                      <p:cBhvr>
                                        <p:cTn id="14" dur="500" fill="hold"/>
                                        <p:tgtEl>
                                          <p:spTgt spid="8448"/>
                                        </p:tgtEl>
                                        <p:attrNameLst>
                                          <p:attrName>ppt_x</p:attrName>
                                        </p:attrNameLst>
                                      </p:cBhvr>
                                      <p:tavLst>
                                        <p:tav tm="0">
                                          <p:val>
                                            <p:fltVal val="0.500000"/>
                                          </p:val>
                                        </p:tav>
                                        <p:tav tm="100000">
                                          <p:val>
                                            <p:strVal val="#ppt_x"/>
                                          </p:val>
                                        </p:tav>
                                      </p:tavLst>
                                    </p:anim>
                                    <p:anim calcmode="lin" valueType="num">
                                      <p:cBhvr>
                                        <p:cTn id="15" dur="500" fill="hold"/>
                                        <p:tgtEl>
                                          <p:spTgt spid="8448"/>
                                        </p:tgtEl>
                                        <p:attrNameLst>
                                          <p:attrName>ppt_y</p:attrName>
                                        </p:attrNameLst>
                                      </p:cBhvr>
                                      <p:tavLst>
                                        <p:tav tm="0">
                                          <p:val>
                                            <p:fltVal val="0.500000"/>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8449"/>
                                        </p:tgtEl>
                                        <p:attrNameLst>
                                          <p:attrName>style.visibility</p:attrName>
                                        </p:attrNameLst>
                                      </p:cBhvr>
                                      <p:to>
                                        <p:strVal val="visible"/>
                                      </p:to>
                                    </p:set>
                                    <p:anim calcmode="lin" valueType="num">
                                      <p:cBhvr additive="base">
                                        <p:cTn id="20" dur="500" fill="hold"/>
                                        <p:tgtEl>
                                          <p:spTgt spid="8449"/>
                                        </p:tgtEl>
                                        <p:attrNameLst>
                                          <p:attrName>ppt_x</p:attrName>
                                        </p:attrNameLst>
                                      </p:cBhvr>
                                      <p:tavLst>
                                        <p:tav tm="0">
                                          <p:val>
                                            <p:strVal val="#ppt_x"/>
                                          </p:val>
                                        </p:tav>
                                        <p:tav tm="100000">
                                          <p:val>
                                            <p:strVal val="#ppt_x"/>
                                          </p:val>
                                        </p:tav>
                                      </p:tavLst>
                                    </p:anim>
                                    <p:anim calcmode="lin" valueType="num">
                                      <p:cBhvr additive="base">
                                        <p:cTn id="21" dur="500" fill="hold"/>
                                        <p:tgtEl>
                                          <p:spTgt spid="84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47" grpId="0"/>
      <p:bldP spid="8448" grpId="0"/>
      <p:bldP spid="8449"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0">
          <a:gsLst>
            <a:gs pos="0">
              <a:srgbClr val="5E9EFF">
                <a:alpha val="100000"/>
              </a:srgbClr>
            </a:gs>
            <a:gs pos="39999">
              <a:srgbClr val="85C2FF">
                <a:alpha val="100000"/>
              </a:srgbClr>
            </a:gs>
            <a:gs pos="70000">
              <a:srgbClr val="C4D6EB">
                <a:alpha val="100000"/>
              </a:srgbClr>
            </a:gs>
            <a:gs pos="100000">
              <a:srgbClr val="FFEBFA">
                <a:alpha val="100000"/>
              </a:srgbClr>
            </a:gs>
          </a:gsLst>
          <a:lin ang="5400000" scaled="1"/>
          <a:tileRect/>
        </a:gradFill>
        <a:effectLst/>
      </p:bgPr>
    </p:bg>
    <p:spTree>
      <p:nvGrpSpPr>
        <p:cNvPr id="1" name=""/>
        <p:cNvGrpSpPr/>
        <p:nvPr/>
      </p:nvGrpSpPr>
      <p:grpSpPr/>
      <p:sp>
        <p:nvSpPr>
          <p:cNvPr id="8447" name="Text Box 255"/>
          <p:cNvSpPr txBox="1"/>
          <p:nvPr/>
        </p:nvSpPr>
        <p:spPr>
          <a:xfrm>
            <a:off x="76200" y="838200"/>
            <a:ext cx="8742680" cy="1252855"/>
          </a:xfrm>
          <a:prstGeom prst="rect">
            <a:avLst/>
          </a:prstGeom>
          <a:noFill/>
          <a:ln w="9525">
            <a:noFill/>
          </a:ln>
        </p:spPr>
        <p:txBody>
          <a:bodyPr wrap="square">
            <a:spAutoFit/>
          </a:bodyPr>
          <a:p>
            <a:pPr eaLnBrk="1" hangingPunct="1">
              <a:lnSpc>
                <a:spcPct val="105000"/>
              </a:lnSpc>
            </a:pPr>
            <a:r>
              <a:rPr lang="en-US" altLang="zh-CN" dirty="0">
                <a:solidFill>
                  <a:schemeClr val="tx1"/>
                </a:solidFill>
                <a:latin typeface="Times New Roman" panose="02020603050405020304" pitchFamily="18" charset="0"/>
              </a:rPr>
              <a:t>        </a:t>
            </a:r>
            <a:r>
              <a:rPr lang="zh-CN" altLang="en-US" dirty="0">
                <a:solidFill>
                  <a:schemeClr val="tx1"/>
                </a:solidFill>
                <a:latin typeface="Times New Roman" panose="02020603050405020304" pitchFamily="18" charset="0"/>
              </a:rPr>
              <a:t>时间复杂度的具体分析，是一个复杂的问题，到目前为止，尚未有人求得一种最好的增量序列，但已得出一些局部</a:t>
            </a:r>
            <a:r>
              <a:rPr lang="zh-CN" altLang="en-US" dirty="0">
                <a:solidFill>
                  <a:schemeClr val="tx1"/>
                </a:solidFill>
                <a:latin typeface="Times New Roman" panose="02020603050405020304" pitchFamily="18" charset="0"/>
              </a:rPr>
              <a:t>结论：</a:t>
            </a:r>
            <a:endParaRPr lang="zh-CN" altLang="en-US" dirty="0">
              <a:solidFill>
                <a:schemeClr val="tx1"/>
              </a:solidFill>
              <a:latin typeface="Times New Roman" panose="02020603050405020304" pitchFamily="18" charset="0"/>
            </a:endParaRPr>
          </a:p>
          <a:p>
            <a:pPr eaLnBrk="1" hangingPunct="1">
              <a:lnSpc>
                <a:spcPct val="105000"/>
              </a:lnSpc>
            </a:pPr>
            <a:endParaRPr lang="zh-CN" altLang="en-US" dirty="0">
              <a:solidFill>
                <a:schemeClr val="tx1"/>
              </a:solidFill>
              <a:latin typeface="Times New Roman" panose="02020603050405020304" pitchFamily="18" charset="0"/>
            </a:endParaRPr>
          </a:p>
        </p:txBody>
      </p:sp>
      <p:sp>
        <p:nvSpPr>
          <p:cNvPr id="8448" name="Text Box 256"/>
          <p:cNvSpPr txBox="1"/>
          <p:nvPr/>
        </p:nvSpPr>
        <p:spPr>
          <a:xfrm>
            <a:off x="200660" y="1700530"/>
            <a:ext cx="8717915" cy="1252855"/>
          </a:xfrm>
          <a:prstGeom prst="rect">
            <a:avLst/>
          </a:prstGeom>
          <a:noFill/>
          <a:ln w="9525">
            <a:noFill/>
          </a:ln>
        </p:spPr>
        <p:txBody>
          <a:bodyPr wrap="square">
            <a:spAutoFit/>
          </a:bodyPr>
          <a:p>
            <a:pPr eaLnBrk="1" hangingPunct="1">
              <a:lnSpc>
                <a:spcPct val="105000"/>
              </a:lnSpc>
              <a:buBlip>
                <a:blip r:embed="rId1"/>
              </a:buBlip>
            </a:pPr>
            <a:r>
              <a:rPr lang="en-US" altLang="zh-CN" dirty="0">
                <a:solidFill>
                  <a:schemeClr val="tx1"/>
                </a:solidFill>
                <a:latin typeface="Times New Roman" panose="02020603050405020304" pitchFamily="18" charset="0"/>
              </a:rPr>
              <a:t> </a:t>
            </a:r>
            <a:r>
              <a:rPr lang="zh-CN" altLang="en-US" dirty="0">
                <a:solidFill>
                  <a:schemeClr val="tx1"/>
                </a:solidFill>
                <a:latin typeface="Times New Roman" panose="02020603050405020304" pitchFamily="18" charset="0"/>
              </a:rPr>
              <a:t>当</a:t>
            </a:r>
            <a:r>
              <a:rPr lang="en-US" altLang="zh-CN" dirty="0">
                <a:solidFill>
                  <a:schemeClr val="tx1"/>
                </a:solidFill>
                <a:latin typeface="Times New Roman" panose="02020603050405020304" pitchFamily="18" charset="0"/>
              </a:rPr>
              <a:t>n</a:t>
            </a:r>
            <a:r>
              <a:rPr lang="zh-CN" altLang="en-US" dirty="0">
                <a:solidFill>
                  <a:schemeClr val="tx1"/>
                </a:solidFill>
                <a:latin typeface="Times New Roman" panose="02020603050405020304" pitchFamily="18" charset="0"/>
              </a:rPr>
              <a:t>在某个特定范围内，希尔排序所需的比较和移动次数约为</a:t>
            </a:r>
            <a:r>
              <a:rPr lang="en-US" altLang="zh-CN" dirty="0">
                <a:solidFill>
                  <a:schemeClr val="tx1"/>
                </a:solidFill>
                <a:latin typeface="Times New Roman" panose="02020603050405020304" pitchFamily="18" charset="0"/>
              </a:rPr>
              <a:t>n</a:t>
            </a:r>
            <a:r>
              <a:rPr lang="en-US" altLang="zh-CN" baseline="30000" dirty="0">
                <a:solidFill>
                  <a:schemeClr val="tx1"/>
                </a:solidFill>
                <a:latin typeface="Times New Roman" panose="02020603050405020304" pitchFamily="18" charset="0"/>
              </a:rPr>
              <a:t>1.3</a:t>
            </a:r>
            <a:r>
              <a:rPr lang="zh-CN" altLang="en-US" dirty="0">
                <a:solidFill>
                  <a:schemeClr val="tx1"/>
                </a:solidFill>
                <a:latin typeface="Times New Roman" panose="02020603050405020304" pitchFamily="18" charset="0"/>
              </a:rPr>
              <a:t> ，当</a:t>
            </a:r>
            <a:r>
              <a:rPr lang="en-US" altLang="zh-CN" sz="1800" dirty="0">
                <a:solidFill>
                  <a:schemeClr val="tx1"/>
                </a:solidFill>
                <a:latin typeface="Times New Roman" panose="02020603050405020304" pitchFamily="18" charset="0"/>
              </a:rPr>
              <a:t>n</a:t>
            </a:r>
            <a:r>
              <a:rPr lang="en-US" altLang="zh-CN" sz="1800" dirty="0">
                <a:solidFill>
                  <a:schemeClr val="tx1"/>
                </a:solidFill>
                <a:latin typeface="Arial" panose="020B0604020202020204" pitchFamily="34" charset="0"/>
                <a:cs typeface="Arial" panose="020B0604020202020204" pitchFamily="34" charset="0"/>
              </a:rPr>
              <a:t>→</a:t>
            </a:r>
            <a:r>
              <a:rPr lang="en-US" altLang="zh-CN" sz="1800" dirty="0">
                <a:solidFill>
                  <a:schemeClr val="tx1"/>
                </a:solidFill>
                <a:latin typeface="Arial" panose="020B0604020202020204" pitchFamily="34" charset="0"/>
                <a:cs typeface="Arial" panose="020B0604020202020204" pitchFamily="34" charset="0"/>
              </a:rPr>
              <a:t>ꝏ</a:t>
            </a:r>
            <a:r>
              <a:rPr lang="zh-CN" altLang="en-US" dirty="0">
                <a:solidFill>
                  <a:schemeClr val="tx1"/>
                </a:solidFill>
                <a:latin typeface="Arial" panose="020B0604020202020204" pitchFamily="34" charset="0"/>
                <a:cs typeface="Arial" panose="020B0604020202020204" pitchFamily="34" charset="0"/>
              </a:rPr>
              <a:t>时，可减少到</a:t>
            </a:r>
            <a:r>
              <a:rPr lang="en-US" altLang="zh-CN" dirty="0">
                <a:solidFill>
                  <a:schemeClr val="tx1"/>
                </a:solidFill>
                <a:latin typeface="Arial" panose="020B0604020202020204" pitchFamily="34" charset="0"/>
                <a:cs typeface="Arial" panose="020B0604020202020204" pitchFamily="34" charset="0"/>
              </a:rPr>
              <a:t>n(log</a:t>
            </a:r>
            <a:r>
              <a:rPr lang="en-US" altLang="zh-CN" baseline="-25000" dirty="0">
                <a:solidFill>
                  <a:schemeClr val="tx1"/>
                </a:solidFill>
                <a:latin typeface="Arial" panose="020B0604020202020204" pitchFamily="34" charset="0"/>
                <a:cs typeface="Arial" panose="020B0604020202020204" pitchFamily="34" charset="0"/>
              </a:rPr>
              <a:t>2</a:t>
            </a:r>
            <a:r>
              <a:rPr lang="en-US" altLang="zh-CN" dirty="0">
                <a:solidFill>
                  <a:schemeClr val="tx1"/>
                </a:solidFill>
                <a:latin typeface="Arial" panose="020B0604020202020204" pitchFamily="34" charset="0"/>
                <a:cs typeface="Arial" panose="020B0604020202020204" pitchFamily="34" charset="0"/>
              </a:rPr>
              <a:t>n)</a:t>
            </a:r>
            <a:r>
              <a:rPr lang="en-US" altLang="zh-CN" baseline="30000" dirty="0">
                <a:solidFill>
                  <a:schemeClr val="tx1"/>
                </a:solidFill>
                <a:latin typeface="Arial" panose="020B0604020202020204" pitchFamily="34" charset="0"/>
                <a:cs typeface="Arial" panose="020B0604020202020204" pitchFamily="34" charset="0"/>
              </a:rPr>
              <a:t>2</a:t>
            </a:r>
            <a:endParaRPr lang="zh-CN" altLang="en-US" dirty="0">
              <a:solidFill>
                <a:schemeClr val="tx1"/>
              </a:solidFill>
              <a:latin typeface="Times New Roman" panose="02020603050405020304" pitchFamily="18" charset="0"/>
            </a:endParaRPr>
          </a:p>
          <a:p>
            <a:pPr eaLnBrk="1" hangingPunct="1">
              <a:lnSpc>
                <a:spcPct val="105000"/>
              </a:lnSpc>
              <a:buNone/>
            </a:pPr>
            <a:endParaRPr lang="zh-CN" altLang="en-US" dirty="0">
              <a:solidFill>
                <a:schemeClr val="tx1"/>
              </a:solidFill>
              <a:latin typeface="Times New Roman" panose="02020603050405020304" pitchFamily="18" charset="0"/>
            </a:endParaRPr>
          </a:p>
        </p:txBody>
      </p:sp>
      <p:sp>
        <p:nvSpPr>
          <p:cNvPr id="8450" name="Rectangle 258"/>
          <p:cNvSpPr>
            <a:spLocks noChangeArrowheads="1"/>
          </p:cNvSpPr>
          <p:nvPr/>
        </p:nvSpPr>
        <p:spPr bwMode="auto">
          <a:xfrm>
            <a:off x="8474075" y="6526213"/>
            <a:ext cx="642938" cy="403225"/>
          </a:xfrm>
          <a:prstGeom prst="rect">
            <a:avLst/>
          </a:prstGeom>
          <a:noFill/>
          <a:ln w="9525">
            <a:noFill/>
            <a:miter lim="800000"/>
          </a:ln>
          <a:effectLst/>
        </p:spPr>
        <p:txBody>
          <a:bodyPr wrap="none">
            <a:spAutoFit/>
          </a:bodyPr>
          <a:lstStyle/>
          <a:p>
            <a:pPr marL="0" marR="0" lvl="0" indent="0" algn="l" defTabSz="914400" rtl="0" eaLnBrk="1" fontAlgn="base" latinLnBrk="0" hangingPunct="1">
              <a:lnSpc>
                <a:spcPct val="85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▲2</a:t>
            </a:r>
            <a:endParaRPr kumimoji="1" lang="en-US" altLang="zh-CN" sz="2400" b="1" i="0"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endParaRPr>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8447"/>
                                        </p:tgtEl>
                                        <p:attrNameLst>
                                          <p:attrName>style.visibility</p:attrName>
                                        </p:attrNameLst>
                                      </p:cBhvr>
                                      <p:to>
                                        <p:strVal val="visible"/>
                                      </p:to>
                                    </p:set>
                                    <p:animEffect transition="in" filter="blinds(vertical)">
                                      <p:cBhvr>
                                        <p:cTn id="7" dur="500"/>
                                        <p:tgtEl>
                                          <p:spTgt spid="8447"/>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528" fill="hold" grpId="0" nodeType="clickEffect">
                                  <p:stCondLst>
                                    <p:cond delay="0"/>
                                  </p:stCondLst>
                                  <p:childTnLst>
                                    <p:set>
                                      <p:cBhvr>
                                        <p:cTn id="11" dur="1" fill="hold">
                                          <p:stCondLst>
                                            <p:cond delay="0"/>
                                          </p:stCondLst>
                                        </p:cTn>
                                        <p:tgtEl>
                                          <p:spTgt spid="8448"/>
                                        </p:tgtEl>
                                        <p:attrNameLst>
                                          <p:attrName>style.visibility</p:attrName>
                                        </p:attrNameLst>
                                      </p:cBhvr>
                                      <p:to>
                                        <p:strVal val="visible"/>
                                      </p:to>
                                    </p:set>
                                    <p:anim calcmode="lin" valueType="num">
                                      <p:cBhvr>
                                        <p:cTn id="12" dur="500" fill="hold"/>
                                        <p:tgtEl>
                                          <p:spTgt spid="8448"/>
                                        </p:tgtEl>
                                        <p:attrNameLst>
                                          <p:attrName>ppt_w</p:attrName>
                                        </p:attrNameLst>
                                      </p:cBhvr>
                                      <p:tavLst>
                                        <p:tav tm="0">
                                          <p:val>
                                            <p:fltVal val="0.000000"/>
                                          </p:val>
                                        </p:tav>
                                        <p:tav tm="100000">
                                          <p:val>
                                            <p:strVal val="#ppt_w"/>
                                          </p:val>
                                        </p:tav>
                                      </p:tavLst>
                                    </p:anim>
                                    <p:anim calcmode="lin" valueType="num">
                                      <p:cBhvr>
                                        <p:cTn id="13" dur="500" fill="hold"/>
                                        <p:tgtEl>
                                          <p:spTgt spid="8448"/>
                                        </p:tgtEl>
                                        <p:attrNameLst>
                                          <p:attrName>ppt_h</p:attrName>
                                        </p:attrNameLst>
                                      </p:cBhvr>
                                      <p:tavLst>
                                        <p:tav tm="0">
                                          <p:val>
                                            <p:fltVal val="0.000000"/>
                                          </p:val>
                                        </p:tav>
                                        <p:tav tm="100000">
                                          <p:val>
                                            <p:strVal val="#ppt_h"/>
                                          </p:val>
                                        </p:tav>
                                      </p:tavLst>
                                    </p:anim>
                                    <p:anim calcmode="lin" valueType="num">
                                      <p:cBhvr>
                                        <p:cTn id="14" dur="500" fill="hold"/>
                                        <p:tgtEl>
                                          <p:spTgt spid="8448"/>
                                        </p:tgtEl>
                                        <p:attrNameLst>
                                          <p:attrName>ppt_x</p:attrName>
                                        </p:attrNameLst>
                                      </p:cBhvr>
                                      <p:tavLst>
                                        <p:tav tm="0">
                                          <p:val>
                                            <p:fltVal val="0.500000"/>
                                          </p:val>
                                        </p:tav>
                                        <p:tav tm="100000">
                                          <p:val>
                                            <p:strVal val="#ppt_x"/>
                                          </p:val>
                                        </p:tav>
                                      </p:tavLst>
                                    </p:anim>
                                    <p:anim calcmode="lin" valueType="num">
                                      <p:cBhvr>
                                        <p:cTn id="15" dur="500" fill="hold"/>
                                        <p:tgtEl>
                                          <p:spTgt spid="8448"/>
                                        </p:tgtEl>
                                        <p:attrNameLst>
                                          <p:attrName>ppt_y</p:attrName>
                                        </p:attrNameLst>
                                      </p:cBhvr>
                                      <p:tavLst>
                                        <p:tav tm="0">
                                          <p:val>
                                            <p:fltVal val="0.500000"/>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47" grpId="0"/>
      <p:bldP spid="8448"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EBFA">
                <a:alpha val="100000"/>
              </a:srgbClr>
            </a:gs>
            <a:gs pos="30000">
              <a:srgbClr val="C4D6EB">
                <a:alpha val="100000"/>
              </a:srgbClr>
            </a:gs>
            <a:gs pos="60001">
              <a:srgbClr val="85C2FF">
                <a:alpha val="100000"/>
              </a:srgbClr>
            </a:gs>
            <a:gs pos="100000">
              <a:srgbClr val="5E9EFF">
                <a:alpha val="100000"/>
              </a:srgbClr>
            </a:gs>
          </a:gsLst>
          <a:lin ang="0" scaled="1"/>
          <a:tileRect/>
        </a:gradFill>
        <a:effectLst/>
      </p:bgPr>
    </p:bg>
    <p:spTree>
      <p:nvGrpSpPr>
        <p:cNvPr id="1" name=""/>
        <p:cNvGrpSpPr/>
        <p:nvPr/>
      </p:nvGrpSpPr>
      <p:grpSpPr/>
      <p:sp>
        <p:nvSpPr>
          <p:cNvPr id="15362" name="Text Box 218"/>
          <p:cNvSpPr txBox="1"/>
          <p:nvPr/>
        </p:nvSpPr>
        <p:spPr>
          <a:xfrm>
            <a:off x="76200" y="457200"/>
            <a:ext cx="2108200" cy="461963"/>
          </a:xfrm>
          <a:prstGeom prst="rect">
            <a:avLst/>
          </a:prstGeom>
          <a:noFill/>
          <a:ln w="25400">
            <a:noFill/>
          </a:ln>
        </p:spPr>
        <p:txBody>
          <a:bodyPr wrap="none" lIns="91416" tIns="45710" rIns="91416" bIns="45710">
            <a:spAutoFit/>
          </a:bodyPr>
          <a:p>
            <a:pPr eaLnBrk="1" hangingPunct="1">
              <a:spcBef>
                <a:spcPct val="50000"/>
              </a:spcBef>
            </a:pPr>
            <a:r>
              <a:rPr lang="en-US" altLang="zh-CN" dirty="0">
                <a:solidFill>
                  <a:schemeClr val="tx1"/>
                </a:solidFill>
                <a:latin typeface="Times New Roman" panose="02020603050405020304" pitchFamily="18" charset="0"/>
                <a:ea typeface="华文中宋" pitchFamily="2" charset="-122"/>
              </a:rPr>
              <a:t>8.3  </a:t>
            </a:r>
            <a:r>
              <a:rPr lang="zh-CN" altLang="en-US" dirty="0">
                <a:solidFill>
                  <a:schemeClr val="tx1"/>
                </a:solidFill>
                <a:latin typeface="Times New Roman" panose="02020603050405020304" pitchFamily="18" charset="0"/>
                <a:ea typeface="华文中宋" pitchFamily="2" charset="-122"/>
              </a:rPr>
              <a:t>交换排序  </a:t>
            </a:r>
            <a:endParaRPr lang="zh-CN" altLang="en-US" dirty="0">
              <a:solidFill>
                <a:schemeClr val="tx1"/>
              </a:solidFill>
              <a:latin typeface="Times New Roman" panose="02020603050405020304" pitchFamily="18" charset="0"/>
              <a:ea typeface="华文中宋" pitchFamily="2" charset="-122"/>
            </a:endParaRPr>
          </a:p>
        </p:txBody>
      </p:sp>
      <p:sp>
        <p:nvSpPr>
          <p:cNvPr id="15363" name="Text Box 219"/>
          <p:cNvSpPr txBox="1"/>
          <p:nvPr/>
        </p:nvSpPr>
        <p:spPr>
          <a:xfrm>
            <a:off x="76200" y="914400"/>
            <a:ext cx="2338388" cy="461963"/>
          </a:xfrm>
          <a:prstGeom prst="rect">
            <a:avLst/>
          </a:prstGeom>
          <a:noFill/>
          <a:ln w="25400">
            <a:noFill/>
          </a:ln>
        </p:spPr>
        <p:txBody>
          <a:bodyPr wrap="none" lIns="91416" tIns="45710" rIns="91416" bIns="45710">
            <a:spAutoFit/>
          </a:bodyPr>
          <a:p>
            <a:pPr eaLnBrk="1" hangingPunct="1">
              <a:spcBef>
                <a:spcPct val="50000"/>
              </a:spcBef>
            </a:pPr>
            <a:r>
              <a:rPr lang="en-US" altLang="zh-CN" dirty="0">
                <a:solidFill>
                  <a:schemeClr val="tx1"/>
                </a:solidFill>
                <a:latin typeface="Times New Roman" panose="02020603050405020304" pitchFamily="18" charset="0"/>
                <a:ea typeface="华文中宋" pitchFamily="2" charset="-122"/>
              </a:rPr>
              <a:t> 8.3.1 </a:t>
            </a:r>
            <a:r>
              <a:rPr lang="zh-CN" altLang="en-US" dirty="0">
                <a:solidFill>
                  <a:schemeClr val="tx1"/>
                </a:solidFill>
                <a:latin typeface="Times New Roman" panose="02020603050405020304" pitchFamily="18" charset="0"/>
                <a:ea typeface="华文中宋" pitchFamily="2" charset="-122"/>
              </a:rPr>
              <a:t>冒泡排序  </a:t>
            </a:r>
            <a:endParaRPr lang="zh-CN" altLang="en-US" dirty="0">
              <a:solidFill>
                <a:schemeClr val="tx1"/>
              </a:solidFill>
              <a:latin typeface="Times New Roman" panose="02020603050405020304" pitchFamily="18" charset="0"/>
              <a:ea typeface="华文中宋" pitchFamily="2" charset="-122"/>
            </a:endParaRPr>
          </a:p>
        </p:txBody>
      </p:sp>
      <p:sp>
        <p:nvSpPr>
          <p:cNvPr id="9436" name="Text Box 220"/>
          <p:cNvSpPr txBox="1"/>
          <p:nvPr/>
        </p:nvSpPr>
        <p:spPr>
          <a:xfrm>
            <a:off x="76200" y="1263650"/>
            <a:ext cx="1970088" cy="549275"/>
          </a:xfrm>
          <a:prstGeom prst="rect">
            <a:avLst/>
          </a:prstGeom>
          <a:noFill/>
          <a:ln w="9525">
            <a:noFill/>
          </a:ln>
        </p:spPr>
        <p:txBody>
          <a:bodyPr wrap="none">
            <a:spAutoFit/>
          </a:bodyPr>
          <a:p>
            <a:pPr eaLnBrk="1" hangingPunct="1">
              <a:lnSpc>
                <a:spcPct val="125000"/>
              </a:lnSpc>
              <a:buClr>
                <a:srgbClr val="FF3300"/>
              </a:buClr>
              <a:buFont typeface="Wingdings" panose="05000000000000000000" pitchFamily="2" charset="2"/>
              <a:buChar char="v"/>
            </a:pPr>
            <a:r>
              <a:rPr lang="en-US" altLang="zh-CN" dirty="0">
                <a:solidFill>
                  <a:schemeClr val="tx1"/>
                </a:solidFill>
                <a:latin typeface="华文中宋" pitchFamily="2" charset="-122"/>
                <a:ea typeface="华文中宋" pitchFamily="2" charset="-122"/>
              </a:rPr>
              <a:t>  </a:t>
            </a:r>
            <a:r>
              <a:rPr lang="zh-CN" altLang="en-US" dirty="0">
                <a:solidFill>
                  <a:schemeClr val="tx1"/>
                </a:solidFill>
                <a:latin typeface="华文中宋" pitchFamily="2" charset="-122"/>
                <a:ea typeface="华文中宋" pitchFamily="2" charset="-122"/>
              </a:rPr>
              <a:t>排序过程 </a:t>
            </a:r>
            <a:endParaRPr lang="zh-CN" altLang="en-US" dirty="0">
              <a:solidFill>
                <a:schemeClr val="tx1"/>
              </a:solidFill>
              <a:latin typeface="华文中宋" pitchFamily="2" charset="-122"/>
              <a:ea typeface="华文中宋" pitchFamily="2" charset="-122"/>
            </a:endParaRPr>
          </a:p>
        </p:txBody>
      </p:sp>
      <p:sp>
        <p:nvSpPr>
          <p:cNvPr id="9437" name="Text Box 221"/>
          <p:cNvSpPr txBox="1">
            <a:spLocks noChangeArrowheads="1"/>
          </p:cNvSpPr>
          <p:nvPr/>
        </p:nvSpPr>
        <p:spPr bwMode="auto">
          <a:xfrm>
            <a:off x="4114800" y="457200"/>
            <a:ext cx="4916488" cy="3292475"/>
          </a:xfrm>
          <a:prstGeom prst="rect">
            <a:avLst/>
          </a:prstGeom>
          <a:noFill/>
          <a:ln w="9525">
            <a:noFill/>
            <a:miter lim="800000"/>
          </a:ln>
          <a:effectLst/>
        </p:spPr>
        <p:txBody>
          <a:bodyPr wrap="none">
            <a:spAutoFit/>
          </a:bodyPr>
          <a:lstStyle/>
          <a:p>
            <a:pPr marR="0" defTabSz="914400" eaLnBrk="1" hangingPunct="1">
              <a:lnSpc>
                <a:spcPct val="125000"/>
              </a:lnSpc>
              <a:buClrTx/>
              <a:buSzTx/>
              <a:buFontTx/>
              <a:buNone/>
              <a:defRPr/>
            </a:pPr>
            <a:r>
              <a:rPr kumimoji="1" lang="en-US" altLang="zh-CN" kern="1200" cap="none" spc="0" normalizeH="0" baseline="0" noProof="0">
                <a:solidFill>
                  <a:schemeClr val="tx1"/>
                </a:solidFill>
                <a:latin typeface="Times New Roman" panose="02020603050405020304" pitchFamily="18" charset="0"/>
                <a:ea typeface="楷体_GB2312" pitchFamily="49" charset="-122"/>
                <a:cs typeface="+mn-cs"/>
              </a:rPr>
              <a:t>          1</a:t>
            </a:r>
            <a:r>
              <a:rPr kumimoji="1" lang="zh-CN" altLang="en-US" kern="1200" cap="none" spc="0" normalizeH="0" baseline="0" noProof="0">
                <a:solidFill>
                  <a:schemeClr val="tx1"/>
                </a:solidFill>
                <a:latin typeface="Times New Roman" panose="02020603050405020304" pitchFamily="18" charset="0"/>
                <a:ea typeface="楷体_GB2312" pitchFamily="49" charset="-122"/>
                <a:cs typeface="+mn-cs"/>
              </a:rPr>
              <a:t>、比较第一个记录与第二个 </a:t>
            </a:r>
            <a:endParaRPr kumimoji="1" lang="zh-CN" altLang="en-US" kern="1200" cap="none" spc="0" normalizeH="0" baseline="0" noProof="0">
              <a:solidFill>
                <a:schemeClr val="tx1"/>
              </a:solidFill>
              <a:latin typeface="Times New Roman" panose="02020603050405020304" pitchFamily="18" charset="0"/>
              <a:ea typeface="楷体_GB2312" pitchFamily="49" charset="-122"/>
              <a:cs typeface="+mn-cs"/>
            </a:endParaRPr>
          </a:p>
          <a:p>
            <a:pPr marR="0" defTabSz="914400" eaLnBrk="1" hangingPunct="1">
              <a:lnSpc>
                <a:spcPct val="125000"/>
              </a:lnSpc>
              <a:buClrTx/>
              <a:buSzTx/>
              <a:buFontTx/>
              <a:buNone/>
              <a:defRPr/>
            </a:pPr>
            <a:r>
              <a:rPr kumimoji="1" lang="zh-CN" altLang="en-US" kern="1200" cap="none" spc="0" normalizeH="0" baseline="0" noProof="0">
                <a:solidFill>
                  <a:schemeClr val="tx1"/>
                </a:solidFill>
                <a:latin typeface="Times New Roman" panose="02020603050405020304" pitchFamily="18" charset="0"/>
                <a:ea typeface="楷体_GB2312" pitchFamily="49" charset="-122"/>
                <a:cs typeface="+mn-cs"/>
              </a:rPr>
              <a:t>记录，若</a:t>
            </a:r>
            <a:r>
              <a:rPr kumimoji="1" lang="zh-CN" altLang="zh-CN" kern="1200" cap="none" spc="0" normalizeH="0" baseline="0" noProof="0">
                <a:solidFill>
                  <a:schemeClr val="tx1"/>
                </a:solidFill>
                <a:latin typeface="Times New Roman" panose="02020603050405020304" pitchFamily="18" charset="0"/>
                <a:ea typeface="楷体_GB2312" pitchFamily="49" charset="-122"/>
                <a:cs typeface="+mn-cs"/>
              </a:rPr>
              <a:t>关键字</a:t>
            </a:r>
            <a:r>
              <a:rPr kumimoji="1" lang="zh-CN" altLang="en-US" kern="1200" cap="none" spc="0" normalizeH="0" baseline="0" noProof="0">
                <a:solidFill>
                  <a:schemeClr val="tx1"/>
                </a:solidFill>
                <a:latin typeface="Times New Roman" panose="02020603050405020304" pitchFamily="18" charset="0"/>
                <a:ea typeface="楷体_GB2312" pitchFamily="49" charset="-122"/>
                <a:cs typeface="+mn-cs"/>
              </a:rPr>
              <a:t>为逆序</a:t>
            </a:r>
            <a:r>
              <a:rPr kumimoji="1" lang="zh-CN" altLang="zh-CN" kern="1200" cap="none" spc="0" normalizeH="0" baseline="0" noProof="0">
                <a:solidFill>
                  <a:schemeClr val="tx1"/>
                </a:solidFill>
                <a:latin typeface="Times New Roman" panose="02020603050405020304" pitchFamily="18" charset="0"/>
                <a:ea typeface="楷体_GB2312" pitchFamily="49" charset="-122"/>
                <a:cs typeface="+mn-cs"/>
              </a:rPr>
              <a:t>则交换；然</a:t>
            </a:r>
            <a:r>
              <a:rPr kumimoji="1" lang="zh-CN" altLang="en-US" kern="1200" cap="none" spc="0" normalizeH="0" baseline="0" noProof="0">
                <a:solidFill>
                  <a:schemeClr val="tx1"/>
                </a:solidFill>
                <a:latin typeface="Times New Roman" panose="02020603050405020304" pitchFamily="18" charset="0"/>
                <a:ea typeface="楷体_GB2312" pitchFamily="49" charset="-122"/>
                <a:cs typeface="+mn-cs"/>
              </a:rPr>
              <a:t> </a:t>
            </a:r>
            <a:endParaRPr kumimoji="1" lang="zh-CN" altLang="en-US" kern="1200" cap="none" spc="0" normalizeH="0" baseline="0" noProof="0">
              <a:solidFill>
                <a:schemeClr val="tx1"/>
              </a:solidFill>
              <a:latin typeface="Times New Roman" panose="02020603050405020304" pitchFamily="18" charset="0"/>
              <a:ea typeface="楷体_GB2312" pitchFamily="49" charset="-122"/>
              <a:cs typeface="+mn-cs"/>
            </a:endParaRPr>
          </a:p>
          <a:p>
            <a:pPr marR="0" defTabSz="914400" eaLnBrk="1" hangingPunct="1">
              <a:lnSpc>
                <a:spcPct val="125000"/>
              </a:lnSpc>
              <a:buClrTx/>
              <a:buSzTx/>
              <a:buFontTx/>
              <a:buNone/>
              <a:defRPr/>
            </a:pPr>
            <a:r>
              <a:rPr kumimoji="1" lang="zh-CN" altLang="zh-CN" kern="1200" cap="none" spc="0" normalizeH="0" baseline="0" noProof="0">
                <a:solidFill>
                  <a:schemeClr val="tx1"/>
                </a:solidFill>
                <a:latin typeface="Times New Roman" panose="02020603050405020304" pitchFamily="18" charset="0"/>
                <a:ea typeface="楷体_GB2312" pitchFamily="49" charset="-122"/>
                <a:cs typeface="+mn-cs"/>
              </a:rPr>
              <a:t>后比较第二个记录与第三个记录；</a:t>
            </a:r>
            <a:r>
              <a:rPr kumimoji="1" lang="zh-CN" altLang="en-US" kern="1200" cap="none" spc="0" normalizeH="0" baseline="0" noProof="0">
                <a:solidFill>
                  <a:schemeClr val="tx1"/>
                </a:solidFill>
                <a:latin typeface="Times New Roman" panose="02020603050405020304" pitchFamily="18" charset="0"/>
                <a:ea typeface="楷体_GB2312" pitchFamily="49" charset="-122"/>
                <a:cs typeface="+mn-cs"/>
              </a:rPr>
              <a:t> </a:t>
            </a:r>
            <a:endParaRPr kumimoji="1" lang="zh-CN" altLang="en-US" kern="1200" cap="none" spc="0" normalizeH="0" baseline="0" noProof="0">
              <a:solidFill>
                <a:schemeClr val="tx1"/>
              </a:solidFill>
              <a:latin typeface="Times New Roman" panose="02020603050405020304" pitchFamily="18" charset="0"/>
              <a:ea typeface="楷体_GB2312" pitchFamily="49" charset="-122"/>
              <a:cs typeface="+mn-cs"/>
            </a:endParaRPr>
          </a:p>
          <a:p>
            <a:pPr marR="0" defTabSz="914400" eaLnBrk="1" hangingPunct="1">
              <a:lnSpc>
                <a:spcPct val="125000"/>
              </a:lnSpc>
              <a:buClrTx/>
              <a:buSzTx/>
              <a:buFontTx/>
              <a:buNone/>
              <a:defRPr/>
            </a:pPr>
            <a:r>
              <a:rPr kumimoji="1" lang="zh-CN" altLang="zh-CN" kern="1200" cap="none" spc="0" normalizeH="0" baseline="0" noProof="0">
                <a:solidFill>
                  <a:schemeClr val="tx1"/>
                </a:solidFill>
                <a:latin typeface="Times New Roman" panose="02020603050405020304" pitchFamily="18" charset="0"/>
                <a:ea typeface="楷体_GB2312" pitchFamily="49" charset="-122"/>
                <a:cs typeface="+mn-cs"/>
              </a:rPr>
              <a:t>依次类推，直至第</a:t>
            </a:r>
            <a:r>
              <a:rPr kumimoji="1" lang="zh-CN" altLang="en-US" kern="1200" cap="none" spc="0" normalizeH="0" baseline="0" noProof="0">
                <a:solidFill>
                  <a:schemeClr val="tx1"/>
                </a:solidFill>
                <a:latin typeface="Times New Roman" panose="02020603050405020304" pitchFamily="18" charset="0"/>
                <a:ea typeface="楷体_GB2312" pitchFamily="49" charset="-122"/>
                <a:cs typeface="+mn-cs"/>
              </a:rPr>
              <a:t> </a:t>
            </a:r>
            <a:r>
              <a:rPr kumimoji="1" lang="en-US" altLang="zh-CN" i="1" kern="1200" cap="none" spc="0" normalizeH="0" baseline="0" noProof="0">
                <a:solidFill>
                  <a:schemeClr val="tx1"/>
                </a:solidFill>
                <a:latin typeface="Times New Roman" panose="02020603050405020304" pitchFamily="18" charset="0"/>
                <a:ea typeface="楷体_GB2312" pitchFamily="49" charset="-122"/>
                <a:cs typeface="+mn-cs"/>
              </a:rPr>
              <a:t>n</a:t>
            </a:r>
            <a:r>
              <a:rPr kumimoji="1" lang="en-US" altLang="zh-CN" kern="1200" cap="none" spc="0" normalizeH="0" baseline="0" noProof="0">
                <a:solidFill>
                  <a:schemeClr val="tx1"/>
                </a:solidFill>
                <a:latin typeface="Times New Roman" panose="02020603050405020304" pitchFamily="18" charset="0"/>
                <a:ea typeface="楷体_GB2312" pitchFamily="49" charset="-122"/>
                <a:cs typeface="+mn-cs"/>
              </a:rPr>
              <a:t> -1 </a:t>
            </a:r>
            <a:r>
              <a:rPr kumimoji="1" lang="zh-CN" altLang="zh-CN" kern="1200" cap="none" spc="0" normalizeH="0" baseline="0" noProof="0">
                <a:solidFill>
                  <a:schemeClr val="tx1"/>
                </a:solidFill>
                <a:latin typeface="Times New Roman" panose="02020603050405020304" pitchFamily="18" charset="0"/>
                <a:ea typeface="楷体_GB2312" pitchFamily="49" charset="-122"/>
                <a:cs typeface="+mn-cs"/>
              </a:rPr>
              <a:t>个记录和第</a:t>
            </a:r>
            <a:r>
              <a:rPr kumimoji="1" lang="zh-CN" altLang="en-US" kern="1200" cap="none" spc="0" normalizeH="0" baseline="0" noProof="0">
                <a:solidFill>
                  <a:schemeClr val="tx1"/>
                </a:solidFill>
                <a:latin typeface="Times New Roman" panose="02020603050405020304" pitchFamily="18" charset="0"/>
                <a:ea typeface="楷体_GB2312" pitchFamily="49" charset="-122"/>
                <a:cs typeface="+mn-cs"/>
              </a:rPr>
              <a:t> </a:t>
            </a:r>
            <a:endParaRPr kumimoji="1" lang="zh-CN" altLang="en-US" kern="1200" cap="none" spc="0" normalizeH="0" baseline="0" noProof="0">
              <a:solidFill>
                <a:schemeClr val="tx1"/>
              </a:solidFill>
              <a:latin typeface="Times New Roman" panose="02020603050405020304" pitchFamily="18" charset="0"/>
              <a:ea typeface="楷体_GB2312" pitchFamily="49" charset="-122"/>
              <a:cs typeface="+mn-cs"/>
            </a:endParaRPr>
          </a:p>
          <a:p>
            <a:pPr marR="0" defTabSz="914400" eaLnBrk="1" hangingPunct="1">
              <a:lnSpc>
                <a:spcPct val="125000"/>
              </a:lnSpc>
              <a:buClrTx/>
              <a:buSzTx/>
              <a:buFontTx/>
              <a:buNone/>
              <a:defRPr/>
            </a:pPr>
            <a:r>
              <a:rPr kumimoji="1" lang="zh-CN" altLang="en-US" kern="1200" cap="none" spc="0" normalizeH="0" baseline="0" noProof="0">
                <a:solidFill>
                  <a:schemeClr val="tx1"/>
                </a:solidFill>
                <a:latin typeface="Times New Roman" panose="02020603050405020304" pitchFamily="18" charset="0"/>
                <a:ea typeface="楷体_GB2312" pitchFamily="49" charset="-122"/>
                <a:cs typeface="+mn-cs"/>
              </a:rPr>
              <a:t> </a:t>
            </a:r>
            <a:r>
              <a:rPr kumimoji="1" lang="en-US" altLang="zh-CN" i="1" kern="1200" cap="none" spc="0" normalizeH="0" baseline="0" noProof="0">
                <a:solidFill>
                  <a:schemeClr val="tx1"/>
                </a:solidFill>
                <a:latin typeface="Times New Roman" panose="02020603050405020304" pitchFamily="18" charset="0"/>
                <a:ea typeface="楷体_GB2312" pitchFamily="49" charset="-122"/>
                <a:cs typeface="+mn-cs"/>
              </a:rPr>
              <a:t>n</a:t>
            </a:r>
            <a:r>
              <a:rPr kumimoji="1" lang="en-US" altLang="zh-CN" kern="1200" cap="none" spc="0" normalizeH="0" baseline="0" noProof="0">
                <a:solidFill>
                  <a:schemeClr val="tx1"/>
                </a:solidFill>
                <a:latin typeface="Times New Roman" panose="02020603050405020304" pitchFamily="18" charset="0"/>
                <a:ea typeface="楷体_GB2312" pitchFamily="49" charset="-122"/>
                <a:cs typeface="+mn-cs"/>
              </a:rPr>
              <a:t> </a:t>
            </a:r>
            <a:r>
              <a:rPr kumimoji="1" lang="zh-CN" altLang="zh-CN" kern="1200" cap="none" spc="0" normalizeH="0" baseline="0" noProof="0">
                <a:solidFill>
                  <a:schemeClr val="tx1"/>
                </a:solidFill>
                <a:latin typeface="Times New Roman" panose="02020603050405020304" pitchFamily="18" charset="0"/>
                <a:ea typeface="楷体_GB2312" pitchFamily="49" charset="-122"/>
                <a:cs typeface="+mn-cs"/>
              </a:rPr>
              <a:t>个记录比较为止——</a:t>
            </a:r>
            <a:r>
              <a:rPr kumimoji="1" lang="zh-CN" altLang="zh-CN" kern="1200" cap="none" spc="0" normalizeH="0" baseline="0" noProof="0">
                <a:solidFill>
                  <a:srgbClr val="FF3300"/>
                </a:solidFill>
                <a:effectLst>
                  <a:outerShdw blurRad="38100" dist="38100" dir="2700000" algn="tl">
                    <a:srgbClr val="000000"/>
                  </a:outerShdw>
                </a:effectLst>
                <a:latin typeface="Times New Roman" panose="02020603050405020304" pitchFamily="18" charset="0"/>
                <a:ea typeface="楷体_GB2312" pitchFamily="49" charset="-122"/>
                <a:cs typeface="+mn-cs"/>
              </a:rPr>
              <a:t>第一趟冒泡</a:t>
            </a:r>
            <a:r>
              <a:rPr kumimoji="1" lang="zh-CN" altLang="en-US" kern="1200" cap="none" spc="0" normalizeH="0" baseline="0" noProof="0">
                <a:solidFill>
                  <a:srgbClr val="FF3300"/>
                </a:solidFill>
                <a:effectLst>
                  <a:outerShdw blurRad="38100" dist="38100" dir="2700000" algn="tl">
                    <a:srgbClr val="000000"/>
                  </a:outerShdw>
                </a:effectLst>
                <a:latin typeface="Times New Roman" panose="02020603050405020304" pitchFamily="18" charset="0"/>
                <a:ea typeface="楷体_GB2312" pitchFamily="49" charset="-122"/>
                <a:cs typeface="+mn-cs"/>
              </a:rPr>
              <a:t> </a:t>
            </a:r>
            <a:endParaRPr kumimoji="1" lang="zh-CN" altLang="en-US" kern="1200" cap="none" spc="0" normalizeH="0" baseline="0" noProof="0">
              <a:solidFill>
                <a:srgbClr val="FF3300"/>
              </a:solidFill>
              <a:effectLst>
                <a:outerShdw blurRad="38100" dist="38100" dir="2700000" algn="tl">
                  <a:srgbClr val="000000"/>
                </a:outerShdw>
              </a:effectLst>
              <a:latin typeface="Times New Roman" panose="02020603050405020304" pitchFamily="18" charset="0"/>
              <a:ea typeface="楷体_GB2312" pitchFamily="49" charset="-122"/>
              <a:cs typeface="+mn-cs"/>
            </a:endParaRPr>
          </a:p>
          <a:p>
            <a:pPr marR="0" defTabSz="914400" eaLnBrk="1" hangingPunct="1">
              <a:lnSpc>
                <a:spcPct val="125000"/>
              </a:lnSpc>
              <a:buClrTx/>
              <a:buSzTx/>
              <a:buFontTx/>
              <a:buNone/>
              <a:defRPr/>
            </a:pPr>
            <a:r>
              <a:rPr kumimoji="1" lang="zh-CN" altLang="zh-CN" kern="1200" cap="none" spc="0" normalizeH="0" baseline="0" noProof="0">
                <a:solidFill>
                  <a:srgbClr val="FF3300"/>
                </a:solidFill>
                <a:effectLst>
                  <a:outerShdw blurRad="38100" dist="38100" dir="2700000" algn="tl">
                    <a:srgbClr val="000000"/>
                  </a:outerShdw>
                </a:effectLst>
                <a:latin typeface="Times New Roman" panose="02020603050405020304" pitchFamily="18" charset="0"/>
                <a:ea typeface="楷体_GB2312" pitchFamily="49" charset="-122"/>
                <a:cs typeface="+mn-cs"/>
              </a:rPr>
              <a:t>排序</a:t>
            </a:r>
            <a:r>
              <a:rPr kumimoji="1" lang="zh-CN" altLang="zh-CN" kern="1200" cap="none" spc="0" normalizeH="0" baseline="0" noProof="0">
                <a:solidFill>
                  <a:schemeClr val="tx1"/>
                </a:solidFill>
                <a:latin typeface="Times New Roman" panose="02020603050405020304" pitchFamily="18" charset="0"/>
                <a:ea typeface="楷体_GB2312" pitchFamily="49" charset="-122"/>
                <a:cs typeface="+mn-cs"/>
              </a:rPr>
              <a:t>，结果关键字最大的记录被安</a:t>
            </a:r>
            <a:r>
              <a:rPr kumimoji="1" lang="zh-CN" altLang="en-US" kern="1200" cap="none" spc="0" normalizeH="0" baseline="0" noProof="0">
                <a:solidFill>
                  <a:schemeClr val="tx1"/>
                </a:solidFill>
                <a:latin typeface="Times New Roman" panose="02020603050405020304" pitchFamily="18" charset="0"/>
                <a:ea typeface="楷体_GB2312" pitchFamily="49" charset="-122"/>
                <a:cs typeface="+mn-cs"/>
              </a:rPr>
              <a:t> </a:t>
            </a:r>
            <a:endParaRPr kumimoji="1" lang="zh-CN" altLang="en-US" kern="1200" cap="none" spc="0" normalizeH="0" baseline="0" noProof="0">
              <a:solidFill>
                <a:schemeClr val="tx1"/>
              </a:solidFill>
              <a:latin typeface="Times New Roman" panose="02020603050405020304" pitchFamily="18" charset="0"/>
              <a:ea typeface="楷体_GB2312" pitchFamily="49" charset="-122"/>
              <a:cs typeface="+mn-cs"/>
            </a:endParaRPr>
          </a:p>
          <a:p>
            <a:pPr marR="0" defTabSz="914400" eaLnBrk="1" hangingPunct="1">
              <a:lnSpc>
                <a:spcPct val="125000"/>
              </a:lnSpc>
              <a:buClrTx/>
              <a:buSzTx/>
              <a:buFontTx/>
              <a:buNone/>
              <a:defRPr/>
            </a:pPr>
            <a:r>
              <a:rPr kumimoji="1" lang="zh-CN" altLang="zh-CN" kern="1200" cap="none" spc="0" normalizeH="0" baseline="0" noProof="0">
                <a:solidFill>
                  <a:schemeClr val="tx1"/>
                </a:solidFill>
                <a:latin typeface="Times New Roman" panose="02020603050405020304" pitchFamily="18" charset="0"/>
                <a:ea typeface="楷体_GB2312" pitchFamily="49" charset="-122"/>
                <a:cs typeface="+mn-cs"/>
              </a:rPr>
              <a:t>置在最后一个记录上。</a:t>
            </a:r>
            <a:r>
              <a:rPr kumimoji="1" lang="zh-CN" altLang="en-US" kern="1200" cap="none" spc="0" normalizeH="0" baseline="0" noProof="0">
                <a:solidFill>
                  <a:schemeClr val="tx1"/>
                </a:solidFill>
                <a:latin typeface="Times New Roman" panose="02020603050405020304" pitchFamily="18" charset="0"/>
                <a:ea typeface="楷体_GB2312" pitchFamily="49" charset="-122"/>
                <a:cs typeface="+mn-cs"/>
              </a:rPr>
              <a:t> </a:t>
            </a:r>
            <a:endParaRPr kumimoji="1" lang="zh-CN" altLang="en-US" kern="1200" cap="none" spc="0" normalizeH="0" baseline="0" noProof="0">
              <a:solidFill>
                <a:schemeClr val="tx1"/>
              </a:solidFill>
              <a:latin typeface="Times New Roman" panose="02020603050405020304" pitchFamily="18" charset="0"/>
              <a:ea typeface="楷体_GB2312" pitchFamily="49" charset="-122"/>
              <a:cs typeface="+mn-cs"/>
            </a:endParaRPr>
          </a:p>
        </p:txBody>
      </p:sp>
      <p:sp>
        <p:nvSpPr>
          <p:cNvPr id="9438" name="Text Box 222"/>
          <p:cNvSpPr txBox="1"/>
          <p:nvPr/>
        </p:nvSpPr>
        <p:spPr>
          <a:xfrm>
            <a:off x="4121150" y="3625850"/>
            <a:ext cx="4879975" cy="1463675"/>
          </a:xfrm>
          <a:prstGeom prst="rect">
            <a:avLst/>
          </a:prstGeom>
          <a:noFill/>
          <a:ln w="9525">
            <a:noFill/>
          </a:ln>
        </p:spPr>
        <p:txBody>
          <a:bodyPr wrap="none">
            <a:spAutoFit/>
          </a:bodyPr>
          <a:p>
            <a:pPr eaLnBrk="1" hangingPunct="1">
              <a:lnSpc>
                <a:spcPct val="125000"/>
              </a:lnSpc>
            </a:pPr>
            <a:r>
              <a:rPr lang="en-US" altLang="zh-CN" dirty="0">
                <a:solidFill>
                  <a:schemeClr val="tx1"/>
                </a:solidFill>
                <a:latin typeface="Times New Roman" panose="02020603050405020304" pitchFamily="18" charset="0"/>
              </a:rPr>
              <a:t>          2</a:t>
            </a:r>
            <a:r>
              <a:rPr lang="zh-CN" altLang="en-US" dirty="0">
                <a:solidFill>
                  <a:schemeClr val="tx1"/>
                </a:solidFill>
                <a:latin typeface="Times New Roman" panose="02020603050405020304" pitchFamily="18" charset="0"/>
              </a:rPr>
              <a:t>、</a:t>
            </a:r>
            <a:r>
              <a:rPr lang="zh-CN" altLang="zh-CN" dirty="0">
                <a:solidFill>
                  <a:schemeClr val="tx1"/>
                </a:solidFill>
                <a:latin typeface="Times New Roman" panose="02020603050405020304" pitchFamily="18" charset="0"/>
              </a:rPr>
              <a:t>对前</a:t>
            </a:r>
            <a:r>
              <a:rPr lang="zh-CN" altLang="en-US" dirty="0">
                <a:solidFill>
                  <a:schemeClr val="tx1"/>
                </a:solidFill>
                <a:latin typeface="Times New Roman" panose="02020603050405020304" pitchFamily="18" charset="0"/>
              </a:rPr>
              <a:t> </a:t>
            </a:r>
            <a:r>
              <a:rPr lang="en-US" altLang="zh-CN" i="1" dirty="0">
                <a:solidFill>
                  <a:schemeClr val="tx1"/>
                </a:solidFill>
                <a:latin typeface="Times New Roman" panose="02020603050405020304" pitchFamily="18" charset="0"/>
              </a:rPr>
              <a:t>n</a:t>
            </a:r>
            <a:r>
              <a:rPr lang="en-US" altLang="zh-CN" dirty="0">
                <a:solidFill>
                  <a:schemeClr val="tx1"/>
                </a:solidFill>
                <a:latin typeface="Times New Roman" panose="02020603050405020304" pitchFamily="18" charset="0"/>
              </a:rPr>
              <a:t>-1 </a:t>
            </a:r>
            <a:r>
              <a:rPr lang="zh-CN" altLang="zh-CN" dirty="0">
                <a:solidFill>
                  <a:schemeClr val="tx1"/>
                </a:solidFill>
                <a:latin typeface="Times New Roman" panose="02020603050405020304" pitchFamily="18" charset="0"/>
              </a:rPr>
              <a:t>个记录进行第二</a:t>
            </a:r>
            <a:r>
              <a:rPr lang="zh-CN" altLang="en-US" dirty="0">
                <a:solidFill>
                  <a:schemeClr val="tx1"/>
                </a:solidFill>
                <a:latin typeface="Times New Roman" panose="02020603050405020304" pitchFamily="18" charset="0"/>
              </a:rPr>
              <a:t> </a:t>
            </a:r>
            <a:endParaRPr lang="zh-CN" altLang="en-US" dirty="0">
              <a:solidFill>
                <a:schemeClr val="tx1"/>
              </a:solidFill>
              <a:latin typeface="Times New Roman" panose="02020603050405020304" pitchFamily="18" charset="0"/>
            </a:endParaRPr>
          </a:p>
          <a:p>
            <a:pPr eaLnBrk="1" hangingPunct="1">
              <a:lnSpc>
                <a:spcPct val="125000"/>
              </a:lnSpc>
            </a:pPr>
            <a:r>
              <a:rPr lang="zh-CN" altLang="zh-CN" dirty="0">
                <a:solidFill>
                  <a:schemeClr val="tx1"/>
                </a:solidFill>
                <a:latin typeface="Times New Roman" panose="02020603050405020304" pitchFamily="18" charset="0"/>
              </a:rPr>
              <a:t>趟冒泡排序，结果使关键字次大的</a:t>
            </a:r>
            <a:r>
              <a:rPr lang="zh-CN" altLang="en-US" dirty="0">
                <a:solidFill>
                  <a:schemeClr val="tx1"/>
                </a:solidFill>
                <a:latin typeface="Times New Roman" panose="02020603050405020304" pitchFamily="18" charset="0"/>
              </a:rPr>
              <a:t> </a:t>
            </a:r>
            <a:endParaRPr lang="zh-CN" altLang="en-US" dirty="0">
              <a:solidFill>
                <a:schemeClr val="tx1"/>
              </a:solidFill>
              <a:latin typeface="Times New Roman" panose="02020603050405020304" pitchFamily="18" charset="0"/>
            </a:endParaRPr>
          </a:p>
          <a:p>
            <a:pPr eaLnBrk="1" hangingPunct="1">
              <a:lnSpc>
                <a:spcPct val="125000"/>
              </a:lnSpc>
            </a:pPr>
            <a:r>
              <a:rPr lang="zh-CN" altLang="zh-CN" dirty="0">
                <a:solidFill>
                  <a:schemeClr val="tx1"/>
                </a:solidFill>
                <a:latin typeface="Times New Roman" panose="02020603050405020304" pitchFamily="18" charset="0"/>
              </a:rPr>
              <a:t>记录被安置在第</a:t>
            </a:r>
            <a:r>
              <a:rPr lang="zh-CN" altLang="en-US" dirty="0">
                <a:solidFill>
                  <a:schemeClr val="tx1"/>
                </a:solidFill>
                <a:latin typeface="Times New Roman" panose="02020603050405020304" pitchFamily="18" charset="0"/>
              </a:rPr>
              <a:t> </a:t>
            </a:r>
            <a:r>
              <a:rPr lang="en-US" altLang="zh-CN" i="1" dirty="0">
                <a:solidFill>
                  <a:schemeClr val="tx1"/>
                </a:solidFill>
                <a:latin typeface="Times New Roman" panose="02020603050405020304" pitchFamily="18" charset="0"/>
              </a:rPr>
              <a:t>n</a:t>
            </a:r>
            <a:r>
              <a:rPr lang="en-US" altLang="zh-CN" dirty="0">
                <a:solidFill>
                  <a:schemeClr val="tx1"/>
                </a:solidFill>
                <a:latin typeface="Times New Roman" panose="02020603050405020304" pitchFamily="18" charset="0"/>
              </a:rPr>
              <a:t>-1 </a:t>
            </a:r>
            <a:r>
              <a:rPr lang="zh-CN" altLang="zh-CN" dirty="0">
                <a:solidFill>
                  <a:schemeClr val="tx1"/>
                </a:solidFill>
                <a:latin typeface="Times New Roman" panose="02020603050405020304" pitchFamily="18" charset="0"/>
              </a:rPr>
              <a:t>个记录位置。</a:t>
            </a:r>
            <a:r>
              <a:rPr lang="zh-CN" altLang="en-US" dirty="0">
                <a:solidFill>
                  <a:schemeClr val="tx1"/>
                </a:solidFill>
                <a:latin typeface="Times New Roman" panose="02020603050405020304" pitchFamily="18" charset="0"/>
              </a:rPr>
              <a:t> </a:t>
            </a:r>
            <a:endParaRPr lang="zh-CN" altLang="en-US" dirty="0">
              <a:solidFill>
                <a:schemeClr val="tx1"/>
              </a:solidFill>
              <a:latin typeface="Times New Roman" panose="02020603050405020304" pitchFamily="18" charset="0"/>
            </a:endParaRPr>
          </a:p>
        </p:txBody>
      </p:sp>
      <p:sp>
        <p:nvSpPr>
          <p:cNvPr id="9439" name="Text Box 223"/>
          <p:cNvSpPr txBox="1"/>
          <p:nvPr/>
        </p:nvSpPr>
        <p:spPr>
          <a:xfrm>
            <a:off x="4127500" y="5013325"/>
            <a:ext cx="4879975" cy="1463675"/>
          </a:xfrm>
          <a:prstGeom prst="rect">
            <a:avLst/>
          </a:prstGeom>
          <a:noFill/>
          <a:ln w="9525">
            <a:noFill/>
          </a:ln>
        </p:spPr>
        <p:txBody>
          <a:bodyPr wrap="none">
            <a:spAutoFit/>
          </a:bodyPr>
          <a:p>
            <a:pPr eaLnBrk="1" hangingPunct="1">
              <a:lnSpc>
                <a:spcPct val="125000"/>
              </a:lnSpc>
            </a:pPr>
            <a:r>
              <a:rPr lang="en-US" altLang="zh-CN" dirty="0">
                <a:solidFill>
                  <a:schemeClr val="tx1"/>
                </a:solidFill>
                <a:latin typeface="Times New Roman" panose="02020603050405020304" pitchFamily="18" charset="0"/>
              </a:rPr>
              <a:t>          3</a:t>
            </a:r>
            <a:r>
              <a:rPr lang="zh-CN" altLang="en-US" dirty="0">
                <a:solidFill>
                  <a:schemeClr val="tx1"/>
                </a:solidFill>
                <a:latin typeface="Times New Roman" panose="02020603050405020304" pitchFamily="18" charset="0"/>
              </a:rPr>
              <a:t>、</a:t>
            </a:r>
            <a:r>
              <a:rPr lang="zh-CN" altLang="zh-CN" dirty="0">
                <a:solidFill>
                  <a:schemeClr val="tx1"/>
                </a:solidFill>
                <a:latin typeface="Times New Roman" panose="02020603050405020304" pitchFamily="18" charset="0"/>
              </a:rPr>
              <a:t>重复上述过程，直到</a:t>
            </a:r>
            <a:r>
              <a:rPr lang="zh-CN" altLang="en-US" dirty="0">
                <a:solidFill>
                  <a:schemeClr val="tx1"/>
                </a:solidFill>
                <a:latin typeface="Times New Roman" panose="02020603050405020304" pitchFamily="18" charset="0"/>
              </a:rPr>
              <a:t>  </a:t>
            </a:r>
            <a:r>
              <a:rPr lang="zh-CN" altLang="zh-CN" dirty="0">
                <a:solidFill>
                  <a:schemeClr val="tx1"/>
                </a:solidFill>
                <a:latin typeface="Times New Roman" panose="02020603050405020304" pitchFamily="18" charset="0"/>
              </a:rPr>
              <a:t>“在</a:t>
            </a:r>
            <a:r>
              <a:rPr lang="zh-CN" altLang="en-US" dirty="0">
                <a:solidFill>
                  <a:schemeClr val="tx1"/>
                </a:solidFill>
                <a:latin typeface="Times New Roman" panose="02020603050405020304" pitchFamily="18" charset="0"/>
              </a:rPr>
              <a:t> </a:t>
            </a:r>
            <a:endParaRPr lang="zh-CN" altLang="en-US" dirty="0">
              <a:solidFill>
                <a:schemeClr val="tx1"/>
              </a:solidFill>
              <a:latin typeface="Times New Roman" panose="02020603050405020304" pitchFamily="18" charset="0"/>
            </a:endParaRPr>
          </a:p>
          <a:p>
            <a:pPr eaLnBrk="1" hangingPunct="1">
              <a:lnSpc>
                <a:spcPct val="125000"/>
              </a:lnSpc>
            </a:pPr>
            <a:r>
              <a:rPr lang="zh-CN" altLang="zh-CN" dirty="0">
                <a:solidFill>
                  <a:schemeClr val="tx1"/>
                </a:solidFill>
                <a:latin typeface="Times New Roman" panose="02020603050405020304" pitchFamily="18" charset="0"/>
              </a:rPr>
              <a:t>一趟排序过程中没有进行过交换记</a:t>
            </a:r>
            <a:r>
              <a:rPr lang="zh-CN" altLang="en-US" dirty="0">
                <a:solidFill>
                  <a:schemeClr val="tx1"/>
                </a:solidFill>
                <a:latin typeface="Times New Roman" panose="02020603050405020304" pitchFamily="18" charset="0"/>
              </a:rPr>
              <a:t> </a:t>
            </a:r>
            <a:endParaRPr lang="zh-CN" altLang="en-US" dirty="0">
              <a:solidFill>
                <a:schemeClr val="tx1"/>
              </a:solidFill>
              <a:latin typeface="Times New Roman" panose="02020603050405020304" pitchFamily="18" charset="0"/>
            </a:endParaRPr>
          </a:p>
          <a:p>
            <a:pPr eaLnBrk="1" hangingPunct="1">
              <a:lnSpc>
                <a:spcPct val="125000"/>
              </a:lnSpc>
            </a:pPr>
            <a:r>
              <a:rPr lang="zh-CN" altLang="zh-CN" dirty="0">
                <a:solidFill>
                  <a:schemeClr val="tx1"/>
                </a:solidFill>
                <a:latin typeface="Times New Roman" panose="02020603050405020304" pitchFamily="18" charset="0"/>
              </a:rPr>
              <a:t>录的操作”</a:t>
            </a:r>
            <a:r>
              <a:rPr lang="zh-CN" altLang="en-US" dirty="0">
                <a:solidFill>
                  <a:schemeClr val="tx1"/>
                </a:solidFill>
                <a:latin typeface="Times New Roman" panose="02020603050405020304" pitchFamily="18" charset="0"/>
              </a:rPr>
              <a:t>  </a:t>
            </a:r>
            <a:r>
              <a:rPr lang="zh-CN" altLang="zh-CN" dirty="0">
                <a:solidFill>
                  <a:schemeClr val="tx1"/>
                </a:solidFill>
                <a:latin typeface="Times New Roman" panose="02020603050405020304" pitchFamily="18" charset="0"/>
              </a:rPr>
              <a:t>为止。</a:t>
            </a:r>
            <a:r>
              <a:rPr lang="zh-CN" altLang="en-US" dirty="0">
                <a:solidFill>
                  <a:schemeClr val="tx1"/>
                </a:solidFill>
                <a:latin typeface="Times New Roman" panose="02020603050405020304" pitchFamily="18" charset="0"/>
              </a:rPr>
              <a:t> </a:t>
            </a:r>
            <a:endParaRPr lang="zh-CN" altLang="en-US" dirty="0">
              <a:solidFill>
                <a:schemeClr val="tx1"/>
              </a:solidFill>
              <a:latin typeface="Times New Roman" panose="02020603050405020304" pitchFamily="18" charset="0"/>
            </a:endParaRPr>
          </a:p>
        </p:txBody>
      </p:sp>
      <p:grpSp>
        <p:nvGrpSpPr>
          <p:cNvPr id="2" name="Group 250"/>
          <p:cNvGrpSpPr/>
          <p:nvPr/>
        </p:nvGrpSpPr>
        <p:grpSpPr>
          <a:xfrm>
            <a:off x="193675" y="1711325"/>
            <a:ext cx="635000" cy="4900613"/>
            <a:chOff x="122" y="1078"/>
            <a:chExt cx="400" cy="3087"/>
          </a:xfrm>
        </p:grpSpPr>
        <p:sp>
          <p:nvSpPr>
            <p:cNvPr id="15430" name="Text Box 226"/>
            <p:cNvSpPr txBox="1"/>
            <p:nvPr/>
          </p:nvSpPr>
          <p:spPr>
            <a:xfrm>
              <a:off x="122" y="3072"/>
              <a:ext cx="358" cy="1093"/>
            </a:xfrm>
            <a:prstGeom prst="rect">
              <a:avLst/>
            </a:prstGeom>
            <a:noFill/>
            <a:ln w="9525">
              <a:noFill/>
            </a:ln>
          </p:spPr>
          <p:txBody>
            <a:bodyPr wrap="none">
              <a:spAutoFit/>
            </a:bodyPr>
            <a:p>
              <a:pPr eaLnBrk="1" hangingPunct="1">
                <a:lnSpc>
                  <a:spcPct val="90000"/>
                </a:lnSpc>
              </a:pPr>
              <a:r>
                <a:rPr lang="zh-CN" altLang="en-US" dirty="0">
                  <a:solidFill>
                    <a:schemeClr val="tx1"/>
                  </a:solidFill>
                  <a:latin typeface="Times New Roman" panose="02020603050405020304" pitchFamily="18" charset="0"/>
                </a:rPr>
                <a:t>初 </a:t>
              </a:r>
              <a:endParaRPr lang="zh-CN" altLang="en-US" dirty="0">
                <a:solidFill>
                  <a:schemeClr val="tx1"/>
                </a:solidFill>
                <a:latin typeface="Times New Roman" panose="02020603050405020304" pitchFamily="18" charset="0"/>
              </a:endParaRPr>
            </a:p>
            <a:p>
              <a:pPr eaLnBrk="1" hangingPunct="1">
                <a:lnSpc>
                  <a:spcPct val="90000"/>
                </a:lnSpc>
              </a:pPr>
              <a:r>
                <a:rPr lang="zh-CN" altLang="en-US" dirty="0">
                  <a:solidFill>
                    <a:schemeClr val="tx1"/>
                  </a:solidFill>
                  <a:latin typeface="Times New Roman" panose="02020603050405020304" pitchFamily="18" charset="0"/>
                </a:rPr>
                <a:t>始 </a:t>
              </a:r>
              <a:endParaRPr lang="zh-CN" altLang="en-US" dirty="0">
                <a:solidFill>
                  <a:schemeClr val="tx1"/>
                </a:solidFill>
                <a:latin typeface="Times New Roman" panose="02020603050405020304" pitchFamily="18" charset="0"/>
              </a:endParaRPr>
            </a:p>
            <a:p>
              <a:pPr eaLnBrk="1" hangingPunct="1">
                <a:lnSpc>
                  <a:spcPct val="90000"/>
                </a:lnSpc>
              </a:pPr>
              <a:r>
                <a:rPr lang="zh-CN" altLang="en-US" dirty="0">
                  <a:solidFill>
                    <a:schemeClr val="tx1"/>
                  </a:solidFill>
                  <a:latin typeface="Times New Roman" panose="02020603050405020304" pitchFamily="18" charset="0"/>
                </a:rPr>
                <a:t>关 </a:t>
              </a:r>
              <a:endParaRPr lang="zh-CN" altLang="en-US" dirty="0">
                <a:solidFill>
                  <a:schemeClr val="tx1"/>
                </a:solidFill>
                <a:latin typeface="Times New Roman" panose="02020603050405020304" pitchFamily="18" charset="0"/>
              </a:endParaRPr>
            </a:p>
            <a:p>
              <a:pPr eaLnBrk="1" hangingPunct="1">
                <a:lnSpc>
                  <a:spcPct val="90000"/>
                </a:lnSpc>
              </a:pPr>
              <a:r>
                <a:rPr lang="zh-CN" altLang="en-US" dirty="0">
                  <a:solidFill>
                    <a:schemeClr val="tx1"/>
                  </a:solidFill>
                  <a:latin typeface="Times New Roman" panose="02020603050405020304" pitchFamily="18" charset="0"/>
                </a:rPr>
                <a:t>键 </a:t>
              </a:r>
              <a:endParaRPr lang="zh-CN" altLang="en-US" dirty="0">
                <a:solidFill>
                  <a:schemeClr val="tx1"/>
                </a:solidFill>
                <a:latin typeface="Times New Roman" panose="02020603050405020304" pitchFamily="18" charset="0"/>
              </a:endParaRPr>
            </a:p>
            <a:p>
              <a:pPr eaLnBrk="1" hangingPunct="1">
                <a:lnSpc>
                  <a:spcPct val="90000"/>
                </a:lnSpc>
              </a:pPr>
              <a:r>
                <a:rPr lang="zh-CN" altLang="en-US" dirty="0">
                  <a:solidFill>
                    <a:schemeClr val="tx1"/>
                  </a:solidFill>
                  <a:latin typeface="Times New Roman" panose="02020603050405020304" pitchFamily="18" charset="0"/>
                </a:rPr>
                <a:t>字 </a:t>
              </a:r>
              <a:endParaRPr lang="zh-CN" altLang="en-US" dirty="0">
                <a:solidFill>
                  <a:schemeClr val="tx1"/>
                </a:solidFill>
                <a:latin typeface="Times New Roman" panose="02020603050405020304" pitchFamily="18" charset="0"/>
              </a:endParaRPr>
            </a:p>
          </p:txBody>
        </p:sp>
        <p:sp>
          <p:nvSpPr>
            <p:cNvPr id="15431" name="Text Box 227"/>
            <p:cNvSpPr txBox="1"/>
            <p:nvPr/>
          </p:nvSpPr>
          <p:spPr>
            <a:xfrm>
              <a:off x="144" y="1078"/>
              <a:ext cx="378" cy="1994"/>
            </a:xfrm>
            <a:prstGeom prst="rect">
              <a:avLst/>
            </a:prstGeom>
            <a:noFill/>
            <a:ln w="9525">
              <a:noFill/>
            </a:ln>
          </p:spPr>
          <p:txBody>
            <a:bodyPr wrap="none">
              <a:spAutoFit/>
            </a:bodyPr>
            <a:p>
              <a:pPr eaLnBrk="1" hangingPunct="1">
                <a:lnSpc>
                  <a:spcPct val="105000"/>
                </a:lnSpc>
              </a:pPr>
              <a:r>
                <a:rPr lang="en-US" altLang="zh-CN" dirty="0">
                  <a:solidFill>
                    <a:schemeClr val="tx1"/>
                  </a:solidFill>
                  <a:latin typeface="Times New Roman" panose="02020603050405020304" pitchFamily="18" charset="0"/>
                </a:rPr>
                <a:t>49 </a:t>
              </a:r>
              <a:endParaRPr lang="en-US" altLang="zh-CN" dirty="0">
                <a:solidFill>
                  <a:schemeClr val="tx1"/>
                </a:solidFill>
                <a:latin typeface="Times New Roman" panose="02020603050405020304" pitchFamily="18" charset="0"/>
              </a:endParaRPr>
            </a:p>
            <a:p>
              <a:pPr eaLnBrk="1" hangingPunct="1">
                <a:lnSpc>
                  <a:spcPct val="105000"/>
                </a:lnSpc>
              </a:pPr>
              <a:r>
                <a:rPr lang="en-US" altLang="zh-CN" dirty="0">
                  <a:solidFill>
                    <a:schemeClr val="tx1"/>
                  </a:solidFill>
                  <a:latin typeface="Times New Roman" panose="02020603050405020304" pitchFamily="18" charset="0"/>
                </a:rPr>
                <a:t>38 </a:t>
              </a:r>
              <a:endParaRPr lang="en-US" altLang="zh-CN" dirty="0">
                <a:solidFill>
                  <a:schemeClr val="tx1"/>
                </a:solidFill>
                <a:latin typeface="Times New Roman" panose="02020603050405020304" pitchFamily="18" charset="0"/>
              </a:endParaRPr>
            </a:p>
            <a:p>
              <a:pPr eaLnBrk="1" hangingPunct="1">
                <a:lnSpc>
                  <a:spcPct val="105000"/>
                </a:lnSpc>
              </a:pPr>
              <a:r>
                <a:rPr lang="en-US" altLang="zh-CN" dirty="0">
                  <a:solidFill>
                    <a:schemeClr val="tx1"/>
                  </a:solidFill>
                  <a:latin typeface="Times New Roman" panose="02020603050405020304" pitchFamily="18" charset="0"/>
                </a:rPr>
                <a:t>65 </a:t>
              </a:r>
              <a:endParaRPr lang="en-US" altLang="zh-CN" dirty="0">
                <a:solidFill>
                  <a:schemeClr val="tx1"/>
                </a:solidFill>
                <a:latin typeface="Times New Roman" panose="02020603050405020304" pitchFamily="18" charset="0"/>
              </a:endParaRPr>
            </a:p>
            <a:p>
              <a:pPr eaLnBrk="1" hangingPunct="1">
                <a:lnSpc>
                  <a:spcPct val="105000"/>
                </a:lnSpc>
              </a:pPr>
              <a:r>
                <a:rPr lang="en-US" altLang="zh-CN" dirty="0">
                  <a:solidFill>
                    <a:schemeClr val="tx1"/>
                  </a:solidFill>
                  <a:latin typeface="Times New Roman" panose="02020603050405020304" pitchFamily="18" charset="0"/>
                </a:rPr>
                <a:t>97 </a:t>
              </a:r>
              <a:endParaRPr lang="en-US" altLang="zh-CN" dirty="0">
                <a:solidFill>
                  <a:schemeClr val="tx1"/>
                </a:solidFill>
                <a:latin typeface="Times New Roman" panose="02020603050405020304" pitchFamily="18" charset="0"/>
              </a:endParaRPr>
            </a:p>
            <a:p>
              <a:pPr eaLnBrk="1" hangingPunct="1">
                <a:lnSpc>
                  <a:spcPct val="105000"/>
                </a:lnSpc>
              </a:pPr>
              <a:r>
                <a:rPr lang="en-US" altLang="zh-CN" dirty="0">
                  <a:solidFill>
                    <a:schemeClr val="tx1"/>
                  </a:solidFill>
                  <a:latin typeface="Times New Roman" panose="02020603050405020304" pitchFamily="18" charset="0"/>
                </a:rPr>
                <a:t>76 </a:t>
              </a:r>
              <a:endParaRPr lang="en-US" altLang="zh-CN" dirty="0">
                <a:solidFill>
                  <a:schemeClr val="tx1"/>
                </a:solidFill>
                <a:latin typeface="Times New Roman" panose="02020603050405020304" pitchFamily="18" charset="0"/>
              </a:endParaRPr>
            </a:p>
            <a:p>
              <a:pPr eaLnBrk="1" hangingPunct="1">
                <a:lnSpc>
                  <a:spcPct val="105000"/>
                </a:lnSpc>
              </a:pPr>
              <a:r>
                <a:rPr lang="en-US" altLang="zh-CN" dirty="0">
                  <a:solidFill>
                    <a:schemeClr val="tx1"/>
                  </a:solidFill>
                  <a:latin typeface="Times New Roman" panose="02020603050405020304" pitchFamily="18" charset="0"/>
                </a:rPr>
                <a:t>13 </a:t>
              </a:r>
              <a:endParaRPr lang="en-US" altLang="zh-CN" dirty="0">
                <a:solidFill>
                  <a:schemeClr val="tx1"/>
                </a:solidFill>
                <a:latin typeface="Times New Roman" panose="02020603050405020304" pitchFamily="18" charset="0"/>
              </a:endParaRPr>
            </a:p>
            <a:p>
              <a:pPr eaLnBrk="1" hangingPunct="1">
                <a:lnSpc>
                  <a:spcPct val="105000"/>
                </a:lnSpc>
              </a:pPr>
              <a:r>
                <a:rPr lang="en-US" altLang="zh-CN" dirty="0">
                  <a:solidFill>
                    <a:schemeClr val="tx1"/>
                  </a:solidFill>
                  <a:latin typeface="Times New Roman" panose="02020603050405020304" pitchFamily="18" charset="0"/>
                </a:rPr>
                <a:t>27 </a:t>
              </a:r>
              <a:endParaRPr lang="en-US" altLang="zh-CN" dirty="0">
                <a:solidFill>
                  <a:schemeClr val="tx1"/>
                </a:solidFill>
                <a:latin typeface="Times New Roman" panose="02020603050405020304" pitchFamily="18" charset="0"/>
              </a:endParaRPr>
            </a:p>
            <a:p>
              <a:pPr eaLnBrk="1" hangingPunct="1">
                <a:lnSpc>
                  <a:spcPct val="105000"/>
                </a:lnSpc>
              </a:pPr>
              <a:r>
                <a:rPr lang="en-US" altLang="zh-CN" dirty="0">
                  <a:solidFill>
                    <a:schemeClr val="tx1"/>
                  </a:solidFill>
                  <a:latin typeface="Arial" panose="020B0604020202020204" pitchFamily="34" charset="0"/>
                </a:rPr>
                <a:t>49</a:t>
              </a:r>
              <a:r>
                <a:rPr lang="en-US" altLang="zh-CN" dirty="0">
                  <a:solidFill>
                    <a:schemeClr val="tx1"/>
                  </a:solidFill>
                  <a:latin typeface="Times New Roman" panose="02020603050405020304" pitchFamily="18" charset="0"/>
                </a:rPr>
                <a:t> </a:t>
              </a:r>
              <a:endParaRPr lang="en-US" altLang="zh-CN" dirty="0">
                <a:solidFill>
                  <a:schemeClr val="tx1"/>
                </a:solidFill>
                <a:latin typeface="Times New Roman" panose="02020603050405020304" pitchFamily="18" charset="0"/>
              </a:endParaRPr>
            </a:p>
          </p:txBody>
        </p:sp>
      </p:grpSp>
      <p:sp>
        <p:nvSpPr>
          <p:cNvPr id="9470" name="Text Box 254"/>
          <p:cNvSpPr txBox="1"/>
          <p:nvPr/>
        </p:nvSpPr>
        <p:spPr>
          <a:xfrm>
            <a:off x="838200" y="4918075"/>
            <a:ext cx="641350" cy="1647825"/>
          </a:xfrm>
          <a:prstGeom prst="rect">
            <a:avLst/>
          </a:prstGeom>
          <a:noFill/>
          <a:ln w="9525">
            <a:noFill/>
          </a:ln>
        </p:spPr>
        <p:txBody>
          <a:bodyPr wrap="none">
            <a:spAutoFit/>
          </a:bodyPr>
          <a:p>
            <a:pPr eaLnBrk="1" hangingPunct="1">
              <a:lnSpc>
                <a:spcPct val="85000"/>
              </a:lnSpc>
            </a:pPr>
            <a:r>
              <a:rPr lang="zh-CN" altLang="en-US" dirty="0">
                <a:solidFill>
                  <a:schemeClr val="tx1"/>
                </a:solidFill>
                <a:latin typeface="Times New Roman" panose="02020603050405020304" pitchFamily="18" charset="0"/>
              </a:rPr>
              <a:t>第 </a:t>
            </a:r>
            <a:endParaRPr lang="zh-CN" altLang="en-US" dirty="0">
              <a:solidFill>
                <a:schemeClr val="tx1"/>
              </a:solidFill>
              <a:latin typeface="Times New Roman" panose="02020603050405020304" pitchFamily="18" charset="0"/>
            </a:endParaRPr>
          </a:p>
          <a:p>
            <a:pPr eaLnBrk="1" hangingPunct="1">
              <a:lnSpc>
                <a:spcPct val="85000"/>
              </a:lnSpc>
            </a:pPr>
            <a:r>
              <a:rPr lang="zh-CN" altLang="en-US" dirty="0">
                <a:solidFill>
                  <a:schemeClr val="tx1"/>
                </a:solidFill>
                <a:latin typeface="Times New Roman" panose="02020603050405020304" pitchFamily="18" charset="0"/>
              </a:rPr>
              <a:t>一 </a:t>
            </a:r>
            <a:endParaRPr lang="zh-CN" altLang="en-US" dirty="0">
              <a:solidFill>
                <a:schemeClr val="tx1"/>
              </a:solidFill>
              <a:latin typeface="Times New Roman" panose="02020603050405020304" pitchFamily="18" charset="0"/>
            </a:endParaRPr>
          </a:p>
          <a:p>
            <a:pPr eaLnBrk="1" hangingPunct="1">
              <a:lnSpc>
                <a:spcPct val="85000"/>
              </a:lnSpc>
            </a:pPr>
            <a:r>
              <a:rPr lang="zh-CN" altLang="en-US" dirty="0">
                <a:solidFill>
                  <a:schemeClr val="tx1"/>
                </a:solidFill>
                <a:latin typeface="Times New Roman" panose="02020603050405020304" pitchFamily="18" charset="0"/>
              </a:rPr>
              <a:t>趟 </a:t>
            </a:r>
            <a:endParaRPr lang="zh-CN" altLang="en-US" dirty="0">
              <a:solidFill>
                <a:schemeClr val="tx1"/>
              </a:solidFill>
              <a:latin typeface="Times New Roman" panose="02020603050405020304" pitchFamily="18" charset="0"/>
            </a:endParaRPr>
          </a:p>
          <a:p>
            <a:pPr eaLnBrk="1" hangingPunct="1">
              <a:lnSpc>
                <a:spcPct val="85000"/>
              </a:lnSpc>
            </a:pPr>
            <a:r>
              <a:rPr lang="zh-CN" altLang="en-US" dirty="0">
                <a:solidFill>
                  <a:schemeClr val="tx1"/>
                </a:solidFill>
                <a:latin typeface="Times New Roman" panose="02020603050405020304" pitchFamily="18" charset="0"/>
              </a:rPr>
              <a:t>排 </a:t>
            </a:r>
            <a:endParaRPr lang="zh-CN" altLang="en-US" dirty="0">
              <a:solidFill>
                <a:schemeClr val="tx1"/>
              </a:solidFill>
              <a:latin typeface="Times New Roman" panose="02020603050405020304" pitchFamily="18" charset="0"/>
            </a:endParaRPr>
          </a:p>
          <a:p>
            <a:pPr eaLnBrk="1" hangingPunct="1">
              <a:lnSpc>
                <a:spcPct val="85000"/>
              </a:lnSpc>
            </a:pPr>
            <a:r>
              <a:rPr lang="zh-CN" altLang="en-US" dirty="0">
                <a:solidFill>
                  <a:schemeClr val="tx1"/>
                </a:solidFill>
                <a:latin typeface="Times New Roman" panose="02020603050405020304" pitchFamily="18" charset="0"/>
              </a:rPr>
              <a:t>序  </a:t>
            </a:r>
            <a:endParaRPr lang="zh-CN" altLang="en-US" dirty="0">
              <a:solidFill>
                <a:schemeClr val="tx1"/>
              </a:solidFill>
              <a:latin typeface="Times New Roman" panose="02020603050405020304" pitchFamily="18" charset="0"/>
            </a:endParaRPr>
          </a:p>
        </p:txBody>
      </p:sp>
      <p:sp>
        <p:nvSpPr>
          <p:cNvPr id="9471" name="Oval 255"/>
          <p:cNvSpPr/>
          <p:nvPr/>
        </p:nvSpPr>
        <p:spPr>
          <a:xfrm>
            <a:off x="2667000" y="609600"/>
            <a:ext cx="838200" cy="838200"/>
          </a:xfrm>
          <a:prstGeom prst="ellipse">
            <a:avLst/>
          </a:prstGeom>
          <a:gradFill rotWithShape="0">
            <a:gsLst>
              <a:gs pos="0">
                <a:schemeClr val="bg1"/>
              </a:gs>
              <a:gs pos="100000">
                <a:srgbClr val="FF00FF"/>
              </a:gs>
            </a:gsLst>
            <a:path path="shape">
              <a:fillToRect l="50000" t="50000" r="50000" b="50000"/>
            </a:path>
            <a:tileRect/>
          </a:gradFill>
          <a:ln w="9525">
            <a:noFill/>
          </a:ln>
        </p:spPr>
        <p:txBody>
          <a:bodyPr wrap="none" anchor="ctr" anchorCtr="0">
            <a:spAutoFit/>
          </a:bodyPr>
          <a:p>
            <a:pPr eaLnBrk="1" hangingPunct="1">
              <a:lnSpc>
                <a:spcPct val="125000"/>
              </a:lnSpc>
            </a:pPr>
            <a:endParaRPr lang="zh-CN" altLang="en-US" dirty="0">
              <a:latin typeface="Times New Roman" panose="02020603050405020304" pitchFamily="18" charset="0"/>
            </a:endParaRPr>
          </a:p>
        </p:txBody>
      </p:sp>
      <p:sp useBgFill="1">
        <p:nvSpPr>
          <p:cNvPr id="9472" name="Rectangle 256"/>
          <p:cNvSpPr/>
          <p:nvPr/>
        </p:nvSpPr>
        <p:spPr>
          <a:xfrm>
            <a:off x="228600" y="1752600"/>
            <a:ext cx="457200" cy="381000"/>
          </a:xfrm>
          <a:prstGeom prst="rect">
            <a:avLst/>
          </a:prstGeom>
          <a:ln w="9525">
            <a:noFill/>
          </a:ln>
        </p:spPr>
        <p:txBody>
          <a:bodyPr wrap="none" anchor="ctr" anchorCtr="0">
            <a:spAutoFit/>
          </a:bodyPr>
          <a:p>
            <a:pPr eaLnBrk="1" hangingPunct="1">
              <a:lnSpc>
                <a:spcPct val="125000"/>
              </a:lnSpc>
            </a:pPr>
            <a:endParaRPr lang="zh-CN" altLang="en-US" dirty="0">
              <a:latin typeface="Times New Roman" panose="02020603050405020304" pitchFamily="18" charset="0"/>
            </a:endParaRPr>
          </a:p>
        </p:txBody>
      </p:sp>
      <p:sp>
        <p:nvSpPr>
          <p:cNvPr id="9473" name="Text Box 257"/>
          <p:cNvSpPr txBox="1"/>
          <p:nvPr/>
        </p:nvSpPr>
        <p:spPr>
          <a:xfrm>
            <a:off x="2863850" y="779463"/>
            <a:ext cx="565150" cy="439737"/>
          </a:xfrm>
          <a:prstGeom prst="rect">
            <a:avLst/>
          </a:prstGeom>
          <a:noFill/>
          <a:ln w="9525">
            <a:noFill/>
          </a:ln>
        </p:spPr>
        <p:txBody>
          <a:bodyPr wrap="none">
            <a:spAutoFit/>
          </a:bodyPr>
          <a:p>
            <a:pPr eaLnBrk="1" hangingPunct="1">
              <a:lnSpc>
                <a:spcPct val="95000"/>
              </a:lnSpc>
            </a:pPr>
            <a:r>
              <a:rPr lang="en-US" altLang="zh-CN" dirty="0">
                <a:solidFill>
                  <a:schemeClr val="tx1"/>
                </a:solidFill>
                <a:latin typeface="Times New Roman" panose="02020603050405020304" pitchFamily="18" charset="0"/>
              </a:rPr>
              <a:t>49 </a:t>
            </a:r>
            <a:endParaRPr lang="en-US" altLang="zh-CN" dirty="0">
              <a:solidFill>
                <a:schemeClr val="tx1"/>
              </a:solidFill>
              <a:latin typeface="Times New Roman" panose="02020603050405020304" pitchFamily="18" charset="0"/>
            </a:endParaRPr>
          </a:p>
        </p:txBody>
      </p:sp>
      <p:sp useBgFill="1">
        <p:nvSpPr>
          <p:cNvPr id="9474" name="Rectangle 258"/>
          <p:cNvSpPr/>
          <p:nvPr/>
        </p:nvSpPr>
        <p:spPr>
          <a:xfrm>
            <a:off x="228600" y="2133600"/>
            <a:ext cx="457200" cy="381000"/>
          </a:xfrm>
          <a:prstGeom prst="rect">
            <a:avLst/>
          </a:prstGeom>
          <a:ln w="9525">
            <a:noFill/>
          </a:ln>
        </p:spPr>
        <p:txBody>
          <a:bodyPr wrap="none" anchor="ctr" anchorCtr="0">
            <a:spAutoFit/>
          </a:bodyPr>
          <a:p>
            <a:pPr eaLnBrk="1" hangingPunct="1">
              <a:lnSpc>
                <a:spcPct val="125000"/>
              </a:lnSpc>
            </a:pPr>
            <a:endParaRPr lang="zh-CN" altLang="en-US" dirty="0">
              <a:latin typeface="Times New Roman" panose="02020603050405020304" pitchFamily="18" charset="0"/>
            </a:endParaRPr>
          </a:p>
        </p:txBody>
      </p:sp>
      <p:sp useBgFill="1">
        <p:nvSpPr>
          <p:cNvPr id="9447" name="Text Box 231"/>
          <p:cNvSpPr txBox="1"/>
          <p:nvPr/>
        </p:nvSpPr>
        <p:spPr>
          <a:xfrm>
            <a:off x="228600" y="1752600"/>
            <a:ext cx="565150" cy="439738"/>
          </a:xfrm>
          <a:prstGeom prst="rect">
            <a:avLst/>
          </a:prstGeom>
          <a:ln w="9525">
            <a:noFill/>
          </a:ln>
        </p:spPr>
        <p:txBody>
          <a:bodyPr wrap="none">
            <a:spAutoFit/>
          </a:bodyPr>
          <a:p>
            <a:pPr eaLnBrk="1" hangingPunct="1">
              <a:lnSpc>
                <a:spcPct val="95000"/>
              </a:lnSpc>
            </a:pPr>
            <a:r>
              <a:rPr lang="en-US" altLang="zh-CN" dirty="0">
                <a:solidFill>
                  <a:schemeClr val="tx1"/>
                </a:solidFill>
                <a:latin typeface="Times New Roman" panose="02020603050405020304" pitchFamily="18" charset="0"/>
              </a:rPr>
              <a:t>38 </a:t>
            </a:r>
            <a:endParaRPr lang="en-US" altLang="zh-CN" dirty="0">
              <a:solidFill>
                <a:schemeClr val="tx1"/>
              </a:solidFill>
              <a:latin typeface="Times New Roman" panose="02020603050405020304" pitchFamily="18" charset="0"/>
            </a:endParaRPr>
          </a:p>
        </p:txBody>
      </p:sp>
      <p:sp>
        <p:nvSpPr>
          <p:cNvPr id="9475" name="Oval 259"/>
          <p:cNvSpPr/>
          <p:nvPr/>
        </p:nvSpPr>
        <p:spPr>
          <a:xfrm>
            <a:off x="2667000" y="609600"/>
            <a:ext cx="838200" cy="838200"/>
          </a:xfrm>
          <a:prstGeom prst="ellipse">
            <a:avLst/>
          </a:prstGeom>
          <a:gradFill rotWithShape="0">
            <a:gsLst>
              <a:gs pos="0">
                <a:schemeClr val="bg1"/>
              </a:gs>
              <a:gs pos="100000">
                <a:srgbClr val="FF00FF"/>
              </a:gs>
            </a:gsLst>
            <a:path path="shape">
              <a:fillToRect l="50000" t="50000" r="50000" b="50000"/>
            </a:path>
            <a:tileRect/>
          </a:gradFill>
          <a:ln w="9525">
            <a:noFill/>
          </a:ln>
        </p:spPr>
        <p:txBody>
          <a:bodyPr wrap="none" anchor="ctr" anchorCtr="0">
            <a:spAutoFit/>
          </a:bodyPr>
          <a:p>
            <a:pPr eaLnBrk="1" hangingPunct="1">
              <a:lnSpc>
                <a:spcPct val="125000"/>
              </a:lnSpc>
            </a:pPr>
            <a:endParaRPr lang="zh-CN" altLang="en-US" dirty="0">
              <a:latin typeface="Times New Roman" panose="02020603050405020304" pitchFamily="18" charset="0"/>
            </a:endParaRPr>
          </a:p>
        </p:txBody>
      </p:sp>
      <p:sp useBgFill="1">
        <p:nvSpPr>
          <p:cNvPr id="9448" name="Text Box 232"/>
          <p:cNvSpPr txBox="1"/>
          <p:nvPr/>
        </p:nvSpPr>
        <p:spPr>
          <a:xfrm>
            <a:off x="228600" y="2133600"/>
            <a:ext cx="565150" cy="439738"/>
          </a:xfrm>
          <a:prstGeom prst="rect">
            <a:avLst/>
          </a:prstGeom>
          <a:ln w="9525">
            <a:noFill/>
          </a:ln>
        </p:spPr>
        <p:txBody>
          <a:bodyPr wrap="none">
            <a:spAutoFit/>
          </a:bodyPr>
          <a:p>
            <a:pPr eaLnBrk="1" hangingPunct="1">
              <a:lnSpc>
                <a:spcPct val="95000"/>
              </a:lnSpc>
            </a:pPr>
            <a:r>
              <a:rPr lang="en-US" altLang="zh-CN" dirty="0">
                <a:solidFill>
                  <a:schemeClr val="tx1"/>
                </a:solidFill>
                <a:latin typeface="Times New Roman" panose="02020603050405020304" pitchFamily="18" charset="0"/>
              </a:rPr>
              <a:t>49 </a:t>
            </a:r>
            <a:endParaRPr lang="en-US" altLang="zh-CN" dirty="0">
              <a:solidFill>
                <a:schemeClr val="tx1"/>
              </a:solidFill>
              <a:latin typeface="Times New Roman" panose="02020603050405020304" pitchFamily="18" charset="0"/>
            </a:endParaRPr>
          </a:p>
        </p:txBody>
      </p:sp>
      <p:sp>
        <p:nvSpPr>
          <p:cNvPr id="9469" name="Text Box 253"/>
          <p:cNvSpPr txBox="1"/>
          <p:nvPr/>
        </p:nvSpPr>
        <p:spPr>
          <a:xfrm>
            <a:off x="2863850" y="838200"/>
            <a:ext cx="565150" cy="439738"/>
          </a:xfrm>
          <a:prstGeom prst="rect">
            <a:avLst/>
          </a:prstGeom>
          <a:noFill/>
          <a:ln w="9525">
            <a:noFill/>
          </a:ln>
        </p:spPr>
        <p:txBody>
          <a:bodyPr wrap="none">
            <a:spAutoFit/>
          </a:bodyPr>
          <a:p>
            <a:pPr eaLnBrk="1" hangingPunct="1">
              <a:lnSpc>
                <a:spcPct val="95000"/>
              </a:lnSpc>
            </a:pPr>
            <a:r>
              <a:rPr lang="en-US" altLang="zh-CN" dirty="0">
                <a:solidFill>
                  <a:schemeClr val="tx1"/>
                </a:solidFill>
                <a:latin typeface="Times New Roman" panose="02020603050405020304" pitchFamily="18" charset="0"/>
              </a:rPr>
              <a:t>97 </a:t>
            </a:r>
            <a:endParaRPr lang="en-US" altLang="zh-CN" dirty="0">
              <a:solidFill>
                <a:schemeClr val="tx1"/>
              </a:solidFill>
              <a:latin typeface="Times New Roman" panose="02020603050405020304" pitchFamily="18" charset="0"/>
            </a:endParaRPr>
          </a:p>
        </p:txBody>
      </p:sp>
      <p:sp useBgFill="1">
        <p:nvSpPr>
          <p:cNvPr id="9476" name="Rectangle 260"/>
          <p:cNvSpPr/>
          <p:nvPr/>
        </p:nvSpPr>
        <p:spPr>
          <a:xfrm>
            <a:off x="228600" y="2895600"/>
            <a:ext cx="457200" cy="381000"/>
          </a:xfrm>
          <a:prstGeom prst="rect">
            <a:avLst/>
          </a:prstGeom>
          <a:ln w="9525">
            <a:noFill/>
          </a:ln>
        </p:spPr>
        <p:txBody>
          <a:bodyPr wrap="none" anchor="ctr" anchorCtr="0">
            <a:spAutoFit/>
          </a:bodyPr>
          <a:p>
            <a:pPr eaLnBrk="1" hangingPunct="1">
              <a:lnSpc>
                <a:spcPct val="125000"/>
              </a:lnSpc>
            </a:pPr>
            <a:endParaRPr lang="zh-CN" altLang="en-US" dirty="0">
              <a:latin typeface="Times New Roman" panose="02020603050405020304" pitchFamily="18" charset="0"/>
            </a:endParaRPr>
          </a:p>
        </p:txBody>
      </p:sp>
      <p:sp useBgFill="1">
        <p:nvSpPr>
          <p:cNvPr id="9477" name="Rectangle 261"/>
          <p:cNvSpPr/>
          <p:nvPr/>
        </p:nvSpPr>
        <p:spPr>
          <a:xfrm>
            <a:off x="228600" y="3276600"/>
            <a:ext cx="457200" cy="381000"/>
          </a:xfrm>
          <a:prstGeom prst="rect">
            <a:avLst/>
          </a:prstGeom>
          <a:ln w="9525">
            <a:noFill/>
          </a:ln>
        </p:spPr>
        <p:txBody>
          <a:bodyPr wrap="none" anchor="ctr" anchorCtr="0">
            <a:spAutoFit/>
          </a:bodyPr>
          <a:p>
            <a:pPr eaLnBrk="1" hangingPunct="1">
              <a:lnSpc>
                <a:spcPct val="125000"/>
              </a:lnSpc>
            </a:pPr>
            <a:endParaRPr lang="zh-CN" altLang="en-US" dirty="0">
              <a:latin typeface="Times New Roman" panose="02020603050405020304" pitchFamily="18" charset="0"/>
            </a:endParaRPr>
          </a:p>
        </p:txBody>
      </p:sp>
      <p:sp useBgFill="1">
        <p:nvSpPr>
          <p:cNvPr id="9457" name="Text Box 241"/>
          <p:cNvSpPr txBox="1"/>
          <p:nvPr/>
        </p:nvSpPr>
        <p:spPr>
          <a:xfrm>
            <a:off x="228600" y="2895600"/>
            <a:ext cx="565150" cy="439738"/>
          </a:xfrm>
          <a:prstGeom prst="rect">
            <a:avLst/>
          </a:prstGeom>
          <a:ln w="9525">
            <a:noFill/>
          </a:ln>
        </p:spPr>
        <p:txBody>
          <a:bodyPr wrap="none">
            <a:spAutoFit/>
          </a:bodyPr>
          <a:p>
            <a:pPr eaLnBrk="1" hangingPunct="1">
              <a:lnSpc>
                <a:spcPct val="95000"/>
              </a:lnSpc>
            </a:pPr>
            <a:r>
              <a:rPr lang="en-US" altLang="zh-CN" dirty="0">
                <a:solidFill>
                  <a:schemeClr val="tx1"/>
                </a:solidFill>
                <a:latin typeface="Times New Roman" panose="02020603050405020304" pitchFamily="18" charset="0"/>
              </a:rPr>
              <a:t>76 </a:t>
            </a:r>
            <a:endParaRPr lang="en-US" altLang="zh-CN" dirty="0">
              <a:solidFill>
                <a:schemeClr val="tx1"/>
              </a:solidFill>
              <a:latin typeface="Times New Roman" panose="02020603050405020304" pitchFamily="18" charset="0"/>
            </a:endParaRPr>
          </a:p>
        </p:txBody>
      </p:sp>
      <p:sp>
        <p:nvSpPr>
          <p:cNvPr id="9478" name="Oval 262"/>
          <p:cNvSpPr/>
          <p:nvPr/>
        </p:nvSpPr>
        <p:spPr>
          <a:xfrm>
            <a:off x="2667000" y="609600"/>
            <a:ext cx="838200" cy="838200"/>
          </a:xfrm>
          <a:prstGeom prst="ellipse">
            <a:avLst/>
          </a:prstGeom>
          <a:gradFill rotWithShape="0">
            <a:gsLst>
              <a:gs pos="0">
                <a:schemeClr val="bg1"/>
              </a:gs>
              <a:gs pos="100000">
                <a:srgbClr val="FF00FF"/>
              </a:gs>
            </a:gsLst>
            <a:path path="shape">
              <a:fillToRect l="50000" t="50000" r="50000" b="50000"/>
            </a:path>
            <a:tileRect/>
          </a:gradFill>
          <a:ln w="9525">
            <a:noFill/>
          </a:ln>
        </p:spPr>
        <p:txBody>
          <a:bodyPr wrap="none" anchor="ctr" anchorCtr="0">
            <a:spAutoFit/>
          </a:bodyPr>
          <a:p>
            <a:pPr eaLnBrk="1" hangingPunct="1">
              <a:lnSpc>
                <a:spcPct val="125000"/>
              </a:lnSpc>
            </a:pPr>
            <a:endParaRPr lang="zh-CN" altLang="en-US" dirty="0">
              <a:latin typeface="Times New Roman" panose="02020603050405020304" pitchFamily="18" charset="0"/>
            </a:endParaRPr>
          </a:p>
        </p:txBody>
      </p:sp>
      <p:sp useBgFill="1">
        <p:nvSpPr>
          <p:cNvPr id="9458" name="Text Box 242"/>
          <p:cNvSpPr txBox="1"/>
          <p:nvPr/>
        </p:nvSpPr>
        <p:spPr>
          <a:xfrm>
            <a:off x="228600" y="3276600"/>
            <a:ext cx="565150" cy="439738"/>
          </a:xfrm>
          <a:prstGeom prst="rect">
            <a:avLst/>
          </a:prstGeom>
          <a:ln w="9525">
            <a:noFill/>
          </a:ln>
        </p:spPr>
        <p:txBody>
          <a:bodyPr wrap="none">
            <a:spAutoFit/>
          </a:bodyPr>
          <a:p>
            <a:pPr eaLnBrk="1" hangingPunct="1">
              <a:lnSpc>
                <a:spcPct val="95000"/>
              </a:lnSpc>
            </a:pPr>
            <a:r>
              <a:rPr lang="en-US" altLang="zh-CN" dirty="0">
                <a:solidFill>
                  <a:schemeClr val="tx1"/>
                </a:solidFill>
                <a:latin typeface="Times New Roman" panose="02020603050405020304" pitchFamily="18" charset="0"/>
              </a:rPr>
              <a:t>97 </a:t>
            </a:r>
            <a:endParaRPr lang="en-US" altLang="zh-CN" dirty="0">
              <a:solidFill>
                <a:schemeClr val="tx1"/>
              </a:solidFill>
              <a:latin typeface="Times New Roman" panose="02020603050405020304" pitchFamily="18" charset="0"/>
            </a:endParaRPr>
          </a:p>
        </p:txBody>
      </p:sp>
      <p:sp useBgFill="1">
        <p:nvSpPr>
          <p:cNvPr id="9479" name="Rectangle 263"/>
          <p:cNvSpPr/>
          <p:nvPr/>
        </p:nvSpPr>
        <p:spPr>
          <a:xfrm>
            <a:off x="228600" y="3276600"/>
            <a:ext cx="457200" cy="381000"/>
          </a:xfrm>
          <a:prstGeom prst="rect">
            <a:avLst/>
          </a:prstGeom>
          <a:ln w="9525">
            <a:noFill/>
          </a:ln>
        </p:spPr>
        <p:txBody>
          <a:bodyPr wrap="none" anchor="ctr" anchorCtr="0">
            <a:spAutoFit/>
          </a:bodyPr>
          <a:p>
            <a:pPr eaLnBrk="1" hangingPunct="1">
              <a:lnSpc>
                <a:spcPct val="125000"/>
              </a:lnSpc>
            </a:pPr>
            <a:endParaRPr lang="zh-CN" altLang="en-US" dirty="0">
              <a:latin typeface="Times New Roman" panose="02020603050405020304" pitchFamily="18" charset="0"/>
            </a:endParaRPr>
          </a:p>
        </p:txBody>
      </p:sp>
      <p:sp>
        <p:nvSpPr>
          <p:cNvPr id="9460" name="Text Box 244"/>
          <p:cNvSpPr txBox="1"/>
          <p:nvPr/>
        </p:nvSpPr>
        <p:spPr>
          <a:xfrm>
            <a:off x="2863850" y="838200"/>
            <a:ext cx="565150" cy="439738"/>
          </a:xfrm>
          <a:prstGeom prst="rect">
            <a:avLst/>
          </a:prstGeom>
          <a:noFill/>
          <a:ln w="9525">
            <a:noFill/>
          </a:ln>
        </p:spPr>
        <p:txBody>
          <a:bodyPr wrap="none">
            <a:spAutoFit/>
          </a:bodyPr>
          <a:p>
            <a:pPr eaLnBrk="1" hangingPunct="1">
              <a:lnSpc>
                <a:spcPct val="95000"/>
              </a:lnSpc>
            </a:pPr>
            <a:r>
              <a:rPr lang="en-US" altLang="zh-CN" dirty="0">
                <a:solidFill>
                  <a:schemeClr val="tx1"/>
                </a:solidFill>
                <a:latin typeface="Times New Roman" panose="02020603050405020304" pitchFamily="18" charset="0"/>
              </a:rPr>
              <a:t>97 </a:t>
            </a:r>
            <a:endParaRPr lang="en-US" altLang="zh-CN" dirty="0">
              <a:solidFill>
                <a:schemeClr val="tx1"/>
              </a:solidFill>
              <a:latin typeface="Times New Roman" panose="02020603050405020304" pitchFamily="18" charset="0"/>
            </a:endParaRPr>
          </a:p>
        </p:txBody>
      </p:sp>
      <p:sp useBgFill="1">
        <p:nvSpPr>
          <p:cNvPr id="9480" name="Rectangle 264"/>
          <p:cNvSpPr/>
          <p:nvPr/>
        </p:nvSpPr>
        <p:spPr>
          <a:xfrm>
            <a:off x="228600" y="3657600"/>
            <a:ext cx="457200" cy="381000"/>
          </a:xfrm>
          <a:prstGeom prst="rect">
            <a:avLst/>
          </a:prstGeom>
          <a:ln w="9525">
            <a:noFill/>
          </a:ln>
        </p:spPr>
        <p:txBody>
          <a:bodyPr wrap="none" anchor="ctr" anchorCtr="0">
            <a:spAutoFit/>
          </a:bodyPr>
          <a:p>
            <a:pPr eaLnBrk="1" hangingPunct="1">
              <a:lnSpc>
                <a:spcPct val="125000"/>
              </a:lnSpc>
            </a:pPr>
            <a:endParaRPr lang="zh-CN" altLang="en-US" dirty="0">
              <a:latin typeface="Times New Roman" panose="02020603050405020304" pitchFamily="18" charset="0"/>
            </a:endParaRPr>
          </a:p>
        </p:txBody>
      </p:sp>
      <p:sp useBgFill="1">
        <p:nvSpPr>
          <p:cNvPr id="9459" name="Text Box 243"/>
          <p:cNvSpPr txBox="1"/>
          <p:nvPr/>
        </p:nvSpPr>
        <p:spPr>
          <a:xfrm>
            <a:off x="228600" y="3276600"/>
            <a:ext cx="565150" cy="439738"/>
          </a:xfrm>
          <a:prstGeom prst="rect">
            <a:avLst/>
          </a:prstGeom>
          <a:ln w="9525">
            <a:noFill/>
          </a:ln>
        </p:spPr>
        <p:txBody>
          <a:bodyPr wrap="none">
            <a:spAutoFit/>
          </a:bodyPr>
          <a:p>
            <a:pPr eaLnBrk="1" hangingPunct="1">
              <a:lnSpc>
                <a:spcPct val="95000"/>
              </a:lnSpc>
            </a:pPr>
            <a:r>
              <a:rPr lang="en-US" altLang="zh-CN" dirty="0">
                <a:solidFill>
                  <a:schemeClr val="tx1"/>
                </a:solidFill>
                <a:latin typeface="Times New Roman" panose="02020603050405020304" pitchFamily="18" charset="0"/>
              </a:rPr>
              <a:t>13 </a:t>
            </a:r>
            <a:endParaRPr lang="en-US" altLang="zh-CN" dirty="0">
              <a:solidFill>
                <a:schemeClr val="tx1"/>
              </a:solidFill>
              <a:latin typeface="Times New Roman" panose="02020603050405020304" pitchFamily="18" charset="0"/>
            </a:endParaRPr>
          </a:p>
        </p:txBody>
      </p:sp>
      <p:sp>
        <p:nvSpPr>
          <p:cNvPr id="9481" name="Oval 265"/>
          <p:cNvSpPr/>
          <p:nvPr/>
        </p:nvSpPr>
        <p:spPr>
          <a:xfrm>
            <a:off x="2667000" y="609600"/>
            <a:ext cx="838200" cy="838200"/>
          </a:xfrm>
          <a:prstGeom prst="ellipse">
            <a:avLst/>
          </a:prstGeom>
          <a:gradFill rotWithShape="0">
            <a:gsLst>
              <a:gs pos="0">
                <a:schemeClr val="bg1"/>
              </a:gs>
              <a:gs pos="100000">
                <a:srgbClr val="FF00FF"/>
              </a:gs>
            </a:gsLst>
            <a:path path="shape">
              <a:fillToRect l="50000" t="50000" r="50000" b="50000"/>
            </a:path>
            <a:tileRect/>
          </a:gradFill>
          <a:ln w="9525">
            <a:noFill/>
          </a:ln>
        </p:spPr>
        <p:txBody>
          <a:bodyPr wrap="none" anchor="ctr" anchorCtr="0">
            <a:spAutoFit/>
          </a:bodyPr>
          <a:p>
            <a:pPr eaLnBrk="1" hangingPunct="1">
              <a:lnSpc>
                <a:spcPct val="125000"/>
              </a:lnSpc>
            </a:pPr>
            <a:endParaRPr lang="zh-CN" altLang="en-US" dirty="0">
              <a:latin typeface="Times New Roman" panose="02020603050405020304" pitchFamily="18" charset="0"/>
            </a:endParaRPr>
          </a:p>
        </p:txBody>
      </p:sp>
      <p:sp useBgFill="1">
        <p:nvSpPr>
          <p:cNvPr id="9482" name="Text Box 266"/>
          <p:cNvSpPr txBox="1"/>
          <p:nvPr/>
        </p:nvSpPr>
        <p:spPr>
          <a:xfrm>
            <a:off x="228600" y="3675063"/>
            <a:ext cx="565150" cy="439737"/>
          </a:xfrm>
          <a:prstGeom prst="rect">
            <a:avLst/>
          </a:prstGeom>
          <a:ln w="9525">
            <a:noFill/>
          </a:ln>
        </p:spPr>
        <p:txBody>
          <a:bodyPr wrap="none">
            <a:spAutoFit/>
          </a:bodyPr>
          <a:p>
            <a:pPr eaLnBrk="1" hangingPunct="1">
              <a:lnSpc>
                <a:spcPct val="95000"/>
              </a:lnSpc>
            </a:pPr>
            <a:r>
              <a:rPr lang="en-US" altLang="zh-CN" dirty="0">
                <a:solidFill>
                  <a:schemeClr val="tx1"/>
                </a:solidFill>
                <a:latin typeface="Times New Roman" panose="02020603050405020304" pitchFamily="18" charset="0"/>
              </a:rPr>
              <a:t>97 </a:t>
            </a:r>
            <a:endParaRPr lang="en-US" altLang="zh-CN" dirty="0">
              <a:solidFill>
                <a:schemeClr val="tx1"/>
              </a:solidFill>
              <a:latin typeface="Times New Roman" panose="02020603050405020304" pitchFamily="18" charset="0"/>
            </a:endParaRPr>
          </a:p>
        </p:txBody>
      </p:sp>
      <p:sp useBgFill="1">
        <p:nvSpPr>
          <p:cNvPr id="9483" name="Rectangle 267"/>
          <p:cNvSpPr/>
          <p:nvPr/>
        </p:nvSpPr>
        <p:spPr>
          <a:xfrm>
            <a:off x="228600" y="3657600"/>
            <a:ext cx="457200" cy="381000"/>
          </a:xfrm>
          <a:prstGeom prst="rect">
            <a:avLst/>
          </a:prstGeom>
          <a:ln w="9525">
            <a:noFill/>
          </a:ln>
        </p:spPr>
        <p:txBody>
          <a:bodyPr wrap="none" anchor="ctr" anchorCtr="0">
            <a:spAutoFit/>
          </a:bodyPr>
          <a:p>
            <a:pPr eaLnBrk="1" hangingPunct="1">
              <a:lnSpc>
                <a:spcPct val="125000"/>
              </a:lnSpc>
            </a:pPr>
            <a:endParaRPr lang="zh-CN" altLang="en-US" dirty="0">
              <a:latin typeface="Times New Roman" panose="02020603050405020304" pitchFamily="18" charset="0"/>
            </a:endParaRPr>
          </a:p>
        </p:txBody>
      </p:sp>
      <p:sp>
        <p:nvSpPr>
          <p:cNvPr id="9484" name="Text Box 268"/>
          <p:cNvSpPr txBox="1"/>
          <p:nvPr/>
        </p:nvSpPr>
        <p:spPr>
          <a:xfrm>
            <a:off x="2863850" y="838200"/>
            <a:ext cx="565150" cy="439738"/>
          </a:xfrm>
          <a:prstGeom prst="rect">
            <a:avLst/>
          </a:prstGeom>
          <a:noFill/>
          <a:ln w="9525">
            <a:noFill/>
          </a:ln>
        </p:spPr>
        <p:txBody>
          <a:bodyPr wrap="none">
            <a:spAutoFit/>
          </a:bodyPr>
          <a:p>
            <a:pPr eaLnBrk="1" hangingPunct="1">
              <a:lnSpc>
                <a:spcPct val="95000"/>
              </a:lnSpc>
            </a:pPr>
            <a:r>
              <a:rPr lang="en-US" altLang="zh-CN" dirty="0">
                <a:solidFill>
                  <a:schemeClr val="tx1"/>
                </a:solidFill>
                <a:latin typeface="Times New Roman" panose="02020603050405020304" pitchFamily="18" charset="0"/>
              </a:rPr>
              <a:t>97 </a:t>
            </a:r>
            <a:endParaRPr lang="en-US" altLang="zh-CN" dirty="0">
              <a:solidFill>
                <a:schemeClr val="tx1"/>
              </a:solidFill>
              <a:latin typeface="Times New Roman" panose="02020603050405020304" pitchFamily="18" charset="0"/>
            </a:endParaRPr>
          </a:p>
        </p:txBody>
      </p:sp>
      <p:sp useBgFill="1">
        <p:nvSpPr>
          <p:cNvPr id="9485" name="Rectangle 269"/>
          <p:cNvSpPr/>
          <p:nvPr/>
        </p:nvSpPr>
        <p:spPr>
          <a:xfrm>
            <a:off x="228600" y="4038600"/>
            <a:ext cx="457200" cy="381000"/>
          </a:xfrm>
          <a:prstGeom prst="rect">
            <a:avLst/>
          </a:prstGeom>
          <a:ln w="9525">
            <a:noFill/>
          </a:ln>
        </p:spPr>
        <p:txBody>
          <a:bodyPr wrap="none" anchor="ctr" anchorCtr="0">
            <a:spAutoFit/>
          </a:bodyPr>
          <a:p>
            <a:pPr eaLnBrk="1" hangingPunct="1">
              <a:lnSpc>
                <a:spcPct val="125000"/>
              </a:lnSpc>
            </a:pPr>
            <a:endParaRPr lang="zh-CN" altLang="en-US" dirty="0">
              <a:latin typeface="Times New Roman" panose="02020603050405020304" pitchFamily="18" charset="0"/>
            </a:endParaRPr>
          </a:p>
        </p:txBody>
      </p:sp>
      <p:sp useBgFill="1">
        <p:nvSpPr>
          <p:cNvPr id="9461" name="Text Box 245"/>
          <p:cNvSpPr txBox="1"/>
          <p:nvPr/>
        </p:nvSpPr>
        <p:spPr>
          <a:xfrm>
            <a:off x="228600" y="3675063"/>
            <a:ext cx="565150" cy="439737"/>
          </a:xfrm>
          <a:prstGeom prst="rect">
            <a:avLst/>
          </a:prstGeom>
          <a:ln w="9525">
            <a:noFill/>
          </a:ln>
        </p:spPr>
        <p:txBody>
          <a:bodyPr wrap="none">
            <a:spAutoFit/>
          </a:bodyPr>
          <a:p>
            <a:pPr eaLnBrk="1" hangingPunct="1">
              <a:lnSpc>
                <a:spcPct val="95000"/>
              </a:lnSpc>
            </a:pPr>
            <a:r>
              <a:rPr lang="en-US" altLang="zh-CN" dirty="0">
                <a:solidFill>
                  <a:schemeClr val="tx1"/>
                </a:solidFill>
                <a:latin typeface="Times New Roman" panose="02020603050405020304" pitchFamily="18" charset="0"/>
              </a:rPr>
              <a:t>27 </a:t>
            </a:r>
            <a:endParaRPr lang="en-US" altLang="zh-CN" dirty="0">
              <a:solidFill>
                <a:schemeClr val="tx1"/>
              </a:solidFill>
              <a:latin typeface="Times New Roman" panose="02020603050405020304" pitchFamily="18" charset="0"/>
            </a:endParaRPr>
          </a:p>
        </p:txBody>
      </p:sp>
      <p:sp>
        <p:nvSpPr>
          <p:cNvPr id="9486" name="Oval 270"/>
          <p:cNvSpPr/>
          <p:nvPr/>
        </p:nvSpPr>
        <p:spPr>
          <a:xfrm>
            <a:off x="2667000" y="609600"/>
            <a:ext cx="838200" cy="838200"/>
          </a:xfrm>
          <a:prstGeom prst="ellipse">
            <a:avLst/>
          </a:prstGeom>
          <a:gradFill rotWithShape="0">
            <a:gsLst>
              <a:gs pos="0">
                <a:schemeClr val="bg1"/>
              </a:gs>
              <a:gs pos="100000">
                <a:srgbClr val="FF00FF"/>
              </a:gs>
            </a:gsLst>
            <a:path path="shape">
              <a:fillToRect l="50000" t="50000" r="50000" b="50000"/>
            </a:path>
            <a:tileRect/>
          </a:gradFill>
          <a:ln w="9525">
            <a:noFill/>
          </a:ln>
        </p:spPr>
        <p:txBody>
          <a:bodyPr wrap="none" anchor="ctr" anchorCtr="0">
            <a:spAutoFit/>
          </a:bodyPr>
          <a:p>
            <a:pPr eaLnBrk="1" hangingPunct="1">
              <a:lnSpc>
                <a:spcPct val="125000"/>
              </a:lnSpc>
            </a:pPr>
            <a:endParaRPr lang="zh-CN" altLang="en-US" dirty="0">
              <a:latin typeface="Times New Roman" panose="02020603050405020304" pitchFamily="18" charset="0"/>
            </a:endParaRPr>
          </a:p>
        </p:txBody>
      </p:sp>
      <p:sp useBgFill="1">
        <p:nvSpPr>
          <p:cNvPr id="9462" name="Text Box 246"/>
          <p:cNvSpPr txBox="1"/>
          <p:nvPr/>
        </p:nvSpPr>
        <p:spPr>
          <a:xfrm>
            <a:off x="228600" y="4056063"/>
            <a:ext cx="565150" cy="439737"/>
          </a:xfrm>
          <a:prstGeom prst="rect">
            <a:avLst/>
          </a:prstGeom>
          <a:ln w="9525">
            <a:noFill/>
          </a:ln>
        </p:spPr>
        <p:txBody>
          <a:bodyPr wrap="none">
            <a:spAutoFit/>
          </a:bodyPr>
          <a:p>
            <a:pPr eaLnBrk="1" hangingPunct="1">
              <a:lnSpc>
                <a:spcPct val="95000"/>
              </a:lnSpc>
            </a:pPr>
            <a:r>
              <a:rPr lang="en-US" altLang="zh-CN" dirty="0">
                <a:solidFill>
                  <a:schemeClr val="tx1"/>
                </a:solidFill>
                <a:latin typeface="Times New Roman" panose="02020603050405020304" pitchFamily="18" charset="0"/>
              </a:rPr>
              <a:t>97 </a:t>
            </a:r>
            <a:endParaRPr lang="en-US" altLang="zh-CN" dirty="0">
              <a:solidFill>
                <a:schemeClr val="tx1"/>
              </a:solidFill>
              <a:latin typeface="Times New Roman" panose="02020603050405020304" pitchFamily="18" charset="0"/>
            </a:endParaRPr>
          </a:p>
        </p:txBody>
      </p:sp>
      <p:sp>
        <p:nvSpPr>
          <p:cNvPr id="9487" name="Text Box 271"/>
          <p:cNvSpPr txBox="1"/>
          <p:nvPr/>
        </p:nvSpPr>
        <p:spPr>
          <a:xfrm>
            <a:off x="2863850" y="838200"/>
            <a:ext cx="565150" cy="439738"/>
          </a:xfrm>
          <a:prstGeom prst="rect">
            <a:avLst/>
          </a:prstGeom>
          <a:noFill/>
          <a:ln w="9525">
            <a:noFill/>
          </a:ln>
        </p:spPr>
        <p:txBody>
          <a:bodyPr wrap="none">
            <a:spAutoFit/>
          </a:bodyPr>
          <a:p>
            <a:pPr eaLnBrk="1" hangingPunct="1">
              <a:lnSpc>
                <a:spcPct val="95000"/>
              </a:lnSpc>
            </a:pPr>
            <a:r>
              <a:rPr lang="en-US" altLang="zh-CN" dirty="0">
                <a:solidFill>
                  <a:schemeClr val="tx1"/>
                </a:solidFill>
                <a:latin typeface="Times New Roman" panose="02020603050405020304" pitchFamily="18" charset="0"/>
              </a:rPr>
              <a:t>97 </a:t>
            </a:r>
            <a:endParaRPr lang="en-US" altLang="zh-CN" dirty="0">
              <a:solidFill>
                <a:schemeClr val="tx1"/>
              </a:solidFill>
              <a:latin typeface="Times New Roman" panose="02020603050405020304" pitchFamily="18" charset="0"/>
            </a:endParaRPr>
          </a:p>
        </p:txBody>
      </p:sp>
      <p:sp useBgFill="1">
        <p:nvSpPr>
          <p:cNvPr id="9488" name="Rectangle 272"/>
          <p:cNvSpPr/>
          <p:nvPr/>
        </p:nvSpPr>
        <p:spPr>
          <a:xfrm>
            <a:off x="228600" y="4038600"/>
            <a:ext cx="457200" cy="381000"/>
          </a:xfrm>
          <a:prstGeom prst="rect">
            <a:avLst/>
          </a:prstGeom>
          <a:ln w="9525">
            <a:noFill/>
          </a:ln>
        </p:spPr>
        <p:txBody>
          <a:bodyPr wrap="none" anchor="ctr" anchorCtr="0">
            <a:spAutoFit/>
          </a:bodyPr>
          <a:p>
            <a:pPr eaLnBrk="1" hangingPunct="1">
              <a:lnSpc>
                <a:spcPct val="125000"/>
              </a:lnSpc>
            </a:pPr>
            <a:endParaRPr lang="zh-CN" altLang="en-US" dirty="0">
              <a:latin typeface="Times New Roman" panose="02020603050405020304" pitchFamily="18" charset="0"/>
            </a:endParaRPr>
          </a:p>
        </p:txBody>
      </p:sp>
      <p:sp useBgFill="1">
        <p:nvSpPr>
          <p:cNvPr id="9489" name="Rectangle 273"/>
          <p:cNvSpPr/>
          <p:nvPr/>
        </p:nvSpPr>
        <p:spPr>
          <a:xfrm>
            <a:off x="228600" y="4419600"/>
            <a:ext cx="457200" cy="381000"/>
          </a:xfrm>
          <a:prstGeom prst="rect">
            <a:avLst/>
          </a:prstGeom>
          <a:ln w="9525">
            <a:noFill/>
          </a:ln>
        </p:spPr>
        <p:txBody>
          <a:bodyPr wrap="none" anchor="ctr" anchorCtr="0">
            <a:spAutoFit/>
          </a:bodyPr>
          <a:p>
            <a:pPr eaLnBrk="1" hangingPunct="1">
              <a:lnSpc>
                <a:spcPct val="125000"/>
              </a:lnSpc>
            </a:pPr>
            <a:endParaRPr lang="zh-CN" altLang="en-US" dirty="0">
              <a:latin typeface="Times New Roman" panose="02020603050405020304" pitchFamily="18" charset="0"/>
            </a:endParaRPr>
          </a:p>
        </p:txBody>
      </p:sp>
      <p:sp useBgFill="1">
        <p:nvSpPr>
          <p:cNvPr id="9463" name="Text Box 247"/>
          <p:cNvSpPr txBox="1"/>
          <p:nvPr/>
        </p:nvSpPr>
        <p:spPr>
          <a:xfrm>
            <a:off x="212725" y="4056063"/>
            <a:ext cx="549275" cy="439737"/>
          </a:xfrm>
          <a:prstGeom prst="rect">
            <a:avLst/>
          </a:prstGeom>
          <a:ln w="9525">
            <a:noFill/>
          </a:ln>
        </p:spPr>
        <p:txBody>
          <a:bodyPr wrap="none">
            <a:spAutoFit/>
          </a:bodyPr>
          <a:p>
            <a:pPr eaLnBrk="1" hangingPunct="1">
              <a:lnSpc>
                <a:spcPct val="95000"/>
              </a:lnSpc>
            </a:pPr>
            <a:r>
              <a:rPr lang="en-US" altLang="zh-CN" dirty="0">
                <a:solidFill>
                  <a:schemeClr val="tx1"/>
                </a:solidFill>
                <a:latin typeface="Arial" panose="020B0604020202020204" pitchFamily="34" charset="0"/>
              </a:rPr>
              <a:t>49</a:t>
            </a:r>
            <a:r>
              <a:rPr lang="en-US" altLang="zh-CN" sz="1000" baseline="-25000" dirty="0">
                <a:solidFill>
                  <a:schemeClr val="tx1"/>
                </a:solidFill>
                <a:latin typeface="Arial" panose="020B0604020202020204" pitchFamily="34" charset="0"/>
              </a:rPr>
              <a:t> </a:t>
            </a:r>
            <a:endParaRPr lang="en-US" altLang="zh-CN" sz="1000" baseline="-25000" dirty="0">
              <a:solidFill>
                <a:schemeClr val="tx1"/>
              </a:solidFill>
              <a:latin typeface="Arial" panose="020B0604020202020204" pitchFamily="34" charset="0"/>
            </a:endParaRPr>
          </a:p>
        </p:txBody>
      </p:sp>
      <p:sp>
        <p:nvSpPr>
          <p:cNvPr id="9490" name="Oval 274"/>
          <p:cNvSpPr/>
          <p:nvPr/>
        </p:nvSpPr>
        <p:spPr>
          <a:xfrm>
            <a:off x="2667000" y="609600"/>
            <a:ext cx="838200" cy="838200"/>
          </a:xfrm>
          <a:prstGeom prst="ellipse">
            <a:avLst/>
          </a:prstGeom>
          <a:gradFill rotWithShape="0">
            <a:gsLst>
              <a:gs pos="0">
                <a:schemeClr val="bg1"/>
              </a:gs>
              <a:gs pos="100000">
                <a:srgbClr val="FF00FF"/>
              </a:gs>
            </a:gsLst>
            <a:path path="shape">
              <a:fillToRect l="50000" t="50000" r="50000" b="50000"/>
            </a:path>
            <a:tileRect/>
          </a:gradFill>
          <a:ln w="9525">
            <a:noFill/>
          </a:ln>
        </p:spPr>
        <p:txBody>
          <a:bodyPr wrap="none" anchor="ctr" anchorCtr="0">
            <a:spAutoFit/>
          </a:bodyPr>
          <a:p>
            <a:pPr eaLnBrk="1" hangingPunct="1">
              <a:lnSpc>
                <a:spcPct val="125000"/>
              </a:lnSpc>
            </a:pPr>
            <a:endParaRPr lang="zh-CN" altLang="en-US" dirty="0">
              <a:latin typeface="Times New Roman" panose="02020603050405020304" pitchFamily="18" charset="0"/>
            </a:endParaRPr>
          </a:p>
        </p:txBody>
      </p:sp>
      <p:sp useBgFill="1">
        <p:nvSpPr>
          <p:cNvPr id="9464" name="Text Box 248"/>
          <p:cNvSpPr txBox="1">
            <a:spLocks noChangeArrowheads="1"/>
          </p:cNvSpPr>
          <p:nvPr/>
        </p:nvSpPr>
        <p:spPr bwMode="auto">
          <a:xfrm>
            <a:off x="228600" y="4419600"/>
            <a:ext cx="565150" cy="439738"/>
          </a:xfrm>
          <a:prstGeom prst="rect">
            <a:avLst/>
          </a:prstGeom>
          <a:ln w="9525">
            <a:noFill/>
            <a:miter lim="800000"/>
          </a:ln>
          <a:effectLst/>
        </p:spPr>
        <p:txBody>
          <a:bodyPr wrap="none">
            <a:spAutoFit/>
          </a:bodyPr>
          <a:lstStyle/>
          <a:p>
            <a:pPr marR="0" defTabSz="914400" eaLnBrk="1" hangingPunct="1">
              <a:lnSpc>
                <a:spcPct val="95000"/>
              </a:lnSpc>
              <a:buClrTx/>
              <a:buSzTx/>
              <a:buFontTx/>
              <a:buNone/>
              <a:defRPr/>
            </a:pPr>
            <a:r>
              <a:rPr kumimoji="1" lang="en-US" altLang="zh-CN" kern="1200" cap="none" spc="0" normalizeH="0" baseline="0" noProof="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cs typeface="+mn-cs"/>
              </a:rPr>
              <a:t>97</a:t>
            </a:r>
            <a:r>
              <a:rPr kumimoji="1" lang="en-US" altLang="zh-CN" kern="1200" cap="none" spc="0" normalizeH="0" baseline="0" noProof="0">
                <a:solidFill>
                  <a:schemeClr val="tx1"/>
                </a:solidFill>
                <a:latin typeface="Times New Roman" panose="02020603050405020304" pitchFamily="18" charset="0"/>
                <a:ea typeface="楷体_GB2312" pitchFamily="49" charset="-122"/>
                <a:cs typeface="+mn-cs"/>
              </a:rPr>
              <a:t> </a:t>
            </a:r>
            <a:endParaRPr kumimoji="1" lang="en-US" altLang="zh-CN" kern="1200" cap="none" spc="0" normalizeH="0" baseline="0" noProof="0">
              <a:solidFill>
                <a:schemeClr val="tx1"/>
              </a:solidFill>
              <a:latin typeface="Times New Roman" panose="02020603050405020304" pitchFamily="18" charset="0"/>
              <a:ea typeface="楷体_GB2312" pitchFamily="49" charset="-122"/>
              <a:cs typeface="+mn-cs"/>
            </a:endParaRPr>
          </a:p>
        </p:txBody>
      </p:sp>
      <p:sp>
        <p:nvSpPr>
          <p:cNvPr id="9494" name="Text Box 278"/>
          <p:cNvSpPr txBox="1">
            <a:spLocks noChangeArrowheads="1"/>
          </p:cNvSpPr>
          <p:nvPr/>
        </p:nvSpPr>
        <p:spPr bwMode="auto">
          <a:xfrm>
            <a:off x="838200" y="1711325"/>
            <a:ext cx="600075" cy="3165475"/>
          </a:xfrm>
          <a:prstGeom prst="rect">
            <a:avLst/>
          </a:prstGeom>
          <a:noFill/>
          <a:ln w="9525">
            <a:noFill/>
            <a:miter lim="800000"/>
          </a:ln>
          <a:effectLst/>
        </p:spPr>
        <p:txBody>
          <a:bodyPr wrap="none">
            <a:spAutoFit/>
          </a:bodyPr>
          <a:lstStyle/>
          <a:p>
            <a:pPr marR="0" defTabSz="914400" eaLnBrk="1" hangingPunct="1">
              <a:lnSpc>
                <a:spcPct val="105000"/>
              </a:lnSpc>
              <a:buClrTx/>
              <a:buSzTx/>
              <a:buFontTx/>
              <a:buNone/>
              <a:defRPr/>
            </a:pPr>
            <a:r>
              <a:rPr kumimoji="1" lang="en-US" altLang="zh-CN" kern="1200" cap="none" spc="0" normalizeH="0" baseline="0" noProof="0">
                <a:solidFill>
                  <a:schemeClr val="tx1"/>
                </a:solidFill>
                <a:latin typeface="Times New Roman" panose="02020603050405020304" pitchFamily="18" charset="0"/>
                <a:ea typeface="楷体_GB2312" pitchFamily="49" charset="-122"/>
                <a:cs typeface="+mn-cs"/>
              </a:rPr>
              <a:t>38 </a:t>
            </a:r>
            <a:endParaRPr kumimoji="1" lang="en-US" altLang="zh-CN" kern="1200" cap="none" spc="0" normalizeH="0" baseline="0" noProof="0">
              <a:solidFill>
                <a:schemeClr val="tx1"/>
              </a:solidFill>
              <a:latin typeface="Times New Roman" panose="02020603050405020304" pitchFamily="18" charset="0"/>
              <a:ea typeface="楷体_GB2312" pitchFamily="49" charset="-122"/>
              <a:cs typeface="+mn-cs"/>
            </a:endParaRPr>
          </a:p>
          <a:p>
            <a:pPr marR="0" defTabSz="914400" eaLnBrk="1" hangingPunct="1">
              <a:lnSpc>
                <a:spcPct val="105000"/>
              </a:lnSpc>
              <a:buClrTx/>
              <a:buSzTx/>
              <a:buFontTx/>
              <a:buNone/>
              <a:defRPr/>
            </a:pPr>
            <a:r>
              <a:rPr kumimoji="1" lang="en-US" altLang="zh-CN" kern="1200" cap="none" spc="0" normalizeH="0" baseline="0" noProof="0">
                <a:solidFill>
                  <a:schemeClr val="tx1"/>
                </a:solidFill>
                <a:latin typeface="Times New Roman" panose="02020603050405020304" pitchFamily="18" charset="0"/>
                <a:ea typeface="楷体_GB2312" pitchFamily="49" charset="-122"/>
                <a:cs typeface="+mn-cs"/>
              </a:rPr>
              <a:t>49 </a:t>
            </a:r>
            <a:endParaRPr kumimoji="1" lang="en-US" altLang="zh-CN" kern="1200" cap="none" spc="0" normalizeH="0" baseline="0" noProof="0">
              <a:solidFill>
                <a:schemeClr val="tx1"/>
              </a:solidFill>
              <a:latin typeface="Times New Roman" panose="02020603050405020304" pitchFamily="18" charset="0"/>
              <a:ea typeface="楷体_GB2312" pitchFamily="49" charset="-122"/>
              <a:cs typeface="+mn-cs"/>
            </a:endParaRPr>
          </a:p>
          <a:p>
            <a:pPr marR="0" defTabSz="914400" eaLnBrk="1" hangingPunct="1">
              <a:lnSpc>
                <a:spcPct val="105000"/>
              </a:lnSpc>
              <a:buClrTx/>
              <a:buSzTx/>
              <a:buFontTx/>
              <a:buNone/>
              <a:defRPr/>
            </a:pPr>
            <a:r>
              <a:rPr kumimoji="1" lang="en-US" altLang="zh-CN" kern="1200" cap="none" spc="0" normalizeH="0" baseline="0" noProof="0">
                <a:solidFill>
                  <a:schemeClr val="tx1"/>
                </a:solidFill>
                <a:latin typeface="Times New Roman" panose="02020603050405020304" pitchFamily="18" charset="0"/>
                <a:ea typeface="楷体_GB2312" pitchFamily="49" charset="-122"/>
                <a:cs typeface="+mn-cs"/>
              </a:rPr>
              <a:t>65 </a:t>
            </a:r>
            <a:endParaRPr kumimoji="1" lang="en-US" altLang="zh-CN" kern="1200" cap="none" spc="0" normalizeH="0" baseline="0" noProof="0">
              <a:solidFill>
                <a:schemeClr val="tx1"/>
              </a:solidFill>
              <a:latin typeface="Times New Roman" panose="02020603050405020304" pitchFamily="18" charset="0"/>
              <a:ea typeface="楷体_GB2312" pitchFamily="49" charset="-122"/>
              <a:cs typeface="+mn-cs"/>
            </a:endParaRPr>
          </a:p>
          <a:p>
            <a:pPr marR="0" defTabSz="914400" eaLnBrk="1" hangingPunct="1">
              <a:lnSpc>
                <a:spcPct val="105000"/>
              </a:lnSpc>
              <a:buClrTx/>
              <a:buSzTx/>
              <a:buFontTx/>
              <a:buNone/>
              <a:defRPr/>
            </a:pPr>
            <a:r>
              <a:rPr kumimoji="1" lang="en-US" altLang="zh-CN" kern="1200" cap="none" spc="0" normalizeH="0" baseline="0" noProof="0">
                <a:solidFill>
                  <a:schemeClr val="tx1"/>
                </a:solidFill>
                <a:latin typeface="Times New Roman" panose="02020603050405020304" pitchFamily="18" charset="0"/>
                <a:ea typeface="楷体_GB2312" pitchFamily="49" charset="-122"/>
                <a:cs typeface="+mn-cs"/>
              </a:rPr>
              <a:t>76 </a:t>
            </a:r>
            <a:endParaRPr kumimoji="1" lang="en-US" altLang="zh-CN" kern="1200" cap="none" spc="0" normalizeH="0" baseline="0" noProof="0">
              <a:solidFill>
                <a:schemeClr val="tx1"/>
              </a:solidFill>
              <a:latin typeface="Times New Roman" panose="02020603050405020304" pitchFamily="18" charset="0"/>
              <a:ea typeface="楷体_GB2312" pitchFamily="49" charset="-122"/>
              <a:cs typeface="+mn-cs"/>
            </a:endParaRPr>
          </a:p>
          <a:p>
            <a:pPr marR="0" defTabSz="914400" eaLnBrk="1" hangingPunct="1">
              <a:lnSpc>
                <a:spcPct val="105000"/>
              </a:lnSpc>
              <a:buClrTx/>
              <a:buSzTx/>
              <a:buFontTx/>
              <a:buNone/>
              <a:defRPr/>
            </a:pPr>
            <a:r>
              <a:rPr kumimoji="1" lang="en-US" altLang="zh-CN" kern="1200" cap="none" spc="0" normalizeH="0" baseline="0" noProof="0">
                <a:solidFill>
                  <a:schemeClr val="tx1"/>
                </a:solidFill>
                <a:latin typeface="Times New Roman" panose="02020603050405020304" pitchFamily="18" charset="0"/>
                <a:ea typeface="楷体_GB2312" pitchFamily="49" charset="-122"/>
                <a:cs typeface="+mn-cs"/>
              </a:rPr>
              <a:t>13 </a:t>
            </a:r>
            <a:endParaRPr kumimoji="1" lang="en-US" altLang="zh-CN" kern="1200" cap="none" spc="0" normalizeH="0" baseline="0" noProof="0">
              <a:solidFill>
                <a:schemeClr val="tx1"/>
              </a:solidFill>
              <a:latin typeface="Times New Roman" panose="02020603050405020304" pitchFamily="18" charset="0"/>
              <a:ea typeface="楷体_GB2312" pitchFamily="49" charset="-122"/>
              <a:cs typeface="+mn-cs"/>
            </a:endParaRPr>
          </a:p>
          <a:p>
            <a:pPr marR="0" defTabSz="914400" eaLnBrk="1" hangingPunct="1">
              <a:lnSpc>
                <a:spcPct val="105000"/>
              </a:lnSpc>
              <a:buClrTx/>
              <a:buSzTx/>
              <a:buFontTx/>
              <a:buNone/>
              <a:defRPr/>
            </a:pPr>
            <a:r>
              <a:rPr kumimoji="1" lang="en-US" altLang="zh-CN" kern="1200" cap="none" spc="0" normalizeH="0" baseline="0" noProof="0">
                <a:solidFill>
                  <a:schemeClr val="tx1"/>
                </a:solidFill>
                <a:latin typeface="Times New Roman" panose="02020603050405020304" pitchFamily="18" charset="0"/>
                <a:ea typeface="楷体_GB2312" pitchFamily="49" charset="-122"/>
                <a:cs typeface="+mn-cs"/>
              </a:rPr>
              <a:t>27 </a:t>
            </a:r>
            <a:endParaRPr kumimoji="1" lang="en-US" altLang="zh-CN" kern="1200" cap="none" spc="0" normalizeH="0" baseline="0" noProof="0">
              <a:solidFill>
                <a:schemeClr val="tx1"/>
              </a:solidFill>
              <a:latin typeface="Times New Roman" panose="02020603050405020304" pitchFamily="18" charset="0"/>
              <a:ea typeface="楷体_GB2312" pitchFamily="49" charset="-122"/>
              <a:cs typeface="+mn-cs"/>
            </a:endParaRPr>
          </a:p>
          <a:p>
            <a:pPr marR="0" defTabSz="914400" eaLnBrk="1" hangingPunct="1">
              <a:lnSpc>
                <a:spcPct val="105000"/>
              </a:lnSpc>
              <a:buClrTx/>
              <a:buSzTx/>
              <a:buFontTx/>
              <a:buNone/>
              <a:defRPr/>
            </a:pPr>
            <a:r>
              <a:rPr kumimoji="1" lang="en-US" altLang="zh-CN" kern="1200" cap="none" spc="0" normalizeH="0" baseline="0" noProof="0">
                <a:solidFill>
                  <a:schemeClr val="tx1"/>
                </a:solidFill>
                <a:latin typeface="Arial" panose="020B0604020202020204" pitchFamily="34" charset="0"/>
                <a:ea typeface="楷体_GB2312" pitchFamily="49" charset="-122"/>
                <a:cs typeface="+mn-cs"/>
              </a:rPr>
              <a:t>49</a:t>
            </a:r>
            <a:r>
              <a:rPr kumimoji="1" lang="en-US" altLang="zh-CN" kern="1200" cap="none" spc="0" normalizeH="0" baseline="0" noProof="0">
                <a:solidFill>
                  <a:schemeClr val="tx1"/>
                </a:solidFill>
                <a:latin typeface="Times New Roman" panose="02020603050405020304" pitchFamily="18" charset="0"/>
                <a:ea typeface="楷体_GB2312" pitchFamily="49" charset="-122"/>
                <a:cs typeface="+mn-cs"/>
              </a:rPr>
              <a:t> </a:t>
            </a:r>
            <a:endParaRPr kumimoji="1" lang="en-US" altLang="zh-CN" kern="1200" cap="none" spc="0" normalizeH="0" baseline="0" noProof="0">
              <a:solidFill>
                <a:schemeClr val="tx1"/>
              </a:solidFill>
              <a:latin typeface="Times New Roman" panose="02020603050405020304" pitchFamily="18" charset="0"/>
              <a:ea typeface="楷体_GB2312" pitchFamily="49" charset="-122"/>
              <a:cs typeface="+mn-cs"/>
            </a:endParaRPr>
          </a:p>
          <a:p>
            <a:pPr marR="0" defTabSz="914400" eaLnBrk="1" hangingPunct="1">
              <a:lnSpc>
                <a:spcPct val="105000"/>
              </a:lnSpc>
              <a:buClrTx/>
              <a:buSzTx/>
              <a:buFontTx/>
              <a:buNone/>
              <a:defRPr/>
            </a:pPr>
            <a:r>
              <a:rPr kumimoji="1" lang="en-US" altLang="zh-CN" kern="1200" cap="none" spc="0" normalizeH="0" baseline="0" noProof="0">
                <a:solidFill>
                  <a:srgbClr val="FF3300"/>
                </a:solidFill>
                <a:effectLst>
                  <a:outerShdw blurRad="38100" dist="38100" dir="2700000" algn="tl">
                    <a:srgbClr val="000000"/>
                  </a:outerShdw>
                </a:effectLst>
                <a:latin typeface="Times New Roman" panose="02020603050405020304" pitchFamily="18" charset="0"/>
                <a:ea typeface="楷体_GB2312" pitchFamily="49" charset="-122"/>
                <a:cs typeface="+mn-cs"/>
              </a:rPr>
              <a:t>97</a:t>
            </a:r>
            <a:endParaRPr kumimoji="1" lang="en-US" altLang="zh-CN" kern="1200" cap="none" spc="0" normalizeH="0" baseline="0" noProof="0">
              <a:solidFill>
                <a:srgbClr val="FF3300"/>
              </a:solidFill>
              <a:effectLst>
                <a:outerShdw blurRad="38100" dist="38100" dir="2700000" algn="tl">
                  <a:srgbClr val="000000"/>
                </a:outerShdw>
              </a:effectLst>
              <a:latin typeface="Times New Roman" panose="02020603050405020304" pitchFamily="18" charset="0"/>
              <a:ea typeface="楷体_GB2312" pitchFamily="49" charset="-122"/>
              <a:cs typeface="+mn-cs"/>
            </a:endParaRPr>
          </a:p>
        </p:txBody>
      </p:sp>
      <p:sp>
        <p:nvSpPr>
          <p:cNvPr id="9496" name="Text Box 280"/>
          <p:cNvSpPr txBox="1">
            <a:spLocks noChangeArrowheads="1"/>
          </p:cNvSpPr>
          <p:nvPr/>
        </p:nvSpPr>
        <p:spPr bwMode="auto">
          <a:xfrm>
            <a:off x="1371600" y="1711325"/>
            <a:ext cx="600075" cy="2781300"/>
          </a:xfrm>
          <a:prstGeom prst="rect">
            <a:avLst/>
          </a:prstGeom>
          <a:noFill/>
          <a:ln w="9525">
            <a:noFill/>
            <a:miter lim="800000"/>
          </a:ln>
          <a:effectLst/>
        </p:spPr>
        <p:txBody>
          <a:bodyPr wrap="none">
            <a:spAutoFit/>
          </a:bodyPr>
          <a:lstStyle/>
          <a:p>
            <a:pPr marR="0" defTabSz="914400" eaLnBrk="1" hangingPunct="1">
              <a:lnSpc>
                <a:spcPct val="105000"/>
              </a:lnSpc>
              <a:buClrTx/>
              <a:buSzTx/>
              <a:buFontTx/>
              <a:buNone/>
              <a:defRPr/>
            </a:pPr>
            <a:r>
              <a:rPr kumimoji="1" lang="en-US" altLang="zh-CN" kern="1200" cap="none" spc="0" normalizeH="0" baseline="0" noProof="0">
                <a:solidFill>
                  <a:schemeClr val="tx1"/>
                </a:solidFill>
                <a:latin typeface="Times New Roman" panose="02020603050405020304" pitchFamily="18" charset="0"/>
                <a:ea typeface="楷体_GB2312" pitchFamily="49" charset="-122"/>
                <a:cs typeface="+mn-cs"/>
              </a:rPr>
              <a:t>38 </a:t>
            </a:r>
            <a:endParaRPr kumimoji="1" lang="en-US" altLang="zh-CN" kern="1200" cap="none" spc="0" normalizeH="0" baseline="0" noProof="0">
              <a:solidFill>
                <a:schemeClr val="tx1"/>
              </a:solidFill>
              <a:latin typeface="Times New Roman" panose="02020603050405020304" pitchFamily="18" charset="0"/>
              <a:ea typeface="楷体_GB2312" pitchFamily="49" charset="-122"/>
              <a:cs typeface="+mn-cs"/>
            </a:endParaRPr>
          </a:p>
          <a:p>
            <a:pPr marR="0" defTabSz="914400" eaLnBrk="1" hangingPunct="1">
              <a:lnSpc>
                <a:spcPct val="105000"/>
              </a:lnSpc>
              <a:buClrTx/>
              <a:buSzTx/>
              <a:buFontTx/>
              <a:buNone/>
              <a:defRPr/>
            </a:pPr>
            <a:r>
              <a:rPr kumimoji="1" lang="en-US" altLang="zh-CN" kern="1200" cap="none" spc="0" normalizeH="0" baseline="0" noProof="0">
                <a:solidFill>
                  <a:schemeClr val="tx1"/>
                </a:solidFill>
                <a:latin typeface="Times New Roman" panose="02020603050405020304" pitchFamily="18" charset="0"/>
                <a:ea typeface="楷体_GB2312" pitchFamily="49" charset="-122"/>
                <a:cs typeface="+mn-cs"/>
              </a:rPr>
              <a:t>49 </a:t>
            </a:r>
            <a:endParaRPr kumimoji="1" lang="en-US" altLang="zh-CN" kern="1200" cap="none" spc="0" normalizeH="0" baseline="0" noProof="0">
              <a:solidFill>
                <a:schemeClr val="tx1"/>
              </a:solidFill>
              <a:latin typeface="Times New Roman" panose="02020603050405020304" pitchFamily="18" charset="0"/>
              <a:ea typeface="楷体_GB2312" pitchFamily="49" charset="-122"/>
              <a:cs typeface="+mn-cs"/>
            </a:endParaRPr>
          </a:p>
          <a:p>
            <a:pPr marR="0" defTabSz="914400" eaLnBrk="1" hangingPunct="1">
              <a:lnSpc>
                <a:spcPct val="105000"/>
              </a:lnSpc>
              <a:buClrTx/>
              <a:buSzTx/>
              <a:buFontTx/>
              <a:buNone/>
              <a:defRPr/>
            </a:pPr>
            <a:r>
              <a:rPr kumimoji="1" lang="en-US" altLang="zh-CN" kern="1200" cap="none" spc="0" normalizeH="0" baseline="0" noProof="0">
                <a:solidFill>
                  <a:schemeClr val="tx1"/>
                </a:solidFill>
                <a:latin typeface="Times New Roman" panose="02020603050405020304" pitchFamily="18" charset="0"/>
                <a:ea typeface="楷体_GB2312" pitchFamily="49" charset="-122"/>
                <a:cs typeface="+mn-cs"/>
              </a:rPr>
              <a:t>65 </a:t>
            </a:r>
            <a:endParaRPr kumimoji="1" lang="en-US" altLang="zh-CN" kern="1200" cap="none" spc="0" normalizeH="0" baseline="0" noProof="0">
              <a:solidFill>
                <a:schemeClr val="tx1"/>
              </a:solidFill>
              <a:latin typeface="Times New Roman" panose="02020603050405020304" pitchFamily="18" charset="0"/>
              <a:ea typeface="楷体_GB2312" pitchFamily="49" charset="-122"/>
              <a:cs typeface="+mn-cs"/>
            </a:endParaRPr>
          </a:p>
          <a:p>
            <a:pPr marR="0" defTabSz="914400" eaLnBrk="1" hangingPunct="1">
              <a:lnSpc>
                <a:spcPct val="105000"/>
              </a:lnSpc>
              <a:buClrTx/>
              <a:buSzTx/>
              <a:buFontTx/>
              <a:buNone/>
              <a:defRPr/>
            </a:pPr>
            <a:r>
              <a:rPr kumimoji="1" lang="en-US" altLang="zh-CN" kern="1200" cap="none" spc="0" normalizeH="0" baseline="0" noProof="0">
                <a:solidFill>
                  <a:schemeClr val="tx1"/>
                </a:solidFill>
                <a:latin typeface="Times New Roman" panose="02020603050405020304" pitchFamily="18" charset="0"/>
                <a:ea typeface="楷体_GB2312" pitchFamily="49" charset="-122"/>
                <a:cs typeface="+mn-cs"/>
              </a:rPr>
              <a:t>13 </a:t>
            </a:r>
            <a:endParaRPr kumimoji="1" lang="en-US" altLang="zh-CN" kern="1200" cap="none" spc="0" normalizeH="0" baseline="0" noProof="0">
              <a:solidFill>
                <a:schemeClr val="tx1"/>
              </a:solidFill>
              <a:latin typeface="Times New Roman" panose="02020603050405020304" pitchFamily="18" charset="0"/>
              <a:ea typeface="楷体_GB2312" pitchFamily="49" charset="-122"/>
              <a:cs typeface="+mn-cs"/>
            </a:endParaRPr>
          </a:p>
          <a:p>
            <a:pPr marR="0" defTabSz="914400" eaLnBrk="1" hangingPunct="1">
              <a:lnSpc>
                <a:spcPct val="105000"/>
              </a:lnSpc>
              <a:buClrTx/>
              <a:buSzTx/>
              <a:buFontTx/>
              <a:buNone/>
              <a:defRPr/>
            </a:pPr>
            <a:r>
              <a:rPr kumimoji="1" lang="en-US" altLang="zh-CN" kern="1200" cap="none" spc="0" normalizeH="0" baseline="0" noProof="0">
                <a:solidFill>
                  <a:schemeClr val="tx1"/>
                </a:solidFill>
                <a:latin typeface="Times New Roman" panose="02020603050405020304" pitchFamily="18" charset="0"/>
                <a:ea typeface="楷体_GB2312" pitchFamily="49" charset="-122"/>
                <a:cs typeface="+mn-cs"/>
              </a:rPr>
              <a:t>27 </a:t>
            </a:r>
            <a:endParaRPr kumimoji="1" lang="en-US" altLang="zh-CN" kern="1200" cap="none" spc="0" normalizeH="0" baseline="0" noProof="0">
              <a:solidFill>
                <a:schemeClr val="tx1"/>
              </a:solidFill>
              <a:latin typeface="Times New Roman" panose="02020603050405020304" pitchFamily="18" charset="0"/>
              <a:ea typeface="楷体_GB2312" pitchFamily="49" charset="-122"/>
              <a:cs typeface="+mn-cs"/>
            </a:endParaRPr>
          </a:p>
          <a:p>
            <a:pPr marR="0" defTabSz="914400" eaLnBrk="1" hangingPunct="1">
              <a:lnSpc>
                <a:spcPct val="105000"/>
              </a:lnSpc>
              <a:buClrTx/>
              <a:buSzTx/>
              <a:buFontTx/>
              <a:buNone/>
              <a:defRPr/>
            </a:pPr>
            <a:r>
              <a:rPr kumimoji="1" lang="en-US" altLang="zh-CN" kern="1200" cap="none" spc="0" normalizeH="0" baseline="0" noProof="0">
                <a:solidFill>
                  <a:schemeClr val="tx1"/>
                </a:solidFill>
                <a:latin typeface="Arial" panose="020B0604020202020204" pitchFamily="34" charset="0"/>
                <a:ea typeface="楷体_GB2312" pitchFamily="49" charset="-122"/>
                <a:cs typeface="+mn-cs"/>
              </a:rPr>
              <a:t>49</a:t>
            </a:r>
            <a:r>
              <a:rPr kumimoji="1" lang="en-US" altLang="zh-CN" kern="1200" cap="none" spc="0" normalizeH="0" baseline="0" noProof="0">
                <a:solidFill>
                  <a:schemeClr val="tx1"/>
                </a:solidFill>
                <a:latin typeface="Times New Roman" panose="02020603050405020304" pitchFamily="18" charset="0"/>
                <a:ea typeface="楷体_GB2312" pitchFamily="49" charset="-122"/>
                <a:cs typeface="+mn-cs"/>
              </a:rPr>
              <a:t> </a:t>
            </a:r>
            <a:endParaRPr kumimoji="1" lang="en-US" altLang="zh-CN" kern="1200" cap="none" spc="0" normalizeH="0" baseline="0" noProof="0">
              <a:solidFill>
                <a:schemeClr val="tx1"/>
              </a:solidFill>
              <a:latin typeface="Times New Roman" panose="02020603050405020304" pitchFamily="18" charset="0"/>
              <a:ea typeface="楷体_GB2312" pitchFamily="49" charset="-122"/>
              <a:cs typeface="+mn-cs"/>
            </a:endParaRPr>
          </a:p>
          <a:p>
            <a:pPr marR="0" defTabSz="914400" eaLnBrk="1" hangingPunct="1">
              <a:lnSpc>
                <a:spcPct val="105000"/>
              </a:lnSpc>
              <a:buClrTx/>
              <a:buSzTx/>
              <a:buFontTx/>
              <a:buNone/>
              <a:defRPr/>
            </a:pPr>
            <a:r>
              <a:rPr kumimoji="1" lang="en-US" altLang="zh-CN" kern="1200" cap="none" spc="0" normalizeH="0" baseline="0" noProof="0">
                <a:solidFill>
                  <a:srgbClr val="FF3300"/>
                </a:solidFill>
                <a:effectLst>
                  <a:outerShdw blurRad="38100" dist="38100" dir="2700000" algn="tl">
                    <a:srgbClr val="000000"/>
                  </a:outerShdw>
                </a:effectLst>
                <a:latin typeface="Times New Roman" panose="02020603050405020304" pitchFamily="18" charset="0"/>
                <a:ea typeface="楷体_GB2312" pitchFamily="49" charset="-122"/>
                <a:cs typeface="+mn-cs"/>
              </a:rPr>
              <a:t>76 </a:t>
            </a:r>
            <a:endParaRPr kumimoji="1" lang="en-US" altLang="zh-CN" kern="1200" cap="none" spc="0" normalizeH="0" baseline="0" noProof="0">
              <a:solidFill>
                <a:srgbClr val="FF3300"/>
              </a:solidFill>
              <a:effectLst>
                <a:outerShdw blurRad="38100" dist="38100" dir="2700000" algn="tl">
                  <a:srgbClr val="000000"/>
                </a:outerShdw>
              </a:effectLst>
              <a:latin typeface="Times New Roman" panose="02020603050405020304" pitchFamily="18" charset="0"/>
              <a:ea typeface="楷体_GB2312" pitchFamily="49" charset="-122"/>
              <a:cs typeface="+mn-cs"/>
            </a:endParaRPr>
          </a:p>
        </p:txBody>
      </p:sp>
      <p:sp>
        <p:nvSpPr>
          <p:cNvPr id="9497" name="Text Box 281"/>
          <p:cNvSpPr txBox="1"/>
          <p:nvPr/>
        </p:nvSpPr>
        <p:spPr>
          <a:xfrm>
            <a:off x="1412875" y="4905375"/>
            <a:ext cx="644525" cy="1647825"/>
          </a:xfrm>
          <a:prstGeom prst="rect">
            <a:avLst/>
          </a:prstGeom>
          <a:noFill/>
          <a:ln w="9525">
            <a:noFill/>
          </a:ln>
        </p:spPr>
        <p:txBody>
          <a:bodyPr wrap="none">
            <a:spAutoFit/>
          </a:bodyPr>
          <a:p>
            <a:pPr eaLnBrk="1" hangingPunct="1">
              <a:lnSpc>
                <a:spcPct val="85000"/>
              </a:lnSpc>
            </a:pPr>
            <a:r>
              <a:rPr lang="zh-CN" altLang="en-US" dirty="0">
                <a:solidFill>
                  <a:schemeClr val="tx1"/>
                </a:solidFill>
                <a:latin typeface="Times New Roman" panose="02020603050405020304" pitchFamily="18" charset="0"/>
              </a:rPr>
              <a:t>第 </a:t>
            </a:r>
            <a:endParaRPr lang="zh-CN" altLang="en-US" dirty="0">
              <a:solidFill>
                <a:schemeClr val="tx1"/>
              </a:solidFill>
              <a:latin typeface="Times New Roman" panose="02020603050405020304" pitchFamily="18" charset="0"/>
            </a:endParaRPr>
          </a:p>
          <a:p>
            <a:pPr eaLnBrk="1" hangingPunct="1">
              <a:lnSpc>
                <a:spcPct val="85000"/>
              </a:lnSpc>
            </a:pPr>
            <a:r>
              <a:rPr lang="zh-CN" altLang="en-US" dirty="0">
                <a:solidFill>
                  <a:schemeClr val="tx1"/>
                </a:solidFill>
                <a:latin typeface="Times New Roman" panose="02020603050405020304" pitchFamily="18" charset="0"/>
              </a:rPr>
              <a:t>二 </a:t>
            </a:r>
            <a:endParaRPr lang="zh-CN" altLang="en-US" dirty="0">
              <a:solidFill>
                <a:schemeClr val="tx1"/>
              </a:solidFill>
              <a:latin typeface="Times New Roman" panose="02020603050405020304" pitchFamily="18" charset="0"/>
            </a:endParaRPr>
          </a:p>
          <a:p>
            <a:pPr eaLnBrk="1" hangingPunct="1">
              <a:lnSpc>
                <a:spcPct val="85000"/>
              </a:lnSpc>
            </a:pPr>
            <a:r>
              <a:rPr lang="zh-CN" altLang="en-US" dirty="0">
                <a:solidFill>
                  <a:schemeClr val="tx1"/>
                </a:solidFill>
                <a:latin typeface="Times New Roman" panose="02020603050405020304" pitchFamily="18" charset="0"/>
              </a:rPr>
              <a:t>趟 </a:t>
            </a:r>
            <a:endParaRPr lang="zh-CN" altLang="en-US" dirty="0">
              <a:solidFill>
                <a:schemeClr val="tx1"/>
              </a:solidFill>
              <a:latin typeface="Times New Roman" panose="02020603050405020304" pitchFamily="18" charset="0"/>
            </a:endParaRPr>
          </a:p>
          <a:p>
            <a:pPr eaLnBrk="1" hangingPunct="1">
              <a:lnSpc>
                <a:spcPct val="85000"/>
              </a:lnSpc>
            </a:pPr>
            <a:r>
              <a:rPr lang="zh-CN" altLang="en-US" dirty="0">
                <a:solidFill>
                  <a:schemeClr val="tx1"/>
                </a:solidFill>
                <a:latin typeface="Times New Roman" panose="02020603050405020304" pitchFamily="18" charset="0"/>
              </a:rPr>
              <a:t>排 </a:t>
            </a:r>
            <a:endParaRPr lang="zh-CN" altLang="en-US" dirty="0">
              <a:solidFill>
                <a:schemeClr val="tx1"/>
              </a:solidFill>
              <a:latin typeface="Times New Roman" panose="02020603050405020304" pitchFamily="18" charset="0"/>
            </a:endParaRPr>
          </a:p>
          <a:p>
            <a:pPr eaLnBrk="1" hangingPunct="1">
              <a:lnSpc>
                <a:spcPct val="85000"/>
              </a:lnSpc>
            </a:pPr>
            <a:r>
              <a:rPr lang="zh-CN" altLang="en-US" dirty="0">
                <a:solidFill>
                  <a:schemeClr val="tx1"/>
                </a:solidFill>
                <a:latin typeface="Times New Roman" panose="02020603050405020304" pitchFamily="18" charset="0"/>
              </a:rPr>
              <a:t>序  </a:t>
            </a:r>
            <a:endParaRPr lang="zh-CN" altLang="en-US" dirty="0">
              <a:solidFill>
                <a:schemeClr val="tx1"/>
              </a:solidFill>
              <a:latin typeface="Times New Roman" panose="02020603050405020304" pitchFamily="18" charset="0"/>
            </a:endParaRPr>
          </a:p>
        </p:txBody>
      </p:sp>
      <p:sp>
        <p:nvSpPr>
          <p:cNvPr id="9498" name="Text Box 282"/>
          <p:cNvSpPr txBox="1">
            <a:spLocks noChangeArrowheads="1"/>
          </p:cNvSpPr>
          <p:nvPr/>
        </p:nvSpPr>
        <p:spPr bwMode="auto">
          <a:xfrm>
            <a:off x="1905000" y="1711325"/>
            <a:ext cx="600075" cy="2397125"/>
          </a:xfrm>
          <a:prstGeom prst="rect">
            <a:avLst/>
          </a:prstGeom>
          <a:noFill/>
          <a:ln w="9525">
            <a:noFill/>
            <a:miter lim="800000"/>
          </a:ln>
          <a:effectLst/>
        </p:spPr>
        <p:txBody>
          <a:bodyPr wrap="none">
            <a:spAutoFit/>
          </a:bodyPr>
          <a:lstStyle/>
          <a:p>
            <a:pPr marR="0" defTabSz="914400" eaLnBrk="1" hangingPunct="1">
              <a:lnSpc>
                <a:spcPct val="105000"/>
              </a:lnSpc>
              <a:buClrTx/>
              <a:buSzTx/>
              <a:buFontTx/>
              <a:buNone/>
              <a:defRPr/>
            </a:pPr>
            <a:r>
              <a:rPr kumimoji="1" lang="en-US" altLang="zh-CN" kern="1200" cap="none" spc="0" normalizeH="0" baseline="0" noProof="0">
                <a:solidFill>
                  <a:schemeClr val="tx1"/>
                </a:solidFill>
                <a:latin typeface="Times New Roman" panose="02020603050405020304" pitchFamily="18" charset="0"/>
                <a:ea typeface="楷体_GB2312" pitchFamily="49" charset="-122"/>
                <a:cs typeface="+mn-cs"/>
              </a:rPr>
              <a:t>38 </a:t>
            </a:r>
            <a:endParaRPr kumimoji="1" lang="en-US" altLang="zh-CN" kern="1200" cap="none" spc="0" normalizeH="0" baseline="0" noProof="0">
              <a:solidFill>
                <a:schemeClr val="tx1"/>
              </a:solidFill>
              <a:latin typeface="Times New Roman" panose="02020603050405020304" pitchFamily="18" charset="0"/>
              <a:ea typeface="楷体_GB2312" pitchFamily="49" charset="-122"/>
              <a:cs typeface="+mn-cs"/>
            </a:endParaRPr>
          </a:p>
          <a:p>
            <a:pPr marR="0" defTabSz="914400" eaLnBrk="1" hangingPunct="1">
              <a:lnSpc>
                <a:spcPct val="105000"/>
              </a:lnSpc>
              <a:buClrTx/>
              <a:buSzTx/>
              <a:buFontTx/>
              <a:buNone/>
              <a:defRPr/>
            </a:pPr>
            <a:r>
              <a:rPr kumimoji="1" lang="en-US" altLang="zh-CN" kern="1200" cap="none" spc="0" normalizeH="0" baseline="0" noProof="0">
                <a:solidFill>
                  <a:schemeClr val="tx1"/>
                </a:solidFill>
                <a:latin typeface="Times New Roman" panose="02020603050405020304" pitchFamily="18" charset="0"/>
                <a:ea typeface="楷体_GB2312" pitchFamily="49" charset="-122"/>
                <a:cs typeface="+mn-cs"/>
              </a:rPr>
              <a:t>49 </a:t>
            </a:r>
            <a:endParaRPr kumimoji="1" lang="en-US" altLang="zh-CN" kern="1200" cap="none" spc="0" normalizeH="0" baseline="0" noProof="0">
              <a:solidFill>
                <a:schemeClr val="tx1"/>
              </a:solidFill>
              <a:latin typeface="Times New Roman" panose="02020603050405020304" pitchFamily="18" charset="0"/>
              <a:ea typeface="楷体_GB2312" pitchFamily="49" charset="-122"/>
              <a:cs typeface="+mn-cs"/>
            </a:endParaRPr>
          </a:p>
          <a:p>
            <a:pPr marR="0" defTabSz="914400" eaLnBrk="1" hangingPunct="1">
              <a:lnSpc>
                <a:spcPct val="105000"/>
              </a:lnSpc>
              <a:buClrTx/>
              <a:buSzTx/>
              <a:buFontTx/>
              <a:buNone/>
              <a:defRPr/>
            </a:pPr>
            <a:r>
              <a:rPr kumimoji="1" lang="en-US" altLang="zh-CN" kern="1200" cap="none" spc="0" normalizeH="0" baseline="0" noProof="0">
                <a:solidFill>
                  <a:schemeClr val="tx1"/>
                </a:solidFill>
                <a:latin typeface="Times New Roman" panose="02020603050405020304" pitchFamily="18" charset="0"/>
                <a:ea typeface="楷体_GB2312" pitchFamily="49" charset="-122"/>
                <a:cs typeface="+mn-cs"/>
              </a:rPr>
              <a:t>13 </a:t>
            </a:r>
            <a:endParaRPr kumimoji="1" lang="en-US" altLang="zh-CN" kern="1200" cap="none" spc="0" normalizeH="0" baseline="0" noProof="0">
              <a:solidFill>
                <a:schemeClr val="tx1"/>
              </a:solidFill>
              <a:latin typeface="Times New Roman" panose="02020603050405020304" pitchFamily="18" charset="0"/>
              <a:ea typeface="楷体_GB2312" pitchFamily="49" charset="-122"/>
              <a:cs typeface="+mn-cs"/>
            </a:endParaRPr>
          </a:p>
          <a:p>
            <a:pPr marR="0" defTabSz="914400" eaLnBrk="1" hangingPunct="1">
              <a:lnSpc>
                <a:spcPct val="105000"/>
              </a:lnSpc>
              <a:buClrTx/>
              <a:buSzTx/>
              <a:buFontTx/>
              <a:buNone/>
              <a:defRPr/>
            </a:pPr>
            <a:r>
              <a:rPr kumimoji="1" lang="en-US" altLang="zh-CN" kern="1200" cap="none" spc="0" normalizeH="0" baseline="0" noProof="0">
                <a:solidFill>
                  <a:schemeClr val="tx1"/>
                </a:solidFill>
                <a:latin typeface="Times New Roman" panose="02020603050405020304" pitchFamily="18" charset="0"/>
                <a:ea typeface="楷体_GB2312" pitchFamily="49" charset="-122"/>
                <a:cs typeface="+mn-cs"/>
              </a:rPr>
              <a:t>27 </a:t>
            </a:r>
            <a:endParaRPr kumimoji="1" lang="en-US" altLang="zh-CN" kern="1200" cap="none" spc="0" normalizeH="0" baseline="0" noProof="0">
              <a:solidFill>
                <a:schemeClr val="tx1"/>
              </a:solidFill>
              <a:latin typeface="Times New Roman" panose="02020603050405020304" pitchFamily="18" charset="0"/>
              <a:ea typeface="楷体_GB2312" pitchFamily="49" charset="-122"/>
              <a:cs typeface="+mn-cs"/>
            </a:endParaRPr>
          </a:p>
          <a:p>
            <a:pPr marR="0" defTabSz="914400" eaLnBrk="1" hangingPunct="1">
              <a:lnSpc>
                <a:spcPct val="105000"/>
              </a:lnSpc>
              <a:buClrTx/>
              <a:buSzTx/>
              <a:buFontTx/>
              <a:buNone/>
              <a:defRPr/>
            </a:pPr>
            <a:r>
              <a:rPr kumimoji="1" lang="en-US" altLang="zh-CN" kern="1200" cap="none" spc="0" normalizeH="0" baseline="0" noProof="0">
                <a:solidFill>
                  <a:schemeClr val="tx1"/>
                </a:solidFill>
                <a:latin typeface="Arial" panose="020B0604020202020204" pitchFamily="34" charset="0"/>
                <a:ea typeface="楷体_GB2312" pitchFamily="49" charset="-122"/>
                <a:cs typeface="+mn-cs"/>
              </a:rPr>
              <a:t>49</a:t>
            </a:r>
            <a:r>
              <a:rPr kumimoji="1" lang="en-US" altLang="zh-CN" kern="1200" cap="none" spc="0" normalizeH="0" baseline="0" noProof="0">
                <a:solidFill>
                  <a:schemeClr val="tx1"/>
                </a:solidFill>
                <a:latin typeface="Times New Roman" panose="02020603050405020304" pitchFamily="18" charset="0"/>
                <a:ea typeface="楷体_GB2312" pitchFamily="49" charset="-122"/>
                <a:cs typeface="+mn-cs"/>
              </a:rPr>
              <a:t> </a:t>
            </a:r>
            <a:endParaRPr kumimoji="1" lang="en-US" altLang="zh-CN" kern="1200" cap="none" spc="0" normalizeH="0" baseline="0" noProof="0">
              <a:solidFill>
                <a:schemeClr val="tx1"/>
              </a:solidFill>
              <a:latin typeface="Times New Roman" panose="02020603050405020304" pitchFamily="18" charset="0"/>
              <a:ea typeface="楷体_GB2312" pitchFamily="49" charset="-122"/>
              <a:cs typeface="+mn-cs"/>
            </a:endParaRPr>
          </a:p>
          <a:p>
            <a:pPr marR="0" defTabSz="914400" eaLnBrk="1" hangingPunct="1">
              <a:lnSpc>
                <a:spcPct val="105000"/>
              </a:lnSpc>
              <a:buClrTx/>
              <a:buSzTx/>
              <a:buFontTx/>
              <a:buNone/>
              <a:defRPr/>
            </a:pPr>
            <a:r>
              <a:rPr kumimoji="1" lang="en-US" altLang="zh-CN" kern="1200" cap="none" spc="0" normalizeH="0" baseline="0" noProof="0">
                <a:solidFill>
                  <a:srgbClr val="FF3300"/>
                </a:solidFill>
                <a:effectLst>
                  <a:outerShdw blurRad="38100" dist="38100" dir="2700000" algn="tl">
                    <a:srgbClr val="000000"/>
                  </a:outerShdw>
                </a:effectLst>
                <a:latin typeface="Times New Roman" panose="02020603050405020304" pitchFamily="18" charset="0"/>
                <a:ea typeface="楷体_GB2312" pitchFamily="49" charset="-122"/>
                <a:cs typeface="+mn-cs"/>
              </a:rPr>
              <a:t>65 </a:t>
            </a:r>
            <a:endParaRPr kumimoji="1" lang="en-US" altLang="zh-CN" kern="1200" cap="none" spc="0" normalizeH="0" baseline="0" noProof="0">
              <a:solidFill>
                <a:srgbClr val="FF3300"/>
              </a:solidFill>
              <a:effectLst>
                <a:outerShdw blurRad="38100" dist="38100" dir="2700000" algn="tl">
                  <a:srgbClr val="000000"/>
                </a:outerShdw>
              </a:effectLst>
              <a:latin typeface="Times New Roman" panose="02020603050405020304" pitchFamily="18" charset="0"/>
              <a:ea typeface="楷体_GB2312" pitchFamily="49" charset="-122"/>
              <a:cs typeface="+mn-cs"/>
            </a:endParaRPr>
          </a:p>
        </p:txBody>
      </p:sp>
      <p:sp>
        <p:nvSpPr>
          <p:cNvPr id="9499" name="Text Box 283"/>
          <p:cNvSpPr txBox="1"/>
          <p:nvPr/>
        </p:nvSpPr>
        <p:spPr>
          <a:xfrm>
            <a:off x="1946275" y="4905375"/>
            <a:ext cx="644525" cy="1647825"/>
          </a:xfrm>
          <a:prstGeom prst="rect">
            <a:avLst/>
          </a:prstGeom>
          <a:noFill/>
          <a:ln w="9525">
            <a:noFill/>
          </a:ln>
        </p:spPr>
        <p:txBody>
          <a:bodyPr wrap="none">
            <a:spAutoFit/>
          </a:bodyPr>
          <a:p>
            <a:pPr eaLnBrk="1" hangingPunct="1">
              <a:lnSpc>
                <a:spcPct val="85000"/>
              </a:lnSpc>
            </a:pPr>
            <a:r>
              <a:rPr lang="zh-CN" altLang="en-US" dirty="0">
                <a:solidFill>
                  <a:schemeClr val="tx1"/>
                </a:solidFill>
                <a:latin typeface="Times New Roman" panose="02020603050405020304" pitchFamily="18" charset="0"/>
              </a:rPr>
              <a:t>第 </a:t>
            </a:r>
            <a:endParaRPr lang="zh-CN" altLang="en-US" dirty="0">
              <a:solidFill>
                <a:schemeClr val="tx1"/>
              </a:solidFill>
              <a:latin typeface="Times New Roman" panose="02020603050405020304" pitchFamily="18" charset="0"/>
            </a:endParaRPr>
          </a:p>
          <a:p>
            <a:pPr eaLnBrk="1" hangingPunct="1">
              <a:lnSpc>
                <a:spcPct val="85000"/>
              </a:lnSpc>
            </a:pPr>
            <a:r>
              <a:rPr lang="zh-CN" altLang="en-US" dirty="0">
                <a:solidFill>
                  <a:schemeClr val="tx1"/>
                </a:solidFill>
                <a:latin typeface="Times New Roman" panose="02020603050405020304" pitchFamily="18" charset="0"/>
              </a:rPr>
              <a:t>三 </a:t>
            </a:r>
            <a:endParaRPr lang="zh-CN" altLang="en-US" dirty="0">
              <a:solidFill>
                <a:schemeClr val="tx1"/>
              </a:solidFill>
              <a:latin typeface="Times New Roman" panose="02020603050405020304" pitchFamily="18" charset="0"/>
            </a:endParaRPr>
          </a:p>
          <a:p>
            <a:pPr eaLnBrk="1" hangingPunct="1">
              <a:lnSpc>
                <a:spcPct val="85000"/>
              </a:lnSpc>
            </a:pPr>
            <a:r>
              <a:rPr lang="zh-CN" altLang="en-US" dirty="0">
                <a:solidFill>
                  <a:schemeClr val="tx1"/>
                </a:solidFill>
                <a:latin typeface="Times New Roman" panose="02020603050405020304" pitchFamily="18" charset="0"/>
              </a:rPr>
              <a:t>趟 </a:t>
            </a:r>
            <a:endParaRPr lang="zh-CN" altLang="en-US" dirty="0">
              <a:solidFill>
                <a:schemeClr val="tx1"/>
              </a:solidFill>
              <a:latin typeface="Times New Roman" panose="02020603050405020304" pitchFamily="18" charset="0"/>
            </a:endParaRPr>
          </a:p>
          <a:p>
            <a:pPr eaLnBrk="1" hangingPunct="1">
              <a:lnSpc>
                <a:spcPct val="85000"/>
              </a:lnSpc>
            </a:pPr>
            <a:r>
              <a:rPr lang="zh-CN" altLang="en-US" dirty="0">
                <a:solidFill>
                  <a:schemeClr val="tx1"/>
                </a:solidFill>
                <a:latin typeface="Times New Roman" panose="02020603050405020304" pitchFamily="18" charset="0"/>
              </a:rPr>
              <a:t>排 </a:t>
            </a:r>
            <a:endParaRPr lang="zh-CN" altLang="en-US" dirty="0">
              <a:solidFill>
                <a:schemeClr val="tx1"/>
              </a:solidFill>
              <a:latin typeface="Times New Roman" panose="02020603050405020304" pitchFamily="18" charset="0"/>
            </a:endParaRPr>
          </a:p>
          <a:p>
            <a:pPr eaLnBrk="1" hangingPunct="1">
              <a:lnSpc>
                <a:spcPct val="85000"/>
              </a:lnSpc>
            </a:pPr>
            <a:r>
              <a:rPr lang="zh-CN" altLang="en-US" dirty="0">
                <a:solidFill>
                  <a:schemeClr val="tx1"/>
                </a:solidFill>
                <a:latin typeface="Times New Roman" panose="02020603050405020304" pitchFamily="18" charset="0"/>
              </a:rPr>
              <a:t>序  </a:t>
            </a:r>
            <a:endParaRPr lang="zh-CN" altLang="en-US" dirty="0">
              <a:solidFill>
                <a:schemeClr val="tx1"/>
              </a:solidFill>
              <a:latin typeface="Times New Roman" panose="02020603050405020304" pitchFamily="18" charset="0"/>
            </a:endParaRPr>
          </a:p>
        </p:txBody>
      </p:sp>
      <p:sp>
        <p:nvSpPr>
          <p:cNvPr id="9500" name="Text Box 284"/>
          <p:cNvSpPr txBox="1">
            <a:spLocks noChangeArrowheads="1"/>
          </p:cNvSpPr>
          <p:nvPr/>
        </p:nvSpPr>
        <p:spPr bwMode="auto">
          <a:xfrm>
            <a:off x="2438400" y="1711325"/>
            <a:ext cx="600075" cy="2012950"/>
          </a:xfrm>
          <a:prstGeom prst="rect">
            <a:avLst/>
          </a:prstGeom>
          <a:noFill/>
          <a:ln w="9525">
            <a:noFill/>
            <a:miter lim="800000"/>
          </a:ln>
          <a:effectLst/>
        </p:spPr>
        <p:txBody>
          <a:bodyPr wrap="none">
            <a:spAutoFit/>
          </a:bodyPr>
          <a:lstStyle/>
          <a:p>
            <a:pPr marR="0" defTabSz="914400" eaLnBrk="1" hangingPunct="1">
              <a:lnSpc>
                <a:spcPct val="105000"/>
              </a:lnSpc>
              <a:buClrTx/>
              <a:buSzTx/>
              <a:buFontTx/>
              <a:buNone/>
              <a:defRPr/>
            </a:pPr>
            <a:r>
              <a:rPr kumimoji="1" lang="en-US" altLang="zh-CN" kern="1200" cap="none" spc="0" normalizeH="0" baseline="0" noProof="0">
                <a:solidFill>
                  <a:schemeClr val="tx1"/>
                </a:solidFill>
                <a:latin typeface="Times New Roman" panose="02020603050405020304" pitchFamily="18" charset="0"/>
                <a:ea typeface="楷体_GB2312" pitchFamily="49" charset="-122"/>
                <a:cs typeface="+mn-cs"/>
              </a:rPr>
              <a:t>38 </a:t>
            </a:r>
            <a:endParaRPr kumimoji="1" lang="en-US" altLang="zh-CN" kern="1200" cap="none" spc="0" normalizeH="0" baseline="0" noProof="0">
              <a:solidFill>
                <a:schemeClr val="tx1"/>
              </a:solidFill>
              <a:latin typeface="Times New Roman" panose="02020603050405020304" pitchFamily="18" charset="0"/>
              <a:ea typeface="楷体_GB2312" pitchFamily="49" charset="-122"/>
              <a:cs typeface="+mn-cs"/>
            </a:endParaRPr>
          </a:p>
          <a:p>
            <a:pPr marR="0" defTabSz="914400" eaLnBrk="1" hangingPunct="1">
              <a:lnSpc>
                <a:spcPct val="105000"/>
              </a:lnSpc>
              <a:buClrTx/>
              <a:buSzTx/>
              <a:buFontTx/>
              <a:buNone/>
              <a:defRPr/>
            </a:pPr>
            <a:r>
              <a:rPr kumimoji="1" lang="en-US" altLang="zh-CN" kern="1200" cap="none" spc="0" normalizeH="0" baseline="0" noProof="0">
                <a:solidFill>
                  <a:schemeClr val="tx1"/>
                </a:solidFill>
                <a:latin typeface="Times New Roman" panose="02020603050405020304" pitchFamily="18" charset="0"/>
                <a:ea typeface="楷体_GB2312" pitchFamily="49" charset="-122"/>
                <a:cs typeface="+mn-cs"/>
              </a:rPr>
              <a:t>13 </a:t>
            </a:r>
            <a:endParaRPr kumimoji="1" lang="en-US" altLang="zh-CN" kern="1200" cap="none" spc="0" normalizeH="0" baseline="0" noProof="0">
              <a:solidFill>
                <a:schemeClr val="tx1"/>
              </a:solidFill>
              <a:latin typeface="Times New Roman" panose="02020603050405020304" pitchFamily="18" charset="0"/>
              <a:ea typeface="楷体_GB2312" pitchFamily="49" charset="-122"/>
              <a:cs typeface="+mn-cs"/>
            </a:endParaRPr>
          </a:p>
          <a:p>
            <a:pPr marR="0" defTabSz="914400" eaLnBrk="1" hangingPunct="1">
              <a:lnSpc>
                <a:spcPct val="105000"/>
              </a:lnSpc>
              <a:buClrTx/>
              <a:buSzTx/>
              <a:buFontTx/>
              <a:buNone/>
              <a:defRPr/>
            </a:pPr>
            <a:r>
              <a:rPr kumimoji="1" lang="en-US" altLang="zh-CN" kern="1200" cap="none" spc="0" normalizeH="0" baseline="0" noProof="0">
                <a:solidFill>
                  <a:schemeClr val="tx1"/>
                </a:solidFill>
                <a:latin typeface="Times New Roman" panose="02020603050405020304" pitchFamily="18" charset="0"/>
                <a:ea typeface="楷体_GB2312" pitchFamily="49" charset="-122"/>
                <a:cs typeface="+mn-cs"/>
              </a:rPr>
              <a:t>27 </a:t>
            </a:r>
            <a:endParaRPr kumimoji="1" lang="en-US" altLang="zh-CN" kern="1200" cap="none" spc="0" normalizeH="0" baseline="0" noProof="0">
              <a:solidFill>
                <a:schemeClr val="tx1"/>
              </a:solidFill>
              <a:latin typeface="Times New Roman" panose="02020603050405020304" pitchFamily="18" charset="0"/>
              <a:ea typeface="楷体_GB2312" pitchFamily="49" charset="-122"/>
              <a:cs typeface="+mn-cs"/>
            </a:endParaRPr>
          </a:p>
          <a:p>
            <a:pPr marR="0" defTabSz="914400" eaLnBrk="1" hangingPunct="1">
              <a:lnSpc>
                <a:spcPct val="105000"/>
              </a:lnSpc>
              <a:buClrTx/>
              <a:buSzTx/>
              <a:buFontTx/>
              <a:buNone/>
              <a:defRPr/>
            </a:pPr>
            <a:r>
              <a:rPr kumimoji="1" lang="en-US" altLang="zh-CN" kern="1200" cap="none" spc="0" normalizeH="0" baseline="0" noProof="0">
                <a:solidFill>
                  <a:schemeClr val="tx1"/>
                </a:solidFill>
                <a:latin typeface="Times New Roman" panose="02020603050405020304" pitchFamily="18" charset="0"/>
                <a:ea typeface="楷体_GB2312" pitchFamily="49" charset="-122"/>
                <a:cs typeface="+mn-cs"/>
              </a:rPr>
              <a:t>49 </a:t>
            </a:r>
            <a:endParaRPr kumimoji="1" lang="en-US" altLang="zh-CN" kern="1200" cap="none" spc="0" normalizeH="0" baseline="0" noProof="0">
              <a:solidFill>
                <a:schemeClr val="tx1"/>
              </a:solidFill>
              <a:latin typeface="Times New Roman" panose="02020603050405020304" pitchFamily="18" charset="0"/>
              <a:ea typeface="楷体_GB2312" pitchFamily="49" charset="-122"/>
              <a:cs typeface="+mn-cs"/>
            </a:endParaRPr>
          </a:p>
          <a:p>
            <a:pPr marR="0" defTabSz="914400" eaLnBrk="1" hangingPunct="1">
              <a:lnSpc>
                <a:spcPct val="105000"/>
              </a:lnSpc>
              <a:buClrTx/>
              <a:buSzTx/>
              <a:buFontTx/>
              <a:buNone/>
              <a:defRPr/>
            </a:pPr>
            <a:r>
              <a:rPr kumimoji="1" lang="en-US" altLang="zh-CN" kern="1200" cap="none" spc="0" normalizeH="0" baseline="0" noProof="0">
                <a:solidFill>
                  <a:srgbClr val="FF3300"/>
                </a:solidFill>
                <a:effectLst>
                  <a:outerShdw blurRad="38100" dist="38100" dir="2700000" algn="tl">
                    <a:srgbClr val="000000"/>
                  </a:outerShdw>
                </a:effectLst>
                <a:latin typeface="Arial" panose="020B0604020202020204" pitchFamily="34" charset="0"/>
                <a:ea typeface="楷体_GB2312" pitchFamily="49" charset="-122"/>
                <a:cs typeface="+mn-cs"/>
              </a:rPr>
              <a:t>49</a:t>
            </a:r>
            <a:r>
              <a:rPr kumimoji="1" lang="en-US" altLang="zh-CN" kern="1200" cap="none" spc="0" normalizeH="0" baseline="0" noProof="0">
                <a:solidFill>
                  <a:schemeClr val="tx1"/>
                </a:solidFill>
                <a:latin typeface="Times New Roman" panose="02020603050405020304" pitchFamily="18" charset="0"/>
                <a:ea typeface="楷体_GB2312" pitchFamily="49" charset="-122"/>
                <a:cs typeface="+mn-cs"/>
              </a:rPr>
              <a:t> </a:t>
            </a:r>
            <a:endParaRPr kumimoji="1" lang="en-US" altLang="zh-CN" kern="1200" cap="none" spc="0" normalizeH="0" baseline="0" noProof="0">
              <a:solidFill>
                <a:srgbClr val="FF3300"/>
              </a:solidFill>
              <a:effectLst>
                <a:outerShdw blurRad="38100" dist="38100" dir="2700000" algn="tl">
                  <a:srgbClr val="000000"/>
                </a:outerShdw>
              </a:effectLst>
              <a:latin typeface="Times New Roman" panose="02020603050405020304" pitchFamily="18" charset="0"/>
              <a:ea typeface="楷体_GB2312" pitchFamily="49" charset="-122"/>
              <a:cs typeface="+mn-cs"/>
            </a:endParaRPr>
          </a:p>
        </p:txBody>
      </p:sp>
      <p:sp>
        <p:nvSpPr>
          <p:cNvPr id="9501" name="Text Box 285"/>
          <p:cNvSpPr txBox="1"/>
          <p:nvPr/>
        </p:nvSpPr>
        <p:spPr>
          <a:xfrm>
            <a:off x="2479675" y="4905375"/>
            <a:ext cx="644525" cy="1647825"/>
          </a:xfrm>
          <a:prstGeom prst="rect">
            <a:avLst/>
          </a:prstGeom>
          <a:noFill/>
          <a:ln w="9525">
            <a:noFill/>
          </a:ln>
        </p:spPr>
        <p:txBody>
          <a:bodyPr wrap="none">
            <a:spAutoFit/>
          </a:bodyPr>
          <a:p>
            <a:pPr eaLnBrk="1" hangingPunct="1">
              <a:lnSpc>
                <a:spcPct val="85000"/>
              </a:lnSpc>
            </a:pPr>
            <a:r>
              <a:rPr lang="zh-CN" altLang="en-US" dirty="0">
                <a:solidFill>
                  <a:schemeClr val="tx1"/>
                </a:solidFill>
                <a:latin typeface="Times New Roman" panose="02020603050405020304" pitchFamily="18" charset="0"/>
              </a:rPr>
              <a:t>第 </a:t>
            </a:r>
            <a:endParaRPr lang="zh-CN" altLang="en-US" dirty="0">
              <a:solidFill>
                <a:schemeClr val="tx1"/>
              </a:solidFill>
              <a:latin typeface="Times New Roman" panose="02020603050405020304" pitchFamily="18" charset="0"/>
            </a:endParaRPr>
          </a:p>
          <a:p>
            <a:pPr eaLnBrk="1" hangingPunct="1">
              <a:lnSpc>
                <a:spcPct val="85000"/>
              </a:lnSpc>
            </a:pPr>
            <a:r>
              <a:rPr lang="zh-CN" altLang="en-US" dirty="0">
                <a:solidFill>
                  <a:schemeClr val="tx1"/>
                </a:solidFill>
                <a:latin typeface="Times New Roman" panose="02020603050405020304" pitchFamily="18" charset="0"/>
              </a:rPr>
              <a:t>四 </a:t>
            </a:r>
            <a:endParaRPr lang="zh-CN" altLang="en-US" dirty="0">
              <a:solidFill>
                <a:schemeClr val="tx1"/>
              </a:solidFill>
              <a:latin typeface="Times New Roman" panose="02020603050405020304" pitchFamily="18" charset="0"/>
            </a:endParaRPr>
          </a:p>
          <a:p>
            <a:pPr eaLnBrk="1" hangingPunct="1">
              <a:lnSpc>
                <a:spcPct val="85000"/>
              </a:lnSpc>
            </a:pPr>
            <a:r>
              <a:rPr lang="zh-CN" altLang="en-US" dirty="0">
                <a:solidFill>
                  <a:schemeClr val="tx1"/>
                </a:solidFill>
                <a:latin typeface="Times New Roman" panose="02020603050405020304" pitchFamily="18" charset="0"/>
              </a:rPr>
              <a:t>趟 </a:t>
            </a:r>
            <a:endParaRPr lang="zh-CN" altLang="en-US" dirty="0">
              <a:solidFill>
                <a:schemeClr val="tx1"/>
              </a:solidFill>
              <a:latin typeface="Times New Roman" panose="02020603050405020304" pitchFamily="18" charset="0"/>
            </a:endParaRPr>
          </a:p>
          <a:p>
            <a:pPr eaLnBrk="1" hangingPunct="1">
              <a:lnSpc>
                <a:spcPct val="85000"/>
              </a:lnSpc>
            </a:pPr>
            <a:r>
              <a:rPr lang="zh-CN" altLang="en-US" dirty="0">
                <a:solidFill>
                  <a:schemeClr val="tx1"/>
                </a:solidFill>
                <a:latin typeface="Times New Roman" panose="02020603050405020304" pitchFamily="18" charset="0"/>
              </a:rPr>
              <a:t>排 </a:t>
            </a:r>
            <a:endParaRPr lang="zh-CN" altLang="en-US" dirty="0">
              <a:solidFill>
                <a:schemeClr val="tx1"/>
              </a:solidFill>
              <a:latin typeface="Times New Roman" panose="02020603050405020304" pitchFamily="18" charset="0"/>
            </a:endParaRPr>
          </a:p>
          <a:p>
            <a:pPr eaLnBrk="1" hangingPunct="1">
              <a:lnSpc>
                <a:spcPct val="85000"/>
              </a:lnSpc>
            </a:pPr>
            <a:r>
              <a:rPr lang="zh-CN" altLang="en-US" dirty="0">
                <a:solidFill>
                  <a:schemeClr val="tx1"/>
                </a:solidFill>
                <a:latin typeface="Times New Roman" panose="02020603050405020304" pitchFamily="18" charset="0"/>
              </a:rPr>
              <a:t>序  </a:t>
            </a:r>
            <a:endParaRPr lang="zh-CN" altLang="en-US" dirty="0">
              <a:solidFill>
                <a:schemeClr val="tx1"/>
              </a:solidFill>
              <a:latin typeface="Times New Roman" panose="02020603050405020304" pitchFamily="18" charset="0"/>
            </a:endParaRPr>
          </a:p>
        </p:txBody>
      </p:sp>
      <p:sp>
        <p:nvSpPr>
          <p:cNvPr id="9502" name="Text Box 286"/>
          <p:cNvSpPr txBox="1">
            <a:spLocks noChangeArrowheads="1"/>
          </p:cNvSpPr>
          <p:nvPr/>
        </p:nvSpPr>
        <p:spPr bwMode="auto">
          <a:xfrm>
            <a:off x="2971800" y="1711325"/>
            <a:ext cx="565150" cy="1628775"/>
          </a:xfrm>
          <a:prstGeom prst="rect">
            <a:avLst/>
          </a:prstGeom>
          <a:noFill/>
          <a:ln w="9525">
            <a:noFill/>
            <a:miter lim="800000"/>
          </a:ln>
          <a:effectLst/>
        </p:spPr>
        <p:txBody>
          <a:bodyPr wrap="none">
            <a:spAutoFit/>
          </a:bodyPr>
          <a:lstStyle/>
          <a:p>
            <a:pPr marR="0" defTabSz="914400" eaLnBrk="1" hangingPunct="1">
              <a:lnSpc>
                <a:spcPct val="105000"/>
              </a:lnSpc>
              <a:buClrTx/>
              <a:buSzTx/>
              <a:buFontTx/>
              <a:buNone/>
              <a:defRPr/>
            </a:pPr>
            <a:r>
              <a:rPr kumimoji="1" lang="en-US" altLang="zh-CN" kern="1200" cap="none" spc="0" normalizeH="0" baseline="0" noProof="0">
                <a:solidFill>
                  <a:schemeClr val="tx1"/>
                </a:solidFill>
                <a:latin typeface="Times New Roman" panose="02020603050405020304" pitchFamily="18" charset="0"/>
                <a:ea typeface="楷体_GB2312" pitchFamily="49" charset="-122"/>
                <a:cs typeface="+mn-cs"/>
              </a:rPr>
              <a:t>13 </a:t>
            </a:r>
            <a:endParaRPr kumimoji="1" lang="en-US" altLang="zh-CN" kern="1200" cap="none" spc="0" normalizeH="0" baseline="0" noProof="0">
              <a:solidFill>
                <a:schemeClr val="tx1"/>
              </a:solidFill>
              <a:latin typeface="Times New Roman" panose="02020603050405020304" pitchFamily="18" charset="0"/>
              <a:ea typeface="楷体_GB2312" pitchFamily="49" charset="-122"/>
              <a:cs typeface="+mn-cs"/>
            </a:endParaRPr>
          </a:p>
          <a:p>
            <a:pPr marR="0" defTabSz="914400" eaLnBrk="1" hangingPunct="1">
              <a:lnSpc>
                <a:spcPct val="105000"/>
              </a:lnSpc>
              <a:buClrTx/>
              <a:buSzTx/>
              <a:buFontTx/>
              <a:buNone/>
              <a:defRPr/>
            </a:pPr>
            <a:r>
              <a:rPr kumimoji="1" lang="en-US" altLang="zh-CN" kern="1200" cap="none" spc="0" normalizeH="0" baseline="0" noProof="0">
                <a:solidFill>
                  <a:schemeClr val="tx1"/>
                </a:solidFill>
                <a:latin typeface="Times New Roman" panose="02020603050405020304" pitchFamily="18" charset="0"/>
                <a:ea typeface="楷体_GB2312" pitchFamily="49" charset="-122"/>
                <a:cs typeface="+mn-cs"/>
              </a:rPr>
              <a:t>27 </a:t>
            </a:r>
            <a:endParaRPr kumimoji="1" lang="en-US" altLang="zh-CN" kern="1200" cap="none" spc="0" normalizeH="0" baseline="0" noProof="0">
              <a:solidFill>
                <a:schemeClr val="tx1"/>
              </a:solidFill>
              <a:latin typeface="Times New Roman" panose="02020603050405020304" pitchFamily="18" charset="0"/>
              <a:ea typeface="楷体_GB2312" pitchFamily="49" charset="-122"/>
              <a:cs typeface="+mn-cs"/>
            </a:endParaRPr>
          </a:p>
          <a:p>
            <a:pPr marR="0" defTabSz="914400" eaLnBrk="1" hangingPunct="1">
              <a:lnSpc>
                <a:spcPct val="105000"/>
              </a:lnSpc>
              <a:buClrTx/>
              <a:buSzTx/>
              <a:buFontTx/>
              <a:buNone/>
              <a:defRPr/>
            </a:pPr>
            <a:r>
              <a:rPr kumimoji="1" lang="en-US" altLang="zh-CN" kern="1200" cap="none" spc="0" normalizeH="0" baseline="0" noProof="0">
                <a:solidFill>
                  <a:schemeClr val="tx1"/>
                </a:solidFill>
                <a:latin typeface="Times New Roman" panose="02020603050405020304" pitchFamily="18" charset="0"/>
                <a:ea typeface="楷体_GB2312" pitchFamily="49" charset="-122"/>
                <a:cs typeface="+mn-cs"/>
              </a:rPr>
              <a:t>38</a:t>
            </a:r>
            <a:endParaRPr kumimoji="1" lang="en-US" altLang="zh-CN" kern="1200" cap="none" spc="0" normalizeH="0" baseline="0" noProof="0">
              <a:solidFill>
                <a:schemeClr val="tx1"/>
              </a:solidFill>
              <a:latin typeface="Times New Roman" panose="02020603050405020304" pitchFamily="18" charset="0"/>
              <a:ea typeface="楷体_GB2312" pitchFamily="49" charset="-122"/>
              <a:cs typeface="+mn-cs"/>
            </a:endParaRPr>
          </a:p>
          <a:p>
            <a:pPr marR="0" defTabSz="914400" eaLnBrk="1" hangingPunct="1">
              <a:lnSpc>
                <a:spcPct val="105000"/>
              </a:lnSpc>
              <a:buClrTx/>
              <a:buSzTx/>
              <a:buFontTx/>
              <a:buNone/>
              <a:defRPr/>
            </a:pPr>
            <a:r>
              <a:rPr kumimoji="1" lang="en-US" altLang="zh-CN" kern="1200" cap="none" spc="0" normalizeH="0" baseline="0" noProof="0">
                <a:solidFill>
                  <a:srgbClr val="FF3300"/>
                </a:solidFill>
                <a:effectLst>
                  <a:outerShdw blurRad="38100" dist="38100" dir="2700000" algn="tl">
                    <a:srgbClr val="000000"/>
                  </a:outerShdw>
                </a:effectLst>
                <a:latin typeface="Times New Roman" panose="02020603050405020304" pitchFamily="18" charset="0"/>
                <a:ea typeface="楷体_GB2312" pitchFamily="49" charset="-122"/>
                <a:cs typeface="+mn-cs"/>
              </a:rPr>
              <a:t>49 </a:t>
            </a:r>
            <a:endParaRPr kumimoji="1" lang="en-US" altLang="zh-CN" kern="1200" cap="none" spc="0" normalizeH="0" baseline="0" noProof="0">
              <a:solidFill>
                <a:srgbClr val="FF3300"/>
              </a:solidFill>
              <a:effectLst>
                <a:outerShdw blurRad="38100" dist="38100" dir="2700000" algn="tl">
                  <a:srgbClr val="000000"/>
                </a:outerShdw>
              </a:effectLst>
              <a:latin typeface="Times New Roman" panose="02020603050405020304" pitchFamily="18" charset="0"/>
              <a:ea typeface="楷体_GB2312" pitchFamily="49" charset="-122"/>
              <a:cs typeface="+mn-cs"/>
            </a:endParaRPr>
          </a:p>
        </p:txBody>
      </p:sp>
      <p:sp>
        <p:nvSpPr>
          <p:cNvPr id="9503" name="Text Box 287"/>
          <p:cNvSpPr txBox="1"/>
          <p:nvPr/>
        </p:nvSpPr>
        <p:spPr>
          <a:xfrm>
            <a:off x="3013075" y="4905375"/>
            <a:ext cx="644525" cy="1647825"/>
          </a:xfrm>
          <a:prstGeom prst="rect">
            <a:avLst/>
          </a:prstGeom>
          <a:noFill/>
          <a:ln w="9525">
            <a:noFill/>
          </a:ln>
        </p:spPr>
        <p:txBody>
          <a:bodyPr wrap="none">
            <a:spAutoFit/>
          </a:bodyPr>
          <a:p>
            <a:pPr eaLnBrk="1" hangingPunct="1">
              <a:lnSpc>
                <a:spcPct val="85000"/>
              </a:lnSpc>
            </a:pPr>
            <a:r>
              <a:rPr lang="zh-CN" altLang="en-US" dirty="0">
                <a:solidFill>
                  <a:schemeClr val="tx1"/>
                </a:solidFill>
                <a:latin typeface="Times New Roman" panose="02020603050405020304" pitchFamily="18" charset="0"/>
              </a:rPr>
              <a:t>第 </a:t>
            </a:r>
            <a:endParaRPr lang="zh-CN" altLang="en-US" dirty="0">
              <a:solidFill>
                <a:schemeClr val="tx1"/>
              </a:solidFill>
              <a:latin typeface="Times New Roman" panose="02020603050405020304" pitchFamily="18" charset="0"/>
            </a:endParaRPr>
          </a:p>
          <a:p>
            <a:pPr eaLnBrk="1" hangingPunct="1">
              <a:lnSpc>
                <a:spcPct val="85000"/>
              </a:lnSpc>
            </a:pPr>
            <a:r>
              <a:rPr lang="zh-CN" altLang="en-US" dirty="0">
                <a:solidFill>
                  <a:schemeClr val="tx1"/>
                </a:solidFill>
                <a:latin typeface="Times New Roman" panose="02020603050405020304" pitchFamily="18" charset="0"/>
              </a:rPr>
              <a:t>五 </a:t>
            </a:r>
            <a:endParaRPr lang="zh-CN" altLang="en-US" dirty="0">
              <a:solidFill>
                <a:schemeClr val="tx1"/>
              </a:solidFill>
              <a:latin typeface="Times New Roman" panose="02020603050405020304" pitchFamily="18" charset="0"/>
            </a:endParaRPr>
          </a:p>
          <a:p>
            <a:pPr eaLnBrk="1" hangingPunct="1">
              <a:lnSpc>
                <a:spcPct val="85000"/>
              </a:lnSpc>
            </a:pPr>
            <a:r>
              <a:rPr lang="zh-CN" altLang="en-US" dirty="0">
                <a:solidFill>
                  <a:schemeClr val="tx1"/>
                </a:solidFill>
                <a:latin typeface="Times New Roman" panose="02020603050405020304" pitchFamily="18" charset="0"/>
              </a:rPr>
              <a:t>趟 </a:t>
            </a:r>
            <a:endParaRPr lang="zh-CN" altLang="en-US" dirty="0">
              <a:solidFill>
                <a:schemeClr val="tx1"/>
              </a:solidFill>
              <a:latin typeface="Times New Roman" panose="02020603050405020304" pitchFamily="18" charset="0"/>
            </a:endParaRPr>
          </a:p>
          <a:p>
            <a:pPr eaLnBrk="1" hangingPunct="1">
              <a:lnSpc>
                <a:spcPct val="85000"/>
              </a:lnSpc>
            </a:pPr>
            <a:r>
              <a:rPr lang="zh-CN" altLang="en-US" dirty="0">
                <a:solidFill>
                  <a:schemeClr val="tx1"/>
                </a:solidFill>
                <a:latin typeface="Times New Roman" panose="02020603050405020304" pitchFamily="18" charset="0"/>
              </a:rPr>
              <a:t>排 </a:t>
            </a:r>
            <a:endParaRPr lang="zh-CN" altLang="en-US" dirty="0">
              <a:solidFill>
                <a:schemeClr val="tx1"/>
              </a:solidFill>
              <a:latin typeface="Times New Roman" panose="02020603050405020304" pitchFamily="18" charset="0"/>
            </a:endParaRPr>
          </a:p>
          <a:p>
            <a:pPr eaLnBrk="1" hangingPunct="1">
              <a:lnSpc>
                <a:spcPct val="85000"/>
              </a:lnSpc>
            </a:pPr>
            <a:r>
              <a:rPr lang="zh-CN" altLang="en-US" dirty="0">
                <a:solidFill>
                  <a:schemeClr val="tx1"/>
                </a:solidFill>
                <a:latin typeface="Times New Roman" panose="02020603050405020304" pitchFamily="18" charset="0"/>
              </a:rPr>
              <a:t>序  </a:t>
            </a:r>
            <a:endParaRPr lang="zh-CN" altLang="en-US" dirty="0">
              <a:solidFill>
                <a:schemeClr val="tx1"/>
              </a:solidFill>
              <a:latin typeface="Times New Roman" panose="02020603050405020304" pitchFamily="18" charset="0"/>
            </a:endParaRPr>
          </a:p>
        </p:txBody>
      </p:sp>
      <p:sp>
        <p:nvSpPr>
          <p:cNvPr id="9504" name="Text Box 288"/>
          <p:cNvSpPr txBox="1">
            <a:spLocks noChangeArrowheads="1"/>
          </p:cNvSpPr>
          <p:nvPr/>
        </p:nvSpPr>
        <p:spPr bwMode="auto">
          <a:xfrm>
            <a:off x="3505200" y="1711325"/>
            <a:ext cx="565150" cy="1244600"/>
          </a:xfrm>
          <a:prstGeom prst="rect">
            <a:avLst/>
          </a:prstGeom>
          <a:noFill/>
          <a:ln w="9525">
            <a:noFill/>
            <a:miter lim="800000"/>
          </a:ln>
          <a:effectLst/>
        </p:spPr>
        <p:txBody>
          <a:bodyPr wrap="none">
            <a:spAutoFit/>
          </a:bodyPr>
          <a:lstStyle/>
          <a:p>
            <a:pPr marR="0" defTabSz="914400" eaLnBrk="1" hangingPunct="1">
              <a:lnSpc>
                <a:spcPct val="105000"/>
              </a:lnSpc>
              <a:buClrTx/>
              <a:buSzTx/>
              <a:buFontTx/>
              <a:buNone/>
              <a:defRPr/>
            </a:pPr>
            <a:r>
              <a:rPr kumimoji="1" lang="en-US" altLang="zh-CN" kern="1200" cap="none" spc="0" normalizeH="0" baseline="0" noProof="0">
                <a:solidFill>
                  <a:srgbClr val="FF3300"/>
                </a:solidFill>
                <a:effectLst>
                  <a:outerShdw blurRad="38100" dist="38100" dir="2700000" algn="tl">
                    <a:srgbClr val="000000"/>
                  </a:outerShdw>
                </a:effectLst>
                <a:latin typeface="Times New Roman" panose="02020603050405020304" pitchFamily="18" charset="0"/>
                <a:ea typeface="楷体_GB2312" pitchFamily="49" charset="-122"/>
                <a:cs typeface="+mn-cs"/>
              </a:rPr>
              <a:t>13 </a:t>
            </a:r>
            <a:endParaRPr kumimoji="1" lang="en-US" altLang="zh-CN" kern="1200" cap="none" spc="0" normalizeH="0" baseline="0" noProof="0">
              <a:solidFill>
                <a:srgbClr val="FF3300"/>
              </a:solidFill>
              <a:effectLst>
                <a:outerShdw blurRad="38100" dist="38100" dir="2700000" algn="tl">
                  <a:srgbClr val="000000"/>
                </a:outerShdw>
              </a:effectLst>
              <a:latin typeface="Times New Roman" panose="02020603050405020304" pitchFamily="18" charset="0"/>
              <a:ea typeface="楷体_GB2312" pitchFamily="49" charset="-122"/>
              <a:cs typeface="+mn-cs"/>
            </a:endParaRPr>
          </a:p>
          <a:p>
            <a:pPr marR="0" defTabSz="914400" eaLnBrk="1" hangingPunct="1">
              <a:lnSpc>
                <a:spcPct val="105000"/>
              </a:lnSpc>
              <a:buClrTx/>
              <a:buSzTx/>
              <a:buFontTx/>
              <a:buNone/>
              <a:defRPr/>
            </a:pPr>
            <a:r>
              <a:rPr kumimoji="1" lang="en-US" altLang="zh-CN" kern="1200" cap="none" spc="0" normalizeH="0" baseline="0" noProof="0">
                <a:solidFill>
                  <a:srgbClr val="FF3300"/>
                </a:solidFill>
                <a:effectLst>
                  <a:outerShdw blurRad="38100" dist="38100" dir="2700000" algn="tl">
                    <a:srgbClr val="000000"/>
                  </a:outerShdw>
                </a:effectLst>
                <a:latin typeface="Times New Roman" panose="02020603050405020304" pitchFamily="18" charset="0"/>
                <a:ea typeface="楷体_GB2312" pitchFamily="49" charset="-122"/>
                <a:cs typeface="+mn-cs"/>
              </a:rPr>
              <a:t>27 </a:t>
            </a:r>
            <a:endParaRPr kumimoji="1" lang="en-US" altLang="zh-CN" kern="1200" cap="none" spc="0" normalizeH="0" baseline="0" noProof="0">
              <a:solidFill>
                <a:srgbClr val="FF3300"/>
              </a:solidFill>
              <a:effectLst>
                <a:outerShdw blurRad="38100" dist="38100" dir="2700000" algn="tl">
                  <a:srgbClr val="000000"/>
                </a:outerShdw>
              </a:effectLst>
              <a:latin typeface="Times New Roman" panose="02020603050405020304" pitchFamily="18" charset="0"/>
              <a:ea typeface="楷体_GB2312" pitchFamily="49" charset="-122"/>
              <a:cs typeface="+mn-cs"/>
            </a:endParaRPr>
          </a:p>
          <a:p>
            <a:pPr marR="0" defTabSz="914400" eaLnBrk="1" hangingPunct="1">
              <a:lnSpc>
                <a:spcPct val="105000"/>
              </a:lnSpc>
              <a:buClrTx/>
              <a:buSzTx/>
              <a:buFontTx/>
              <a:buNone/>
              <a:defRPr/>
            </a:pPr>
            <a:r>
              <a:rPr kumimoji="1" lang="en-US" altLang="zh-CN" kern="1200" cap="none" spc="0" normalizeH="0" baseline="0" noProof="0">
                <a:solidFill>
                  <a:srgbClr val="FF3300"/>
                </a:solidFill>
                <a:effectLst>
                  <a:outerShdw blurRad="38100" dist="38100" dir="2700000" algn="tl">
                    <a:srgbClr val="000000"/>
                  </a:outerShdw>
                </a:effectLst>
                <a:latin typeface="Times New Roman" panose="02020603050405020304" pitchFamily="18" charset="0"/>
                <a:ea typeface="楷体_GB2312" pitchFamily="49" charset="-122"/>
                <a:cs typeface="+mn-cs"/>
              </a:rPr>
              <a:t>38 </a:t>
            </a:r>
            <a:endParaRPr kumimoji="1" lang="en-US" altLang="zh-CN" kern="1200" cap="none" spc="0" normalizeH="0" baseline="0" noProof="0">
              <a:solidFill>
                <a:srgbClr val="FF3300"/>
              </a:solidFill>
              <a:effectLst>
                <a:outerShdw blurRad="38100" dist="38100" dir="2700000" algn="tl">
                  <a:srgbClr val="000000"/>
                </a:outerShdw>
              </a:effectLst>
              <a:latin typeface="Times New Roman" panose="02020603050405020304" pitchFamily="18" charset="0"/>
              <a:ea typeface="楷体_GB2312" pitchFamily="49" charset="-122"/>
              <a:cs typeface="+mn-cs"/>
            </a:endParaRPr>
          </a:p>
        </p:txBody>
      </p:sp>
      <p:sp>
        <p:nvSpPr>
          <p:cNvPr id="9505" name="Text Box 289"/>
          <p:cNvSpPr txBox="1"/>
          <p:nvPr/>
        </p:nvSpPr>
        <p:spPr>
          <a:xfrm>
            <a:off x="3546475" y="4905375"/>
            <a:ext cx="644525" cy="1647825"/>
          </a:xfrm>
          <a:prstGeom prst="rect">
            <a:avLst/>
          </a:prstGeom>
          <a:noFill/>
          <a:ln w="9525">
            <a:noFill/>
          </a:ln>
        </p:spPr>
        <p:txBody>
          <a:bodyPr wrap="none">
            <a:spAutoFit/>
          </a:bodyPr>
          <a:p>
            <a:pPr eaLnBrk="1" hangingPunct="1">
              <a:lnSpc>
                <a:spcPct val="85000"/>
              </a:lnSpc>
            </a:pPr>
            <a:r>
              <a:rPr lang="zh-CN" altLang="en-US" dirty="0">
                <a:solidFill>
                  <a:schemeClr val="tx1"/>
                </a:solidFill>
                <a:latin typeface="Times New Roman" panose="02020603050405020304" pitchFamily="18" charset="0"/>
              </a:rPr>
              <a:t>第 </a:t>
            </a:r>
            <a:endParaRPr lang="zh-CN" altLang="en-US" dirty="0">
              <a:solidFill>
                <a:schemeClr val="tx1"/>
              </a:solidFill>
              <a:latin typeface="Times New Roman" panose="02020603050405020304" pitchFamily="18" charset="0"/>
            </a:endParaRPr>
          </a:p>
          <a:p>
            <a:pPr eaLnBrk="1" hangingPunct="1">
              <a:lnSpc>
                <a:spcPct val="85000"/>
              </a:lnSpc>
            </a:pPr>
            <a:r>
              <a:rPr lang="zh-CN" altLang="en-US" dirty="0">
                <a:solidFill>
                  <a:schemeClr val="tx1"/>
                </a:solidFill>
                <a:latin typeface="Times New Roman" panose="02020603050405020304" pitchFamily="18" charset="0"/>
              </a:rPr>
              <a:t>六 </a:t>
            </a:r>
            <a:endParaRPr lang="zh-CN" altLang="en-US" dirty="0">
              <a:solidFill>
                <a:schemeClr val="tx1"/>
              </a:solidFill>
              <a:latin typeface="Times New Roman" panose="02020603050405020304" pitchFamily="18" charset="0"/>
            </a:endParaRPr>
          </a:p>
          <a:p>
            <a:pPr eaLnBrk="1" hangingPunct="1">
              <a:lnSpc>
                <a:spcPct val="85000"/>
              </a:lnSpc>
            </a:pPr>
            <a:r>
              <a:rPr lang="zh-CN" altLang="en-US" dirty="0">
                <a:solidFill>
                  <a:schemeClr val="tx1"/>
                </a:solidFill>
                <a:latin typeface="Times New Roman" panose="02020603050405020304" pitchFamily="18" charset="0"/>
              </a:rPr>
              <a:t>趟 </a:t>
            </a:r>
            <a:endParaRPr lang="zh-CN" altLang="en-US" dirty="0">
              <a:solidFill>
                <a:schemeClr val="tx1"/>
              </a:solidFill>
              <a:latin typeface="Times New Roman" panose="02020603050405020304" pitchFamily="18" charset="0"/>
            </a:endParaRPr>
          </a:p>
          <a:p>
            <a:pPr eaLnBrk="1" hangingPunct="1">
              <a:lnSpc>
                <a:spcPct val="85000"/>
              </a:lnSpc>
            </a:pPr>
            <a:r>
              <a:rPr lang="zh-CN" altLang="en-US" dirty="0">
                <a:solidFill>
                  <a:schemeClr val="tx1"/>
                </a:solidFill>
                <a:latin typeface="Times New Roman" panose="02020603050405020304" pitchFamily="18" charset="0"/>
              </a:rPr>
              <a:t>排 </a:t>
            </a:r>
            <a:endParaRPr lang="zh-CN" altLang="en-US" dirty="0">
              <a:solidFill>
                <a:schemeClr val="tx1"/>
              </a:solidFill>
              <a:latin typeface="Times New Roman" panose="02020603050405020304" pitchFamily="18" charset="0"/>
            </a:endParaRPr>
          </a:p>
          <a:p>
            <a:pPr eaLnBrk="1" hangingPunct="1">
              <a:lnSpc>
                <a:spcPct val="85000"/>
              </a:lnSpc>
            </a:pPr>
            <a:r>
              <a:rPr lang="zh-CN" altLang="en-US" dirty="0">
                <a:solidFill>
                  <a:schemeClr val="tx1"/>
                </a:solidFill>
                <a:latin typeface="Times New Roman" panose="02020603050405020304" pitchFamily="18" charset="0"/>
              </a:rPr>
              <a:t>序  </a:t>
            </a:r>
            <a:endParaRPr lang="zh-CN" altLang="en-US" dirty="0">
              <a:solidFill>
                <a:schemeClr val="tx1"/>
              </a:solidFill>
              <a:latin typeface="Times New Roman" panose="02020603050405020304" pitchFamily="18" charset="0"/>
            </a:endParaRPr>
          </a:p>
        </p:txBody>
      </p:sp>
      <p:sp useBgFill="1">
        <p:nvSpPr>
          <p:cNvPr id="9524" name="Text Box 308"/>
          <p:cNvSpPr txBox="1">
            <a:spLocks noChangeArrowheads="1"/>
          </p:cNvSpPr>
          <p:nvPr/>
        </p:nvSpPr>
        <p:spPr bwMode="auto">
          <a:xfrm>
            <a:off x="4191000" y="498475"/>
            <a:ext cx="4791075" cy="3268663"/>
          </a:xfrm>
          <a:prstGeom prst="rect">
            <a:avLst/>
          </a:prstGeom>
          <a:ln w="9525">
            <a:noFill/>
            <a:miter lim="800000"/>
          </a:ln>
          <a:effectLst/>
        </p:spPr>
        <p:txBody>
          <a:bodyPr>
            <a:spAutoFit/>
          </a:bodyPr>
          <a:lstStyle>
            <a:lvl1pPr eaLnBrk="0" hangingPunct="0">
              <a:defRPr kumimoji="1" sz="2400" b="1">
                <a:solidFill>
                  <a:srgbClr val="0000FF"/>
                </a:solidFill>
                <a:latin typeface="Times New Roman" panose="02020603050405020304" pitchFamily="18" charset="0"/>
                <a:ea typeface="楷体_GB2312" pitchFamily="49" charset="-122"/>
              </a:defRPr>
            </a:lvl1pPr>
            <a:lvl2pPr marL="742950" indent="-285750" eaLnBrk="0" hangingPunct="0">
              <a:defRPr kumimoji="1" sz="2400" b="1">
                <a:solidFill>
                  <a:srgbClr val="0000FF"/>
                </a:solidFill>
                <a:latin typeface="Times New Roman" panose="02020603050405020304" pitchFamily="18" charset="0"/>
                <a:ea typeface="楷体_GB2312" pitchFamily="49" charset="-122"/>
              </a:defRPr>
            </a:lvl2pPr>
            <a:lvl3pPr marL="1143000" indent="-228600" eaLnBrk="0" hangingPunct="0">
              <a:defRPr kumimoji="1" sz="2400" b="1">
                <a:solidFill>
                  <a:srgbClr val="0000FF"/>
                </a:solidFill>
                <a:latin typeface="Times New Roman" panose="02020603050405020304" pitchFamily="18" charset="0"/>
                <a:ea typeface="楷体_GB2312" pitchFamily="49" charset="-122"/>
              </a:defRPr>
            </a:lvl3pPr>
            <a:lvl4pPr marL="1600200" indent="-228600" eaLnBrk="0" hangingPunct="0">
              <a:defRPr kumimoji="1" sz="2400" b="1">
                <a:solidFill>
                  <a:srgbClr val="0000FF"/>
                </a:solidFill>
                <a:latin typeface="Times New Roman" panose="02020603050405020304" pitchFamily="18" charset="0"/>
                <a:ea typeface="楷体_GB2312" pitchFamily="49" charset="-122"/>
              </a:defRPr>
            </a:lvl4pPr>
            <a:lvl5pPr marL="2057400" indent="-228600" eaLnBrk="0" hangingPunct="0">
              <a:defRPr kumimoji="1" sz="2400" b="1">
                <a:solidFill>
                  <a:srgbClr val="0000FF"/>
                </a:solidFill>
                <a:latin typeface="Times New Roman" panose="02020603050405020304" pitchFamily="18" charset="0"/>
                <a:ea typeface="楷体_GB2312" pitchFamily="49" charset="-122"/>
              </a:defRPr>
            </a:lvl5pPr>
            <a:lvl6pPr marL="2514600" indent="-228600" eaLnBrk="0" fontAlgn="base" hangingPunct="0">
              <a:lnSpc>
                <a:spcPct val="125000"/>
              </a:lnSpc>
              <a:spcBef>
                <a:spcPct val="0"/>
              </a:spcBef>
              <a:spcAft>
                <a:spcPct val="0"/>
              </a:spcAft>
              <a:defRPr kumimoji="1" sz="2400" b="1">
                <a:solidFill>
                  <a:srgbClr val="0000FF"/>
                </a:solidFill>
                <a:latin typeface="Times New Roman" panose="02020603050405020304" pitchFamily="18" charset="0"/>
                <a:ea typeface="楷体_GB2312" pitchFamily="49" charset="-122"/>
              </a:defRPr>
            </a:lvl6pPr>
            <a:lvl7pPr marL="2971800" indent="-228600" eaLnBrk="0" fontAlgn="base" hangingPunct="0">
              <a:lnSpc>
                <a:spcPct val="125000"/>
              </a:lnSpc>
              <a:spcBef>
                <a:spcPct val="0"/>
              </a:spcBef>
              <a:spcAft>
                <a:spcPct val="0"/>
              </a:spcAft>
              <a:defRPr kumimoji="1" sz="2400" b="1">
                <a:solidFill>
                  <a:srgbClr val="0000FF"/>
                </a:solidFill>
                <a:latin typeface="Times New Roman" panose="02020603050405020304" pitchFamily="18" charset="0"/>
                <a:ea typeface="楷体_GB2312" pitchFamily="49" charset="-122"/>
              </a:defRPr>
            </a:lvl7pPr>
            <a:lvl8pPr marL="3429000" indent="-228600" eaLnBrk="0" fontAlgn="base" hangingPunct="0">
              <a:lnSpc>
                <a:spcPct val="125000"/>
              </a:lnSpc>
              <a:spcBef>
                <a:spcPct val="0"/>
              </a:spcBef>
              <a:spcAft>
                <a:spcPct val="0"/>
              </a:spcAft>
              <a:defRPr kumimoji="1" sz="2400" b="1">
                <a:solidFill>
                  <a:srgbClr val="0000FF"/>
                </a:solidFill>
                <a:latin typeface="Times New Roman" panose="02020603050405020304" pitchFamily="18" charset="0"/>
                <a:ea typeface="楷体_GB2312" pitchFamily="49" charset="-122"/>
              </a:defRPr>
            </a:lvl8pPr>
            <a:lvl9pPr marL="3886200" indent="-228600" eaLnBrk="0" fontAlgn="base" hangingPunct="0">
              <a:lnSpc>
                <a:spcPct val="125000"/>
              </a:lnSpc>
              <a:spcBef>
                <a:spcPct val="0"/>
              </a:spcBef>
              <a:spcAft>
                <a:spcPct val="0"/>
              </a:spcAft>
              <a:defRPr kumimoji="1" sz="2400" b="1">
                <a:solidFill>
                  <a:srgbClr val="0000FF"/>
                </a:solidFill>
                <a:latin typeface="Times New Roman" panose="02020603050405020304" pitchFamily="18" charset="0"/>
                <a:ea typeface="楷体_GB2312" pitchFamily="49" charset="-122"/>
              </a:defRPr>
            </a:lvl9pPr>
          </a:lstStyle>
          <a:p>
            <a:pPr marL="0" marR="0" lvl="0" indent="0" algn="l" defTabSz="914400" rtl="0" eaLnBrk="1" fontAlgn="base" latinLnBrk="0" hangingPunct="1">
              <a:lnSpc>
                <a:spcPct val="60000"/>
              </a:lnSpc>
              <a:spcBef>
                <a:spcPct val="50000"/>
              </a:spcBef>
              <a:spcAft>
                <a:spcPct val="0"/>
              </a:spcAft>
              <a:buClrTx/>
              <a:buSzTx/>
              <a:buFontTx/>
              <a:buNone/>
              <a:defRPr/>
            </a:pPr>
            <a:r>
              <a:rPr kumimoji="1"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 </a:t>
            </a:r>
            <a:endParaRPr kumimoji="1"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60000"/>
              </a:lnSpc>
              <a:spcBef>
                <a:spcPct val="50000"/>
              </a:spcBef>
              <a:spcAft>
                <a:spcPct val="0"/>
              </a:spcAft>
              <a:buClrTx/>
              <a:buSzTx/>
              <a:buFontTx/>
              <a:buNone/>
              <a:defRPr/>
            </a:pPr>
            <a:endParaRPr kumimoji="1"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60000"/>
              </a:lnSpc>
              <a:spcBef>
                <a:spcPct val="50000"/>
              </a:spcBef>
              <a:spcAft>
                <a:spcPct val="0"/>
              </a:spcAft>
              <a:buClrTx/>
              <a:buSzTx/>
              <a:buFontTx/>
              <a:buNone/>
              <a:defRPr/>
            </a:pPr>
            <a:r>
              <a:rPr kumimoji="1"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 </a:t>
            </a:r>
            <a:endParaRPr kumimoji="1"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60000"/>
              </a:lnSpc>
              <a:spcBef>
                <a:spcPct val="50000"/>
              </a:spcBef>
              <a:spcAft>
                <a:spcPct val="0"/>
              </a:spcAft>
              <a:buClrTx/>
              <a:buSzTx/>
              <a:buFontTx/>
              <a:buNone/>
              <a:defRPr/>
            </a:pPr>
            <a:endParaRPr kumimoji="1"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60000"/>
              </a:lnSpc>
              <a:spcBef>
                <a:spcPct val="50000"/>
              </a:spcBef>
              <a:spcAft>
                <a:spcPct val="0"/>
              </a:spcAft>
              <a:buClrTx/>
              <a:buSzTx/>
              <a:buFontTx/>
              <a:buNone/>
              <a:defRPr/>
            </a:pPr>
            <a:r>
              <a:rPr kumimoji="1"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         for ( </a:t>
            </a:r>
            <a:r>
              <a:rPr kumimoji="1" lang="en-US" altLang="zh-CN" sz="2400" b="1" i="1"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j</a:t>
            </a:r>
            <a:r>
              <a:rPr kumimoji="1"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 = 1;  </a:t>
            </a:r>
            <a:r>
              <a:rPr kumimoji="1" lang="en-US" altLang="zh-CN" sz="2400" b="1" i="1"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 j </a:t>
            </a:r>
            <a:r>
              <a:rPr kumimoji="1"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&lt; </a:t>
            </a:r>
            <a:r>
              <a:rPr kumimoji="1" lang="en-US" altLang="zh-CN" sz="2400" b="1" i="1" u="none" strike="noStrike" kern="1200" cap="none" spc="0" normalizeH="0" baseline="0" noProof="0">
                <a:ln>
                  <a:noFill/>
                </a:ln>
                <a:solidFill>
                  <a:srgbClr val="FF33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n</a:t>
            </a:r>
            <a:r>
              <a:rPr kumimoji="1" lang="en-US" altLang="zh-CN" sz="2400" b="1" i="0" u="none" strike="noStrike" kern="1200" cap="none" spc="0" normalizeH="0" baseline="0" noProof="0">
                <a:ln>
                  <a:noFill/>
                </a:ln>
                <a:solidFill>
                  <a:srgbClr val="FF33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1" lang="en-US" altLang="zh-CN" sz="2400" b="1" i="1"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j</a:t>
            </a:r>
            <a:r>
              <a:rPr kumimoji="1"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 + +) </a:t>
            </a:r>
            <a:endParaRPr kumimoji="1"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80000"/>
              </a:lnSpc>
              <a:spcBef>
                <a:spcPct val="50000"/>
              </a:spcBef>
              <a:spcAft>
                <a:spcPct val="0"/>
              </a:spcAft>
              <a:buClrTx/>
              <a:buSzTx/>
              <a:buFontTx/>
              <a:buNone/>
              <a:defRPr/>
            </a:pPr>
            <a:r>
              <a:rPr kumimoji="1"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              if  ( r[ </a:t>
            </a:r>
            <a:r>
              <a:rPr kumimoji="1" lang="en-US" altLang="zh-CN" sz="2400" b="1" i="1"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j</a:t>
            </a:r>
            <a:r>
              <a:rPr kumimoji="1"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 +1] </a:t>
            </a:r>
            <a:r>
              <a:rPr kumimoji="1" lang="en-US" altLang="zh-CN" sz="2400" b="1" i="0" u="none" strike="noStrike" kern="1200" cap="none" spc="0" normalizeH="0" baseline="0" noProof="0">
                <a:ln>
                  <a:noFill/>
                </a:ln>
                <a:solidFill>
                  <a:srgbClr val="FF33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&lt;</a:t>
            </a:r>
            <a:r>
              <a:rPr kumimoji="1"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 r[ </a:t>
            </a:r>
            <a:r>
              <a:rPr kumimoji="1" lang="en-US" altLang="zh-CN" sz="2400" b="1" i="1"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j </a:t>
            </a:r>
            <a:r>
              <a:rPr kumimoji="1"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  </a:t>
            </a:r>
            <a:endParaRPr kumimoji="1"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80000"/>
              </a:lnSpc>
              <a:spcBef>
                <a:spcPct val="50000"/>
              </a:spcBef>
              <a:spcAft>
                <a:spcPct val="0"/>
              </a:spcAft>
              <a:buClrTx/>
              <a:buSzTx/>
              <a:buFontTx/>
              <a:buNone/>
              <a:defRPr/>
            </a:pPr>
            <a:r>
              <a:rPr kumimoji="1"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                   r[ </a:t>
            </a:r>
            <a:r>
              <a:rPr kumimoji="1" lang="en-US" altLang="zh-CN" sz="2400" b="1" i="1"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j</a:t>
            </a:r>
            <a:r>
              <a:rPr kumimoji="1"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 ] </a:t>
            </a:r>
            <a:r>
              <a:rPr kumimoji="1"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sym typeface="Wingdings" panose="05000000000000000000" pitchFamily="2" charset="2"/>
              </a:rPr>
              <a:t></a:t>
            </a:r>
            <a:r>
              <a:rPr kumimoji="1"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 r[ </a:t>
            </a:r>
            <a:r>
              <a:rPr kumimoji="1" lang="en-US" altLang="zh-CN" sz="2400" b="1" i="1"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j </a:t>
            </a:r>
            <a:r>
              <a:rPr kumimoji="1"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+ 1 ] ; </a:t>
            </a:r>
            <a:endParaRPr kumimoji="1"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60000"/>
              </a:lnSpc>
              <a:spcBef>
                <a:spcPct val="50000"/>
              </a:spcBef>
              <a:spcAft>
                <a:spcPct val="0"/>
              </a:spcAft>
              <a:buClrTx/>
              <a:buSzTx/>
              <a:buFontTx/>
              <a:buNone/>
              <a:defRPr/>
            </a:pPr>
            <a:endParaRPr kumimoji="1"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useBgFill="1">
        <p:nvSpPr>
          <p:cNvPr id="9526" name="Text Box 310"/>
          <p:cNvSpPr txBox="1">
            <a:spLocks noChangeArrowheads="1"/>
          </p:cNvSpPr>
          <p:nvPr/>
        </p:nvSpPr>
        <p:spPr bwMode="auto">
          <a:xfrm>
            <a:off x="4191000" y="3695700"/>
            <a:ext cx="4791075" cy="1333500"/>
          </a:xfrm>
          <a:prstGeom prst="rect">
            <a:avLst/>
          </a:prstGeom>
          <a:ln w="9525">
            <a:noFill/>
            <a:miter lim="800000"/>
          </a:ln>
          <a:effectLst/>
        </p:spPr>
        <p:txBody>
          <a:bodyPr>
            <a:spAutoFit/>
          </a:bodyPr>
          <a:lstStyle/>
          <a:p>
            <a:pPr marR="0" defTabSz="914400" eaLnBrk="1" hangingPunct="1">
              <a:lnSpc>
                <a:spcPct val="80000"/>
              </a:lnSpc>
              <a:spcBef>
                <a:spcPct val="50000"/>
              </a:spcBef>
              <a:buClrTx/>
              <a:buSzTx/>
              <a:buFontTx/>
              <a:buNone/>
              <a:defRPr/>
            </a:pPr>
            <a:r>
              <a:rPr kumimoji="1" lang="en-US" altLang="zh-CN" kern="1200" cap="none" spc="0" normalizeH="0" baseline="0" noProof="0">
                <a:solidFill>
                  <a:schemeClr val="tx1"/>
                </a:solidFill>
                <a:latin typeface="Times New Roman" panose="02020603050405020304" pitchFamily="18" charset="0"/>
                <a:ea typeface="宋体" panose="02010600030101010101" pitchFamily="2" charset="-122"/>
                <a:cs typeface="+mn-cs"/>
              </a:rPr>
              <a:t>    for ( </a:t>
            </a:r>
            <a:r>
              <a:rPr kumimoji="1" lang="en-US" altLang="zh-CN" i="1" kern="1200" cap="none" spc="0" normalizeH="0" baseline="0" noProof="0">
                <a:solidFill>
                  <a:schemeClr val="tx1"/>
                </a:solidFill>
                <a:latin typeface="Times New Roman" panose="02020603050405020304" pitchFamily="18" charset="0"/>
                <a:ea typeface="宋体" panose="02010600030101010101" pitchFamily="2" charset="-122"/>
                <a:cs typeface="+mn-cs"/>
              </a:rPr>
              <a:t>j</a:t>
            </a:r>
            <a:r>
              <a:rPr kumimoji="1" lang="en-US" altLang="zh-CN" kern="1200" cap="none" spc="0" normalizeH="0" baseline="0" noProof="0">
                <a:solidFill>
                  <a:schemeClr val="tx1"/>
                </a:solidFill>
                <a:latin typeface="Times New Roman" panose="02020603050405020304" pitchFamily="18" charset="0"/>
                <a:ea typeface="宋体" panose="02010600030101010101" pitchFamily="2" charset="-122"/>
                <a:cs typeface="+mn-cs"/>
              </a:rPr>
              <a:t> = 1;  </a:t>
            </a:r>
            <a:r>
              <a:rPr kumimoji="1" lang="en-US" altLang="zh-CN" i="1" kern="1200" cap="none" spc="0" normalizeH="0" baseline="0" noProof="0">
                <a:solidFill>
                  <a:schemeClr val="tx1"/>
                </a:solidFill>
                <a:latin typeface="Times New Roman" panose="02020603050405020304" pitchFamily="18" charset="0"/>
                <a:ea typeface="宋体" panose="02010600030101010101" pitchFamily="2" charset="-122"/>
                <a:cs typeface="+mn-cs"/>
              </a:rPr>
              <a:t> j </a:t>
            </a:r>
            <a:r>
              <a:rPr kumimoji="1" lang="en-US" altLang="zh-CN" kern="1200" cap="none" spc="0" normalizeH="0" baseline="0" noProof="0">
                <a:solidFill>
                  <a:schemeClr val="tx1"/>
                </a:solidFill>
                <a:latin typeface="Times New Roman" panose="02020603050405020304" pitchFamily="18" charset="0"/>
                <a:ea typeface="宋体" panose="02010600030101010101" pitchFamily="2" charset="-122"/>
                <a:cs typeface="+mn-cs"/>
              </a:rPr>
              <a:t>&lt; </a:t>
            </a:r>
            <a:r>
              <a:rPr kumimoji="1" lang="en-US" altLang="zh-CN" i="1" kern="1200" cap="none" spc="0" normalizeH="0" baseline="0" noProof="0">
                <a:solidFill>
                  <a:srgbClr val="FF3300"/>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n</a:t>
            </a:r>
            <a:r>
              <a:rPr kumimoji="1" lang="en-US" altLang="zh-CN" kern="1200" cap="none" spc="0" normalizeH="0" baseline="0" noProof="0">
                <a:solidFill>
                  <a:srgbClr val="FF3300"/>
                </a:solidFill>
                <a:effectLst>
                  <a:outerShdw blurRad="38100" dist="38100" dir="2700000" algn="tl">
                    <a:srgbClr val="C0C0C0"/>
                  </a:outerShdw>
                </a:effectLst>
                <a:latin typeface="Times New Roman" panose="02020603050405020304" pitchFamily="18" charset="0"/>
                <a:ea typeface="宋体" panose="02010600030101010101" pitchFamily="2" charset="-122"/>
                <a:cs typeface="+mn-cs"/>
              </a:rPr>
              <a:t> -1</a:t>
            </a:r>
            <a:r>
              <a:rPr kumimoji="1" lang="en-US" altLang="zh-CN" kern="1200" cap="none" spc="0" normalizeH="0" baseline="0" noProof="0">
                <a:solidFill>
                  <a:schemeClr val="tx1"/>
                </a:solidFill>
                <a:latin typeface="Times New Roman" panose="02020603050405020304" pitchFamily="18" charset="0"/>
                <a:ea typeface="宋体" panose="02010600030101010101" pitchFamily="2" charset="-122"/>
                <a:cs typeface="+mn-cs"/>
              </a:rPr>
              <a:t>;   </a:t>
            </a:r>
            <a:r>
              <a:rPr kumimoji="1" lang="en-US" altLang="zh-CN" i="1" kern="1200" cap="none" spc="0" normalizeH="0" baseline="0" noProof="0">
                <a:solidFill>
                  <a:schemeClr val="tx1"/>
                </a:solidFill>
                <a:latin typeface="Times New Roman" panose="02020603050405020304" pitchFamily="18" charset="0"/>
                <a:ea typeface="宋体" panose="02010600030101010101" pitchFamily="2" charset="-122"/>
                <a:cs typeface="+mn-cs"/>
              </a:rPr>
              <a:t>j</a:t>
            </a:r>
            <a:r>
              <a:rPr kumimoji="1" lang="en-US" altLang="zh-CN" kern="1200" cap="none" spc="0" normalizeH="0" baseline="0" noProof="0">
                <a:solidFill>
                  <a:schemeClr val="tx1"/>
                </a:solidFill>
                <a:latin typeface="Times New Roman" panose="02020603050405020304" pitchFamily="18" charset="0"/>
                <a:ea typeface="宋体" panose="02010600030101010101" pitchFamily="2" charset="-122"/>
                <a:cs typeface="+mn-cs"/>
              </a:rPr>
              <a:t> + +) </a:t>
            </a:r>
            <a:endParaRPr kumimoji="1" lang="en-US" altLang="zh-CN" kern="1200" cap="none" spc="0" normalizeH="0" baseline="0" noProof="0">
              <a:solidFill>
                <a:schemeClr val="tx1"/>
              </a:solidFill>
              <a:latin typeface="Times New Roman" panose="02020603050405020304" pitchFamily="18" charset="0"/>
              <a:ea typeface="宋体" panose="02010600030101010101" pitchFamily="2" charset="-122"/>
              <a:cs typeface="+mn-cs"/>
            </a:endParaRPr>
          </a:p>
          <a:p>
            <a:pPr marR="0" defTabSz="914400" eaLnBrk="1" hangingPunct="1">
              <a:lnSpc>
                <a:spcPct val="80000"/>
              </a:lnSpc>
              <a:spcBef>
                <a:spcPct val="50000"/>
              </a:spcBef>
              <a:buClrTx/>
              <a:buSzTx/>
              <a:buFontTx/>
              <a:buNone/>
              <a:defRPr/>
            </a:pPr>
            <a:r>
              <a:rPr kumimoji="1" lang="en-US" altLang="zh-CN" kern="1200" cap="none" spc="0" normalizeH="0" baseline="0" noProof="0">
                <a:solidFill>
                  <a:schemeClr val="tx1"/>
                </a:solidFill>
                <a:latin typeface="Times New Roman" panose="02020603050405020304" pitchFamily="18" charset="0"/>
                <a:ea typeface="宋体" panose="02010600030101010101" pitchFamily="2" charset="-122"/>
                <a:cs typeface="+mn-cs"/>
              </a:rPr>
              <a:t>        if  ( r[ </a:t>
            </a:r>
            <a:r>
              <a:rPr kumimoji="1" lang="en-US" altLang="zh-CN" i="1" kern="1200" cap="none" spc="0" normalizeH="0" baseline="0" noProof="0">
                <a:solidFill>
                  <a:schemeClr val="tx1"/>
                </a:solidFill>
                <a:latin typeface="Times New Roman" panose="02020603050405020304" pitchFamily="18" charset="0"/>
                <a:ea typeface="宋体" panose="02010600030101010101" pitchFamily="2" charset="-122"/>
                <a:cs typeface="+mn-cs"/>
              </a:rPr>
              <a:t>j</a:t>
            </a:r>
            <a:r>
              <a:rPr kumimoji="1" lang="en-US" altLang="zh-CN" kern="1200" cap="none" spc="0" normalizeH="0" baseline="0" noProof="0">
                <a:solidFill>
                  <a:schemeClr val="tx1"/>
                </a:solidFill>
                <a:latin typeface="Times New Roman" panose="02020603050405020304" pitchFamily="18" charset="0"/>
                <a:ea typeface="宋体" panose="02010600030101010101" pitchFamily="2" charset="-122"/>
                <a:cs typeface="+mn-cs"/>
              </a:rPr>
              <a:t> +1] &lt; r[ </a:t>
            </a:r>
            <a:r>
              <a:rPr kumimoji="1" lang="en-US" altLang="zh-CN" i="1" kern="1200" cap="none" spc="0" normalizeH="0" baseline="0" noProof="0">
                <a:solidFill>
                  <a:schemeClr val="tx1"/>
                </a:solidFill>
                <a:latin typeface="Times New Roman" panose="02020603050405020304" pitchFamily="18" charset="0"/>
                <a:ea typeface="宋体" panose="02010600030101010101" pitchFamily="2" charset="-122"/>
                <a:cs typeface="+mn-cs"/>
              </a:rPr>
              <a:t>j </a:t>
            </a:r>
            <a:r>
              <a:rPr kumimoji="1" lang="en-US" altLang="zh-CN" kern="1200" cap="none" spc="0" normalizeH="0" baseline="0" noProof="0">
                <a:solidFill>
                  <a:schemeClr val="tx1"/>
                </a:solidFill>
                <a:latin typeface="Times New Roman" panose="02020603050405020304" pitchFamily="18" charset="0"/>
                <a:ea typeface="宋体" panose="02010600030101010101" pitchFamily="2" charset="-122"/>
                <a:cs typeface="+mn-cs"/>
              </a:rPr>
              <a:t>])  </a:t>
            </a:r>
            <a:endParaRPr kumimoji="1" lang="en-US" altLang="zh-CN" kern="1200" cap="none" spc="0" normalizeH="0" baseline="0" noProof="0">
              <a:solidFill>
                <a:schemeClr val="tx1"/>
              </a:solidFill>
              <a:latin typeface="Times New Roman" panose="02020603050405020304" pitchFamily="18" charset="0"/>
              <a:ea typeface="宋体" panose="02010600030101010101" pitchFamily="2" charset="-122"/>
              <a:cs typeface="+mn-cs"/>
            </a:endParaRPr>
          </a:p>
          <a:p>
            <a:pPr marR="0" defTabSz="914400" eaLnBrk="1" hangingPunct="1">
              <a:lnSpc>
                <a:spcPct val="80000"/>
              </a:lnSpc>
              <a:spcBef>
                <a:spcPct val="50000"/>
              </a:spcBef>
              <a:buClrTx/>
              <a:buSzTx/>
              <a:buFontTx/>
              <a:buNone/>
              <a:defRPr/>
            </a:pPr>
            <a:r>
              <a:rPr kumimoji="1" lang="en-US" altLang="zh-CN" kern="1200" cap="none" spc="0" normalizeH="0" baseline="0" noProof="0">
                <a:solidFill>
                  <a:schemeClr val="tx1"/>
                </a:solidFill>
                <a:latin typeface="Times New Roman" panose="02020603050405020304" pitchFamily="18" charset="0"/>
                <a:ea typeface="宋体" panose="02010600030101010101" pitchFamily="2" charset="-122"/>
                <a:cs typeface="+mn-cs"/>
              </a:rPr>
              <a:t>             r[ </a:t>
            </a:r>
            <a:r>
              <a:rPr kumimoji="1" lang="en-US" altLang="zh-CN" i="1" kern="1200" cap="none" spc="0" normalizeH="0" baseline="0" noProof="0">
                <a:solidFill>
                  <a:schemeClr val="tx1"/>
                </a:solidFill>
                <a:latin typeface="Times New Roman" panose="02020603050405020304" pitchFamily="18" charset="0"/>
                <a:ea typeface="宋体" panose="02010600030101010101" pitchFamily="2" charset="-122"/>
                <a:cs typeface="+mn-cs"/>
              </a:rPr>
              <a:t>j</a:t>
            </a:r>
            <a:r>
              <a:rPr kumimoji="1" lang="en-US" altLang="zh-CN" kern="1200" cap="none" spc="0" normalizeH="0" baseline="0" noProof="0">
                <a:solidFill>
                  <a:schemeClr val="tx1"/>
                </a:solidFill>
                <a:latin typeface="Times New Roman" panose="02020603050405020304" pitchFamily="18" charset="0"/>
                <a:ea typeface="宋体" panose="02010600030101010101" pitchFamily="2" charset="-122"/>
                <a:cs typeface="+mn-cs"/>
              </a:rPr>
              <a:t> ] </a:t>
            </a:r>
            <a:r>
              <a:rPr kumimoji="1" lang="en-US" altLang="zh-CN" kern="1200" cap="none" spc="0" normalizeH="0" baseline="0" noProof="0">
                <a:solidFill>
                  <a:schemeClr val="tx1"/>
                </a:solidFill>
                <a:latin typeface="Times New Roman" panose="02020603050405020304" pitchFamily="18" charset="0"/>
                <a:ea typeface="宋体" panose="02010600030101010101" pitchFamily="2" charset="-122"/>
                <a:cs typeface="+mn-cs"/>
                <a:sym typeface="Wingdings" panose="05000000000000000000" pitchFamily="2" charset="2"/>
              </a:rPr>
              <a:t></a:t>
            </a:r>
            <a:r>
              <a:rPr kumimoji="1" lang="en-US" altLang="zh-CN" kern="1200" cap="none" spc="0" normalizeH="0" baseline="0" noProof="0">
                <a:solidFill>
                  <a:schemeClr val="tx1"/>
                </a:solidFill>
                <a:latin typeface="Times New Roman" panose="02020603050405020304" pitchFamily="18" charset="0"/>
                <a:ea typeface="宋体" panose="02010600030101010101" pitchFamily="2" charset="-122"/>
                <a:cs typeface="+mn-cs"/>
              </a:rPr>
              <a:t> r[ </a:t>
            </a:r>
            <a:r>
              <a:rPr kumimoji="1" lang="en-US" altLang="zh-CN" i="1" kern="1200" cap="none" spc="0" normalizeH="0" baseline="0" noProof="0">
                <a:solidFill>
                  <a:schemeClr val="tx1"/>
                </a:solidFill>
                <a:latin typeface="Times New Roman" panose="02020603050405020304" pitchFamily="18" charset="0"/>
                <a:ea typeface="宋体" panose="02010600030101010101" pitchFamily="2" charset="-122"/>
                <a:cs typeface="+mn-cs"/>
              </a:rPr>
              <a:t>j </a:t>
            </a:r>
            <a:r>
              <a:rPr kumimoji="1" lang="en-US" altLang="zh-CN" kern="1200" cap="none" spc="0" normalizeH="0" baseline="0" noProof="0">
                <a:solidFill>
                  <a:schemeClr val="tx1"/>
                </a:solidFill>
                <a:latin typeface="Times New Roman" panose="02020603050405020304" pitchFamily="18" charset="0"/>
                <a:ea typeface="宋体" panose="02010600030101010101" pitchFamily="2" charset="-122"/>
                <a:cs typeface="+mn-cs"/>
              </a:rPr>
              <a:t>+ 1 ];</a:t>
            </a:r>
            <a:endParaRPr kumimoji="1" lang="en-US" altLang="zh-CN" kern="1200" cap="none" spc="0" normalizeH="0" baseline="0" noProof="0">
              <a:solidFill>
                <a:schemeClr val="tx1"/>
              </a:solidFill>
              <a:latin typeface="Times New Roman" panose="02020603050405020304" pitchFamily="18" charset="0"/>
              <a:ea typeface="宋体" panose="02010600030101010101" pitchFamily="2" charset="-122"/>
              <a:cs typeface="+mn-cs"/>
            </a:endParaRPr>
          </a:p>
        </p:txBody>
      </p:sp>
      <p:sp>
        <p:nvSpPr>
          <p:cNvPr id="9527" name="Rectangle 311"/>
          <p:cNvSpPr/>
          <p:nvPr/>
        </p:nvSpPr>
        <p:spPr>
          <a:xfrm>
            <a:off x="4449763" y="1431925"/>
            <a:ext cx="3017837" cy="549275"/>
          </a:xfrm>
          <a:prstGeom prst="rect">
            <a:avLst/>
          </a:prstGeom>
          <a:noFill/>
          <a:ln w="9525">
            <a:noFill/>
          </a:ln>
        </p:spPr>
        <p:txBody>
          <a:bodyPr wrap="none">
            <a:spAutoFit/>
          </a:bodyPr>
          <a:p>
            <a:pPr eaLnBrk="1" hangingPunct="1">
              <a:lnSpc>
                <a:spcPct val="125000"/>
              </a:lnSpc>
            </a:pPr>
            <a:r>
              <a:rPr lang="en-US" altLang="zh-CN" dirty="0">
                <a:latin typeface="Times New Roman" panose="02020603050405020304" pitchFamily="18" charset="0"/>
                <a:ea typeface="宋体" panose="02010600030101010101" pitchFamily="2" charset="-122"/>
              </a:rPr>
              <a:t>for ( </a:t>
            </a:r>
            <a:r>
              <a:rPr lang="en-US" altLang="zh-CN" i="1" dirty="0">
                <a:latin typeface="Times New Roman" panose="02020603050405020304" pitchFamily="18" charset="0"/>
                <a:ea typeface="宋体" panose="02010600030101010101" pitchFamily="2" charset="-122"/>
              </a:rPr>
              <a:t>i</a:t>
            </a:r>
            <a:r>
              <a:rPr lang="en-US" altLang="zh-CN" dirty="0">
                <a:latin typeface="Times New Roman" panose="02020603050405020304" pitchFamily="18" charset="0"/>
                <a:ea typeface="宋体" panose="02010600030101010101" pitchFamily="2" charset="-122"/>
              </a:rPr>
              <a:t> = </a:t>
            </a:r>
            <a:r>
              <a:rPr lang="en-US" altLang="zh-CN" i="1" dirty="0">
                <a:latin typeface="Times New Roman" panose="02020603050405020304" pitchFamily="18" charset="0"/>
                <a:ea typeface="宋体" panose="02010600030101010101" pitchFamily="2" charset="-122"/>
              </a:rPr>
              <a:t>n</a:t>
            </a:r>
            <a:r>
              <a:rPr lang="en-US" altLang="zh-CN" dirty="0">
                <a:latin typeface="Times New Roman" panose="02020603050405020304" pitchFamily="18" charset="0"/>
                <a:ea typeface="宋体" panose="02010600030101010101" pitchFamily="2" charset="-122"/>
              </a:rPr>
              <a:t>; </a:t>
            </a:r>
            <a:r>
              <a:rPr lang="en-US" altLang="zh-CN" i="1" dirty="0">
                <a:latin typeface="Times New Roman" panose="02020603050405020304" pitchFamily="18" charset="0"/>
                <a:ea typeface="宋体" panose="02010600030101010101" pitchFamily="2" charset="-122"/>
              </a:rPr>
              <a:t>i</a:t>
            </a:r>
            <a:r>
              <a:rPr lang="en-US" altLang="zh-CN" dirty="0">
                <a:latin typeface="Times New Roman" panose="02020603050405020304" pitchFamily="18" charset="0"/>
                <a:ea typeface="宋体" panose="02010600030101010101" pitchFamily="2" charset="-122"/>
              </a:rPr>
              <a:t> &gt; 1; </a:t>
            </a:r>
            <a:r>
              <a:rPr lang="en-US" altLang="zh-CN" i="1" dirty="0">
                <a:latin typeface="Times New Roman" panose="02020603050405020304" pitchFamily="18" charset="0"/>
                <a:ea typeface="宋体" panose="02010600030101010101" pitchFamily="2" charset="-122"/>
              </a:rPr>
              <a:t>i</a:t>
            </a:r>
            <a:r>
              <a:rPr lang="en-US" altLang="zh-CN" dirty="0">
                <a:latin typeface="Times New Roman" panose="02020603050405020304" pitchFamily="18" charset="0"/>
                <a:ea typeface="宋体" panose="02010600030101010101" pitchFamily="2" charset="-122"/>
              </a:rPr>
              <a:t> - - ) </a:t>
            </a:r>
            <a:endParaRPr lang="en-US" altLang="zh-CN" dirty="0">
              <a:latin typeface="Times New Roman" panose="02020603050405020304" pitchFamily="18" charset="0"/>
              <a:ea typeface="宋体" panose="02010600030101010101" pitchFamily="2" charset="-122"/>
            </a:endParaRPr>
          </a:p>
        </p:txBody>
      </p:sp>
      <p:sp useBgFill="1">
        <p:nvSpPr>
          <p:cNvPr id="9520" name="Text Box 304"/>
          <p:cNvSpPr txBox="1">
            <a:spLocks noChangeArrowheads="1"/>
          </p:cNvSpPr>
          <p:nvPr/>
        </p:nvSpPr>
        <p:spPr bwMode="auto">
          <a:xfrm>
            <a:off x="6858000" y="1905000"/>
            <a:ext cx="446088" cy="549275"/>
          </a:xfrm>
          <a:prstGeom prst="rect">
            <a:avLst/>
          </a:prstGeom>
          <a:ln w="9525">
            <a:noFill/>
            <a:miter lim="800000"/>
          </a:ln>
          <a:effectLst/>
        </p:spPr>
        <p:txBody>
          <a:bodyPr wrap="none">
            <a:spAutoFit/>
          </a:bodyPr>
          <a:lstStyle/>
          <a:p>
            <a:pPr marR="0" defTabSz="914400" eaLnBrk="1" hangingPunct="1">
              <a:lnSpc>
                <a:spcPct val="125000"/>
              </a:lnSpc>
              <a:buClrTx/>
              <a:buSzTx/>
              <a:buFontTx/>
              <a:buNone/>
              <a:defRPr/>
            </a:pPr>
            <a:r>
              <a:rPr kumimoji="1" lang="en-US" altLang="zh-CN" i="1" kern="1200" cap="none" spc="0" normalizeH="0" baseline="0" noProof="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cs typeface="+mn-cs"/>
              </a:rPr>
              <a:t>i</a:t>
            </a:r>
            <a:r>
              <a:rPr kumimoji="1" lang="en-US" altLang="zh-CN" kern="1200" cap="none" spc="0" normalizeH="0" baseline="0" noProof="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cs typeface="+mn-cs"/>
              </a:rPr>
              <a:t> </a:t>
            </a:r>
            <a:r>
              <a:rPr kumimoji="1" lang="en-US" altLang="zh-CN" kern="1200" cap="none" spc="0" normalizeH="0" baseline="0" noProof="0">
                <a:solidFill>
                  <a:schemeClr val="tx1"/>
                </a:solidFill>
                <a:latin typeface="Times New Roman" panose="02020603050405020304" pitchFamily="18" charset="0"/>
                <a:ea typeface="楷体_GB2312" pitchFamily="49" charset="-122"/>
                <a:cs typeface="+mn-cs"/>
              </a:rPr>
              <a:t>;</a:t>
            </a:r>
            <a:endParaRPr kumimoji="1" lang="en-US" altLang="zh-CN" kern="1200" cap="none" spc="0" normalizeH="0" baseline="0" noProof="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cs typeface="+mn-cs"/>
            </a:endParaRPr>
          </a:p>
        </p:txBody>
      </p:sp>
      <p:sp useBgFill="1">
        <p:nvSpPr>
          <p:cNvPr id="9522" name="Rectangle 306"/>
          <p:cNvSpPr/>
          <p:nvPr/>
        </p:nvSpPr>
        <p:spPr>
          <a:xfrm>
            <a:off x="4114800" y="3581400"/>
            <a:ext cx="4876800" cy="1447800"/>
          </a:xfrm>
          <a:prstGeom prst="rect">
            <a:avLst/>
          </a:prstGeom>
          <a:ln w="9525">
            <a:noFill/>
          </a:ln>
        </p:spPr>
        <p:txBody>
          <a:bodyPr anchor="ctr" anchorCtr="0">
            <a:spAutoFit/>
          </a:bodyPr>
          <a:p>
            <a:pPr eaLnBrk="1" hangingPunct="1">
              <a:lnSpc>
                <a:spcPct val="125000"/>
              </a:lnSpc>
            </a:pPr>
            <a:endParaRPr lang="zh-CN" altLang="en-US" dirty="0">
              <a:latin typeface="Times New Roman" panose="02020603050405020304" pitchFamily="18" charset="0"/>
            </a:endParaRPr>
          </a:p>
        </p:txBody>
      </p:sp>
      <p:sp>
        <p:nvSpPr>
          <p:cNvPr id="9529" name="Text Box 313"/>
          <p:cNvSpPr txBox="1"/>
          <p:nvPr/>
        </p:nvSpPr>
        <p:spPr>
          <a:xfrm>
            <a:off x="7772400" y="2362200"/>
            <a:ext cx="381000" cy="549275"/>
          </a:xfrm>
          <a:prstGeom prst="rect">
            <a:avLst/>
          </a:prstGeom>
          <a:noFill/>
          <a:ln w="9525">
            <a:noFill/>
          </a:ln>
        </p:spPr>
        <p:txBody>
          <a:bodyPr wrap="none">
            <a:spAutoFit/>
          </a:bodyPr>
          <a:p>
            <a:pPr eaLnBrk="1" hangingPunct="1">
              <a:lnSpc>
                <a:spcPct val="125000"/>
              </a:lnSpc>
            </a:pPr>
            <a:r>
              <a:rPr lang="en-US" altLang="zh-CN" dirty="0">
                <a:solidFill>
                  <a:schemeClr val="tx1"/>
                </a:solidFill>
                <a:latin typeface="Times New Roman" panose="02020603050405020304" pitchFamily="18" charset="0"/>
              </a:rPr>
              <a:t>{ </a:t>
            </a:r>
            <a:endParaRPr lang="en-US" altLang="zh-CN" dirty="0">
              <a:solidFill>
                <a:schemeClr val="tx1"/>
              </a:solidFill>
              <a:latin typeface="Times New Roman" panose="02020603050405020304" pitchFamily="18" charset="0"/>
            </a:endParaRPr>
          </a:p>
        </p:txBody>
      </p:sp>
      <p:sp>
        <p:nvSpPr>
          <p:cNvPr id="9530" name="Text Box 314"/>
          <p:cNvSpPr txBox="1"/>
          <p:nvPr/>
        </p:nvSpPr>
        <p:spPr>
          <a:xfrm>
            <a:off x="4953000" y="3717925"/>
            <a:ext cx="685800" cy="549275"/>
          </a:xfrm>
          <a:prstGeom prst="rect">
            <a:avLst/>
          </a:prstGeom>
          <a:noFill/>
          <a:ln w="9525">
            <a:noFill/>
          </a:ln>
        </p:spPr>
        <p:txBody>
          <a:bodyPr wrap="none">
            <a:spAutoFit/>
          </a:bodyPr>
          <a:p>
            <a:pPr eaLnBrk="1" hangingPunct="1">
              <a:lnSpc>
                <a:spcPct val="125000"/>
              </a:lnSpc>
            </a:pPr>
            <a:r>
              <a:rPr lang="en-US" altLang="zh-CN" dirty="0">
                <a:solidFill>
                  <a:schemeClr val="tx1"/>
                </a:solidFill>
                <a:latin typeface="Times New Roman" panose="02020603050405020304" pitchFamily="18" charset="0"/>
              </a:rPr>
              <a:t>    } </a:t>
            </a:r>
            <a:endParaRPr lang="en-US" altLang="zh-CN" dirty="0">
              <a:solidFill>
                <a:schemeClr val="tx1"/>
              </a:solidFill>
              <a:latin typeface="Times New Roman" panose="02020603050405020304" pitchFamily="18" charset="0"/>
            </a:endParaRPr>
          </a:p>
        </p:txBody>
      </p:sp>
      <p:sp useBgFill="1">
        <p:nvSpPr>
          <p:cNvPr id="9518" name="Text Box 302"/>
          <p:cNvSpPr txBox="1"/>
          <p:nvPr/>
        </p:nvSpPr>
        <p:spPr>
          <a:xfrm>
            <a:off x="4429125" y="1271588"/>
            <a:ext cx="3952875" cy="785812"/>
          </a:xfrm>
          <a:prstGeom prst="rect">
            <a:avLst/>
          </a:prstGeom>
          <a:ln w="9525">
            <a:noFill/>
          </a:ln>
        </p:spPr>
        <p:txBody>
          <a:bodyPr>
            <a:spAutoFit/>
          </a:bodyPr>
          <a:p>
            <a:pPr eaLnBrk="1" hangingPunct="1">
              <a:lnSpc>
                <a:spcPct val="80000"/>
              </a:lnSpc>
              <a:spcBef>
                <a:spcPct val="50000"/>
              </a:spcBef>
            </a:pPr>
            <a:r>
              <a:rPr lang="en-US" altLang="zh-CN" dirty="0">
                <a:solidFill>
                  <a:schemeClr val="tx1"/>
                </a:solidFill>
                <a:latin typeface="Times New Roman" panose="02020603050405020304" pitchFamily="18" charset="0"/>
                <a:ea typeface="宋体" panose="02010600030101010101" pitchFamily="2" charset="-122"/>
              </a:rPr>
              <a:t>while ( </a:t>
            </a:r>
            <a:r>
              <a:rPr lang="en-US" altLang="zh-CN" i="1" dirty="0">
                <a:solidFill>
                  <a:schemeClr val="tx1"/>
                </a:solidFill>
                <a:latin typeface="Times New Roman" panose="02020603050405020304" pitchFamily="18" charset="0"/>
                <a:ea typeface="宋体" panose="02010600030101010101" pitchFamily="2" charset="-122"/>
              </a:rPr>
              <a:t>i</a:t>
            </a:r>
            <a:r>
              <a:rPr lang="en-US" altLang="zh-CN" dirty="0">
                <a:solidFill>
                  <a:schemeClr val="tx1"/>
                </a:solidFill>
                <a:latin typeface="Times New Roman" panose="02020603050405020304" pitchFamily="18" charset="0"/>
                <a:ea typeface="宋体" panose="02010600030101010101" pitchFamily="2" charset="-122"/>
              </a:rPr>
              <a:t> &gt;1) </a:t>
            </a:r>
            <a:r>
              <a:rPr lang="en-US" altLang="zh-CN" dirty="0">
                <a:solidFill>
                  <a:schemeClr val="tx1"/>
                </a:solidFill>
                <a:latin typeface="宋体" panose="02010600030101010101" pitchFamily="2" charset="-122"/>
                <a:ea typeface="宋体" panose="02010600030101010101" pitchFamily="2" charset="-122"/>
              </a:rPr>
              <a:t>{</a:t>
            </a:r>
            <a:r>
              <a:rPr lang="en-US" altLang="zh-CN" dirty="0">
                <a:solidFill>
                  <a:schemeClr val="tx1"/>
                </a:solidFill>
                <a:latin typeface="Times New Roman" panose="02020603050405020304" pitchFamily="18" charset="0"/>
                <a:ea typeface="宋体" panose="02010600030101010101" pitchFamily="2" charset="-122"/>
              </a:rPr>
              <a:t> </a:t>
            </a:r>
            <a:endParaRPr lang="en-US" altLang="zh-CN" dirty="0">
              <a:solidFill>
                <a:schemeClr val="tx1"/>
              </a:solidFill>
              <a:latin typeface="Times New Roman" panose="02020603050405020304" pitchFamily="18" charset="0"/>
              <a:ea typeface="宋体" panose="02010600030101010101" pitchFamily="2" charset="-122"/>
            </a:endParaRPr>
          </a:p>
          <a:p>
            <a:pPr eaLnBrk="1" hangingPunct="1">
              <a:lnSpc>
                <a:spcPct val="60000"/>
              </a:lnSpc>
              <a:spcBef>
                <a:spcPct val="50000"/>
              </a:spcBef>
            </a:pPr>
            <a:endParaRPr lang="en-US" altLang="zh-CN" dirty="0">
              <a:solidFill>
                <a:schemeClr val="tx1"/>
              </a:solidFill>
              <a:latin typeface="Times New Roman" panose="02020603050405020304" pitchFamily="18" charset="0"/>
              <a:ea typeface="宋体" panose="02010600030101010101" pitchFamily="2" charset="-122"/>
            </a:endParaRPr>
          </a:p>
        </p:txBody>
      </p:sp>
      <p:sp>
        <p:nvSpPr>
          <p:cNvPr id="9531" name="Text Box 315"/>
          <p:cNvSpPr txBox="1"/>
          <p:nvPr/>
        </p:nvSpPr>
        <p:spPr>
          <a:xfrm>
            <a:off x="4495800" y="4556125"/>
            <a:ext cx="1395413" cy="549275"/>
          </a:xfrm>
          <a:prstGeom prst="rect">
            <a:avLst/>
          </a:prstGeom>
          <a:noFill/>
          <a:ln w="9525">
            <a:noFill/>
          </a:ln>
        </p:spPr>
        <p:txBody>
          <a:bodyPr wrap="none">
            <a:spAutoFit/>
          </a:bodyPr>
          <a:p>
            <a:pPr eaLnBrk="1" hangingPunct="1">
              <a:lnSpc>
                <a:spcPct val="125000"/>
              </a:lnSpc>
            </a:pPr>
            <a:r>
              <a:rPr lang="en-US" altLang="zh-CN" dirty="0">
                <a:solidFill>
                  <a:schemeClr val="tx1"/>
                </a:solidFill>
                <a:latin typeface="Times New Roman" panose="02020603050405020304" pitchFamily="18" charset="0"/>
              </a:rPr>
              <a:t>} // while </a:t>
            </a:r>
            <a:endParaRPr lang="en-US" altLang="zh-CN" dirty="0">
              <a:solidFill>
                <a:schemeClr val="tx1"/>
              </a:solidFill>
              <a:latin typeface="Times New Roman" panose="02020603050405020304" pitchFamily="18" charset="0"/>
            </a:endParaRPr>
          </a:p>
        </p:txBody>
      </p:sp>
      <p:sp useBgFill="1">
        <p:nvSpPr>
          <p:cNvPr id="9523" name="Text Box 307"/>
          <p:cNvSpPr txBox="1"/>
          <p:nvPr/>
        </p:nvSpPr>
        <p:spPr>
          <a:xfrm>
            <a:off x="4495800" y="911225"/>
            <a:ext cx="1371600" cy="384175"/>
          </a:xfrm>
          <a:prstGeom prst="rect">
            <a:avLst/>
          </a:prstGeom>
          <a:ln w="9525">
            <a:noFill/>
          </a:ln>
        </p:spPr>
        <p:txBody>
          <a:bodyPr>
            <a:spAutoFit/>
          </a:bodyPr>
          <a:p>
            <a:pPr eaLnBrk="1" hangingPunct="1">
              <a:lnSpc>
                <a:spcPct val="80000"/>
              </a:lnSpc>
              <a:spcBef>
                <a:spcPct val="50000"/>
              </a:spcBef>
            </a:pPr>
            <a:r>
              <a:rPr lang="en-US" altLang="zh-CN" i="1" dirty="0">
                <a:solidFill>
                  <a:schemeClr val="tx1"/>
                </a:solidFill>
                <a:latin typeface="Times New Roman" panose="02020603050405020304" pitchFamily="18" charset="0"/>
                <a:ea typeface="宋体" panose="02010600030101010101" pitchFamily="2" charset="-122"/>
              </a:rPr>
              <a:t>i</a:t>
            </a:r>
            <a:r>
              <a:rPr lang="en-US" altLang="zh-CN" dirty="0">
                <a:solidFill>
                  <a:schemeClr val="tx1"/>
                </a:solidFill>
                <a:latin typeface="Times New Roman" panose="02020603050405020304" pitchFamily="18" charset="0"/>
                <a:ea typeface="宋体" panose="02010600030101010101" pitchFamily="2" charset="-122"/>
              </a:rPr>
              <a:t> = </a:t>
            </a:r>
            <a:r>
              <a:rPr lang="en-US" altLang="zh-CN" i="1" dirty="0">
                <a:solidFill>
                  <a:schemeClr val="tx1"/>
                </a:solidFill>
                <a:latin typeface="Times New Roman" panose="02020603050405020304" pitchFamily="18" charset="0"/>
                <a:ea typeface="宋体" panose="02010600030101010101" pitchFamily="2" charset="-122"/>
              </a:rPr>
              <a:t>n</a:t>
            </a:r>
            <a:r>
              <a:rPr lang="en-US" altLang="zh-CN" dirty="0">
                <a:solidFill>
                  <a:schemeClr val="tx1"/>
                </a:solidFill>
                <a:latin typeface="Times New Roman" panose="02020603050405020304" pitchFamily="18" charset="0"/>
                <a:ea typeface="宋体" panose="02010600030101010101" pitchFamily="2" charset="-122"/>
              </a:rPr>
              <a:t> ; </a:t>
            </a:r>
            <a:endParaRPr lang="en-US" altLang="zh-CN" dirty="0">
              <a:solidFill>
                <a:schemeClr val="tx1"/>
              </a:solidFill>
              <a:latin typeface="Times New Roman" panose="02020603050405020304" pitchFamily="18" charset="0"/>
              <a:ea typeface="宋体" panose="02010600030101010101" pitchFamily="2" charset="-122"/>
            </a:endParaRPr>
          </a:p>
        </p:txBody>
      </p:sp>
      <p:sp useBgFill="1">
        <p:nvSpPr>
          <p:cNvPr id="9535" name="Rectangle 319"/>
          <p:cNvSpPr/>
          <p:nvPr/>
        </p:nvSpPr>
        <p:spPr>
          <a:xfrm>
            <a:off x="4876800" y="4232275"/>
            <a:ext cx="1076325" cy="403225"/>
          </a:xfrm>
          <a:prstGeom prst="rect">
            <a:avLst/>
          </a:prstGeom>
          <a:ln w="9525">
            <a:noFill/>
          </a:ln>
        </p:spPr>
        <p:txBody>
          <a:bodyPr wrap="none">
            <a:spAutoFit/>
          </a:bodyPr>
          <a:p>
            <a:pPr eaLnBrk="1" hangingPunct="1">
              <a:lnSpc>
                <a:spcPct val="85000"/>
              </a:lnSpc>
            </a:pPr>
            <a:r>
              <a:rPr lang="en-US" altLang="zh-CN" i="1" dirty="0">
                <a:solidFill>
                  <a:schemeClr val="tx1"/>
                </a:solidFill>
                <a:latin typeface="Times New Roman" panose="02020603050405020304" pitchFamily="18" charset="0"/>
                <a:ea typeface="宋体" panose="02010600030101010101" pitchFamily="2" charset="-122"/>
              </a:rPr>
              <a:t>i</a:t>
            </a:r>
            <a:r>
              <a:rPr lang="en-US" altLang="zh-CN" dirty="0">
                <a:solidFill>
                  <a:schemeClr val="tx1"/>
                </a:solidFill>
                <a:latin typeface="Times New Roman" panose="02020603050405020304" pitchFamily="18" charset="0"/>
                <a:ea typeface="宋体" panose="02010600030101010101" pitchFamily="2" charset="-122"/>
              </a:rPr>
              <a:t> = </a:t>
            </a:r>
            <a:r>
              <a:rPr lang="en-US" altLang="zh-CN" i="1" dirty="0">
                <a:solidFill>
                  <a:schemeClr val="tx1"/>
                </a:solidFill>
                <a:latin typeface="Times New Roman" panose="02020603050405020304" pitchFamily="18" charset="0"/>
                <a:ea typeface="宋体" panose="02010600030101010101" pitchFamily="2" charset="-122"/>
              </a:rPr>
              <a:t>k </a:t>
            </a:r>
            <a:r>
              <a:rPr lang="en-US" altLang="zh-CN" dirty="0">
                <a:solidFill>
                  <a:schemeClr val="tx1"/>
                </a:solidFill>
                <a:latin typeface="Times New Roman" panose="02020603050405020304" pitchFamily="18" charset="0"/>
                <a:ea typeface="宋体" panose="02010600030101010101" pitchFamily="2" charset="-122"/>
              </a:rPr>
              <a:t>;  </a:t>
            </a:r>
            <a:endParaRPr lang="en-US" altLang="zh-CN" dirty="0">
              <a:solidFill>
                <a:schemeClr val="tx1"/>
              </a:solidFill>
              <a:latin typeface="楷体_GB2312" pitchFamily="49" charset="-122"/>
            </a:endParaRPr>
          </a:p>
        </p:txBody>
      </p:sp>
      <p:sp>
        <p:nvSpPr>
          <p:cNvPr id="9536" name="Rectangle 320"/>
          <p:cNvSpPr/>
          <p:nvPr/>
        </p:nvSpPr>
        <p:spPr>
          <a:xfrm>
            <a:off x="4070350" y="441325"/>
            <a:ext cx="4387850" cy="549275"/>
          </a:xfrm>
          <a:prstGeom prst="rect">
            <a:avLst/>
          </a:prstGeom>
          <a:noFill/>
          <a:ln w="9525">
            <a:noFill/>
          </a:ln>
        </p:spPr>
        <p:txBody>
          <a:bodyPr wrap="none">
            <a:spAutoFit/>
          </a:bodyPr>
          <a:p>
            <a:pPr eaLnBrk="1" hangingPunct="1">
              <a:lnSpc>
                <a:spcPct val="125000"/>
              </a:lnSpc>
            </a:pPr>
            <a:r>
              <a:rPr lang="en-US" altLang="zh-CN" dirty="0">
                <a:solidFill>
                  <a:schemeClr val="tx1"/>
                </a:solidFill>
                <a:latin typeface="Times New Roman" panose="02020603050405020304" pitchFamily="18" charset="0"/>
                <a:ea typeface="黑体" panose="02010609060101010101" pitchFamily="49" charset="-122"/>
              </a:rPr>
              <a:t>Void  BubbleSort(SqList  &amp;L) { </a:t>
            </a:r>
            <a:endParaRPr lang="en-US" altLang="zh-CN" dirty="0">
              <a:solidFill>
                <a:schemeClr val="tx1"/>
              </a:solidFill>
              <a:latin typeface="Times New Roman" panose="02020603050405020304" pitchFamily="18" charset="0"/>
              <a:ea typeface="黑体" panose="02010609060101010101" pitchFamily="49" charset="-122"/>
            </a:endParaRPr>
          </a:p>
        </p:txBody>
      </p:sp>
      <p:sp useBgFill="1">
        <p:nvSpPr>
          <p:cNvPr id="9538" name="Text Box 322"/>
          <p:cNvSpPr txBox="1">
            <a:spLocks noChangeArrowheads="1"/>
          </p:cNvSpPr>
          <p:nvPr/>
        </p:nvSpPr>
        <p:spPr bwMode="auto">
          <a:xfrm>
            <a:off x="4191000" y="5130800"/>
            <a:ext cx="4724400" cy="1317625"/>
          </a:xfrm>
          <a:prstGeom prst="rect">
            <a:avLst/>
          </a:prstGeom>
          <a:ln w="9525">
            <a:noFill/>
            <a:miter lim="800000"/>
          </a:ln>
          <a:effectLst/>
        </p:spPr>
        <p:txBody>
          <a:bodyPr wrap="none">
            <a:spAutoFit/>
          </a:bodyPr>
          <a:lstStyle/>
          <a:p>
            <a:pPr marR="0" defTabSz="914400" eaLnBrk="1" hangingPunct="1">
              <a:lnSpc>
                <a:spcPct val="85000"/>
              </a:lnSpc>
              <a:buClrTx/>
              <a:buSzTx/>
              <a:buFontTx/>
              <a:buNone/>
              <a:defRPr/>
            </a:pPr>
            <a:r>
              <a:rPr kumimoji="1" lang="en-US" altLang="zh-CN" kern="1200" cap="none" spc="0" normalizeH="0" baseline="0" noProof="0">
                <a:solidFill>
                  <a:schemeClr val="tx1"/>
                </a:solidFill>
                <a:latin typeface="Times New Roman" panose="02020603050405020304" pitchFamily="18" charset="0"/>
                <a:ea typeface="楷体_GB2312" pitchFamily="49" charset="-122"/>
                <a:cs typeface="+mn-cs"/>
              </a:rPr>
              <a:t>}                                                          </a:t>
            </a:r>
            <a:endParaRPr kumimoji="1" lang="en-US" altLang="zh-CN" kern="1200" cap="none" spc="0" normalizeH="0" baseline="0" noProof="0">
              <a:solidFill>
                <a:schemeClr val="tx1"/>
              </a:solidFill>
              <a:latin typeface="Times New Roman" panose="02020603050405020304" pitchFamily="18" charset="0"/>
              <a:ea typeface="楷体_GB2312" pitchFamily="49" charset="-122"/>
              <a:cs typeface="+mn-cs"/>
            </a:endParaRPr>
          </a:p>
          <a:p>
            <a:pPr marR="0" defTabSz="914400" eaLnBrk="1" hangingPunct="1">
              <a:lnSpc>
                <a:spcPct val="125000"/>
              </a:lnSpc>
              <a:buClrTx/>
              <a:buSzTx/>
              <a:buFontTx/>
              <a:buNone/>
              <a:defRPr/>
            </a:pPr>
            <a:r>
              <a:rPr kumimoji="1" lang="en-US" altLang="zh-CN" kern="1200" cap="none" spc="0" normalizeH="0" baseline="0" noProof="0">
                <a:solidFill>
                  <a:schemeClr val="tx1"/>
                </a:solidFill>
                <a:latin typeface="Times New Roman" panose="02020603050405020304" pitchFamily="18" charset="0"/>
                <a:ea typeface="楷体_GB2312" pitchFamily="49" charset="-122"/>
                <a:cs typeface="+mn-cs"/>
              </a:rPr>
              <a:t>                 </a:t>
            </a:r>
            <a:r>
              <a:rPr kumimoji="1" lang="zh-CN" altLang="en-US" kern="1200" cap="none" spc="0" normalizeH="0" baseline="0" noProof="0">
                <a:solidFill>
                  <a:srgbClr val="FF3300"/>
                </a:solidFill>
                <a:effectLst>
                  <a:outerShdw blurRad="38100" dist="38100" dir="2700000" algn="tl">
                    <a:srgbClr val="C0C0C0"/>
                  </a:outerShdw>
                </a:effectLst>
                <a:latin typeface="Times New Roman" panose="02020603050405020304" pitchFamily="18" charset="0"/>
                <a:ea typeface="楷体_GB2312" pitchFamily="49" charset="-122"/>
                <a:cs typeface="+mn-cs"/>
              </a:rPr>
              <a:t>冒泡排序算法</a:t>
            </a:r>
            <a:r>
              <a:rPr kumimoji="1" lang="zh-CN" altLang="en-US" kern="1200" cap="none" spc="0" normalizeH="0" baseline="0" noProof="0">
                <a:solidFill>
                  <a:schemeClr val="tx1"/>
                </a:solidFill>
                <a:latin typeface="Times New Roman" panose="02020603050405020304" pitchFamily="18" charset="0"/>
                <a:ea typeface="楷体_GB2312" pitchFamily="49" charset="-122"/>
                <a:cs typeface="+mn-cs"/>
              </a:rPr>
              <a:t> </a:t>
            </a:r>
            <a:endParaRPr kumimoji="1" lang="zh-CN" altLang="en-US" kern="1200" cap="none" spc="0" normalizeH="0" baseline="0" noProof="0">
              <a:solidFill>
                <a:schemeClr val="tx1"/>
              </a:solidFill>
              <a:latin typeface="Times New Roman" panose="02020603050405020304" pitchFamily="18" charset="0"/>
              <a:ea typeface="楷体_GB2312" pitchFamily="49" charset="-122"/>
              <a:cs typeface="+mn-cs"/>
            </a:endParaRPr>
          </a:p>
          <a:p>
            <a:pPr marR="0" defTabSz="914400" eaLnBrk="1" hangingPunct="1">
              <a:lnSpc>
                <a:spcPct val="125000"/>
              </a:lnSpc>
              <a:buClrTx/>
              <a:buSzTx/>
              <a:buFontTx/>
              <a:buNone/>
              <a:defRPr/>
            </a:pPr>
            <a:endParaRPr kumimoji="1" lang="en-US" altLang="zh-CN" kern="1200" cap="none" spc="0" normalizeH="0" baseline="0" noProof="0">
              <a:solidFill>
                <a:schemeClr val="tx1"/>
              </a:solidFill>
              <a:latin typeface="Times New Roman" panose="02020603050405020304" pitchFamily="18" charset="0"/>
              <a:ea typeface="楷体_GB2312" pitchFamily="49" charset="-122"/>
              <a:cs typeface="+mn-cs"/>
            </a:endParaRPr>
          </a:p>
        </p:txBody>
      </p:sp>
      <p:grpSp>
        <p:nvGrpSpPr>
          <p:cNvPr id="3" name="Group 327"/>
          <p:cNvGrpSpPr/>
          <p:nvPr/>
        </p:nvGrpSpPr>
        <p:grpSpPr>
          <a:xfrm>
            <a:off x="203200" y="1728788"/>
            <a:ext cx="635000" cy="4900612"/>
            <a:chOff x="1040" y="1104"/>
            <a:chExt cx="400" cy="3087"/>
          </a:xfrm>
        </p:grpSpPr>
        <p:sp useBgFill="1">
          <p:nvSpPr>
            <p:cNvPr id="15428" name="Text Box 328"/>
            <p:cNvSpPr txBox="1"/>
            <p:nvPr/>
          </p:nvSpPr>
          <p:spPr>
            <a:xfrm>
              <a:off x="1040" y="3098"/>
              <a:ext cx="358" cy="1093"/>
            </a:xfrm>
            <a:prstGeom prst="rect">
              <a:avLst/>
            </a:prstGeom>
            <a:ln w="9525">
              <a:noFill/>
            </a:ln>
          </p:spPr>
          <p:txBody>
            <a:bodyPr wrap="none">
              <a:spAutoFit/>
            </a:bodyPr>
            <a:p>
              <a:pPr eaLnBrk="1" hangingPunct="1">
                <a:lnSpc>
                  <a:spcPct val="90000"/>
                </a:lnSpc>
              </a:pPr>
              <a:r>
                <a:rPr lang="zh-CN" altLang="en-US" dirty="0">
                  <a:solidFill>
                    <a:schemeClr val="tx1"/>
                  </a:solidFill>
                  <a:latin typeface="Times New Roman" panose="02020603050405020304" pitchFamily="18" charset="0"/>
                </a:rPr>
                <a:t>初 </a:t>
              </a:r>
              <a:endParaRPr lang="zh-CN" altLang="en-US" dirty="0">
                <a:solidFill>
                  <a:schemeClr val="tx1"/>
                </a:solidFill>
                <a:latin typeface="Times New Roman" panose="02020603050405020304" pitchFamily="18" charset="0"/>
              </a:endParaRPr>
            </a:p>
            <a:p>
              <a:pPr eaLnBrk="1" hangingPunct="1">
                <a:lnSpc>
                  <a:spcPct val="90000"/>
                </a:lnSpc>
              </a:pPr>
              <a:r>
                <a:rPr lang="zh-CN" altLang="en-US" dirty="0">
                  <a:solidFill>
                    <a:schemeClr val="tx1"/>
                  </a:solidFill>
                  <a:latin typeface="Times New Roman" panose="02020603050405020304" pitchFamily="18" charset="0"/>
                </a:rPr>
                <a:t>始 </a:t>
              </a:r>
              <a:endParaRPr lang="zh-CN" altLang="en-US" dirty="0">
                <a:solidFill>
                  <a:schemeClr val="tx1"/>
                </a:solidFill>
                <a:latin typeface="Times New Roman" panose="02020603050405020304" pitchFamily="18" charset="0"/>
              </a:endParaRPr>
            </a:p>
            <a:p>
              <a:pPr eaLnBrk="1" hangingPunct="1">
                <a:lnSpc>
                  <a:spcPct val="90000"/>
                </a:lnSpc>
              </a:pPr>
              <a:r>
                <a:rPr lang="zh-CN" altLang="en-US" dirty="0">
                  <a:solidFill>
                    <a:schemeClr val="tx1"/>
                  </a:solidFill>
                  <a:latin typeface="Times New Roman" panose="02020603050405020304" pitchFamily="18" charset="0"/>
                </a:rPr>
                <a:t>关 </a:t>
              </a:r>
              <a:endParaRPr lang="zh-CN" altLang="en-US" dirty="0">
                <a:solidFill>
                  <a:schemeClr val="tx1"/>
                </a:solidFill>
                <a:latin typeface="Times New Roman" panose="02020603050405020304" pitchFamily="18" charset="0"/>
              </a:endParaRPr>
            </a:p>
            <a:p>
              <a:pPr eaLnBrk="1" hangingPunct="1">
                <a:lnSpc>
                  <a:spcPct val="90000"/>
                </a:lnSpc>
              </a:pPr>
              <a:r>
                <a:rPr lang="zh-CN" altLang="en-US" dirty="0">
                  <a:solidFill>
                    <a:schemeClr val="tx1"/>
                  </a:solidFill>
                  <a:latin typeface="Times New Roman" panose="02020603050405020304" pitchFamily="18" charset="0"/>
                </a:rPr>
                <a:t>键 </a:t>
              </a:r>
              <a:endParaRPr lang="zh-CN" altLang="en-US" dirty="0">
                <a:solidFill>
                  <a:schemeClr val="tx1"/>
                </a:solidFill>
                <a:latin typeface="Times New Roman" panose="02020603050405020304" pitchFamily="18" charset="0"/>
              </a:endParaRPr>
            </a:p>
            <a:p>
              <a:pPr eaLnBrk="1" hangingPunct="1">
                <a:lnSpc>
                  <a:spcPct val="90000"/>
                </a:lnSpc>
              </a:pPr>
              <a:r>
                <a:rPr lang="zh-CN" altLang="en-US" dirty="0">
                  <a:solidFill>
                    <a:schemeClr val="tx1"/>
                  </a:solidFill>
                  <a:latin typeface="Times New Roman" panose="02020603050405020304" pitchFamily="18" charset="0"/>
                </a:rPr>
                <a:t>字 </a:t>
              </a:r>
              <a:endParaRPr lang="zh-CN" altLang="en-US" dirty="0">
                <a:solidFill>
                  <a:schemeClr val="tx1"/>
                </a:solidFill>
                <a:latin typeface="Times New Roman" panose="02020603050405020304" pitchFamily="18" charset="0"/>
              </a:endParaRPr>
            </a:p>
          </p:txBody>
        </p:sp>
        <p:sp useBgFill="1">
          <p:nvSpPr>
            <p:cNvPr id="15429" name="Text Box 329"/>
            <p:cNvSpPr txBox="1"/>
            <p:nvPr/>
          </p:nvSpPr>
          <p:spPr>
            <a:xfrm>
              <a:off x="1062" y="1104"/>
              <a:ext cx="378" cy="1994"/>
            </a:xfrm>
            <a:prstGeom prst="rect">
              <a:avLst/>
            </a:prstGeom>
            <a:ln w="9525">
              <a:noFill/>
            </a:ln>
          </p:spPr>
          <p:txBody>
            <a:bodyPr wrap="none">
              <a:spAutoFit/>
            </a:bodyPr>
            <a:p>
              <a:pPr eaLnBrk="1" hangingPunct="1">
                <a:lnSpc>
                  <a:spcPct val="105000"/>
                </a:lnSpc>
              </a:pPr>
              <a:r>
                <a:rPr lang="en-US" altLang="zh-CN" dirty="0">
                  <a:solidFill>
                    <a:schemeClr val="tx1"/>
                  </a:solidFill>
                  <a:latin typeface="Times New Roman" panose="02020603050405020304" pitchFamily="18" charset="0"/>
                </a:rPr>
                <a:t>49 </a:t>
              </a:r>
              <a:endParaRPr lang="en-US" altLang="zh-CN" dirty="0">
                <a:solidFill>
                  <a:schemeClr val="tx1"/>
                </a:solidFill>
                <a:latin typeface="Times New Roman" panose="02020603050405020304" pitchFamily="18" charset="0"/>
              </a:endParaRPr>
            </a:p>
            <a:p>
              <a:pPr eaLnBrk="1" hangingPunct="1">
                <a:lnSpc>
                  <a:spcPct val="105000"/>
                </a:lnSpc>
              </a:pPr>
              <a:r>
                <a:rPr lang="en-US" altLang="zh-CN" dirty="0">
                  <a:solidFill>
                    <a:schemeClr val="tx1"/>
                  </a:solidFill>
                  <a:latin typeface="Times New Roman" panose="02020603050405020304" pitchFamily="18" charset="0"/>
                </a:rPr>
                <a:t>38 </a:t>
              </a:r>
              <a:endParaRPr lang="en-US" altLang="zh-CN" dirty="0">
                <a:solidFill>
                  <a:schemeClr val="tx1"/>
                </a:solidFill>
                <a:latin typeface="Times New Roman" panose="02020603050405020304" pitchFamily="18" charset="0"/>
              </a:endParaRPr>
            </a:p>
            <a:p>
              <a:pPr eaLnBrk="1" hangingPunct="1">
                <a:lnSpc>
                  <a:spcPct val="105000"/>
                </a:lnSpc>
              </a:pPr>
              <a:r>
                <a:rPr lang="en-US" altLang="zh-CN" dirty="0">
                  <a:solidFill>
                    <a:schemeClr val="tx1"/>
                  </a:solidFill>
                  <a:latin typeface="Times New Roman" panose="02020603050405020304" pitchFamily="18" charset="0"/>
                </a:rPr>
                <a:t>65 </a:t>
              </a:r>
              <a:endParaRPr lang="en-US" altLang="zh-CN" dirty="0">
                <a:solidFill>
                  <a:schemeClr val="tx1"/>
                </a:solidFill>
                <a:latin typeface="Times New Roman" panose="02020603050405020304" pitchFamily="18" charset="0"/>
              </a:endParaRPr>
            </a:p>
            <a:p>
              <a:pPr eaLnBrk="1" hangingPunct="1">
                <a:lnSpc>
                  <a:spcPct val="105000"/>
                </a:lnSpc>
              </a:pPr>
              <a:r>
                <a:rPr lang="en-US" altLang="zh-CN" dirty="0">
                  <a:solidFill>
                    <a:schemeClr val="tx1"/>
                  </a:solidFill>
                  <a:latin typeface="Times New Roman" panose="02020603050405020304" pitchFamily="18" charset="0"/>
                </a:rPr>
                <a:t>97 </a:t>
              </a:r>
              <a:endParaRPr lang="en-US" altLang="zh-CN" dirty="0">
                <a:solidFill>
                  <a:schemeClr val="tx1"/>
                </a:solidFill>
                <a:latin typeface="Times New Roman" panose="02020603050405020304" pitchFamily="18" charset="0"/>
              </a:endParaRPr>
            </a:p>
            <a:p>
              <a:pPr eaLnBrk="1" hangingPunct="1">
                <a:lnSpc>
                  <a:spcPct val="105000"/>
                </a:lnSpc>
              </a:pPr>
              <a:r>
                <a:rPr lang="en-US" altLang="zh-CN" dirty="0">
                  <a:solidFill>
                    <a:schemeClr val="tx1"/>
                  </a:solidFill>
                  <a:latin typeface="Times New Roman" panose="02020603050405020304" pitchFamily="18" charset="0"/>
                </a:rPr>
                <a:t>76 </a:t>
              </a:r>
              <a:endParaRPr lang="en-US" altLang="zh-CN" dirty="0">
                <a:solidFill>
                  <a:schemeClr val="tx1"/>
                </a:solidFill>
                <a:latin typeface="Times New Roman" panose="02020603050405020304" pitchFamily="18" charset="0"/>
              </a:endParaRPr>
            </a:p>
            <a:p>
              <a:pPr eaLnBrk="1" hangingPunct="1">
                <a:lnSpc>
                  <a:spcPct val="105000"/>
                </a:lnSpc>
              </a:pPr>
              <a:r>
                <a:rPr lang="en-US" altLang="zh-CN" dirty="0">
                  <a:solidFill>
                    <a:schemeClr val="tx1"/>
                  </a:solidFill>
                  <a:latin typeface="Times New Roman" panose="02020603050405020304" pitchFamily="18" charset="0"/>
                </a:rPr>
                <a:t>13 </a:t>
              </a:r>
              <a:endParaRPr lang="en-US" altLang="zh-CN" dirty="0">
                <a:solidFill>
                  <a:schemeClr val="tx1"/>
                </a:solidFill>
                <a:latin typeface="Times New Roman" panose="02020603050405020304" pitchFamily="18" charset="0"/>
              </a:endParaRPr>
            </a:p>
            <a:p>
              <a:pPr eaLnBrk="1" hangingPunct="1">
                <a:lnSpc>
                  <a:spcPct val="105000"/>
                </a:lnSpc>
              </a:pPr>
              <a:r>
                <a:rPr lang="en-US" altLang="zh-CN" dirty="0">
                  <a:solidFill>
                    <a:schemeClr val="tx1"/>
                  </a:solidFill>
                  <a:latin typeface="Times New Roman" panose="02020603050405020304" pitchFamily="18" charset="0"/>
                </a:rPr>
                <a:t>27 </a:t>
              </a:r>
              <a:endParaRPr lang="en-US" altLang="zh-CN" dirty="0">
                <a:solidFill>
                  <a:schemeClr val="tx1"/>
                </a:solidFill>
                <a:latin typeface="Times New Roman" panose="02020603050405020304" pitchFamily="18" charset="0"/>
              </a:endParaRPr>
            </a:p>
            <a:p>
              <a:pPr eaLnBrk="1" hangingPunct="1">
                <a:lnSpc>
                  <a:spcPct val="105000"/>
                </a:lnSpc>
              </a:pPr>
              <a:r>
                <a:rPr lang="en-US" altLang="zh-CN" dirty="0">
                  <a:solidFill>
                    <a:schemeClr val="tx1"/>
                  </a:solidFill>
                  <a:latin typeface="Arial" panose="020B0604020202020204" pitchFamily="34" charset="0"/>
                </a:rPr>
                <a:t>49</a:t>
              </a:r>
              <a:r>
                <a:rPr lang="en-US" altLang="zh-CN" dirty="0">
                  <a:solidFill>
                    <a:schemeClr val="tx1"/>
                  </a:solidFill>
                  <a:latin typeface="Times New Roman" panose="02020603050405020304" pitchFamily="18" charset="0"/>
                </a:rPr>
                <a:t> </a:t>
              </a:r>
              <a:endParaRPr lang="en-US" altLang="zh-CN" dirty="0">
                <a:solidFill>
                  <a:schemeClr val="tx1"/>
                </a:solidFill>
                <a:latin typeface="Times New Roman" panose="02020603050405020304" pitchFamily="18" charset="0"/>
              </a:endParaRPr>
            </a:p>
          </p:txBody>
        </p:sp>
      </p:grpSp>
      <p:sp useBgFill="1">
        <p:nvSpPr>
          <p:cNvPr id="9546" name="Rectangle 330"/>
          <p:cNvSpPr/>
          <p:nvPr/>
        </p:nvSpPr>
        <p:spPr>
          <a:xfrm>
            <a:off x="5638800" y="3352800"/>
            <a:ext cx="2940050" cy="549275"/>
          </a:xfrm>
          <a:prstGeom prst="rect">
            <a:avLst/>
          </a:prstGeom>
          <a:ln w="9525">
            <a:noFill/>
          </a:ln>
        </p:spPr>
        <p:txBody>
          <a:bodyPr wrap="none">
            <a:spAutoFit/>
          </a:bodyPr>
          <a:p>
            <a:pPr eaLnBrk="1" hangingPunct="1">
              <a:lnSpc>
                <a:spcPct val="125000"/>
              </a:lnSpc>
            </a:pPr>
            <a:r>
              <a:rPr lang="en-US" altLang="zh-CN" i="1" dirty="0">
                <a:solidFill>
                  <a:schemeClr val="tx1"/>
                </a:solidFill>
                <a:latin typeface="Times New Roman" panose="02020603050405020304" pitchFamily="18" charset="0"/>
                <a:ea typeface="宋体" panose="02010600030101010101" pitchFamily="2" charset="-122"/>
              </a:rPr>
              <a:t>k</a:t>
            </a:r>
            <a:r>
              <a:rPr lang="en-US" altLang="zh-CN" dirty="0">
                <a:solidFill>
                  <a:schemeClr val="tx1"/>
                </a:solidFill>
                <a:latin typeface="Times New Roman" panose="02020603050405020304" pitchFamily="18" charset="0"/>
                <a:ea typeface="宋体" panose="02010600030101010101" pitchFamily="2" charset="-122"/>
              </a:rPr>
              <a:t> = </a:t>
            </a:r>
            <a:r>
              <a:rPr lang="en-US" altLang="zh-CN" i="1" dirty="0">
                <a:solidFill>
                  <a:schemeClr val="tx1"/>
                </a:solidFill>
                <a:latin typeface="Times New Roman" panose="02020603050405020304" pitchFamily="18" charset="0"/>
                <a:ea typeface="宋体" panose="02010600030101010101" pitchFamily="2" charset="-122"/>
              </a:rPr>
              <a:t>j </a:t>
            </a:r>
            <a:r>
              <a:rPr lang="en-US" altLang="zh-CN" dirty="0">
                <a:solidFill>
                  <a:schemeClr val="tx1"/>
                </a:solidFill>
                <a:latin typeface="Times New Roman" panose="02020603050405020304" pitchFamily="18" charset="0"/>
                <a:ea typeface="宋体" panose="02010600030101010101" pitchFamily="2" charset="-122"/>
              </a:rPr>
              <a:t>;  //</a:t>
            </a:r>
            <a:r>
              <a:rPr lang="zh-CN" altLang="en-US" dirty="0">
                <a:solidFill>
                  <a:schemeClr val="tx1"/>
                </a:solidFill>
                <a:latin typeface="楷体_GB2312" pitchFamily="49" charset="-122"/>
              </a:rPr>
              <a:t>交换的位置 </a:t>
            </a:r>
            <a:endParaRPr lang="zh-CN" altLang="en-US" dirty="0">
              <a:solidFill>
                <a:schemeClr val="tx1"/>
              </a:solidFill>
              <a:latin typeface="楷体_GB2312" pitchFamily="49" charset="-122"/>
            </a:endParaRPr>
          </a:p>
        </p:txBody>
      </p:sp>
      <p:sp useBgFill="1">
        <p:nvSpPr>
          <p:cNvPr id="9547" name="Text Box 331"/>
          <p:cNvSpPr txBox="1"/>
          <p:nvPr/>
        </p:nvSpPr>
        <p:spPr>
          <a:xfrm>
            <a:off x="4876800" y="1673225"/>
            <a:ext cx="1371600" cy="384175"/>
          </a:xfrm>
          <a:prstGeom prst="rect">
            <a:avLst/>
          </a:prstGeom>
          <a:ln w="9525">
            <a:noFill/>
          </a:ln>
        </p:spPr>
        <p:txBody>
          <a:bodyPr>
            <a:spAutoFit/>
          </a:bodyPr>
          <a:p>
            <a:pPr eaLnBrk="1" hangingPunct="1">
              <a:lnSpc>
                <a:spcPct val="80000"/>
              </a:lnSpc>
              <a:spcBef>
                <a:spcPct val="50000"/>
              </a:spcBef>
            </a:pPr>
            <a:r>
              <a:rPr lang="en-US" altLang="zh-CN" i="1" dirty="0">
                <a:solidFill>
                  <a:schemeClr val="tx1"/>
                </a:solidFill>
                <a:latin typeface="Times New Roman" panose="02020603050405020304" pitchFamily="18" charset="0"/>
                <a:ea typeface="宋体" panose="02010600030101010101" pitchFamily="2" charset="-122"/>
              </a:rPr>
              <a:t>k</a:t>
            </a:r>
            <a:r>
              <a:rPr lang="en-US" altLang="zh-CN" dirty="0">
                <a:solidFill>
                  <a:schemeClr val="tx1"/>
                </a:solidFill>
                <a:latin typeface="Times New Roman" panose="02020603050405020304" pitchFamily="18" charset="0"/>
                <a:ea typeface="宋体" panose="02010600030101010101" pitchFamily="2" charset="-122"/>
              </a:rPr>
              <a:t> = 1 ; </a:t>
            </a:r>
            <a:endParaRPr lang="en-US" altLang="zh-CN" dirty="0">
              <a:solidFill>
                <a:schemeClr val="tx1"/>
              </a:solidFill>
              <a:latin typeface="Times New Roman" panose="02020603050405020304" pitchFamily="18" charset="0"/>
              <a:ea typeface="宋体" panose="02010600030101010101" pitchFamily="2" charset="-122"/>
            </a:endParaRPr>
          </a:p>
        </p:txBody>
      </p:sp>
    </p:spTree>
  </p:cSld>
  <p:clrMapOvr>
    <a:masterClrMapping/>
  </p:clrMapOvr>
  <p:transition spd="slow">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436"/>
                                        </p:tgtEl>
                                        <p:attrNameLst>
                                          <p:attrName>style.visibility</p:attrName>
                                        </p:attrNameLst>
                                      </p:cBhvr>
                                      <p:to>
                                        <p:strVal val="visible"/>
                                      </p:to>
                                    </p:set>
                                    <p:animEffect transition="in" filter="wipe(left)">
                                      <p:cBhvr>
                                        <p:cTn id="7" dur="500"/>
                                        <p:tgtEl>
                                          <p:spTgt spid="943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2" fill="hold" grpId="0" nodeType="clickEffect">
                                  <p:stCondLst>
                                    <p:cond delay="0"/>
                                  </p:stCondLst>
                                  <p:childTnLst>
                                    <p:set>
                                      <p:cBhvr>
                                        <p:cTn id="16" dur="1" fill="hold">
                                          <p:stCondLst>
                                            <p:cond delay="0"/>
                                          </p:stCondLst>
                                        </p:cTn>
                                        <p:tgtEl>
                                          <p:spTgt spid="9437"/>
                                        </p:tgtEl>
                                        <p:attrNameLst>
                                          <p:attrName>style.visibility</p:attrName>
                                        </p:attrNameLst>
                                      </p:cBhvr>
                                      <p:to>
                                        <p:strVal val="visible"/>
                                      </p:to>
                                    </p:set>
                                    <p:animEffect transition="in" filter="slide(fromRight)">
                                      <p:cBhvr>
                                        <p:cTn id="17" dur="500"/>
                                        <p:tgtEl>
                                          <p:spTgt spid="9437"/>
                                        </p:tgtEl>
                                      </p:cBhvr>
                                    </p:animEffect>
                                  </p:childTnLst>
                                </p:cTn>
                              </p:par>
                            </p:childTnLst>
                          </p:cTn>
                        </p:par>
                      </p:childTnLst>
                    </p:cTn>
                  </p:par>
                  <p:par>
                    <p:cTn id="18" fill="hold">
                      <p:stCondLst>
                        <p:cond delay="indefinite"/>
                      </p:stCondLst>
                      <p:childTnLst>
                        <p:par>
                          <p:cTn id="19" fill="hold">
                            <p:stCondLst>
                              <p:cond delay="0"/>
                            </p:stCondLst>
                            <p:childTnLst>
                              <p:par>
                                <p:cTn id="20" presetID="23" presetClass="entr" presetSubtype="16" fill="hold" grpId="0" nodeType="clickEffect">
                                  <p:stCondLst>
                                    <p:cond delay="0"/>
                                  </p:stCondLst>
                                  <p:childTnLst>
                                    <p:set>
                                      <p:cBhvr>
                                        <p:cTn id="21" dur="1" fill="hold">
                                          <p:stCondLst>
                                            <p:cond delay="0"/>
                                          </p:stCondLst>
                                        </p:cTn>
                                        <p:tgtEl>
                                          <p:spTgt spid="9471"/>
                                        </p:tgtEl>
                                        <p:attrNameLst>
                                          <p:attrName>style.visibility</p:attrName>
                                        </p:attrNameLst>
                                      </p:cBhvr>
                                      <p:to>
                                        <p:strVal val="visible"/>
                                      </p:to>
                                    </p:set>
                                    <p:anim calcmode="lin" valueType="num">
                                      <p:cBhvr>
                                        <p:cTn id="22" dur="500" fill="hold"/>
                                        <p:tgtEl>
                                          <p:spTgt spid="9471"/>
                                        </p:tgtEl>
                                        <p:attrNameLst>
                                          <p:attrName>ppt_w</p:attrName>
                                        </p:attrNameLst>
                                      </p:cBhvr>
                                      <p:tavLst>
                                        <p:tav tm="0">
                                          <p:val>
                                            <p:fltVal val="0.000000"/>
                                          </p:val>
                                        </p:tav>
                                        <p:tav tm="100000">
                                          <p:val>
                                            <p:strVal val="#ppt_w"/>
                                          </p:val>
                                        </p:tav>
                                      </p:tavLst>
                                    </p:anim>
                                    <p:anim calcmode="lin" valueType="num">
                                      <p:cBhvr>
                                        <p:cTn id="23" dur="500" fill="hold"/>
                                        <p:tgtEl>
                                          <p:spTgt spid="9471"/>
                                        </p:tgtEl>
                                        <p:attrNameLst>
                                          <p:attrName>ppt_h</p:attrName>
                                        </p:attrNameLst>
                                      </p:cBhvr>
                                      <p:tavLst>
                                        <p:tav tm="0">
                                          <p:val>
                                            <p:fltVal val="0.000000"/>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18" presetClass="entr" presetSubtype="3" fill="hold" grpId="0" nodeType="clickEffect">
                                  <p:stCondLst>
                                    <p:cond delay="0"/>
                                  </p:stCondLst>
                                  <p:childTnLst>
                                    <p:set>
                                      <p:cBhvr>
                                        <p:cTn id="27" dur="1" fill="hold">
                                          <p:stCondLst>
                                            <p:cond delay="0"/>
                                          </p:stCondLst>
                                        </p:cTn>
                                        <p:tgtEl>
                                          <p:spTgt spid="9472"/>
                                        </p:tgtEl>
                                        <p:attrNameLst>
                                          <p:attrName>style.visibility</p:attrName>
                                        </p:attrNameLst>
                                      </p:cBhvr>
                                      <p:to>
                                        <p:strVal val="visible"/>
                                      </p:to>
                                    </p:set>
                                    <p:animEffect transition="in" filter="strips(upRight)">
                                      <p:cBhvr>
                                        <p:cTn id="28" dur="500"/>
                                        <p:tgtEl>
                                          <p:spTgt spid="9472"/>
                                        </p:tgtEl>
                                      </p:cBhvr>
                                    </p:animEffect>
                                  </p:childTnLst>
                                </p:cTn>
                              </p:par>
                            </p:childTnLst>
                          </p:cTn>
                        </p:par>
                        <p:par>
                          <p:cTn id="29" fill="hold">
                            <p:stCondLst>
                              <p:cond delay="500"/>
                            </p:stCondLst>
                            <p:childTnLst>
                              <p:par>
                                <p:cTn id="30" presetID="18" presetClass="entr" presetSubtype="3" fill="hold" grpId="0" nodeType="afterEffect">
                                  <p:stCondLst>
                                    <p:cond delay="0"/>
                                  </p:stCondLst>
                                  <p:childTnLst>
                                    <p:set>
                                      <p:cBhvr>
                                        <p:cTn id="31" dur="1" fill="hold">
                                          <p:stCondLst>
                                            <p:cond delay="0"/>
                                          </p:stCondLst>
                                        </p:cTn>
                                        <p:tgtEl>
                                          <p:spTgt spid="9473"/>
                                        </p:tgtEl>
                                        <p:attrNameLst>
                                          <p:attrName>style.visibility</p:attrName>
                                        </p:attrNameLst>
                                      </p:cBhvr>
                                      <p:to>
                                        <p:strVal val="visible"/>
                                      </p:to>
                                    </p:set>
                                    <p:animEffect transition="in" filter="strips(upRight)">
                                      <p:cBhvr>
                                        <p:cTn id="32" dur="500"/>
                                        <p:tgtEl>
                                          <p:spTgt spid="947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9474"/>
                                        </p:tgtEl>
                                        <p:attrNameLst>
                                          <p:attrName>style.visibility</p:attrName>
                                        </p:attrNameLst>
                                      </p:cBhvr>
                                      <p:to>
                                        <p:strVal val="visible"/>
                                      </p:to>
                                    </p:set>
                                    <p:animEffect transition="in" filter="wipe(down)">
                                      <p:cBhvr>
                                        <p:cTn id="37" dur="500"/>
                                        <p:tgtEl>
                                          <p:spTgt spid="9474"/>
                                        </p:tgtEl>
                                      </p:cBhvr>
                                    </p:animEffect>
                                  </p:childTnLst>
                                </p:cTn>
                              </p:par>
                            </p:childTnLst>
                          </p:cTn>
                        </p:par>
                        <p:par>
                          <p:cTn id="38" fill="hold">
                            <p:stCondLst>
                              <p:cond delay="500"/>
                            </p:stCondLst>
                            <p:childTnLst>
                              <p:par>
                                <p:cTn id="39" presetID="9" presetClass="entr" presetSubtype="0" fill="hold" grpId="0" nodeType="afterEffect">
                                  <p:stCondLst>
                                    <p:cond delay="0"/>
                                  </p:stCondLst>
                                  <p:childTnLst>
                                    <p:set>
                                      <p:cBhvr>
                                        <p:cTn id="40" dur="1" fill="hold">
                                          <p:stCondLst>
                                            <p:cond delay="0"/>
                                          </p:stCondLst>
                                        </p:cTn>
                                        <p:tgtEl>
                                          <p:spTgt spid="9447"/>
                                        </p:tgtEl>
                                        <p:attrNameLst>
                                          <p:attrName>style.visibility</p:attrName>
                                        </p:attrNameLst>
                                      </p:cBhvr>
                                      <p:to>
                                        <p:strVal val="visible"/>
                                      </p:to>
                                    </p:set>
                                    <p:animEffect transition="in" filter="dissolve">
                                      <p:cBhvr>
                                        <p:cTn id="41" dur="500"/>
                                        <p:tgtEl>
                                          <p:spTgt spid="9447"/>
                                        </p:tgtEl>
                                      </p:cBhvr>
                                    </p:animEffect>
                                  </p:childTnLst>
                                </p:cTn>
                              </p:par>
                            </p:childTnLst>
                          </p:cTn>
                        </p:par>
                      </p:childTnLst>
                    </p:cTn>
                  </p:par>
                  <p:par>
                    <p:cTn id="42" fill="hold">
                      <p:stCondLst>
                        <p:cond delay="indefinite"/>
                      </p:stCondLst>
                      <p:childTnLst>
                        <p:par>
                          <p:cTn id="43" fill="hold">
                            <p:stCondLst>
                              <p:cond delay="0"/>
                            </p:stCondLst>
                            <p:childTnLst>
                              <p:par>
                                <p:cTn id="44" presetID="23" presetClass="entr" presetSubtype="16" fill="hold" grpId="0" nodeType="clickEffect">
                                  <p:stCondLst>
                                    <p:cond delay="0"/>
                                  </p:stCondLst>
                                  <p:childTnLst>
                                    <p:set>
                                      <p:cBhvr>
                                        <p:cTn id="45" dur="1" fill="hold">
                                          <p:stCondLst>
                                            <p:cond delay="0"/>
                                          </p:stCondLst>
                                        </p:cTn>
                                        <p:tgtEl>
                                          <p:spTgt spid="9475"/>
                                        </p:tgtEl>
                                        <p:attrNameLst>
                                          <p:attrName>style.visibility</p:attrName>
                                        </p:attrNameLst>
                                      </p:cBhvr>
                                      <p:to>
                                        <p:strVal val="visible"/>
                                      </p:to>
                                    </p:set>
                                    <p:anim calcmode="lin" valueType="num">
                                      <p:cBhvr>
                                        <p:cTn id="46" dur="500" fill="hold"/>
                                        <p:tgtEl>
                                          <p:spTgt spid="9475"/>
                                        </p:tgtEl>
                                        <p:attrNameLst>
                                          <p:attrName>ppt_w</p:attrName>
                                        </p:attrNameLst>
                                      </p:cBhvr>
                                      <p:tavLst>
                                        <p:tav tm="0">
                                          <p:val>
                                            <p:fltVal val="0.000000"/>
                                          </p:val>
                                        </p:tav>
                                        <p:tav tm="100000">
                                          <p:val>
                                            <p:strVal val="#ppt_w"/>
                                          </p:val>
                                        </p:tav>
                                      </p:tavLst>
                                    </p:anim>
                                    <p:anim calcmode="lin" valueType="num">
                                      <p:cBhvr>
                                        <p:cTn id="47" dur="500" fill="hold"/>
                                        <p:tgtEl>
                                          <p:spTgt spid="9475"/>
                                        </p:tgtEl>
                                        <p:attrNameLst>
                                          <p:attrName>ppt_h</p:attrName>
                                        </p:attrNameLst>
                                      </p:cBhvr>
                                      <p:tavLst>
                                        <p:tav tm="0">
                                          <p:val>
                                            <p:fltVal val="0.000000"/>
                                          </p:val>
                                        </p:tav>
                                        <p:tav tm="100000">
                                          <p:val>
                                            <p:strVal val="#ppt_h"/>
                                          </p:val>
                                        </p:tav>
                                      </p:tavLst>
                                    </p:anim>
                                  </p:childTnLst>
                                </p:cTn>
                              </p:par>
                            </p:childTnLst>
                          </p:cTn>
                        </p:par>
                        <p:par>
                          <p:cTn id="48" fill="hold">
                            <p:stCondLst>
                              <p:cond delay="500"/>
                            </p:stCondLst>
                            <p:childTnLst>
                              <p:par>
                                <p:cTn id="49" presetID="9" presetClass="entr" presetSubtype="0" fill="hold" grpId="0" nodeType="afterEffect">
                                  <p:stCondLst>
                                    <p:cond delay="0"/>
                                  </p:stCondLst>
                                  <p:childTnLst>
                                    <p:set>
                                      <p:cBhvr>
                                        <p:cTn id="50" dur="1" fill="hold">
                                          <p:stCondLst>
                                            <p:cond delay="0"/>
                                          </p:stCondLst>
                                        </p:cTn>
                                        <p:tgtEl>
                                          <p:spTgt spid="9448"/>
                                        </p:tgtEl>
                                        <p:attrNameLst>
                                          <p:attrName>style.visibility</p:attrName>
                                        </p:attrNameLst>
                                      </p:cBhvr>
                                      <p:to>
                                        <p:strVal val="visible"/>
                                      </p:to>
                                    </p:set>
                                    <p:animEffect transition="in" filter="dissolve">
                                      <p:cBhvr>
                                        <p:cTn id="51" dur="500"/>
                                        <p:tgtEl>
                                          <p:spTgt spid="9448"/>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9476"/>
                                        </p:tgtEl>
                                        <p:attrNameLst>
                                          <p:attrName>style.visibility</p:attrName>
                                        </p:attrNameLst>
                                      </p:cBhvr>
                                      <p:to>
                                        <p:strVal val="visible"/>
                                      </p:to>
                                    </p:set>
                                    <p:animEffect transition="in" filter="wipe(down)">
                                      <p:cBhvr>
                                        <p:cTn id="56" dur="500"/>
                                        <p:tgtEl>
                                          <p:spTgt spid="9476"/>
                                        </p:tgtEl>
                                      </p:cBhvr>
                                    </p:animEffect>
                                  </p:childTnLst>
                                </p:cTn>
                              </p:par>
                            </p:childTnLst>
                          </p:cTn>
                        </p:par>
                        <p:par>
                          <p:cTn id="57" fill="hold">
                            <p:stCondLst>
                              <p:cond delay="500"/>
                            </p:stCondLst>
                            <p:childTnLst>
                              <p:par>
                                <p:cTn id="58" presetID="9" presetClass="entr" presetSubtype="0" fill="hold" grpId="0" nodeType="afterEffect">
                                  <p:stCondLst>
                                    <p:cond delay="0"/>
                                  </p:stCondLst>
                                  <p:childTnLst>
                                    <p:set>
                                      <p:cBhvr>
                                        <p:cTn id="59" dur="1" fill="hold">
                                          <p:stCondLst>
                                            <p:cond delay="0"/>
                                          </p:stCondLst>
                                        </p:cTn>
                                        <p:tgtEl>
                                          <p:spTgt spid="9469"/>
                                        </p:tgtEl>
                                        <p:attrNameLst>
                                          <p:attrName>style.visibility</p:attrName>
                                        </p:attrNameLst>
                                      </p:cBhvr>
                                      <p:to>
                                        <p:strVal val="visible"/>
                                      </p:to>
                                    </p:set>
                                    <p:animEffect transition="in" filter="dissolve">
                                      <p:cBhvr>
                                        <p:cTn id="60" dur="500"/>
                                        <p:tgtEl>
                                          <p:spTgt spid="9469"/>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9477"/>
                                        </p:tgtEl>
                                        <p:attrNameLst>
                                          <p:attrName>style.visibility</p:attrName>
                                        </p:attrNameLst>
                                      </p:cBhvr>
                                      <p:to>
                                        <p:strVal val="visible"/>
                                      </p:to>
                                    </p:set>
                                    <p:animEffect transition="in" filter="wipe(down)">
                                      <p:cBhvr>
                                        <p:cTn id="65" dur="500"/>
                                        <p:tgtEl>
                                          <p:spTgt spid="9477"/>
                                        </p:tgtEl>
                                      </p:cBhvr>
                                    </p:animEffect>
                                  </p:childTnLst>
                                </p:cTn>
                              </p:par>
                            </p:childTnLst>
                          </p:cTn>
                        </p:par>
                        <p:par>
                          <p:cTn id="66" fill="hold">
                            <p:stCondLst>
                              <p:cond delay="500"/>
                            </p:stCondLst>
                            <p:childTnLst>
                              <p:par>
                                <p:cTn id="67" presetID="9" presetClass="entr" presetSubtype="0" fill="hold" grpId="0" nodeType="afterEffect">
                                  <p:stCondLst>
                                    <p:cond delay="0"/>
                                  </p:stCondLst>
                                  <p:childTnLst>
                                    <p:set>
                                      <p:cBhvr>
                                        <p:cTn id="68" dur="1" fill="hold">
                                          <p:stCondLst>
                                            <p:cond delay="0"/>
                                          </p:stCondLst>
                                        </p:cTn>
                                        <p:tgtEl>
                                          <p:spTgt spid="9457"/>
                                        </p:tgtEl>
                                        <p:attrNameLst>
                                          <p:attrName>style.visibility</p:attrName>
                                        </p:attrNameLst>
                                      </p:cBhvr>
                                      <p:to>
                                        <p:strVal val="visible"/>
                                      </p:to>
                                    </p:set>
                                    <p:animEffect transition="in" filter="dissolve">
                                      <p:cBhvr>
                                        <p:cTn id="69" dur="500"/>
                                        <p:tgtEl>
                                          <p:spTgt spid="9457"/>
                                        </p:tgtEl>
                                      </p:cBhvr>
                                    </p:animEffect>
                                  </p:childTnLst>
                                </p:cTn>
                              </p:par>
                            </p:childTnLst>
                          </p:cTn>
                        </p:par>
                      </p:childTnLst>
                    </p:cTn>
                  </p:par>
                  <p:par>
                    <p:cTn id="70" fill="hold">
                      <p:stCondLst>
                        <p:cond delay="indefinite"/>
                      </p:stCondLst>
                      <p:childTnLst>
                        <p:par>
                          <p:cTn id="71" fill="hold">
                            <p:stCondLst>
                              <p:cond delay="0"/>
                            </p:stCondLst>
                            <p:childTnLst>
                              <p:par>
                                <p:cTn id="72" presetID="23" presetClass="entr" presetSubtype="16" fill="hold" grpId="0" nodeType="clickEffect">
                                  <p:stCondLst>
                                    <p:cond delay="0"/>
                                  </p:stCondLst>
                                  <p:childTnLst>
                                    <p:set>
                                      <p:cBhvr>
                                        <p:cTn id="73" dur="1" fill="hold">
                                          <p:stCondLst>
                                            <p:cond delay="0"/>
                                          </p:stCondLst>
                                        </p:cTn>
                                        <p:tgtEl>
                                          <p:spTgt spid="9478"/>
                                        </p:tgtEl>
                                        <p:attrNameLst>
                                          <p:attrName>style.visibility</p:attrName>
                                        </p:attrNameLst>
                                      </p:cBhvr>
                                      <p:to>
                                        <p:strVal val="visible"/>
                                      </p:to>
                                    </p:set>
                                    <p:anim calcmode="lin" valueType="num">
                                      <p:cBhvr>
                                        <p:cTn id="74" dur="500" fill="hold"/>
                                        <p:tgtEl>
                                          <p:spTgt spid="9478"/>
                                        </p:tgtEl>
                                        <p:attrNameLst>
                                          <p:attrName>ppt_w</p:attrName>
                                        </p:attrNameLst>
                                      </p:cBhvr>
                                      <p:tavLst>
                                        <p:tav tm="0">
                                          <p:val>
                                            <p:fltVal val="0.000000"/>
                                          </p:val>
                                        </p:tav>
                                        <p:tav tm="100000">
                                          <p:val>
                                            <p:strVal val="#ppt_w"/>
                                          </p:val>
                                        </p:tav>
                                      </p:tavLst>
                                    </p:anim>
                                    <p:anim calcmode="lin" valueType="num">
                                      <p:cBhvr>
                                        <p:cTn id="75" dur="500" fill="hold"/>
                                        <p:tgtEl>
                                          <p:spTgt spid="9478"/>
                                        </p:tgtEl>
                                        <p:attrNameLst>
                                          <p:attrName>ppt_h</p:attrName>
                                        </p:attrNameLst>
                                      </p:cBhvr>
                                      <p:tavLst>
                                        <p:tav tm="0">
                                          <p:val>
                                            <p:fltVal val="0.000000"/>
                                          </p:val>
                                        </p:tav>
                                        <p:tav tm="100000">
                                          <p:val>
                                            <p:strVal val="#ppt_h"/>
                                          </p:val>
                                        </p:tav>
                                      </p:tavLst>
                                    </p:anim>
                                  </p:childTnLst>
                                </p:cTn>
                              </p:par>
                            </p:childTnLst>
                          </p:cTn>
                        </p:par>
                        <p:par>
                          <p:cTn id="76" fill="hold">
                            <p:stCondLst>
                              <p:cond delay="500"/>
                            </p:stCondLst>
                            <p:childTnLst>
                              <p:par>
                                <p:cTn id="77" presetID="9" presetClass="entr" presetSubtype="0" fill="hold" grpId="0" nodeType="afterEffect">
                                  <p:stCondLst>
                                    <p:cond delay="0"/>
                                  </p:stCondLst>
                                  <p:childTnLst>
                                    <p:set>
                                      <p:cBhvr>
                                        <p:cTn id="78" dur="1" fill="hold">
                                          <p:stCondLst>
                                            <p:cond delay="0"/>
                                          </p:stCondLst>
                                        </p:cTn>
                                        <p:tgtEl>
                                          <p:spTgt spid="9458"/>
                                        </p:tgtEl>
                                        <p:attrNameLst>
                                          <p:attrName>style.visibility</p:attrName>
                                        </p:attrNameLst>
                                      </p:cBhvr>
                                      <p:to>
                                        <p:strVal val="visible"/>
                                      </p:to>
                                    </p:set>
                                    <p:animEffect transition="in" filter="dissolve">
                                      <p:cBhvr>
                                        <p:cTn id="79" dur="500"/>
                                        <p:tgtEl>
                                          <p:spTgt spid="9458"/>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4" fill="hold" grpId="0" nodeType="clickEffect">
                                  <p:stCondLst>
                                    <p:cond delay="0"/>
                                  </p:stCondLst>
                                  <p:childTnLst>
                                    <p:set>
                                      <p:cBhvr>
                                        <p:cTn id="83" dur="1" fill="hold">
                                          <p:stCondLst>
                                            <p:cond delay="0"/>
                                          </p:stCondLst>
                                        </p:cTn>
                                        <p:tgtEl>
                                          <p:spTgt spid="9479"/>
                                        </p:tgtEl>
                                        <p:attrNameLst>
                                          <p:attrName>style.visibility</p:attrName>
                                        </p:attrNameLst>
                                      </p:cBhvr>
                                      <p:to>
                                        <p:strVal val="visible"/>
                                      </p:to>
                                    </p:set>
                                    <p:animEffect transition="in" filter="wipe(down)">
                                      <p:cBhvr>
                                        <p:cTn id="84" dur="500"/>
                                        <p:tgtEl>
                                          <p:spTgt spid="9479"/>
                                        </p:tgtEl>
                                      </p:cBhvr>
                                    </p:animEffect>
                                  </p:childTnLst>
                                </p:cTn>
                              </p:par>
                            </p:childTnLst>
                          </p:cTn>
                        </p:par>
                        <p:par>
                          <p:cTn id="85" fill="hold">
                            <p:stCondLst>
                              <p:cond delay="500"/>
                            </p:stCondLst>
                            <p:childTnLst>
                              <p:par>
                                <p:cTn id="86" presetID="9" presetClass="entr" presetSubtype="0" fill="hold" grpId="0" nodeType="afterEffect">
                                  <p:stCondLst>
                                    <p:cond delay="0"/>
                                  </p:stCondLst>
                                  <p:childTnLst>
                                    <p:set>
                                      <p:cBhvr>
                                        <p:cTn id="87" dur="1" fill="hold">
                                          <p:stCondLst>
                                            <p:cond delay="0"/>
                                          </p:stCondLst>
                                        </p:cTn>
                                        <p:tgtEl>
                                          <p:spTgt spid="9460"/>
                                        </p:tgtEl>
                                        <p:attrNameLst>
                                          <p:attrName>style.visibility</p:attrName>
                                        </p:attrNameLst>
                                      </p:cBhvr>
                                      <p:to>
                                        <p:strVal val="visible"/>
                                      </p:to>
                                    </p:set>
                                    <p:animEffect transition="in" filter="dissolve">
                                      <p:cBhvr>
                                        <p:cTn id="88" dur="500"/>
                                        <p:tgtEl>
                                          <p:spTgt spid="9460"/>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4" fill="hold" grpId="0" nodeType="clickEffect">
                                  <p:stCondLst>
                                    <p:cond delay="0"/>
                                  </p:stCondLst>
                                  <p:childTnLst>
                                    <p:set>
                                      <p:cBhvr>
                                        <p:cTn id="92" dur="1" fill="hold">
                                          <p:stCondLst>
                                            <p:cond delay="0"/>
                                          </p:stCondLst>
                                        </p:cTn>
                                        <p:tgtEl>
                                          <p:spTgt spid="9480"/>
                                        </p:tgtEl>
                                        <p:attrNameLst>
                                          <p:attrName>style.visibility</p:attrName>
                                        </p:attrNameLst>
                                      </p:cBhvr>
                                      <p:to>
                                        <p:strVal val="visible"/>
                                      </p:to>
                                    </p:set>
                                    <p:animEffect transition="in" filter="wipe(down)">
                                      <p:cBhvr>
                                        <p:cTn id="93" dur="500"/>
                                        <p:tgtEl>
                                          <p:spTgt spid="9480"/>
                                        </p:tgtEl>
                                      </p:cBhvr>
                                    </p:animEffect>
                                  </p:childTnLst>
                                </p:cTn>
                              </p:par>
                            </p:childTnLst>
                          </p:cTn>
                        </p:par>
                        <p:par>
                          <p:cTn id="94" fill="hold">
                            <p:stCondLst>
                              <p:cond delay="500"/>
                            </p:stCondLst>
                            <p:childTnLst>
                              <p:par>
                                <p:cTn id="95" presetID="9" presetClass="entr" presetSubtype="0" fill="hold" grpId="0" nodeType="afterEffect">
                                  <p:stCondLst>
                                    <p:cond delay="0"/>
                                  </p:stCondLst>
                                  <p:childTnLst>
                                    <p:set>
                                      <p:cBhvr>
                                        <p:cTn id="96" dur="1" fill="hold">
                                          <p:stCondLst>
                                            <p:cond delay="0"/>
                                          </p:stCondLst>
                                        </p:cTn>
                                        <p:tgtEl>
                                          <p:spTgt spid="9459"/>
                                        </p:tgtEl>
                                        <p:attrNameLst>
                                          <p:attrName>style.visibility</p:attrName>
                                        </p:attrNameLst>
                                      </p:cBhvr>
                                      <p:to>
                                        <p:strVal val="visible"/>
                                      </p:to>
                                    </p:set>
                                    <p:animEffect transition="in" filter="dissolve">
                                      <p:cBhvr>
                                        <p:cTn id="97" dur="500"/>
                                        <p:tgtEl>
                                          <p:spTgt spid="9459"/>
                                        </p:tgtEl>
                                      </p:cBhvr>
                                    </p:animEffect>
                                  </p:childTnLst>
                                </p:cTn>
                              </p:par>
                            </p:childTnLst>
                          </p:cTn>
                        </p:par>
                      </p:childTnLst>
                    </p:cTn>
                  </p:par>
                  <p:par>
                    <p:cTn id="98" fill="hold">
                      <p:stCondLst>
                        <p:cond delay="indefinite"/>
                      </p:stCondLst>
                      <p:childTnLst>
                        <p:par>
                          <p:cTn id="99" fill="hold">
                            <p:stCondLst>
                              <p:cond delay="0"/>
                            </p:stCondLst>
                            <p:childTnLst>
                              <p:par>
                                <p:cTn id="100" presetID="23" presetClass="entr" presetSubtype="16" fill="hold" grpId="0" nodeType="clickEffect">
                                  <p:stCondLst>
                                    <p:cond delay="0"/>
                                  </p:stCondLst>
                                  <p:childTnLst>
                                    <p:set>
                                      <p:cBhvr>
                                        <p:cTn id="101" dur="1" fill="hold">
                                          <p:stCondLst>
                                            <p:cond delay="0"/>
                                          </p:stCondLst>
                                        </p:cTn>
                                        <p:tgtEl>
                                          <p:spTgt spid="9481"/>
                                        </p:tgtEl>
                                        <p:attrNameLst>
                                          <p:attrName>style.visibility</p:attrName>
                                        </p:attrNameLst>
                                      </p:cBhvr>
                                      <p:to>
                                        <p:strVal val="visible"/>
                                      </p:to>
                                    </p:set>
                                    <p:anim calcmode="lin" valueType="num">
                                      <p:cBhvr>
                                        <p:cTn id="102" dur="500" fill="hold"/>
                                        <p:tgtEl>
                                          <p:spTgt spid="9481"/>
                                        </p:tgtEl>
                                        <p:attrNameLst>
                                          <p:attrName>ppt_w</p:attrName>
                                        </p:attrNameLst>
                                      </p:cBhvr>
                                      <p:tavLst>
                                        <p:tav tm="0">
                                          <p:val>
                                            <p:fltVal val="0.000000"/>
                                          </p:val>
                                        </p:tav>
                                        <p:tav tm="100000">
                                          <p:val>
                                            <p:strVal val="#ppt_w"/>
                                          </p:val>
                                        </p:tav>
                                      </p:tavLst>
                                    </p:anim>
                                    <p:anim calcmode="lin" valueType="num">
                                      <p:cBhvr>
                                        <p:cTn id="103" dur="500" fill="hold"/>
                                        <p:tgtEl>
                                          <p:spTgt spid="9481"/>
                                        </p:tgtEl>
                                        <p:attrNameLst>
                                          <p:attrName>ppt_h</p:attrName>
                                        </p:attrNameLst>
                                      </p:cBhvr>
                                      <p:tavLst>
                                        <p:tav tm="0">
                                          <p:val>
                                            <p:fltVal val="0.000000"/>
                                          </p:val>
                                        </p:tav>
                                        <p:tav tm="100000">
                                          <p:val>
                                            <p:strVal val="#ppt_h"/>
                                          </p:val>
                                        </p:tav>
                                      </p:tavLst>
                                    </p:anim>
                                  </p:childTnLst>
                                </p:cTn>
                              </p:par>
                            </p:childTnLst>
                          </p:cTn>
                        </p:par>
                        <p:par>
                          <p:cTn id="104" fill="hold">
                            <p:stCondLst>
                              <p:cond delay="500"/>
                            </p:stCondLst>
                            <p:childTnLst>
                              <p:par>
                                <p:cTn id="105" presetID="9" presetClass="entr" presetSubtype="0" fill="hold" grpId="0" nodeType="afterEffect">
                                  <p:stCondLst>
                                    <p:cond delay="0"/>
                                  </p:stCondLst>
                                  <p:childTnLst>
                                    <p:set>
                                      <p:cBhvr>
                                        <p:cTn id="106" dur="1" fill="hold">
                                          <p:stCondLst>
                                            <p:cond delay="0"/>
                                          </p:stCondLst>
                                        </p:cTn>
                                        <p:tgtEl>
                                          <p:spTgt spid="9482"/>
                                        </p:tgtEl>
                                        <p:attrNameLst>
                                          <p:attrName>style.visibility</p:attrName>
                                        </p:attrNameLst>
                                      </p:cBhvr>
                                      <p:to>
                                        <p:strVal val="visible"/>
                                      </p:to>
                                    </p:set>
                                    <p:animEffect transition="in" filter="dissolve">
                                      <p:cBhvr>
                                        <p:cTn id="107" dur="500"/>
                                        <p:tgtEl>
                                          <p:spTgt spid="9482"/>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4" fill="hold" grpId="0" nodeType="clickEffect">
                                  <p:stCondLst>
                                    <p:cond delay="0"/>
                                  </p:stCondLst>
                                  <p:childTnLst>
                                    <p:set>
                                      <p:cBhvr>
                                        <p:cTn id="111" dur="1" fill="hold">
                                          <p:stCondLst>
                                            <p:cond delay="0"/>
                                          </p:stCondLst>
                                        </p:cTn>
                                        <p:tgtEl>
                                          <p:spTgt spid="9483"/>
                                        </p:tgtEl>
                                        <p:attrNameLst>
                                          <p:attrName>style.visibility</p:attrName>
                                        </p:attrNameLst>
                                      </p:cBhvr>
                                      <p:to>
                                        <p:strVal val="visible"/>
                                      </p:to>
                                    </p:set>
                                    <p:animEffect transition="in" filter="wipe(down)">
                                      <p:cBhvr>
                                        <p:cTn id="112" dur="500"/>
                                        <p:tgtEl>
                                          <p:spTgt spid="9483"/>
                                        </p:tgtEl>
                                      </p:cBhvr>
                                    </p:animEffect>
                                  </p:childTnLst>
                                </p:cTn>
                              </p:par>
                            </p:childTnLst>
                          </p:cTn>
                        </p:par>
                        <p:par>
                          <p:cTn id="113" fill="hold">
                            <p:stCondLst>
                              <p:cond delay="500"/>
                            </p:stCondLst>
                            <p:childTnLst>
                              <p:par>
                                <p:cTn id="114" presetID="9" presetClass="entr" presetSubtype="0" fill="hold" grpId="0" nodeType="afterEffect">
                                  <p:stCondLst>
                                    <p:cond delay="0"/>
                                  </p:stCondLst>
                                  <p:childTnLst>
                                    <p:set>
                                      <p:cBhvr>
                                        <p:cTn id="115" dur="1" fill="hold">
                                          <p:stCondLst>
                                            <p:cond delay="0"/>
                                          </p:stCondLst>
                                        </p:cTn>
                                        <p:tgtEl>
                                          <p:spTgt spid="9484"/>
                                        </p:tgtEl>
                                        <p:attrNameLst>
                                          <p:attrName>style.visibility</p:attrName>
                                        </p:attrNameLst>
                                      </p:cBhvr>
                                      <p:to>
                                        <p:strVal val="visible"/>
                                      </p:to>
                                    </p:set>
                                    <p:animEffect transition="in" filter="dissolve">
                                      <p:cBhvr>
                                        <p:cTn id="116" dur="500"/>
                                        <p:tgtEl>
                                          <p:spTgt spid="9484"/>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4" fill="hold" grpId="0" nodeType="clickEffect">
                                  <p:stCondLst>
                                    <p:cond delay="0"/>
                                  </p:stCondLst>
                                  <p:childTnLst>
                                    <p:set>
                                      <p:cBhvr>
                                        <p:cTn id="120" dur="1" fill="hold">
                                          <p:stCondLst>
                                            <p:cond delay="0"/>
                                          </p:stCondLst>
                                        </p:cTn>
                                        <p:tgtEl>
                                          <p:spTgt spid="9485"/>
                                        </p:tgtEl>
                                        <p:attrNameLst>
                                          <p:attrName>style.visibility</p:attrName>
                                        </p:attrNameLst>
                                      </p:cBhvr>
                                      <p:to>
                                        <p:strVal val="visible"/>
                                      </p:to>
                                    </p:set>
                                    <p:animEffect transition="in" filter="wipe(down)">
                                      <p:cBhvr>
                                        <p:cTn id="121" dur="500"/>
                                        <p:tgtEl>
                                          <p:spTgt spid="9485"/>
                                        </p:tgtEl>
                                      </p:cBhvr>
                                    </p:animEffect>
                                  </p:childTnLst>
                                </p:cTn>
                              </p:par>
                            </p:childTnLst>
                          </p:cTn>
                        </p:par>
                        <p:par>
                          <p:cTn id="122" fill="hold">
                            <p:stCondLst>
                              <p:cond delay="500"/>
                            </p:stCondLst>
                            <p:childTnLst>
                              <p:par>
                                <p:cTn id="123" presetID="9" presetClass="entr" presetSubtype="0" fill="hold" grpId="0" nodeType="afterEffect">
                                  <p:stCondLst>
                                    <p:cond delay="0"/>
                                  </p:stCondLst>
                                  <p:childTnLst>
                                    <p:set>
                                      <p:cBhvr>
                                        <p:cTn id="124" dur="1" fill="hold">
                                          <p:stCondLst>
                                            <p:cond delay="0"/>
                                          </p:stCondLst>
                                        </p:cTn>
                                        <p:tgtEl>
                                          <p:spTgt spid="9461"/>
                                        </p:tgtEl>
                                        <p:attrNameLst>
                                          <p:attrName>style.visibility</p:attrName>
                                        </p:attrNameLst>
                                      </p:cBhvr>
                                      <p:to>
                                        <p:strVal val="visible"/>
                                      </p:to>
                                    </p:set>
                                    <p:animEffect transition="in" filter="dissolve">
                                      <p:cBhvr>
                                        <p:cTn id="125" dur="500"/>
                                        <p:tgtEl>
                                          <p:spTgt spid="9461"/>
                                        </p:tgtEl>
                                      </p:cBhvr>
                                    </p:animEffect>
                                  </p:childTnLst>
                                </p:cTn>
                              </p:par>
                            </p:childTnLst>
                          </p:cTn>
                        </p:par>
                      </p:childTnLst>
                    </p:cTn>
                  </p:par>
                  <p:par>
                    <p:cTn id="126" fill="hold">
                      <p:stCondLst>
                        <p:cond delay="indefinite"/>
                      </p:stCondLst>
                      <p:childTnLst>
                        <p:par>
                          <p:cTn id="127" fill="hold">
                            <p:stCondLst>
                              <p:cond delay="0"/>
                            </p:stCondLst>
                            <p:childTnLst>
                              <p:par>
                                <p:cTn id="128" presetID="23" presetClass="entr" presetSubtype="16" fill="hold" grpId="0" nodeType="clickEffect">
                                  <p:stCondLst>
                                    <p:cond delay="0"/>
                                  </p:stCondLst>
                                  <p:childTnLst>
                                    <p:set>
                                      <p:cBhvr>
                                        <p:cTn id="129" dur="1" fill="hold">
                                          <p:stCondLst>
                                            <p:cond delay="0"/>
                                          </p:stCondLst>
                                        </p:cTn>
                                        <p:tgtEl>
                                          <p:spTgt spid="9486"/>
                                        </p:tgtEl>
                                        <p:attrNameLst>
                                          <p:attrName>style.visibility</p:attrName>
                                        </p:attrNameLst>
                                      </p:cBhvr>
                                      <p:to>
                                        <p:strVal val="visible"/>
                                      </p:to>
                                    </p:set>
                                    <p:anim calcmode="lin" valueType="num">
                                      <p:cBhvr>
                                        <p:cTn id="130" dur="500" fill="hold"/>
                                        <p:tgtEl>
                                          <p:spTgt spid="9486"/>
                                        </p:tgtEl>
                                        <p:attrNameLst>
                                          <p:attrName>ppt_w</p:attrName>
                                        </p:attrNameLst>
                                      </p:cBhvr>
                                      <p:tavLst>
                                        <p:tav tm="0">
                                          <p:val>
                                            <p:fltVal val="0.000000"/>
                                          </p:val>
                                        </p:tav>
                                        <p:tav tm="100000">
                                          <p:val>
                                            <p:strVal val="#ppt_w"/>
                                          </p:val>
                                        </p:tav>
                                      </p:tavLst>
                                    </p:anim>
                                    <p:anim calcmode="lin" valueType="num">
                                      <p:cBhvr>
                                        <p:cTn id="131" dur="500" fill="hold"/>
                                        <p:tgtEl>
                                          <p:spTgt spid="9486"/>
                                        </p:tgtEl>
                                        <p:attrNameLst>
                                          <p:attrName>ppt_h</p:attrName>
                                        </p:attrNameLst>
                                      </p:cBhvr>
                                      <p:tavLst>
                                        <p:tav tm="0">
                                          <p:val>
                                            <p:fltVal val="0.000000"/>
                                          </p:val>
                                        </p:tav>
                                        <p:tav tm="100000">
                                          <p:val>
                                            <p:strVal val="#ppt_h"/>
                                          </p:val>
                                        </p:tav>
                                      </p:tavLst>
                                    </p:anim>
                                  </p:childTnLst>
                                </p:cTn>
                              </p:par>
                            </p:childTnLst>
                          </p:cTn>
                        </p:par>
                        <p:par>
                          <p:cTn id="132" fill="hold">
                            <p:stCondLst>
                              <p:cond delay="500"/>
                            </p:stCondLst>
                            <p:childTnLst>
                              <p:par>
                                <p:cTn id="133" presetID="9" presetClass="entr" presetSubtype="0" fill="hold" grpId="0" nodeType="afterEffect">
                                  <p:stCondLst>
                                    <p:cond delay="0"/>
                                  </p:stCondLst>
                                  <p:childTnLst>
                                    <p:set>
                                      <p:cBhvr>
                                        <p:cTn id="134" dur="1" fill="hold">
                                          <p:stCondLst>
                                            <p:cond delay="0"/>
                                          </p:stCondLst>
                                        </p:cTn>
                                        <p:tgtEl>
                                          <p:spTgt spid="9462"/>
                                        </p:tgtEl>
                                        <p:attrNameLst>
                                          <p:attrName>style.visibility</p:attrName>
                                        </p:attrNameLst>
                                      </p:cBhvr>
                                      <p:to>
                                        <p:strVal val="visible"/>
                                      </p:to>
                                    </p:set>
                                    <p:animEffect transition="in" filter="dissolve">
                                      <p:cBhvr>
                                        <p:cTn id="135" dur="500"/>
                                        <p:tgtEl>
                                          <p:spTgt spid="9462"/>
                                        </p:tgtEl>
                                      </p:cBhvr>
                                    </p:animEffect>
                                  </p:childTnLst>
                                </p:cTn>
                              </p:par>
                            </p:childTnLst>
                          </p:cTn>
                        </p:par>
                      </p:childTnLst>
                    </p:cTn>
                  </p:par>
                  <p:par>
                    <p:cTn id="136" fill="hold">
                      <p:stCondLst>
                        <p:cond delay="indefinite"/>
                      </p:stCondLst>
                      <p:childTnLst>
                        <p:par>
                          <p:cTn id="137" fill="hold">
                            <p:stCondLst>
                              <p:cond delay="0"/>
                            </p:stCondLst>
                            <p:childTnLst>
                              <p:par>
                                <p:cTn id="138" presetID="22" presetClass="entr" presetSubtype="4" fill="hold" grpId="0" nodeType="clickEffect">
                                  <p:stCondLst>
                                    <p:cond delay="0"/>
                                  </p:stCondLst>
                                  <p:childTnLst>
                                    <p:set>
                                      <p:cBhvr>
                                        <p:cTn id="139" dur="1" fill="hold">
                                          <p:stCondLst>
                                            <p:cond delay="0"/>
                                          </p:stCondLst>
                                        </p:cTn>
                                        <p:tgtEl>
                                          <p:spTgt spid="9488"/>
                                        </p:tgtEl>
                                        <p:attrNameLst>
                                          <p:attrName>style.visibility</p:attrName>
                                        </p:attrNameLst>
                                      </p:cBhvr>
                                      <p:to>
                                        <p:strVal val="visible"/>
                                      </p:to>
                                    </p:set>
                                    <p:animEffect transition="in" filter="wipe(down)">
                                      <p:cBhvr>
                                        <p:cTn id="140" dur="500"/>
                                        <p:tgtEl>
                                          <p:spTgt spid="9488"/>
                                        </p:tgtEl>
                                      </p:cBhvr>
                                    </p:animEffect>
                                  </p:childTnLst>
                                </p:cTn>
                              </p:par>
                            </p:childTnLst>
                          </p:cTn>
                        </p:par>
                        <p:par>
                          <p:cTn id="141" fill="hold">
                            <p:stCondLst>
                              <p:cond delay="500"/>
                            </p:stCondLst>
                            <p:childTnLst>
                              <p:par>
                                <p:cTn id="142" presetID="9" presetClass="entr" presetSubtype="0" fill="hold" grpId="0" nodeType="afterEffect">
                                  <p:stCondLst>
                                    <p:cond delay="0"/>
                                  </p:stCondLst>
                                  <p:childTnLst>
                                    <p:set>
                                      <p:cBhvr>
                                        <p:cTn id="143" dur="1" fill="hold">
                                          <p:stCondLst>
                                            <p:cond delay="0"/>
                                          </p:stCondLst>
                                        </p:cTn>
                                        <p:tgtEl>
                                          <p:spTgt spid="9487"/>
                                        </p:tgtEl>
                                        <p:attrNameLst>
                                          <p:attrName>style.visibility</p:attrName>
                                        </p:attrNameLst>
                                      </p:cBhvr>
                                      <p:to>
                                        <p:strVal val="visible"/>
                                      </p:to>
                                    </p:set>
                                    <p:animEffect transition="in" filter="dissolve">
                                      <p:cBhvr>
                                        <p:cTn id="144" dur="500"/>
                                        <p:tgtEl>
                                          <p:spTgt spid="9487"/>
                                        </p:tgtEl>
                                      </p:cBhvr>
                                    </p:animEffect>
                                  </p:childTnLst>
                                </p:cTn>
                              </p:par>
                            </p:childTnLst>
                          </p:cTn>
                        </p:par>
                      </p:childTnLst>
                    </p:cTn>
                  </p:par>
                  <p:par>
                    <p:cTn id="145" fill="hold">
                      <p:stCondLst>
                        <p:cond delay="indefinite"/>
                      </p:stCondLst>
                      <p:childTnLst>
                        <p:par>
                          <p:cTn id="146" fill="hold">
                            <p:stCondLst>
                              <p:cond delay="0"/>
                            </p:stCondLst>
                            <p:childTnLst>
                              <p:par>
                                <p:cTn id="147" presetID="22" presetClass="entr" presetSubtype="4" fill="hold" grpId="0" nodeType="clickEffect">
                                  <p:stCondLst>
                                    <p:cond delay="0"/>
                                  </p:stCondLst>
                                  <p:childTnLst>
                                    <p:set>
                                      <p:cBhvr>
                                        <p:cTn id="148" dur="1" fill="hold">
                                          <p:stCondLst>
                                            <p:cond delay="0"/>
                                          </p:stCondLst>
                                        </p:cTn>
                                        <p:tgtEl>
                                          <p:spTgt spid="9489"/>
                                        </p:tgtEl>
                                        <p:attrNameLst>
                                          <p:attrName>style.visibility</p:attrName>
                                        </p:attrNameLst>
                                      </p:cBhvr>
                                      <p:to>
                                        <p:strVal val="visible"/>
                                      </p:to>
                                    </p:set>
                                    <p:animEffect transition="in" filter="wipe(down)">
                                      <p:cBhvr>
                                        <p:cTn id="149" dur="500"/>
                                        <p:tgtEl>
                                          <p:spTgt spid="9489"/>
                                        </p:tgtEl>
                                      </p:cBhvr>
                                    </p:animEffect>
                                  </p:childTnLst>
                                </p:cTn>
                              </p:par>
                            </p:childTnLst>
                          </p:cTn>
                        </p:par>
                        <p:par>
                          <p:cTn id="150" fill="hold">
                            <p:stCondLst>
                              <p:cond delay="500"/>
                            </p:stCondLst>
                            <p:childTnLst>
                              <p:par>
                                <p:cTn id="151" presetID="9" presetClass="entr" presetSubtype="0" fill="hold" grpId="0" nodeType="afterEffect">
                                  <p:stCondLst>
                                    <p:cond delay="0"/>
                                  </p:stCondLst>
                                  <p:childTnLst>
                                    <p:set>
                                      <p:cBhvr>
                                        <p:cTn id="152" dur="1" fill="hold">
                                          <p:stCondLst>
                                            <p:cond delay="0"/>
                                          </p:stCondLst>
                                        </p:cTn>
                                        <p:tgtEl>
                                          <p:spTgt spid="9463"/>
                                        </p:tgtEl>
                                        <p:attrNameLst>
                                          <p:attrName>style.visibility</p:attrName>
                                        </p:attrNameLst>
                                      </p:cBhvr>
                                      <p:to>
                                        <p:strVal val="visible"/>
                                      </p:to>
                                    </p:set>
                                    <p:animEffect transition="in" filter="dissolve">
                                      <p:cBhvr>
                                        <p:cTn id="153" dur="500"/>
                                        <p:tgtEl>
                                          <p:spTgt spid="9463"/>
                                        </p:tgtEl>
                                      </p:cBhvr>
                                    </p:animEffect>
                                  </p:childTnLst>
                                </p:cTn>
                              </p:par>
                            </p:childTnLst>
                          </p:cTn>
                        </p:par>
                      </p:childTnLst>
                    </p:cTn>
                  </p:par>
                  <p:par>
                    <p:cTn id="154" fill="hold">
                      <p:stCondLst>
                        <p:cond delay="indefinite"/>
                      </p:stCondLst>
                      <p:childTnLst>
                        <p:par>
                          <p:cTn id="155" fill="hold">
                            <p:stCondLst>
                              <p:cond delay="0"/>
                            </p:stCondLst>
                            <p:childTnLst>
                              <p:par>
                                <p:cTn id="156" presetID="23" presetClass="entr" presetSubtype="16" fill="hold" grpId="0" nodeType="clickEffect">
                                  <p:stCondLst>
                                    <p:cond delay="0"/>
                                  </p:stCondLst>
                                  <p:childTnLst>
                                    <p:set>
                                      <p:cBhvr>
                                        <p:cTn id="157" dur="1" fill="hold">
                                          <p:stCondLst>
                                            <p:cond delay="0"/>
                                          </p:stCondLst>
                                        </p:cTn>
                                        <p:tgtEl>
                                          <p:spTgt spid="9490"/>
                                        </p:tgtEl>
                                        <p:attrNameLst>
                                          <p:attrName>style.visibility</p:attrName>
                                        </p:attrNameLst>
                                      </p:cBhvr>
                                      <p:to>
                                        <p:strVal val="visible"/>
                                      </p:to>
                                    </p:set>
                                    <p:anim calcmode="lin" valueType="num">
                                      <p:cBhvr>
                                        <p:cTn id="158" dur="500" fill="hold"/>
                                        <p:tgtEl>
                                          <p:spTgt spid="9490"/>
                                        </p:tgtEl>
                                        <p:attrNameLst>
                                          <p:attrName>ppt_w</p:attrName>
                                        </p:attrNameLst>
                                      </p:cBhvr>
                                      <p:tavLst>
                                        <p:tav tm="0">
                                          <p:val>
                                            <p:fltVal val="0.000000"/>
                                          </p:val>
                                        </p:tav>
                                        <p:tav tm="100000">
                                          <p:val>
                                            <p:strVal val="#ppt_w"/>
                                          </p:val>
                                        </p:tav>
                                      </p:tavLst>
                                    </p:anim>
                                    <p:anim calcmode="lin" valueType="num">
                                      <p:cBhvr>
                                        <p:cTn id="159" dur="500" fill="hold"/>
                                        <p:tgtEl>
                                          <p:spTgt spid="9490"/>
                                        </p:tgtEl>
                                        <p:attrNameLst>
                                          <p:attrName>ppt_h</p:attrName>
                                        </p:attrNameLst>
                                      </p:cBhvr>
                                      <p:tavLst>
                                        <p:tav tm="0">
                                          <p:val>
                                            <p:fltVal val="0.000000"/>
                                          </p:val>
                                        </p:tav>
                                        <p:tav tm="100000">
                                          <p:val>
                                            <p:strVal val="#ppt_h"/>
                                          </p:val>
                                        </p:tav>
                                      </p:tavLst>
                                    </p:anim>
                                  </p:childTnLst>
                                </p:cTn>
                              </p:par>
                            </p:childTnLst>
                          </p:cTn>
                        </p:par>
                        <p:par>
                          <p:cTn id="160" fill="hold">
                            <p:stCondLst>
                              <p:cond delay="500"/>
                            </p:stCondLst>
                            <p:childTnLst>
                              <p:par>
                                <p:cTn id="161" presetID="9" presetClass="entr" presetSubtype="0" fill="hold" grpId="0" nodeType="afterEffect">
                                  <p:stCondLst>
                                    <p:cond delay="0"/>
                                  </p:stCondLst>
                                  <p:childTnLst>
                                    <p:set>
                                      <p:cBhvr>
                                        <p:cTn id="162" dur="1" fill="hold">
                                          <p:stCondLst>
                                            <p:cond delay="0"/>
                                          </p:stCondLst>
                                        </p:cTn>
                                        <p:tgtEl>
                                          <p:spTgt spid="9464"/>
                                        </p:tgtEl>
                                        <p:attrNameLst>
                                          <p:attrName>style.visibility</p:attrName>
                                        </p:attrNameLst>
                                      </p:cBhvr>
                                      <p:to>
                                        <p:strVal val="visible"/>
                                      </p:to>
                                    </p:set>
                                    <p:animEffect transition="in" filter="dissolve">
                                      <p:cBhvr>
                                        <p:cTn id="163" dur="500"/>
                                        <p:tgtEl>
                                          <p:spTgt spid="9464"/>
                                        </p:tgtEl>
                                      </p:cBhvr>
                                    </p:animEffect>
                                  </p:childTnLst>
                                </p:cTn>
                              </p:par>
                            </p:childTnLst>
                          </p:cTn>
                        </p:par>
                      </p:childTnLst>
                    </p:cTn>
                  </p:par>
                  <p:par>
                    <p:cTn id="164" fill="hold">
                      <p:stCondLst>
                        <p:cond delay="indefinite"/>
                      </p:stCondLst>
                      <p:childTnLst>
                        <p:par>
                          <p:cTn id="165" fill="hold">
                            <p:stCondLst>
                              <p:cond delay="0"/>
                            </p:stCondLst>
                            <p:childTnLst>
                              <p:par>
                                <p:cTn id="166" presetID="22" presetClass="entr" presetSubtype="1" fill="hold" grpId="0" nodeType="clickEffect">
                                  <p:stCondLst>
                                    <p:cond delay="0"/>
                                  </p:stCondLst>
                                  <p:childTnLst>
                                    <p:set>
                                      <p:cBhvr>
                                        <p:cTn id="167" dur="1" fill="hold">
                                          <p:stCondLst>
                                            <p:cond delay="0"/>
                                          </p:stCondLst>
                                        </p:cTn>
                                        <p:tgtEl>
                                          <p:spTgt spid="9494"/>
                                        </p:tgtEl>
                                        <p:attrNameLst>
                                          <p:attrName>style.visibility</p:attrName>
                                        </p:attrNameLst>
                                      </p:cBhvr>
                                      <p:to>
                                        <p:strVal val="visible"/>
                                      </p:to>
                                    </p:set>
                                    <p:animEffect transition="in" filter="wipe(up)">
                                      <p:cBhvr>
                                        <p:cTn id="168" dur="500"/>
                                        <p:tgtEl>
                                          <p:spTgt spid="9494"/>
                                        </p:tgtEl>
                                      </p:cBhvr>
                                    </p:animEffect>
                                  </p:childTnLst>
                                </p:cTn>
                              </p:par>
                            </p:childTnLst>
                          </p:cTn>
                        </p:par>
                      </p:childTnLst>
                    </p:cTn>
                  </p:par>
                  <p:par>
                    <p:cTn id="169" fill="hold">
                      <p:stCondLst>
                        <p:cond delay="indefinite"/>
                      </p:stCondLst>
                      <p:childTnLst>
                        <p:par>
                          <p:cTn id="170" fill="hold">
                            <p:stCondLst>
                              <p:cond delay="0"/>
                            </p:stCondLst>
                            <p:childTnLst>
                              <p:par>
                                <p:cTn id="171" presetID="22" presetClass="entr" presetSubtype="1" fill="hold" grpId="0" nodeType="clickEffect">
                                  <p:stCondLst>
                                    <p:cond delay="0"/>
                                  </p:stCondLst>
                                  <p:childTnLst>
                                    <p:set>
                                      <p:cBhvr>
                                        <p:cTn id="172" dur="1" fill="hold">
                                          <p:stCondLst>
                                            <p:cond delay="0"/>
                                          </p:stCondLst>
                                        </p:cTn>
                                        <p:tgtEl>
                                          <p:spTgt spid="9470"/>
                                        </p:tgtEl>
                                        <p:attrNameLst>
                                          <p:attrName>style.visibility</p:attrName>
                                        </p:attrNameLst>
                                      </p:cBhvr>
                                      <p:to>
                                        <p:strVal val="visible"/>
                                      </p:to>
                                    </p:set>
                                    <p:animEffect transition="in" filter="wipe(up)">
                                      <p:cBhvr>
                                        <p:cTn id="173" dur="500"/>
                                        <p:tgtEl>
                                          <p:spTgt spid="9470"/>
                                        </p:tgtEl>
                                      </p:cBhvr>
                                    </p:animEffect>
                                  </p:childTnLst>
                                </p:cTn>
                              </p:par>
                            </p:childTnLst>
                          </p:cTn>
                        </p:par>
                      </p:childTnLst>
                    </p:cTn>
                  </p:par>
                  <p:par>
                    <p:cTn id="174" fill="hold">
                      <p:stCondLst>
                        <p:cond delay="indefinite"/>
                      </p:stCondLst>
                      <p:childTnLst>
                        <p:par>
                          <p:cTn id="175" fill="hold">
                            <p:stCondLst>
                              <p:cond delay="0"/>
                            </p:stCondLst>
                            <p:childTnLst>
                              <p:par>
                                <p:cTn id="176" presetID="1" presetClass="entr" presetSubtype="0" fill="hold" nodeType="clickEffect">
                                  <p:stCondLst>
                                    <p:cond delay="0"/>
                                  </p:stCondLst>
                                  <p:childTnLst>
                                    <p:set>
                                      <p:cBhvr>
                                        <p:cTn id="177" dur="1" fill="hold">
                                          <p:stCondLst>
                                            <p:cond delay="499"/>
                                          </p:stCondLst>
                                        </p:cTn>
                                        <p:tgtEl>
                                          <p:spTgt spid="3"/>
                                        </p:tgtEl>
                                        <p:attrNameLst>
                                          <p:attrName>style.visibility</p:attrName>
                                        </p:attrNameLst>
                                      </p:cBhvr>
                                      <p:to>
                                        <p:strVal val="visible"/>
                                      </p:to>
                                    </p:set>
                                  </p:childTnLst>
                                </p:cTn>
                              </p:par>
                            </p:childTnLst>
                          </p:cTn>
                        </p:par>
                      </p:childTnLst>
                    </p:cTn>
                  </p:par>
                  <p:par>
                    <p:cTn id="178" fill="hold">
                      <p:stCondLst>
                        <p:cond delay="indefinite"/>
                      </p:stCondLst>
                      <p:childTnLst>
                        <p:par>
                          <p:cTn id="179" fill="hold">
                            <p:stCondLst>
                              <p:cond delay="0"/>
                            </p:stCondLst>
                            <p:childTnLst>
                              <p:par>
                                <p:cTn id="180" presetID="12" presetClass="entr" presetSubtype="2" fill="hold" grpId="0" nodeType="clickEffect">
                                  <p:stCondLst>
                                    <p:cond delay="0"/>
                                  </p:stCondLst>
                                  <p:childTnLst>
                                    <p:set>
                                      <p:cBhvr>
                                        <p:cTn id="181" dur="1" fill="hold">
                                          <p:stCondLst>
                                            <p:cond delay="0"/>
                                          </p:stCondLst>
                                        </p:cTn>
                                        <p:tgtEl>
                                          <p:spTgt spid="9438"/>
                                        </p:tgtEl>
                                        <p:attrNameLst>
                                          <p:attrName>style.visibility</p:attrName>
                                        </p:attrNameLst>
                                      </p:cBhvr>
                                      <p:to>
                                        <p:strVal val="visible"/>
                                      </p:to>
                                    </p:set>
                                    <p:animEffect transition="in" filter="slide(fromRight)">
                                      <p:cBhvr>
                                        <p:cTn id="182" dur="500"/>
                                        <p:tgtEl>
                                          <p:spTgt spid="9438"/>
                                        </p:tgtEl>
                                      </p:cBhvr>
                                    </p:animEffect>
                                  </p:childTnLst>
                                </p:cTn>
                              </p:par>
                            </p:childTnLst>
                          </p:cTn>
                        </p:par>
                      </p:childTnLst>
                    </p:cTn>
                  </p:par>
                  <p:par>
                    <p:cTn id="183" fill="hold">
                      <p:stCondLst>
                        <p:cond delay="indefinite"/>
                      </p:stCondLst>
                      <p:childTnLst>
                        <p:par>
                          <p:cTn id="184" fill="hold">
                            <p:stCondLst>
                              <p:cond delay="0"/>
                            </p:stCondLst>
                            <p:childTnLst>
                              <p:par>
                                <p:cTn id="185" presetID="22" presetClass="entr" presetSubtype="1" fill="hold" grpId="0" nodeType="clickEffect">
                                  <p:stCondLst>
                                    <p:cond delay="0"/>
                                  </p:stCondLst>
                                  <p:childTnLst>
                                    <p:set>
                                      <p:cBhvr>
                                        <p:cTn id="186" dur="1" fill="hold">
                                          <p:stCondLst>
                                            <p:cond delay="0"/>
                                          </p:stCondLst>
                                        </p:cTn>
                                        <p:tgtEl>
                                          <p:spTgt spid="9496"/>
                                        </p:tgtEl>
                                        <p:attrNameLst>
                                          <p:attrName>style.visibility</p:attrName>
                                        </p:attrNameLst>
                                      </p:cBhvr>
                                      <p:to>
                                        <p:strVal val="visible"/>
                                      </p:to>
                                    </p:set>
                                    <p:animEffect transition="in" filter="wipe(up)">
                                      <p:cBhvr>
                                        <p:cTn id="187" dur="500"/>
                                        <p:tgtEl>
                                          <p:spTgt spid="9496"/>
                                        </p:tgtEl>
                                      </p:cBhvr>
                                    </p:animEffect>
                                  </p:childTnLst>
                                </p:cTn>
                              </p:par>
                            </p:childTnLst>
                          </p:cTn>
                        </p:par>
                      </p:childTnLst>
                    </p:cTn>
                  </p:par>
                  <p:par>
                    <p:cTn id="188" fill="hold">
                      <p:stCondLst>
                        <p:cond delay="indefinite"/>
                      </p:stCondLst>
                      <p:childTnLst>
                        <p:par>
                          <p:cTn id="189" fill="hold">
                            <p:stCondLst>
                              <p:cond delay="0"/>
                            </p:stCondLst>
                            <p:childTnLst>
                              <p:par>
                                <p:cTn id="190" presetID="22" presetClass="entr" presetSubtype="1" fill="hold" grpId="0" nodeType="clickEffect">
                                  <p:stCondLst>
                                    <p:cond delay="0"/>
                                  </p:stCondLst>
                                  <p:childTnLst>
                                    <p:set>
                                      <p:cBhvr>
                                        <p:cTn id="191" dur="1" fill="hold">
                                          <p:stCondLst>
                                            <p:cond delay="0"/>
                                          </p:stCondLst>
                                        </p:cTn>
                                        <p:tgtEl>
                                          <p:spTgt spid="9497"/>
                                        </p:tgtEl>
                                        <p:attrNameLst>
                                          <p:attrName>style.visibility</p:attrName>
                                        </p:attrNameLst>
                                      </p:cBhvr>
                                      <p:to>
                                        <p:strVal val="visible"/>
                                      </p:to>
                                    </p:set>
                                    <p:animEffect transition="in" filter="wipe(up)">
                                      <p:cBhvr>
                                        <p:cTn id="192" dur="500"/>
                                        <p:tgtEl>
                                          <p:spTgt spid="9497"/>
                                        </p:tgtEl>
                                      </p:cBhvr>
                                    </p:animEffect>
                                  </p:childTnLst>
                                </p:cTn>
                              </p:par>
                            </p:childTnLst>
                          </p:cTn>
                        </p:par>
                      </p:childTnLst>
                    </p:cTn>
                  </p:par>
                  <p:par>
                    <p:cTn id="193" fill="hold">
                      <p:stCondLst>
                        <p:cond delay="indefinite"/>
                      </p:stCondLst>
                      <p:childTnLst>
                        <p:par>
                          <p:cTn id="194" fill="hold">
                            <p:stCondLst>
                              <p:cond delay="0"/>
                            </p:stCondLst>
                            <p:childTnLst>
                              <p:par>
                                <p:cTn id="195" presetID="12" presetClass="entr" presetSubtype="2" fill="hold" grpId="0" nodeType="clickEffect">
                                  <p:stCondLst>
                                    <p:cond delay="0"/>
                                  </p:stCondLst>
                                  <p:childTnLst>
                                    <p:set>
                                      <p:cBhvr>
                                        <p:cTn id="196" dur="1" fill="hold">
                                          <p:stCondLst>
                                            <p:cond delay="0"/>
                                          </p:stCondLst>
                                        </p:cTn>
                                        <p:tgtEl>
                                          <p:spTgt spid="9439"/>
                                        </p:tgtEl>
                                        <p:attrNameLst>
                                          <p:attrName>style.visibility</p:attrName>
                                        </p:attrNameLst>
                                      </p:cBhvr>
                                      <p:to>
                                        <p:strVal val="visible"/>
                                      </p:to>
                                    </p:set>
                                    <p:animEffect transition="in" filter="slide(fromRight)">
                                      <p:cBhvr>
                                        <p:cTn id="197" dur="500"/>
                                        <p:tgtEl>
                                          <p:spTgt spid="9439"/>
                                        </p:tgtEl>
                                      </p:cBhvr>
                                    </p:animEffect>
                                  </p:childTnLst>
                                </p:cTn>
                              </p:par>
                            </p:childTnLst>
                          </p:cTn>
                        </p:par>
                      </p:childTnLst>
                    </p:cTn>
                  </p:par>
                  <p:par>
                    <p:cTn id="198" fill="hold">
                      <p:stCondLst>
                        <p:cond delay="indefinite"/>
                      </p:stCondLst>
                      <p:childTnLst>
                        <p:par>
                          <p:cTn id="199" fill="hold">
                            <p:stCondLst>
                              <p:cond delay="0"/>
                            </p:stCondLst>
                            <p:childTnLst>
                              <p:par>
                                <p:cTn id="200" presetID="22" presetClass="entr" presetSubtype="1" fill="hold" grpId="0" nodeType="clickEffect">
                                  <p:stCondLst>
                                    <p:cond delay="0"/>
                                  </p:stCondLst>
                                  <p:childTnLst>
                                    <p:set>
                                      <p:cBhvr>
                                        <p:cTn id="201" dur="1" fill="hold">
                                          <p:stCondLst>
                                            <p:cond delay="0"/>
                                          </p:stCondLst>
                                        </p:cTn>
                                        <p:tgtEl>
                                          <p:spTgt spid="9498"/>
                                        </p:tgtEl>
                                        <p:attrNameLst>
                                          <p:attrName>style.visibility</p:attrName>
                                        </p:attrNameLst>
                                      </p:cBhvr>
                                      <p:to>
                                        <p:strVal val="visible"/>
                                      </p:to>
                                    </p:set>
                                    <p:animEffect transition="in" filter="wipe(up)">
                                      <p:cBhvr>
                                        <p:cTn id="202" dur="500"/>
                                        <p:tgtEl>
                                          <p:spTgt spid="9498"/>
                                        </p:tgtEl>
                                      </p:cBhvr>
                                    </p:animEffect>
                                  </p:childTnLst>
                                </p:cTn>
                              </p:par>
                            </p:childTnLst>
                          </p:cTn>
                        </p:par>
                      </p:childTnLst>
                    </p:cTn>
                  </p:par>
                  <p:par>
                    <p:cTn id="203" fill="hold">
                      <p:stCondLst>
                        <p:cond delay="indefinite"/>
                      </p:stCondLst>
                      <p:childTnLst>
                        <p:par>
                          <p:cTn id="204" fill="hold">
                            <p:stCondLst>
                              <p:cond delay="0"/>
                            </p:stCondLst>
                            <p:childTnLst>
                              <p:par>
                                <p:cTn id="205" presetID="22" presetClass="entr" presetSubtype="1" fill="hold" grpId="0" nodeType="clickEffect">
                                  <p:stCondLst>
                                    <p:cond delay="0"/>
                                  </p:stCondLst>
                                  <p:childTnLst>
                                    <p:set>
                                      <p:cBhvr>
                                        <p:cTn id="206" dur="1" fill="hold">
                                          <p:stCondLst>
                                            <p:cond delay="0"/>
                                          </p:stCondLst>
                                        </p:cTn>
                                        <p:tgtEl>
                                          <p:spTgt spid="9499"/>
                                        </p:tgtEl>
                                        <p:attrNameLst>
                                          <p:attrName>style.visibility</p:attrName>
                                        </p:attrNameLst>
                                      </p:cBhvr>
                                      <p:to>
                                        <p:strVal val="visible"/>
                                      </p:to>
                                    </p:set>
                                    <p:animEffect transition="in" filter="wipe(up)">
                                      <p:cBhvr>
                                        <p:cTn id="207" dur="500"/>
                                        <p:tgtEl>
                                          <p:spTgt spid="9499"/>
                                        </p:tgtEl>
                                      </p:cBhvr>
                                    </p:animEffect>
                                  </p:childTnLst>
                                </p:cTn>
                              </p:par>
                            </p:childTnLst>
                          </p:cTn>
                        </p:par>
                      </p:childTnLst>
                    </p:cTn>
                  </p:par>
                  <p:par>
                    <p:cTn id="208" fill="hold">
                      <p:stCondLst>
                        <p:cond delay="indefinite"/>
                      </p:stCondLst>
                      <p:childTnLst>
                        <p:par>
                          <p:cTn id="209" fill="hold">
                            <p:stCondLst>
                              <p:cond delay="0"/>
                            </p:stCondLst>
                            <p:childTnLst>
                              <p:par>
                                <p:cTn id="210" presetID="22" presetClass="entr" presetSubtype="1" fill="hold" grpId="0" nodeType="clickEffect">
                                  <p:stCondLst>
                                    <p:cond delay="0"/>
                                  </p:stCondLst>
                                  <p:childTnLst>
                                    <p:set>
                                      <p:cBhvr>
                                        <p:cTn id="211" dur="1" fill="hold">
                                          <p:stCondLst>
                                            <p:cond delay="0"/>
                                          </p:stCondLst>
                                        </p:cTn>
                                        <p:tgtEl>
                                          <p:spTgt spid="9500"/>
                                        </p:tgtEl>
                                        <p:attrNameLst>
                                          <p:attrName>style.visibility</p:attrName>
                                        </p:attrNameLst>
                                      </p:cBhvr>
                                      <p:to>
                                        <p:strVal val="visible"/>
                                      </p:to>
                                    </p:set>
                                    <p:animEffect transition="in" filter="wipe(up)">
                                      <p:cBhvr>
                                        <p:cTn id="212" dur="500"/>
                                        <p:tgtEl>
                                          <p:spTgt spid="9500"/>
                                        </p:tgtEl>
                                      </p:cBhvr>
                                    </p:animEffect>
                                  </p:childTnLst>
                                </p:cTn>
                              </p:par>
                            </p:childTnLst>
                          </p:cTn>
                        </p:par>
                      </p:childTnLst>
                    </p:cTn>
                  </p:par>
                  <p:par>
                    <p:cTn id="213" fill="hold">
                      <p:stCondLst>
                        <p:cond delay="indefinite"/>
                      </p:stCondLst>
                      <p:childTnLst>
                        <p:par>
                          <p:cTn id="214" fill="hold">
                            <p:stCondLst>
                              <p:cond delay="0"/>
                            </p:stCondLst>
                            <p:childTnLst>
                              <p:par>
                                <p:cTn id="215" presetID="22" presetClass="entr" presetSubtype="1" fill="hold" grpId="0" nodeType="clickEffect">
                                  <p:stCondLst>
                                    <p:cond delay="0"/>
                                  </p:stCondLst>
                                  <p:childTnLst>
                                    <p:set>
                                      <p:cBhvr>
                                        <p:cTn id="216" dur="1" fill="hold">
                                          <p:stCondLst>
                                            <p:cond delay="0"/>
                                          </p:stCondLst>
                                        </p:cTn>
                                        <p:tgtEl>
                                          <p:spTgt spid="9501"/>
                                        </p:tgtEl>
                                        <p:attrNameLst>
                                          <p:attrName>style.visibility</p:attrName>
                                        </p:attrNameLst>
                                      </p:cBhvr>
                                      <p:to>
                                        <p:strVal val="visible"/>
                                      </p:to>
                                    </p:set>
                                    <p:animEffect transition="in" filter="wipe(up)">
                                      <p:cBhvr>
                                        <p:cTn id="217" dur="500"/>
                                        <p:tgtEl>
                                          <p:spTgt spid="9501"/>
                                        </p:tgtEl>
                                      </p:cBhvr>
                                    </p:animEffect>
                                  </p:childTnLst>
                                </p:cTn>
                              </p:par>
                            </p:childTnLst>
                          </p:cTn>
                        </p:par>
                      </p:childTnLst>
                    </p:cTn>
                  </p:par>
                  <p:par>
                    <p:cTn id="218" fill="hold">
                      <p:stCondLst>
                        <p:cond delay="indefinite"/>
                      </p:stCondLst>
                      <p:childTnLst>
                        <p:par>
                          <p:cTn id="219" fill="hold">
                            <p:stCondLst>
                              <p:cond delay="0"/>
                            </p:stCondLst>
                            <p:childTnLst>
                              <p:par>
                                <p:cTn id="220" presetID="22" presetClass="entr" presetSubtype="1" fill="hold" grpId="0" nodeType="clickEffect">
                                  <p:stCondLst>
                                    <p:cond delay="0"/>
                                  </p:stCondLst>
                                  <p:childTnLst>
                                    <p:set>
                                      <p:cBhvr>
                                        <p:cTn id="221" dur="1" fill="hold">
                                          <p:stCondLst>
                                            <p:cond delay="0"/>
                                          </p:stCondLst>
                                        </p:cTn>
                                        <p:tgtEl>
                                          <p:spTgt spid="9502"/>
                                        </p:tgtEl>
                                        <p:attrNameLst>
                                          <p:attrName>style.visibility</p:attrName>
                                        </p:attrNameLst>
                                      </p:cBhvr>
                                      <p:to>
                                        <p:strVal val="visible"/>
                                      </p:to>
                                    </p:set>
                                    <p:animEffect transition="in" filter="wipe(up)">
                                      <p:cBhvr>
                                        <p:cTn id="222" dur="500"/>
                                        <p:tgtEl>
                                          <p:spTgt spid="9502"/>
                                        </p:tgtEl>
                                      </p:cBhvr>
                                    </p:animEffect>
                                  </p:childTnLst>
                                </p:cTn>
                              </p:par>
                            </p:childTnLst>
                          </p:cTn>
                        </p:par>
                      </p:childTnLst>
                    </p:cTn>
                  </p:par>
                  <p:par>
                    <p:cTn id="223" fill="hold">
                      <p:stCondLst>
                        <p:cond delay="indefinite"/>
                      </p:stCondLst>
                      <p:childTnLst>
                        <p:par>
                          <p:cTn id="224" fill="hold">
                            <p:stCondLst>
                              <p:cond delay="0"/>
                            </p:stCondLst>
                            <p:childTnLst>
                              <p:par>
                                <p:cTn id="225" presetID="22" presetClass="entr" presetSubtype="1" fill="hold" grpId="0" nodeType="clickEffect">
                                  <p:stCondLst>
                                    <p:cond delay="0"/>
                                  </p:stCondLst>
                                  <p:childTnLst>
                                    <p:set>
                                      <p:cBhvr>
                                        <p:cTn id="226" dur="1" fill="hold">
                                          <p:stCondLst>
                                            <p:cond delay="0"/>
                                          </p:stCondLst>
                                        </p:cTn>
                                        <p:tgtEl>
                                          <p:spTgt spid="9503"/>
                                        </p:tgtEl>
                                        <p:attrNameLst>
                                          <p:attrName>style.visibility</p:attrName>
                                        </p:attrNameLst>
                                      </p:cBhvr>
                                      <p:to>
                                        <p:strVal val="visible"/>
                                      </p:to>
                                    </p:set>
                                    <p:animEffect transition="in" filter="wipe(up)">
                                      <p:cBhvr>
                                        <p:cTn id="227" dur="500"/>
                                        <p:tgtEl>
                                          <p:spTgt spid="9503"/>
                                        </p:tgtEl>
                                      </p:cBhvr>
                                    </p:animEffect>
                                  </p:childTnLst>
                                </p:cTn>
                              </p:par>
                            </p:childTnLst>
                          </p:cTn>
                        </p:par>
                      </p:childTnLst>
                    </p:cTn>
                  </p:par>
                  <p:par>
                    <p:cTn id="228" fill="hold">
                      <p:stCondLst>
                        <p:cond delay="indefinite"/>
                      </p:stCondLst>
                      <p:childTnLst>
                        <p:par>
                          <p:cTn id="229" fill="hold">
                            <p:stCondLst>
                              <p:cond delay="0"/>
                            </p:stCondLst>
                            <p:childTnLst>
                              <p:par>
                                <p:cTn id="230" presetID="22" presetClass="entr" presetSubtype="1" fill="hold" grpId="0" nodeType="clickEffect">
                                  <p:stCondLst>
                                    <p:cond delay="0"/>
                                  </p:stCondLst>
                                  <p:childTnLst>
                                    <p:set>
                                      <p:cBhvr>
                                        <p:cTn id="231" dur="1" fill="hold">
                                          <p:stCondLst>
                                            <p:cond delay="0"/>
                                          </p:stCondLst>
                                        </p:cTn>
                                        <p:tgtEl>
                                          <p:spTgt spid="9504"/>
                                        </p:tgtEl>
                                        <p:attrNameLst>
                                          <p:attrName>style.visibility</p:attrName>
                                        </p:attrNameLst>
                                      </p:cBhvr>
                                      <p:to>
                                        <p:strVal val="visible"/>
                                      </p:to>
                                    </p:set>
                                    <p:animEffect transition="in" filter="wipe(up)">
                                      <p:cBhvr>
                                        <p:cTn id="232" dur="500"/>
                                        <p:tgtEl>
                                          <p:spTgt spid="9504"/>
                                        </p:tgtEl>
                                      </p:cBhvr>
                                    </p:animEffect>
                                  </p:childTnLst>
                                </p:cTn>
                              </p:par>
                            </p:childTnLst>
                          </p:cTn>
                        </p:par>
                      </p:childTnLst>
                    </p:cTn>
                  </p:par>
                  <p:par>
                    <p:cTn id="233" fill="hold">
                      <p:stCondLst>
                        <p:cond delay="indefinite"/>
                      </p:stCondLst>
                      <p:childTnLst>
                        <p:par>
                          <p:cTn id="234" fill="hold">
                            <p:stCondLst>
                              <p:cond delay="0"/>
                            </p:stCondLst>
                            <p:childTnLst>
                              <p:par>
                                <p:cTn id="235" presetID="22" presetClass="entr" presetSubtype="1" fill="hold" grpId="0" nodeType="clickEffect">
                                  <p:stCondLst>
                                    <p:cond delay="0"/>
                                  </p:stCondLst>
                                  <p:childTnLst>
                                    <p:set>
                                      <p:cBhvr>
                                        <p:cTn id="236" dur="1" fill="hold">
                                          <p:stCondLst>
                                            <p:cond delay="0"/>
                                          </p:stCondLst>
                                        </p:cTn>
                                        <p:tgtEl>
                                          <p:spTgt spid="9505"/>
                                        </p:tgtEl>
                                        <p:attrNameLst>
                                          <p:attrName>style.visibility</p:attrName>
                                        </p:attrNameLst>
                                      </p:cBhvr>
                                      <p:to>
                                        <p:strVal val="visible"/>
                                      </p:to>
                                    </p:set>
                                    <p:animEffect transition="in" filter="wipe(up)">
                                      <p:cBhvr>
                                        <p:cTn id="237" dur="500"/>
                                        <p:tgtEl>
                                          <p:spTgt spid="9505"/>
                                        </p:tgtEl>
                                      </p:cBhvr>
                                    </p:animEffect>
                                  </p:childTnLst>
                                </p:cTn>
                              </p:par>
                            </p:childTnLst>
                          </p:cTn>
                        </p:par>
                      </p:childTnLst>
                    </p:cTn>
                  </p:par>
                  <p:par>
                    <p:cTn id="238" fill="hold">
                      <p:stCondLst>
                        <p:cond delay="indefinite"/>
                      </p:stCondLst>
                      <p:childTnLst>
                        <p:par>
                          <p:cTn id="239" fill="hold">
                            <p:stCondLst>
                              <p:cond delay="0"/>
                            </p:stCondLst>
                            <p:childTnLst>
                              <p:par>
                                <p:cTn id="240" presetID="23" presetClass="entr" presetSubtype="16" fill="hold" grpId="0" nodeType="clickEffect">
                                  <p:stCondLst>
                                    <p:cond delay="0"/>
                                  </p:stCondLst>
                                  <p:childTnLst>
                                    <p:set>
                                      <p:cBhvr>
                                        <p:cTn id="241" dur="1" fill="hold">
                                          <p:stCondLst>
                                            <p:cond delay="0"/>
                                          </p:stCondLst>
                                        </p:cTn>
                                        <p:tgtEl>
                                          <p:spTgt spid="9524"/>
                                        </p:tgtEl>
                                        <p:attrNameLst>
                                          <p:attrName>style.visibility</p:attrName>
                                        </p:attrNameLst>
                                      </p:cBhvr>
                                      <p:to>
                                        <p:strVal val="visible"/>
                                      </p:to>
                                    </p:set>
                                    <p:anim calcmode="lin" valueType="num">
                                      <p:cBhvr>
                                        <p:cTn id="242" dur="500" fill="hold"/>
                                        <p:tgtEl>
                                          <p:spTgt spid="9524"/>
                                        </p:tgtEl>
                                        <p:attrNameLst>
                                          <p:attrName>ppt_w</p:attrName>
                                        </p:attrNameLst>
                                      </p:cBhvr>
                                      <p:tavLst>
                                        <p:tav tm="0">
                                          <p:val>
                                            <p:fltVal val="0.000000"/>
                                          </p:val>
                                        </p:tav>
                                        <p:tav tm="100000">
                                          <p:val>
                                            <p:strVal val="#ppt_w"/>
                                          </p:val>
                                        </p:tav>
                                      </p:tavLst>
                                    </p:anim>
                                    <p:anim calcmode="lin" valueType="num">
                                      <p:cBhvr>
                                        <p:cTn id="243" dur="500" fill="hold"/>
                                        <p:tgtEl>
                                          <p:spTgt spid="9524"/>
                                        </p:tgtEl>
                                        <p:attrNameLst>
                                          <p:attrName>ppt_h</p:attrName>
                                        </p:attrNameLst>
                                      </p:cBhvr>
                                      <p:tavLst>
                                        <p:tav tm="0">
                                          <p:val>
                                            <p:fltVal val="0.000000"/>
                                          </p:val>
                                        </p:tav>
                                        <p:tav tm="100000">
                                          <p:val>
                                            <p:strVal val="#ppt_h"/>
                                          </p:val>
                                        </p:tav>
                                      </p:tavLst>
                                    </p:anim>
                                  </p:childTnLst>
                                </p:cTn>
                              </p:par>
                            </p:childTnLst>
                          </p:cTn>
                        </p:par>
                      </p:childTnLst>
                    </p:cTn>
                  </p:par>
                  <p:par>
                    <p:cTn id="244" fill="hold">
                      <p:stCondLst>
                        <p:cond delay="indefinite"/>
                      </p:stCondLst>
                      <p:childTnLst>
                        <p:par>
                          <p:cTn id="245" fill="hold">
                            <p:stCondLst>
                              <p:cond delay="0"/>
                            </p:stCondLst>
                            <p:childTnLst>
                              <p:par>
                                <p:cTn id="246" presetID="22" presetClass="entr" presetSubtype="8" fill="hold" grpId="0" nodeType="clickEffect">
                                  <p:stCondLst>
                                    <p:cond delay="0"/>
                                  </p:stCondLst>
                                  <p:childTnLst>
                                    <p:set>
                                      <p:cBhvr>
                                        <p:cTn id="247" dur="1" fill="hold">
                                          <p:stCondLst>
                                            <p:cond delay="0"/>
                                          </p:stCondLst>
                                        </p:cTn>
                                        <p:tgtEl>
                                          <p:spTgt spid="9526"/>
                                        </p:tgtEl>
                                        <p:attrNameLst>
                                          <p:attrName>style.visibility</p:attrName>
                                        </p:attrNameLst>
                                      </p:cBhvr>
                                      <p:to>
                                        <p:strVal val="visible"/>
                                      </p:to>
                                    </p:set>
                                    <p:animEffect transition="in" filter="wipe(left)">
                                      <p:cBhvr>
                                        <p:cTn id="248" dur="500"/>
                                        <p:tgtEl>
                                          <p:spTgt spid="9526"/>
                                        </p:tgtEl>
                                      </p:cBhvr>
                                    </p:animEffect>
                                  </p:childTnLst>
                                </p:cTn>
                              </p:par>
                            </p:childTnLst>
                          </p:cTn>
                        </p:par>
                      </p:childTnLst>
                    </p:cTn>
                  </p:par>
                  <p:par>
                    <p:cTn id="249" fill="hold">
                      <p:stCondLst>
                        <p:cond delay="indefinite"/>
                      </p:stCondLst>
                      <p:childTnLst>
                        <p:par>
                          <p:cTn id="250" fill="hold">
                            <p:stCondLst>
                              <p:cond delay="0"/>
                            </p:stCondLst>
                            <p:childTnLst>
                              <p:par>
                                <p:cTn id="251" presetID="22" presetClass="entr" presetSubtype="8" fill="hold" grpId="0" nodeType="clickEffect">
                                  <p:stCondLst>
                                    <p:cond delay="0"/>
                                  </p:stCondLst>
                                  <p:childTnLst>
                                    <p:set>
                                      <p:cBhvr>
                                        <p:cTn id="252" dur="1" fill="hold">
                                          <p:stCondLst>
                                            <p:cond delay="0"/>
                                          </p:stCondLst>
                                        </p:cTn>
                                        <p:tgtEl>
                                          <p:spTgt spid="9527"/>
                                        </p:tgtEl>
                                        <p:attrNameLst>
                                          <p:attrName>style.visibility</p:attrName>
                                        </p:attrNameLst>
                                      </p:cBhvr>
                                      <p:to>
                                        <p:strVal val="visible"/>
                                      </p:to>
                                    </p:set>
                                    <p:animEffect transition="in" filter="wipe(left)">
                                      <p:cBhvr>
                                        <p:cTn id="253" dur="500"/>
                                        <p:tgtEl>
                                          <p:spTgt spid="9527"/>
                                        </p:tgtEl>
                                      </p:cBhvr>
                                    </p:animEffect>
                                  </p:childTnLst>
                                </p:cTn>
                              </p:par>
                            </p:childTnLst>
                          </p:cTn>
                        </p:par>
                      </p:childTnLst>
                    </p:cTn>
                  </p:par>
                  <p:par>
                    <p:cTn id="254" fill="hold">
                      <p:stCondLst>
                        <p:cond delay="indefinite"/>
                      </p:stCondLst>
                      <p:childTnLst>
                        <p:par>
                          <p:cTn id="255" fill="hold">
                            <p:stCondLst>
                              <p:cond delay="0"/>
                            </p:stCondLst>
                            <p:childTnLst>
                              <p:par>
                                <p:cTn id="256" presetID="9" presetClass="entr" presetSubtype="0" fill="hold" grpId="0" nodeType="clickEffect">
                                  <p:stCondLst>
                                    <p:cond delay="0"/>
                                  </p:stCondLst>
                                  <p:childTnLst>
                                    <p:set>
                                      <p:cBhvr>
                                        <p:cTn id="257" dur="1" fill="hold">
                                          <p:stCondLst>
                                            <p:cond delay="0"/>
                                          </p:stCondLst>
                                        </p:cTn>
                                        <p:tgtEl>
                                          <p:spTgt spid="9520"/>
                                        </p:tgtEl>
                                        <p:attrNameLst>
                                          <p:attrName>style.visibility</p:attrName>
                                        </p:attrNameLst>
                                      </p:cBhvr>
                                      <p:to>
                                        <p:strVal val="visible"/>
                                      </p:to>
                                    </p:set>
                                    <p:animEffect transition="in" filter="dissolve">
                                      <p:cBhvr>
                                        <p:cTn id="258" dur="500"/>
                                        <p:tgtEl>
                                          <p:spTgt spid="9520"/>
                                        </p:tgtEl>
                                      </p:cBhvr>
                                    </p:animEffect>
                                  </p:childTnLst>
                                </p:cTn>
                              </p:par>
                            </p:childTnLst>
                          </p:cTn>
                        </p:par>
                      </p:childTnLst>
                    </p:cTn>
                  </p:par>
                  <p:par>
                    <p:cTn id="259" fill="hold">
                      <p:stCondLst>
                        <p:cond delay="indefinite"/>
                      </p:stCondLst>
                      <p:childTnLst>
                        <p:par>
                          <p:cTn id="260" fill="hold">
                            <p:stCondLst>
                              <p:cond delay="0"/>
                            </p:stCondLst>
                            <p:childTnLst>
                              <p:par>
                                <p:cTn id="261" presetID="22" presetClass="entr" presetSubtype="1" fill="hold" grpId="0" nodeType="clickEffect">
                                  <p:stCondLst>
                                    <p:cond delay="0"/>
                                  </p:stCondLst>
                                  <p:childTnLst>
                                    <p:set>
                                      <p:cBhvr>
                                        <p:cTn id="262" dur="1" fill="hold">
                                          <p:stCondLst>
                                            <p:cond delay="0"/>
                                          </p:stCondLst>
                                        </p:cTn>
                                        <p:tgtEl>
                                          <p:spTgt spid="9522"/>
                                        </p:tgtEl>
                                        <p:attrNameLst>
                                          <p:attrName>style.visibility</p:attrName>
                                        </p:attrNameLst>
                                      </p:cBhvr>
                                      <p:to>
                                        <p:strVal val="visible"/>
                                      </p:to>
                                    </p:set>
                                    <p:animEffect transition="in" filter="wipe(up)">
                                      <p:cBhvr>
                                        <p:cTn id="263" dur="500"/>
                                        <p:tgtEl>
                                          <p:spTgt spid="9522"/>
                                        </p:tgtEl>
                                      </p:cBhvr>
                                    </p:animEffect>
                                  </p:childTnLst>
                                </p:cTn>
                              </p:par>
                            </p:childTnLst>
                          </p:cTn>
                        </p:par>
                      </p:childTnLst>
                    </p:cTn>
                  </p:par>
                  <p:par>
                    <p:cTn id="264" fill="hold">
                      <p:stCondLst>
                        <p:cond delay="indefinite"/>
                      </p:stCondLst>
                      <p:childTnLst>
                        <p:par>
                          <p:cTn id="265" fill="hold">
                            <p:stCondLst>
                              <p:cond delay="0"/>
                            </p:stCondLst>
                            <p:childTnLst>
                              <p:par>
                                <p:cTn id="266" presetID="9" presetClass="entr" presetSubtype="0" fill="hold" grpId="0" nodeType="clickEffect">
                                  <p:stCondLst>
                                    <p:cond delay="0"/>
                                  </p:stCondLst>
                                  <p:childTnLst>
                                    <p:set>
                                      <p:cBhvr>
                                        <p:cTn id="267" dur="1" fill="hold">
                                          <p:stCondLst>
                                            <p:cond delay="0"/>
                                          </p:stCondLst>
                                        </p:cTn>
                                        <p:tgtEl>
                                          <p:spTgt spid="9546"/>
                                        </p:tgtEl>
                                        <p:attrNameLst>
                                          <p:attrName>style.visibility</p:attrName>
                                        </p:attrNameLst>
                                      </p:cBhvr>
                                      <p:to>
                                        <p:strVal val="visible"/>
                                      </p:to>
                                    </p:set>
                                    <p:animEffect transition="in" filter="dissolve">
                                      <p:cBhvr>
                                        <p:cTn id="268" dur="500"/>
                                        <p:tgtEl>
                                          <p:spTgt spid="9546"/>
                                        </p:tgtEl>
                                      </p:cBhvr>
                                    </p:animEffect>
                                  </p:childTnLst>
                                </p:cTn>
                              </p:par>
                            </p:childTnLst>
                          </p:cTn>
                        </p:par>
                      </p:childTnLst>
                    </p:cTn>
                  </p:par>
                  <p:par>
                    <p:cTn id="269" fill="hold">
                      <p:stCondLst>
                        <p:cond delay="indefinite"/>
                      </p:stCondLst>
                      <p:childTnLst>
                        <p:par>
                          <p:cTn id="270" fill="hold">
                            <p:stCondLst>
                              <p:cond delay="0"/>
                            </p:stCondLst>
                            <p:childTnLst>
                              <p:par>
                                <p:cTn id="271" presetID="22" presetClass="entr" presetSubtype="8" fill="hold" grpId="0" nodeType="clickEffect">
                                  <p:stCondLst>
                                    <p:cond delay="0"/>
                                  </p:stCondLst>
                                  <p:childTnLst>
                                    <p:set>
                                      <p:cBhvr>
                                        <p:cTn id="272" dur="1" fill="hold">
                                          <p:stCondLst>
                                            <p:cond delay="0"/>
                                          </p:stCondLst>
                                        </p:cTn>
                                        <p:tgtEl>
                                          <p:spTgt spid="9529"/>
                                        </p:tgtEl>
                                        <p:attrNameLst>
                                          <p:attrName>style.visibility</p:attrName>
                                        </p:attrNameLst>
                                      </p:cBhvr>
                                      <p:to>
                                        <p:strVal val="visible"/>
                                      </p:to>
                                    </p:set>
                                    <p:animEffect transition="in" filter="wipe(left)">
                                      <p:cBhvr>
                                        <p:cTn id="273" dur="500"/>
                                        <p:tgtEl>
                                          <p:spTgt spid="9529"/>
                                        </p:tgtEl>
                                      </p:cBhvr>
                                    </p:animEffect>
                                  </p:childTnLst>
                                </p:cTn>
                              </p:par>
                            </p:childTnLst>
                          </p:cTn>
                        </p:par>
                        <p:par>
                          <p:cTn id="274" fill="hold">
                            <p:stCondLst>
                              <p:cond delay="500"/>
                            </p:stCondLst>
                            <p:childTnLst>
                              <p:par>
                                <p:cTn id="275" presetID="22" presetClass="entr" presetSubtype="8" fill="hold" grpId="0" nodeType="afterEffect">
                                  <p:stCondLst>
                                    <p:cond delay="0"/>
                                  </p:stCondLst>
                                  <p:childTnLst>
                                    <p:set>
                                      <p:cBhvr>
                                        <p:cTn id="276" dur="1" fill="hold">
                                          <p:stCondLst>
                                            <p:cond delay="0"/>
                                          </p:stCondLst>
                                        </p:cTn>
                                        <p:tgtEl>
                                          <p:spTgt spid="9530"/>
                                        </p:tgtEl>
                                        <p:attrNameLst>
                                          <p:attrName>style.visibility</p:attrName>
                                        </p:attrNameLst>
                                      </p:cBhvr>
                                      <p:to>
                                        <p:strVal val="visible"/>
                                      </p:to>
                                    </p:set>
                                    <p:animEffect transition="in" filter="wipe(left)">
                                      <p:cBhvr>
                                        <p:cTn id="277" dur="500"/>
                                        <p:tgtEl>
                                          <p:spTgt spid="9530"/>
                                        </p:tgtEl>
                                      </p:cBhvr>
                                    </p:animEffect>
                                  </p:childTnLst>
                                </p:cTn>
                              </p:par>
                            </p:childTnLst>
                          </p:cTn>
                        </p:par>
                      </p:childTnLst>
                    </p:cTn>
                  </p:par>
                  <p:par>
                    <p:cTn id="278" fill="hold">
                      <p:stCondLst>
                        <p:cond delay="indefinite"/>
                      </p:stCondLst>
                      <p:childTnLst>
                        <p:par>
                          <p:cTn id="279" fill="hold">
                            <p:stCondLst>
                              <p:cond delay="0"/>
                            </p:stCondLst>
                            <p:childTnLst>
                              <p:par>
                                <p:cTn id="280" presetID="22" presetClass="entr" presetSubtype="8" fill="hold" grpId="0" nodeType="clickEffect">
                                  <p:stCondLst>
                                    <p:cond delay="0"/>
                                  </p:stCondLst>
                                  <p:childTnLst>
                                    <p:set>
                                      <p:cBhvr>
                                        <p:cTn id="281" dur="1" fill="hold">
                                          <p:stCondLst>
                                            <p:cond delay="0"/>
                                          </p:stCondLst>
                                        </p:cTn>
                                        <p:tgtEl>
                                          <p:spTgt spid="9535"/>
                                        </p:tgtEl>
                                        <p:attrNameLst>
                                          <p:attrName>style.visibility</p:attrName>
                                        </p:attrNameLst>
                                      </p:cBhvr>
                                      <p:to>
                                        <p:strVal val="visible"/>
                                      </p:to>
                                    </p:set>
                                    <p:animEffect transition="in" filter="wipe(left)">
                                      <p:cBhvr>
                                        <p:cTn id="282" dur="500"/>
                                        <p:tgtEl>
                                          <p:spTgt spid="9535"/>
                                        </p:tgtEl>
                                      </p:cBhvr>
                                    </p:animEffect>
                                  </p:childTnLst>
                                </p:cTn>
                              </p:par>
                            </p:childTnLst>
                          </p:cTn>
                        </p:par>
                      </p:childTnLst>
                    </p:cTn>
                  </p:par>
                  <p:par>
                    <p:cTn id="283" fill="hold">
                      <p:stCondLst>
                        <p:cond delay="indefinite"/>
                      </p:stCondLst>
                      <p:childTnLst>
                        <p:par>
                          <p:cTn id="284" fill="hold">
                            <p:stCondLst>
                              <p:cond delay="0"/>
                            </p:stCondLst>
                            <p:childTnLst>
                              <p:par>
                                <p:cTn id="285" presetID="22" presetClass="entr" presetSubtype="8" fill="hold" grpId="0" nodeType="clickEffect">
                                  <p:stCondLst>
                                    <p:cond delay="0"/>
                                  </p:stCondLst>
                                  <p:childTnLst>
                                    <p:set>
                                      <p:cBhvr>
                                        <p:cTn id="286" dur="1" fill="hold">
                                          <p:stCondLst>
                                            <p:cond delay="0"/>
                                          </p:stCondLst>
                                        </p:cTn>
                                        <p:tgtEl>
                                          <p:spTgt spid="9518"/>
                                        </p:tgtEl>
                                        <p:attrNameLst>
                                          <p:attrName>style.visibility</p:attrName>
                                        </p:attrNameLst>
                                      </p:cBhvr>
                                      <p:to>
                                        <p:strVal val="visible"/>
                                      </p:to>
                                    </p:set>
                                    <p:animEffect transition="in" filter="wipe(left)">
                                      <p:cBhvr>
                                        <p:cTn id="287" dur="500"/>
                                        <p:tgtEl>
                                          <p:spTgt spid="9518"/>
                                        </p:tgtEl>
                                      </p:cBhvr>
                                    </p:animEffect>
                                  </p:childTnLst>
                                </p:cTn>
                              </p:par>
                            </p:childTnLst>
                          </p:cTn>
                        </p:par>
                        <p:par>
                          <p:cTn id="288" fill="hold">
                            <p:stCondLst>
                              <p:cond delay="500"/>
                            </p:stCondLst>
                            <p:childTnLst>
                              <p:par>
                                <p:cTn id="289" presetID="22" presetClass="entr" presetSubtype="8" fill="hold" grpId="0" nodeType="afterEffect">
                                  <p:stCondLst>
                                    <p:cond delay="0"/>
                                  </p:stCondLst>
                                  <p:childTnLst>
                                    <p:set>
                                      <p:cBhvr>
                                        <p:cTn id="290" dur="1" fill="hold">
                                          <p:stCondLst>
                                            <p:cond delay="0"/>
                                          </p:stCondLst>
                                        </p:cTn>
                                        <p:tgtEl>
                                          <p:spTgt spid="9531"/>
                                        </p:tgtEl>
                                        <p:attrNameLst>
                                          <p:attrName>style.visibility</p:attrName>
                                        </p:attrNameLst>
                                      </p:cBhvr>
                                      <p:to>
                                        <p:strVal val="visible"/>
                                      </p:to>
                                    </p:set>
                                    <p:animEffect transition="in" filter="wipe(left)">
                                      <p:cBhvr>
                                        <p:cTn id="291" dur="500"/>
                                        <p:tgtEl>
                                          <p:spTgt spid="9531"/>
                                        </p:tgtEl>
                                      </p:cBhvr>
                                    </p:animEffect>
                                  </p:childTnLst>
                                </p:cTn>
                              </p:par>
                            </p:childTnLst>
                          </p:cTn>
                        </p:par>
                      </p:childTnLst>
                    </p:cTn>
                  </p:par>
                  <p:par>
                    <p:cTn id="292" fill="hold">
                      <p:stCondLst>
                        <p:cond delay="indefinite"/>
                      </p:stCondLst>
                      <p:childTnLst>
                        <p:par>
                          <p:cTn id="293" fill="hold">
                            <p:stCondLst>
                              <p:cond delay="0"/>
                            </p:stCondLst>
                            <p:childTnLst>
                              <p:par>
                                <p:cTn id="294" presetID="9" presetClass="entr" presetSubtype="0" fill="hold" grpId="0" nodeType="clickEffect">
                                  <p:stCondLst>
                                    <p:cond delay="0"/>
                                  </p:stCondLst>
                                  <p:childTnLst>
                                    <p:set>
                                      <p:cBhvr>
                                        <p:cTn id="295" dur="1" fill="hold">
                                          <p:stCondLst>
                                            <p:cond delay="0"/>
                                          </p:stCondLst>
                                        </p:cTn>
                                        <p:tgtEl>
                                          <p:spTgt spid="9547"/>
                                        </p:tgtEl>
                                        <p:attrNameLst>
                                          <p:attrName>style.visibility</p:attrName>
                                        </p:attrNameLst>
                                      </p:cBhvr>
                                      <p:to>
                                        <p:strVal val="visible"/>
                                      </p:to>
                                    </p:set>
                                    <p:animEffect transition="in" filter="dissolve">
                                      <p:cBhvr>
                                        <p:cTn id="296" dur="500"/>
                                        <p:tgtEl>
                                          <p:spTgt spid="9547"/>
                                        </p:tgtEl>
                                      </p:cBhvr>
                                    </p:animEffect>
                                  </p:childTnLst>
                                </p:cTn>
                              </p:par>
                            </p:childTnLst>
                          </p:cTn>
                        </p:par>
                      </p:childTnLst>
                    </p:cTn>
                  </p:par>
                  <p:par>
                    <p:cTn id="297" fill="hold">
                      <p:stCondLst>
                        <p:cond delay="indefinite"/>
                      </p:stCondLst>
                      <p:childTnLst>
                        <p:par>
                          <p:cTn id="298" fill="hold">
                            <p:stCondLst>
                              <p:cond delay="0"/>
                            </p:stCondLst>
                            <p:childTnLst>
                              <p:par>
                                <p:cTn id="299" presetID="22" presetClass="entr" presetSubtype="8" fill="hold" grpId="0" nodeType="clickEffect">
                                  <p:stCondLst>
                                    <p:cond delay="0"/>
                                  </p:stCondLst>
                                  <p:childTnLst>
                                    <p:set>
                                      <p:cBhvr>
                                        <p:cTn id="300" dur="1" fill="hold">
                                          <p:stCondLst>
                                            <p:cond delay="0"/>
                                          </p:stCondLst>
                                        </p:cTn>
                                        <p:tgtEl>
                                          <p:spTgt spid="9523"/>
                                        </p:tgtEl>
                                        <p:attrNameLst>
                                          <p:attrName>style.visibility</p:attrName>
                                        </p:attrNameLst>
                                      </p:cBhvr>
                                      <p:to>
                                        <p:strVal val="visible"/>
                                      </p:to>
                                    </p:set>
                                    <p:animEffect transition="in" filter="wipe(left)">
                                      <p:cBhvr>
                                        <p:cTn id="301" dur="500"/>
                                        <p:tgtEl>
                                          <p:spTgt spid="9523"/>
                                        </p:tgtEl>
                                      </p:cBhvr>
                                    </p:animEffect>
                                  </p:childTnLst>
                                </p:cTn>
                              </p:par>
                            </p:childTnLst>
                          </p:cTn>
                        </p:par>
                      </p:childTnLst>
                    </p:cTn>
                  </p:par>
                  <p:par>
                    <p:cTn id="302" fill="hold">
                      <p:stCondLst>
                        <p:cond delay="indefinite"/>
                      </p:stCondLst>
                      <p:childTnLst>
                        <p:par>
                          <p:cTn id="303" fill="hold">
                            <p:stCondLst>
                              <p:cond delay="0"/>
                            </p:stCondLst>
                            <p:childTnLst>
                              <p:par>
                                <p:cTn id="304" presetID="22" presetClass="entr" presetSubtype="8" fill="hold" grpId="0" nodeType="clickEffect">
                                  <p:stCondLst>
                                    <p:cond delay="0"/>
                                  </p:stCondLst>
                                  <p:childTnLst>
                                    <p:set>
                                      <p:cBhvr>
                                        <p:cTn id="305" dur="1" fill="hold">
                                          <p:stCondLst>
                                            <p:cond delay="0"/>
                                          </p:stCondLst>
                                        </p:cTn>
                                        <p:tgtEl>
                                          <p:spTgt spid="9536"/>
                                        </p:tgtEl>
                                        <p:attrNameLst>
                                          <p:attrName>style.visibility</p:attrName>
                                        </p:attrNameLst>
                                      </p:cBhvr>
                                      <p:to>
                                        <p:strVal val="visible"/>
                                      </p:to>
                                    </p:set>
                                    <p:animEffect transition="in" filter="wipe(left)">
                                      <p:cBhvr>
                                        <p:cTn id="306" dur="500"/>
                                        <p:tgtEl>
                                          <p:spTgt spid="9536"/>
                                        </p:tgtEl>
                                      </p:cBhvr>
                                    </p:animEffect>
                                  </p:childTnLst>
                                </p:cTn>
                              </p:par>
                            </p:childTnLst>
                          </p:cTn>
                        </p:par>
                        <p:par>
                          <p:cTn id="307" fill="hold">
                            <p:stCondLst>
                              <p:cond delay="500"/>
                            </p:stCondLst>
                            <p:childTnLst>
                              <p:par>
                                <p:cTn id="308" presetID="22" presetClass="entr" presetSubtype="1" fill="hold" grpId="0" nodeType="afterEffect">
                                  <p:stCondLst>
                                    <p:cond delay="0"/>
                                  </p:stCondLst>
                                  <p:childTnLst>
                                    <p:set>
                                      <p:cBhvr>
                                        <p:cTn id="309" dur="1" fill="hold">
                                          <p:stCondLst>
                                            <p:cond delay="0"/>
                                          </p:stCondLst>
                                        </p:cTn>
                                        <p:tgtEl>
                                          <p:spTgt spid="9538"/>
                                        </p:tgtEl>
                                        <p:attrNameLst>
                                          <p:attrName>style.visibility</p:attrName>
                                        </p:attrNameLst>
                                      </p:cBhvr>
                                      <p:to>
                                        <p:strVal val="visible"/>
                                      </p:to>
                                    </p:set>
                                    <p:animEffect transition="in" filter="wipe(up)">
                                      <p:cBhvr>
                                        <p:cTn id="310" dur="500"/>
                                        <p:tgtEl>
                                          <p:spTgt spid="95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36" grpId="0"/>
      <p:bldP spid="9437" grpId="0"/>
      <p:bldP spid="9438" grpId="0"/>
      <p:bldP spid="9439" grpId="0"/>
      <p:bldP spid="9470" grpId="0"/>
      <p:bldP spid="9471" grpId="0" animBg="1"/>
      <p:bldP spid="9472" grpId="0" animBg="1"/>
      <p:bldP spid="9473" grpId="0"/>
      <p:bldP spid="9474" grpId="0" animBg="1"/>
      <p:bldP spid="9447" grpId="0" animBg="1"/>
      <p:bldP spid="9475" grpId="0" animBg="1"/>
      <p:bldP spid="9448" grpId="0" animBg="1"/>
      <p:bldP spid="9469" grpId="0"/>
      <p:bldP spid="9476" grpId="0" animBg="1"/>
      <p:bldP spid="9477" grpId="0" animBg="1"/>
      <p:bldP spid="9457" grpId="0" animBg="1"/>
      <p:bldP spid="9478" grpId="0" animBg="1"/>
      <p:bldP spid="9458" grpId="0" animBg="1"/>
      <p:bldP spid="9479" grpId="0" animBg="1"/>
      <p:bldP spid="9460" grpId="0"/>
      <p:bldP spid="9480" grpId="0" animBg="1"/>
      <p:bldP spid="9459" grpId="0" animBg="1"/>
      <p:bldP spid="9481" grpId="0" animBg="1"/>
      <p:bldP spid="9482" grpId="0" animBg="1"/>
      <p:bldP spid="9483" grpId="0" animBg="1"/>
      <p:bldP spid="9484" grpId="0"/>
      <p:bldP spid="9485" grpId="0" animBg="1"/>
      <p:bldP spid="9461" grpId="0" animBg="1"/>
      <p:bldP spid="9486" grpId="0" animBg="1"/>
      <p:bldP spid="9462" grpId="0" animBg="1"/>
      <p:bldP spid="9487" grpId="0"/>
      <p:bldP spid="9488" grpId="0" animBg="1"/>
      <p:bldP spid="9489" grpId="0" animBg="1"/>
      <p:bldP spid="9463" grpId="0" animBg="1"/>
      <p:bldP spid="9490" grpId="0" animBg="1"/>
      <p:bldP spid="9464" grpId="0" animBg="1"/>
      <p:bldP spid="9494" grpId="0"/>
      <p:bldP spid="9496" grpId="0"/>
      <p:bldP spid="9497" grpId="0"/>
      <p:bldP spid="9498" grpId="0"/>
      <p:bldP spid="9499" grpId="0"/>
      <p:bldP spid="9500" grpId="0"/>
      <p:bldP spid="9501" grpId="0"/>
      <p:bldP spid="9502" grpId="0"/>
      <p:bldP spid="9503" grpId="0"/>
      <p:bldP spid="9504" grpId="0"/>
      <p:bldP spid="9505" grpId="0"/>
      <p:bldP spid="9524" grpId="0" animBg="1"/>
      <p:bldP spid="9526" grpId="0" animBg="1"/>
      <p:bldP spid="9527" grpId="0"/>
      <p:bldP spid="9520" grpId="0" animBg="1"/>
      <p:bldP spid="9522" grpId="0" animBg="1"/>
      <p:bldP spid="9529" grpId="0"/>
      <p:bldP spid="9530" grpId="0"/>
      <p:bldP spid="9518" grpId="0" animBg="1"/>
      <p:bldP spid="9531" grpId="0"/>
      <p:bldP spid="9523" grpId="0" animBg="1"/>
      <p:bldP spid="9535" grpId="0" animBg="1"/>
      <p:bldP spid="9536" grpId="0"/>
      <p:bldP spid="9538" grpId="0" animBg="1"/>
      <p:bldP spid="9546" grpId="0" animBg="1"/>
      <p:bldP spid="954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0">
          <a:gsLst>
            <a:gs pos="0">
              <a:srgbClr val="5E9EFF">
                <a:alpha val="100000"/>
              </a:srgbClr>
            </a:gs>
            <a:gs pos="39999">
              <a:srgbClr val="85C2FF">
                <a:alpha val="100000"/>
              </a:srgbClr>
            </a:gs>
            <a:gs pos="70000">
              <a:srgbClr val="C4D6EB">
                <a:alpha val="100000"/>
              </a:srgbClr>
            </a:gs>
            <a:gs pos="100000">
              <a:srgbClr val="FFEBFA">
                <a:alpha val="100000"/>
              </a:srgbClr>
            </a:gs>
          </a:gsLst>
          <a:lin ang="0" scaled="1"/>
          <a:tileRect/>
        </a:gradFill>
        <a:effectLst/>
      </p:bgPr>
    </p:bg>
    <p:spTree>
      <p:nvGrpSpPr>
        <p:cNvPr id="1" name=""/>
        <p:cNvGrpSpPr/>
        <p:nvPr/>
      </p:nvGrpSpPr>
      <p:grpSpPr/>
      <p:sp>
        <p:nvSpPr>
          <p:cNvPr id="16386" name="Text Box 321"/>
          <p:cNvSpPr txBox="1"/>
          <p:nvPr/>
        </p:nvSpPr>
        <p:spPr>
          <a:xfrm>
            <a:off x="76200" y="500063"/>
            <a:ext cx="1903413" cy="403225"/>
          </a:xfrm>
          <a:prstGeom prst="rect">
            <a:avLst/>
          </a:prstGeom>
          <a:noFill/>
          <a:ln w="9525">
            <a:noFill/>
          </a:ln>
        </p:spPr>
        <p:txBody>
          <a:bodyPr wrap="none">
            <a:spAutoFit/>
          </a:bodyPr>
          <a:p>
            <a:pPr eaLnBrk="1" hangingPunct="1">
              <a:lnSpc>
                <a:spcPct val="85000"/>
              </a:lnSpc>
              <a:buClr>
                <a:srgbClr val="FF3300"/>
              </a:buClr>
              <a:buFont typeface="Wingdings" panose="05000000000000000000" pitchFamily="2" charset="2"/>
              <a:buChar char="v"/>
            </a:pPr>
            <a:r>
              <a:rPr lang="en-US" altLang="zh-CN" dirty="0">
                <a:solidFill>
                  <a:schemeClr val="tx1"/>
                </a:solidFill>
                <a:latin typeface="Times New Roman" panose="02020603050405020304" pitchFamily="18" charset="0"/>
                <a:ea typeface="华文中宋" pitchFamily="2" charset="-122"/>
              </a:rPr>
              <a:t>  </a:t>
            </a:r>
            <a:r>
              <a:rPr lang="zh-CN" altLang="en-US" dirty="0">
                <a:solidFill>
                  <a:schemeClr val="tx1"/>
                </a:solidFill>
                <a:latin typeface="Times New Roman" panose="02020603050405020304" pitchFamily="18" charset="0"/>
                <a:ea typeface="华文中宋" pitchFamily="2" charset="-122"/>
              </a:rPr>
              <a:t>算法评价 </a:t>
            </a:r>
            <a:endParaRPr lang="zh-CN" altLang="en-US" dirty="0">
              <a:solidFill>
                <a:schemeClr val="tx1"/>
              </a:solidFill>
              <a:latin typeface="Times New Roman" panose="02020603050405020304" pitchFamily="18" charset="0"/>
              <a:ea typeface="华文中宋" pitchFamily="2" charset="-122"/>
            </a:endParaRPr>
          </a:p>
        </p:txBody>
      </p:sp>
      <p:sp>
        <p:nvSpPr>
          <p:cNvPr id="11586" name="Text Box 322"/>
          <p:cNvSpPr txBox="1"/>
          <p:nvPr/>
        </p:nvSpPr>
        <p:spPr>
          <a:xfrm>
            <a:off x="76200" y="1012825"/>
            <a:ext cx="2528888" cy="439738"/>
          </a:xfrm>
          <a:prstGeom prst="rect">
            <a:avLst/>
          </a:prstGeom>
          <a:noFill/>
          <a:ln w="9525">
            <a:noFill/>
          </a:ln>
        </p:spPr>
        <p:txBody>
          <a:bodyPr wrap="none">
            <a:spAutoFit/>
          </a:bodyPr>
          <a:p>
            <a:pPr eaLnBrk="1" hangingPunct="1">
              <a:lnSpc>
                <a:spcPct val="95000"/>
              </a:lnSpc>
              <a:buBlip>
                <a:blip r:embed="rId1"/>
              </a:buBlip>
            </a:pPr>
            <a:r>
              <a:rPr lang="en-US" altLang="zh-CN" dirty="0">
                <a:solidFill>
                  <a:schemeClr val="tx1"/>
                </a:solidFill>
                <a:latin typeface="Times New Roman" panose="02020603050405020304" pitchFamily="18" charset="0"/>
                <a:ea typeface="华文中宋" pitchFamily="2" charset="-122"/>
              </a:rPr>
              <a:t>  </a:t>
            </a:r>
            <a:r>
              <a:rPr lang="zh-CN" altLang="en-US" dirty="0">
                <a:solidFill>
                  <a:schemeClr val="tx1"/>
                </a:solidFill>
                <a:latin typeface="Times New Roman" panose="02020603050405020304" pitchFamily="18" charset="0"/>
                <a:ea typeface="华文中宋" pitchFamily="2" charset="-122"/>
              </a:rPr>
              <a:t>时间复杂度：  </a:t>
            </a:r>
            <a:endParaRPr lang="zh-CN" altLang="en-US" dirty="0">
              <a:solidFill>
                <a:schemeClr val="tx1"/>
              </a:solidFill>
              <a:latin typeface="Times New Roman" panose="02020603050405020304" pitchFamily="18" charset="0"/>
              <a:ea typeface="华文中宋" pitchFamily="2" charset="-122"/>
            </a:endParaRPr>
          </a:p>
        </p:txBody>
      </p:sp>
      <p:sp>
        <p:nvSpPr>
          <p:cNvPr id="11587" name="Text Box 323"/>
          <p:cNvSpPr txBox="1"/>
          <p:nvPr/>
        </p:nvSpPr>
        <p:spPr>
          <a:xfrm>
            <a:off x="381000" y="1449388"/>
            <a:ext cx="3062288" cy="549275"/>
          </a:xfrm>
          <a:prstGeom prst="rect">
            <a:avLst/>
          </a:prstGeom>
          <a:noFill/>
          <a:ln w="9525">
            <a:noFill/>
          </a:ln>
        </p:spPr>
        <p:txBody>
          <a:bodyPr wrap="none">
            <a:spAutoFit/>
          </a:bodyPr>
          <a:p>
            <a:pPr eaLnBrk="1" hangingPunct="1">
              <a:lnSpc>
                <a:spcPct val="125000"/>
              </a:lnSpc>
              <a:buClr>
                <a:srgbClr val="FF3300"/>
              </a:buClr>
              <a:buFont typeface="Wingdings" panose="05000000000000000000" pitchFamily="2" charset="2"/>
              <a:buChar char="Ø"/>
            </a:pPr>
            <a:r>
              <a:rPr lang="en-US" altLang="zh-CN" dirty="0">
                <a:solidFill>
                  <a:schemeClr val="tx1"/>
                </a:solidFill>
                <a:latin typeface="华文中宋" pitchFamily="2" charset="-122"/>
                <a:ea typeface="华文中宋" pitchFamily="2" charset="-122"/>
              </a:rPr>
              <a:t> </a:t>
            </a:r>
            <a:r>
              <a:rPr lang="zh-CN" altLang="en-US" dirty="0">
                <a:solidFill>
                  <a:schemeClr val="tx1"/>
                </a:solidFill>
                <a:latin typeface="华文中宋" pitchFamily="2" charset="-122"/>
                <a:ea typeface="华文中宋" pitchFamily="2" charset="-122"/>
              </a:rPr>
              <a:t>最好情况（正序） </a:t>
            </a:r>
            <a:endParaRPr lang="zh-CN" altLang="en-US" dirty="0">
              <a:solidFill>
                <a:schemeClr val="tx1"/>
              </a:solidFill>
              <a:latin typeface="华文中宋" pitchFamily="2" charset="-122"/>
              <a:ea typeface="华文中宋" pitchFamily="2" charset="-122"/>
            </a:endParaRPr>
          </a:p>
        </p:txBody>
      </p:sp>
      <p:sp>
        <p:nvSpPr>
          <p:cNvPr id="11588" name="Text Box 324"/>
          <p:cNvSpPr txBox="1"/>
          <p:nvPr/>
        </p:nvSpPr>
        <p:spPr>
          <a:xfrm>
            <a:off x="746125" y="2024063"/>
            <a:ext cx="6648450" cy="403225"/>
          </a:xfrm>
          <a:prstGeom prst="rect">
            <a:avLst/>
          </a:prstGeom>
          <a:noFill/>
          <a:ln w="9525">
            <a:noFill/>
          </a:ln>
        </p:spPr>
        <p:txBody>
          <a:bodyPr wrap="none">
            <a:spAutoFit/>
          </a:bodyPr>
          <a:p>
            <a:pPr eaLnBrk="1" hangingPunct="1">
              <a:lnSpc>
                <a:spcPct val="85000"/>
              </a:lnSpc>
            </a:pPr>
            <a:r>
              <a:rPr lang="zh-CN" altLang="en-US" dirty="0">
                <a:solidFill>
                  <a:schemeClr val="tx1"/>
                </a:solidFill>
                <a:latin typeface="Times New Roman" panose="02020603050405020304" pitchFamily="18" charset="0"/>
                <a:ea typeface="华文中宋" pitchFamily="2" charset="-122"/>
              </a:rPr>
              <a:t>比较次数：</a:t>
            </a:r>
            <a:r>
              <a:rPr lang="en-US" altLang="zh-CN" i="1" dirty="0">
                <a:solidFill>
                  <a:schemeClr val="tx1"/>
                </a:solidFill>
                <a:latin typeface="Times New Roman" panose="02020603050405020304" pitchFamily="18" charset="0"/>
                <a:ea typeface="华文中宋" pitchFamily="2" charset="-122"/>
              </a:rPr>
              <a:t>n </a:t>
            </a:r>
            <a:r>
              <a:rPr lang="en-US" altLang="zh-CN" dirty="0">
                <a:solidFill>
                  <a:schemeClr val="tx1"/>
                </a:solidFill>
                <a:latin typeface="Times New Roman" panose="02020603050405020304" pitchFamily="18" charset="0"/>
                <a:ea typeface="华文中宋" pitchFamily="2" charset="-122"/>
              </a:rPr>
              <a:t>-1        </a:t>
            </a:r>
            <a:r>
              <a:rPr lang="zh-CN" altLang="zh-CN" dirty="0">
                <a:solidFill>
                  <a:schemeClr val="tx1"/>
                </a:solidFill>
                <a:latin typeface="Times New Roman" panose="02020603050405020304" pitchFamily="18" charset="0"/>
                <a:ea typeface="华文中宋" pitchFamily="2" charset="-122"/>
              </a:rPr>
              <a:t>移动次数：0</a:t>
            </a:r>
            <a:r>
              <a:rPr lang="en-US" altLang="zh-CN" dirty="0">
                <a:solidFill>
                  <a:schemeClr val="tx1"/>
                </a:solidFill>
                <a:latin typeface="Times New Roman" panose="02020603050405020304" pitchFamily="18" charset="0"/>
                <a:ea typeface="华文中宋" pitchFamily="2" charset="-122"/>
              </a:rPr>
              <a:t>        </a:t>
            </a:r>
            <a:r>
              <a:rPr lang="en-US" altLang="zh-CN" i="1" dirty="0">
                <a:solidFill>
                  <a:schemeClr val="tx1"/>
                </a:solidFill>
                <a:latin typeface="Times New Roman" panose="02020603050405020304" pitchFamily="18" charset="0"/>
                <a:ea typeface="华文中宋" pitchFamily="2" charset="-122"/>
              </a:rPr>
              <a:t>T</a:t>
            </a:r>
            <a:r>
              <a:rPr lang="en-US" altLang="zh-CN" dirty="0">
                <a:solidFill>
                  <a:schemeClr val="tx1"/>
                </a:solidFill>
                <a:latin typeface="Times New Roman" panose="02020603050405020304" pitchFamily="18" charset="0"/>
                <a:ea typeface="华文中宋" pitchFamily="2" charset="-122"/>
              </a:rPr>
              <a:t>(</a:t>
            </a:r>
            <a:r>
              <a:rPr lang="en-US" altLang="zh-CN" i="1" dirty="0">
                <a:solidFill>
                  <a:schemeClr val="tx1"/>
                </a:solidFill>
                <a:latin typeface="Times New Roman" panose="02020603050405020304" pitchFamily="18" charset="0"/>
                <a:ea typeface="华文中宋" pitchFamily="2" charset="-122"/>
              </a:rPr>
              <a:t>n</a:t>
            </a:r>
            <a:r>
              <a:rPr lang="en-US" altLang="zh-CN" dirty="0">
                <a:solidFill>
                  <a:schemeClr val="tx1"/>
                </a:solidFill>
                <a:latin typeface="Times New Roman" panose="02020603050405020304" pitchFamily="18" charset="0"/>
                <a:ea typeface="华文中宋" pitchFamily="2" charset="-122"/>
              </a:rPr>
              <a:t>) = </a:t>
            </a:r>
            <a:r>
              <a:rPr lang="en-US" altLang="zh-CN" i="1" dirty="0">
                <a:solidFill>
                  <a:schemeClr val="tx1"/>
                </a:solidFill>
                <a:latin typeface="Times New Roman" panose="02020603050405020304" pitchFamily="18" charset="0"/>
                <a:ea typeface="华文中宋" pitchFamily="2" charset="-122"/>
              </a:rPr>
              <a:t>O</a:t>
            </a:r>
            <a:r>
              <a:rPr lang="en-US" altLang="zh-CN" dirty="0">
                <a:solidFill>
                  <a:schemeClr val="tx1"/>
                </a:solidFill>
                <a:latin typeface="Times New Roman" panose="02020603050405020304" pitchFamily="18" charset="0"/>
                <a:ea typeface="华文中宋" pitchFamily="2" charset="-122"/>
              </a:rPr>
              <a:t>(</a:t>
            </a:r>
            <a:r>
              <a:rPr lang="en-US" altLang="zh-CN" i="1" dirty="0">
                <a:solidFill>
                  <a:schemeClr val="tx1"/>
                </a:solidFill>
                <a:latin typeface="Times New Roman" panose="02020603050405020304" pitchFamily="18" charset="0"/>
                <a:ea typeface="华文中宋" pitchFamily="2" charset="-122"/>
              </a:rPr>
              <a:t>n</a:t>
            </a:r>
            <a:r>
              <a:rPr lang="en-US" altLang="zh-CN" dirty="0">
                <a:solidFill>
                  <a:schemeClr val="tx1"/>
                </a:solidFill>
                <a:latin typeface="Times New Roman" panose="02020603050405020304" pitchFamily="18" charset="0"/>
                <a:ea typeface="华文中宋" pitchFamily="2" charset="-122"/>
              </a:rPr>
              <a:t>) </a:t>
            </a:r>
            <a:endParaRPr lang="en-US" altLang="zh-CN" dirty="0">
              <a:solidFill>
                <a:schemeClr val="tx1"/>
              </a:solidFill>
              <a:latin typeface="Times New Roman" panose="02020603050405020304" pitchFamily="18" charset="0"/>
              <a:ea typeface="华文中宋" pitchFamily="2" charset="-122"/>
            </a:endParaRPr>
          </a:p>
        </p:txBody>
      </p:sp>
      <p:sp>
        <p:nvSpPr>
          <p:cNvPr id="11589" name="Text Box 325"/>
          <p:cNvSpPr txBox="1"/>
          <p:nvPr/>
        </p:nvSpPr>
        <p:spPr>
          <a:xfrm>
            <a:off x="381000" y="2493963"/>
            <a:ext cx="3062288" cy="549275"/>
          </a:xfrm>
          <a:prstGeom prst="rect">
            <a:avLst/>
          </a:prstGeom>
          <a:noFill/>
          <a:ln w="9525">
            <a:noFill/>
          </a:ln>
        </p:spPr>
        <p:txBody>
          <a:bodyPr wrap="none">
            <a:spAutoFit/>
          </a:bodyPr>
          <a:p>
            <a:pPr eaLnBrk="1" hangingPunct="1">
              <a:lnSpc>
                <a:spcPct val="125000"/>
              </a:lnSpc>
              <a:buClr>
                <a:srgbClr val="FF3300"/>
              </a:buClr>
              <a:buFont typeface="Wingdings" panose="05000000000000000000" pitchFamily="2" charset="2"/>
              <a:buChar char="Ø"/>
            </a:pPr>
            <a:r>
              <a:rPr lang="en-US" altLang="zh-CN" dirty="0">
                <a:solidFill>
                  <a:schemeClr val="tx1"/>
                </a:solidFill>
                <a:latin typeface="华文中宋" pitchFamily="2" charset="-122"/>
                <a:ea typeface="华文中宋" pitchFamily="2" charset="-122"/>
              </a:rPr>
              <a:t> </a:t>
            </a:r>
            <a:r>
              <a:rPr lang="zh-CN" altLang="en-US" dirty="0">
                <a:solidFill>
                  <a:schemeClr val="tx1"/>
                </a:solidFill>
                <a:latin typeface="华文中宋" pitchFamily="2" charset="-122"/>
                <a:ea typeface="华文中宋" pitchFamily="2" charset="-122"/>
              </a:rPr>
              <a:t>最坏情况（逆序） </a:t>
            </a:r>
            <a:endParaRPr lang="zh-CN" altLang="en-US" dirty="0">
              <a:solidFill>
                <a:schemeClr val="tx1"/>
              </a:solidFill>
              <a:latin typeface="华文中宋" pitchFamily="2" charset="-122"/>
              <a:ea typeface="华文中宋" pitchFamily="2" charset="-122"/>
            </a:endParaRPr>
          </a:p>
        </p:txBody>
      </p:sp>
      <p:sp>
        <p:nvSpPr>
          <p:cNvPr id="11590" name="Text Box 326"/>
          <p:cNvSpPr txBox="1"/>
          <p:nvPr/>
        </p:nvSpPr>
        <p:spPr>
          <a:xfrm>
            <a:off x="746125" y="3090863"/>
            <a:ext cx="6270625" cy="403225"/>
          </a:xfrm>
          <a:prstGeom prst="rect">
            <a:avLst/>
          </a:prstGeom>
          <a:noFill/>
          <a:ln w="9525">
            <a:noFill/>
          </a:ln>
        </p:spPr>
        <p:txBody>
          <a:bodyPr wrap="none">
            <a:spAutoFit/>
          </a:bodyPr>
          <a:p>
            <a:pPr eaLnBrk="1" hangingPunct="1">
              <a:lnSpc>
                <a:spcPct val="85000"/>
              </a:lnSpc>
            </a:pPr>
            <a:r>
              <a:rPr lang="zh-CN" altLang="en-US" dirty="0">
                <a:solidFill>
                  <a:schemeClr val="tx1"/>
                </a:solidFill>
                <a:latin typeface="Times New Roman" panose="02020603050405020304" pitchFamily="18" charset="0"/>
                <a:ea typeface="华文中宋" pitchFamily="2" charset="-122"/>
              </a:rPr>
              <a:t>比较次数：                                       </a:t>
            </a:r>
            <a:r>
              <a:rPr lang="zh-CN" altLang="zh-CN" dirty="0">
                <a:solidFill>
                  <a:schemeClr val="tx1"/>
                </a:solidFill>
                <a:latin typeface="Times New Roman" panose="02020603050405020304" pitchFamily="18" charset="0"/>
                <a:ea typeface="华文中宋" pitchFamily="2" charset="-122"/>
              </a:rPr>
              <a:t>移动次数：</a:t>
            </a:r>
            <a:r>
              <a:rPr lang="zh-CN" altLang="en-US" dirty="0">
                <a:solidFill>
                  <a:schemeClr val="tx1"/>
                </a:solidFill>
                <a:latin typeface="Times New Roman" panose="02020603050405020304" pitchFamily="18" charset="0"/>
                <a:ea typeface="华文中宋" pitchFamily="2" charset="-122"/>
              </a:rPr>
              <a:t> </a:t>
            </a:r>
            <a:endParaRPr lang="zh-CN" altLang="en-US" dirty="0">
              <a:solidFill>
                <a:schemeClr val="tx1"/>
              </a:solidFill>
              <a:latin typeface="Times New Roman" panose="02020603050405020304" pitchFamily="18" charset="0"/>
              <a:ea typeface="华文中宋" pitchFamily="2" charset="-122"/>
            </a:endParaRPr>
          </a:p>
        </p:txBody>
      </p:sp>
      <p:graphicFrame>
        <p:nvGraphicFramePr>
          <p:cNvPr id="11591" name="Object 327"/>
          <p:cNvGraphicFramePr>
            <a:graphicFrameLocks noChangeAspect="1"/>
          </p:cNvGraphicFramePr>
          <p:nvPr/>
        </p:nvGraphicFramePr>
        <p:xfrm>
          <a:off x="863600" y="3624263"/>
          <a:ext cx="2727325" cy="873125"/>
        </p:xfrm>
        <a:graphic>
          <a:graphicData uri="http://schemas.openxmlformats.org/presentationml/2006/ole">
            <mc:AlternateContent xmlns:mc="http://schemas.openxmlformats.org/markup-compatibility/2006">
              <mc:Choice xmlns:v="urn:schemas-microsoft-com:vml" Requires="v">
                <p:oleObj spid="_x0000_s3076" name="" r:id="rId2" imgW="1346200" imgH="431800" progId="Equation.3">
                  <p:embed/>
                </p:oleObj>
              </mc:Choice>
              <mc:Fallback>
                <p:oleObj name="" r:id="rId2" imgW="1346200" imgH="431800" progId="Equation.3">
                  <p:embed/>
                  <p:pic>
                    <p:nvPicPr>
                      <p:cNvPr id="0" name="图片 3075"/>
                      <p:cNvPicPr/>
                      <p:nvPr/>
                    </p:nvPicPr>
                    <p:blipFill>
                      <a:blip r:embed="rId3"/>
                      <a:stretch>
                        <a:fillRect/>
                      </a:stretch>
                    </p:blipFill>
                    <p:spPr>
                      <a:xfrm>
                        <a:off x="863600" y="3624263"/>
                        <a:ext cx="2727325" cy="873125"/>
                      </a:xfrm>
                      <a:prstGeom prst="rect">
                        <a:avLst/>
                      </a:prstGeom>
                      <a:noFill/>
                      <a:ln w="38100">
                        <a:noFill/>
                        <a:miter/>
                      </a:ln>
                    </p:spPr>
                  </p:pic>
                </p:oleObj>
              </mc:Fallback>
            </mc:AlternateContent>
          </a:graphicData>
        </a:graphic>
      </p:graphicFrame>
      <p:graphicFrame>
        <p:nvGraphicFramePr>
          <p:cNvPr id="11592" name="Object 328"/>
          <p:cNvGraphicFramePr>
            <a:graphicFrameLocks noChangeAspect="1"/>
          </p:cNvGraphicFramePr>
          <p:nvPr/>
        </p:nvGraphicFramePr>
        <p:xfrm>
          <a:off x="5257800" y="3629025"/>
          <a:ext cx="2763838" cy="833438"/>
        </p:xfrm>
        <a:graphic>
          <a:graphicData uri="http://schemas.openxmlformats.org/presentationml/2006/ole">
            <mc:AlternateContent xmlns:mc="http://schemas.openxmlformats.org/markup-compatibility/2006">
              <mc:Choice xmlns:v="urn:schemas-microsoft-com:vml" Requires="v">
                <p:oleObj spid="_x0000_s3077" name="" r:id="rId4" imgW="1422400" imgH="431800" progId="Equation.3">
                  <p:embed/>
                </p:oleObj>
              </mc:Choice>
              <mc:Fallback>
                <p:oleObj name="" r:id="rId4" imgW="1422400" imgH="431800" progId="Equation.3">
                  <p:embed/>
                  <p:pic>
                    <p:nvPicPr>
                      <p:cNvPr id="0" name="图片 3076"/>
                      <p:cNvPicPr/>
                      <p:nvPr/>
                    </p:nvPicPr>
                    <p:blipFill>
                      <a:blip r:embed="rId5"/>
                      <a:stretch>
                        <a:fillRect/>
                      </a:stretch>
                    </p:blipFill>
                    <p:spPr>
                      <a:xfrm>
                        <a:off x="5257800" y="3629025"/>
                        <a:ext cx="2763838" cy="833438"/>
                      </a:xfrm>
                      <a:prstGeom prst="rect">
                        <a:avLst/>
                      </a:prstGeom>
                      <a:noFill/>
                      <a:ln w="38100">
                        <a:noFill/>
                        <a:miter/>
                      </a:ln>
                    </p:spPr>
                  </p:pic>
                </p:oleObj>
              </mc:Fallback>
            </mc:AlternateContent>
          </a:graphicData>
        </a:graphic>
      </p:graphicFrame>
      <p:sp>
        <p:nvSpPr>
          <p:cNvPr id="11593" name="Text Box 329"/>
          <p:cNvSpPr txBox="1">
            <a:spLocks noChangeArrowheads="1"/>
          </p:cNvSpPr>
          <p:nvPr/>
        </p:nvSpPr>
        <p:spPr bwMode="auto">
          <a:xfrm>
            <a:off x="971550" y="5064760"/>
            <a:ext cx="1839913" cy="403225"/>
          </a:xfrm>
          <a:prstGeom prst="rect">
            <a:avLst/>
          </a:prstGeom>
          <a:noFill/>
          <a:ln w="9525">
            <a:noFill/>
            <a:miter lim="800000"/>
          </a:ln>
          <a:effectLst/>
        </p:spPr>
        <p:txBody>
          <a:bodyPr wrap="none">
            <a:spAutoFit/>
          </a:bodyPr>
          <a:lstStyle/>
          <a:p>
            <a:pPr marR="0" defTabSz="914400" eaLnBrk="1" hangingPunct="1">
              <a:lnSpc>
                <a:spcPct val="85000"/>
              </a:lnSpc>
              <a:buClrTx/>
              <a:buSzTx/>
              <a:buFontTx/>
              <a:buNone/>
              <a:defRPr/>
            </a:pPr>
            <a:r>
              <a:rPr kumimoji="1" lang="en-US" altLang="zh-CN" i="1" kern="1200" cap="none" spc="0" normalizeH="0" baseline="0" noProof="0">
                <a:solidFill>
                  <a:srgbClr val="FF3300"/>
                </a:solidFill>
                <a:effectLst>
                  <a:outerShdw blurRad="38100" dist="38100" dir="2700000" algn="tl">
                    <a:srgbClr val="000000"/>
                  </a:outerShdw>
                </a:effectLst>
                <a:latin typeface="Times New Roman" panose="02020603050405020304" pitchFamily="18" charset="0"/>
                <a:ea typeface="华文中宋" pitchFamily="2" charset="-122"/>
                <a:cs typeface="+mn-cs"/>
              </a:rPr>
              <a:t>T</a:t>
            </a:r>
            <a:r>
              <a:rPr kumimoji="1" lang="en-US" altLang="zh-CN" kern="1200" cap="none" spc="0" normalizeH="0" baseline="0" noProof="0">
                <a:solidFill>
                  <a:srgbClr val="FF3300"/>
                </a:solidFill>
                <a:effectLst>
                  <a:outerShdw blurRad="38100" dist="38100" dir="2700000" algn="tl">
                    <a:srgbClr val="000000"/>
                  </a:outerShdw>
                </a:effectLst>
                <a:latin typeface="Times New Roman" panose="02020603050405020304" pitchFamily="18" charset="0"/>
                <a:ea typeface="华文中宋" pitchFamily="2" charset="-122"/>
                <a:cs typeface="+mn-cs"/>
              </a:rPr>
              <a:t>(</a:t>
            </a:r>
            <a:r>
              <a:rPr kumimoji="1" lang="en-US" altLang="zh-CN" i="1" kern="1200" cap="none" spc="0" normalizeH="0" baseline="0" noProof="0">
                <a:solidFill>
                  <a:srgbClr val="FF3300"/>
                </a:solidFill>
                <a:effectLst>
                  <a:outerShdw blurRad="38100" dist="38100" dir="2700000" algn="tl">
                    <a:srgbClr val="000000"/>
                  </a:outerShdw>
                </a:effectLst>
                <a:latin typeface="Times New Roman" panose="02020603050405020304" pitchFamily="18" charset="0"/>
                <a:ea typeface="华文中宋" pitchFamily="2" charset="-122"/>
                <a:cs typeface="+mn-cs"/>
              </a:rPr>
              <a:t>n</a:t>
            </a:r>
            <a:r>
              <a:rPr kumimoji="1" lang="en-US" altLang="zh-CN" kern="1200" cap="none" spc="0" normalizeH="0" baseline="0" noProof="0">
                <a:solidFill>
                  <a:srgbClr val="FF3300"/>
                </a:solidFill>
                <a:effectLst>
                  <a:outerShdw blurRad="38100" dist="38100" dir="2700000" algn="tl">
                    <a:srgbClr val="000000"/>
                  </a:outerShdw>
                </a:effectLst>
                <a:latin typeface="Times New Roman" panose="02020603050405020304" pitchFamily="18" charset="0"/>
                <a:ea typeface="华文中宋" pitchFamily="2" charset="-122"/>
                <a:cs typeface="+mn-cs"/>
              </a:rPr>
              <a:t>) = </a:t>
            </a:r>
            <a:r>
              <a:rPr kumimoji="1" lang="en-US" altLang="zh-CN" i="1" kern="1200" cap="none" spc="0" normalizeH="0" baseline="0" noProof="0">
                <a:solidFill>
                  <a:srgbClr val="FF3300"/>
                </a:solidFill>
                <a:effectLst>
                  <a:outerShdw blurRad="38100" dist="38100" dir="2700000" algn="tl">
                    <a:srgbClr val="000000"/>
                  </a:outerShdw>
                </a:effectLst>
                <a:latin typeface="Times New Roman" panose="02020603050405020304" pitchFamily="18" charset="0"/>
                <a:ea typeface="华文中宋" pitchFamily="2" charset="-122"/>
                <a:cs typeface="+mn-cs"/>
              </a:rPr>
              <a:t>O</a:t>
            </a:r>
            <a:r>
              <a:rPr kumimoji="1" lang="en-US" altLang="zh-CN" kern="1200" cap="none" spc="0" normalizeH="0" baseline="0" noProof="0">
                <a:solidFill>
                  <a:srgbClr val="FF3300"/>
                </a:solidFill>
                <a:effectLst>
                  <a:outerShdw blurRad="38100" dist="38100" dir="2700000" algn="tl">
                    <a:srgbClr val="000000"/>
                  </a:outerShdw>
                </a:effectLst>
                <a:latin typeface="Times New Roman" panose="02020603050405020304" pitchFamily="18" charset="0"/>
                <a:ea typeface="华文中宋" pitchFamily="2" charset="-122"/>
                <a:cs typeface="+mn-cs"/>
              </a:rPr>
              <a:t>(</a:t>
            </a:r>
            <a:r>
              <a:rPr kumimoji="1" lang="en-US" altLang="zh-CN" i="1" kern="1200" cap="none" spc="0" normalizeH="0" baseline="0" noProof="0">
                <a:solidFill>
                  <a:srgbClr val="FF3300"/>
                </a:solidFill>
                <a:effectLst>
                  <a:outerShdw blurRad="38100" dist="38100" dir="2700000" algn="tl">
                    <a:srgbClr val="000000"/>
                  </a:outerShdw>
                </a:effectLst>
                <a:latin typeface="Times New Roman" panose="02020603050405020304" pitchFamily="18" charset="0"/>
                <a:ea typeface="华文中宋" pitchFamily="2" charset="-122"/>
                <a:cs typeface="+mn-cs"/>
              </a:rPr>
              <a:t>n</a:t>
            </a:r>
            <a:r>
              <a:rPr kumimoji="1" lang="en-US" altLang="zh-CN" kern="1200" cap="none" spc="0" normalizeH="0" baseline="30000" noProof="0">
                <a:solidFill>
                  <a:srgbClr val="FF3300"/>
                </a:solidFill>
                <a:effectLst>
                  <a:outerShdw blurRad="38100" dist="38100" dir="2700000" algn="tl">
                    <a:srgbClr val="000000"/>
                  </a:outerShdw>
                </a:effectLst>
                <a:latin typeface="Times New Roman" panose="02020603050405020304" pitchFamily="18" charset="0"/>
                <a:ea typeface="华文中宋" pitchFamily="2" charset="-122"/>
                <a:cs typeface="+mn-cs"/>
              </a:rPr>
              <a:t>2</a:t>
            </a:r>
            <a:r>
              <a:rPr kumimoji="1" lang="en-US" altLang="zh-CN" kern="1200" cap="none" spc="0" normalizeH="0" baseline="0" noProof="0">
                <a:solidFill>
                  <a:srgbClr val="FF3300"/>
                </a:solidFill>
                <a:effectLst>
                  <a:outerShdw blurRad="38100" dist="38100" dir="2700000" algn="tl">
                    <a:srgbClr val="000000"/>
                  </a:outerShdw>
                </a:effectLst>
                <a:latin typeface="Times New Roman" panose="02020603050405020304" pitchFamily="18" charset="0"/>
                <a:ea typeface="华文中宋" pitchFamily="2" charset="-122"/>
                <a:cs typeface="+mn-cs"/>
              </a:rPr>
              <a:t>) </a:t>
            </a:r>
            <a:endParaRPr kumimoji="1" lang="en-US" altLang="zh-CN" kern="1200" cap="none" spc="0" normalizeH="0" baseline="0" noProof="0">
              <a:solidFill>
                <a:srgbClr val="FF3300"/>
              </a:solidFill>
              <a:effectLst>
                <a:outerShdw blurRad="38100" dist="38100" dir="2700000" algn="tl">
                  <a:srgbClr val="000000"/>
                </a:outerShdw>
              </a:effectLst>
              <a:latin typeface="Times New Roman" panose="02020603050405020304" pitchFamily="18" charset="0"/>
              <a:ea typeface="华文中宋" pitchFamily="2" charset="-122"/>
              <a:cs typeface="+mn-cs"/>
            </a:endParaRPr>
          </a:p>
        </p:txBody>
      </p:sp>
      <p:sp>
        <p:nvSpPr>
          <p:cNvPr id="11594" name="Text Box 330"/>
          <p:cNvSpPr txBox="1"/>
          <p:nvPr/>
        </p:nvSpPr>
        <p:spPr>
          <a:xfrm>
            <a:off x="76200" y="5372735"/>
            <a:ext cx="3973513" cy="549275"/>
          </a:xfrm>
          <a:prstGeom prst="rect">
            <a:avLst/>
          </a:prstGeom>
          <a:noFill/>
          <a:ln w="9525">
            <a:noFill/>
          </a:ln>
        </p:spPr>
        <p:txBody>
          <a:bodyPr wrap="none">
            <a:spAutoFit/>
          </a:bodyPr>
          <a:p>
            <a:pPr eaLnBrk="1" hangingPunct="1">
              <a:lnSpc>
                <a:spcPct val="125000"/>
              </a:lnSpc>
              <a:buBlip>
                <a:blip r:embed="rId1"/>
              </a:buBlip>
            </a:pPr>
            <a:r>
              <a:rPr lang="en-US" altLang="zh-CN" dirty="0">
                <a:solidFill>
                  <a:schemeClr val="tx1"/>
                </a:solidFill>
                <a:latin typeface="Times New Roman" panose="02020603050405020304" pitchFamily="18" charset="0"/>
                <a:ea typeface="华文中宋" pitchFamily="2" charset="-122"/>
              </a:rPr>
              <a:t>  </a:t>
            </a:r>
            <a:r>
              <a:rPr lang="zh-CN" altLang="en-US" dirty="0">
                <a:solidFill>
                  <a:schemeClr val="tx1"/>
                </a:solidFill>
                <a:latin typeface="Times New Roman" panose="02020603050405020304" pitchFamily="18" charset="0"/>
                <a:ea typeface="华文中宋" pitchFamily="2" charset="-122"/>
              </a:rPr>
              <a:t>空间复杂度：</a:t>
            </a:r>
            <a:r>
              <a:rPr lang="en-US" altLang="zh-CN" i="1" dirty="0">
                <a:solidFill>
                  <a:schemeClr val="tx1"/>
                </a:solidFill>
                <a:latin typeface="Times New Roman" panose="02020603050405020304" pitchFamily="18" charset="0"/>
                <a:ea typeface="华文中宋" pitchFamily="2" charset="-122"/>
              </a:rPr>
              <a:t>S</a:t>
            </a:r>
            <a:r>
              <a:rPr lang="en-US" altLang="zh-CN" dirty="0">
                <a:solidFill>
                  <a:schemeClr val="tx1"/>
                </a:solidFill>
                <a:latin typeface="Times New Roman" panose="02020603050405020304" pitchFamily="18" charset="0"/>
                <a:ea typeface="华文中宋" pitchFamily="2" charset="-122"/>
              </a:rPr>
              <a:t>(</a:t>
            </a:r>
            <a:r>
              <a:rPr lang="en-US" altLang="zh-CN" i="1" dirty="0">
                <a:solidFill>
                  <a:schemeClr val="tx1"/>
                </a:solidFill>
                <a:latin typeface="Times New Roman" panose="02020603050405020304" pitchFamily="18" charset="0"/>
                <a:ea typeface="华文中宋" pitchFamily="2" charset="-122"/>
              </a:rPr>
              <a:t>n</a:t>
            </a:r>
            <a:r>
              <a:rPr lang="en-US" altLang="zh-CN" dirty="0">
                <a:solidFill>
                  <a:schemeClr val="tx1"/>
                </a:solidFill>
                <a:latin typeface="Times New Roman" panose="02020603050405020304" pitchFamily="18" charset="0"/>
                <a:ea typeface="华文中宋" pitchFamily="2" charset="-122"/>
              </a:rPr>
              <a:t>) = </a:t>
            </a:r>
            <a:r>
              <a:rPr lang="en-US" altLang="zh-CN" i="1" dirty="0">
                <a:solidFill>
                  <a:schemeClr val="tx1"/>
                </a:solidFill>
                <a:latin typeface="Times New Roman" panose="02020603050405020304" pitchFamily="18" charset="0"/>
                <a:ea typeface="华文中宋" pitchFamily="2" charset="-122"/>
              </a:rPr>
              <a:t>O</a:t>
            </a:r>
            <a:r>
              <a:rPr lang="en-US" altLang="zh-CN" dirty="0">
                <a:solidFill>
                  <a:schemeClr val="tx1"/>
                </a:solidFill>
                <a:latin typeface="Times New Roman" panose="02020603050405020304" pitchFamily="18" charset="0"/>
                <a:ea typeface="华文中宋" pitchFamily="2" charset="-122"/>
              </a:rPr>
              <a:t>(1)  </a:t>
            </a:r>
            <a:endParaRPr lang="en-US" altLang="zh-CN" dirty="0">
              <a:solidFill>
                <a:schemeClr val="tx1"/>
              </a:solidFill>
              <a:latin typeface="Times New Roman" panose="02020603050405020304" pitchFamily="18" charset="0"/>
              <a:ea typeface="华文中宋" pitchFamily="2" charset="-122"/>
            </a:endParaRPr>
          </a:p>
        </p:txBody>
      </p:sp>
      <p:sp>
        <p:nvSpPr>
          <p:cNvPr id="11595" name="Text Box 331"/>
          <p:cNvSpPr txBox="1"/>
          <p:nvPr/>
        </p:nvSpPr>
        <p:spPr>
          <a:xfrm>
            <a:off x="76200" y="5876608"/>
            <a:ext cx="3128963" cy="549275"/>
          </a:xfrm>
          <a:prstGeom prst="rect">
            <a:avLst/>
          </a:prstGeom>
          <a:noFill/>
          <a:ln w="9525">
            <a:noFill/>
          </a:ln>
        </p:spPr>
        <p:txBody>
          <a:bodyPr wrap="none">
            <a:spAutoFit/>
          </a:bodyPr>
          <a:p>
            <a:pPr eaLnBrk="1" hangingPunct="1">
              <a:lnSpc>
                <a:spcPct val="125000"/>
              </a:lnSpc>
              <a:buBlip>
                <a:blip r:embed="rId1"/>
              </a:buBlip>
            </a:pPr>
            <a:r>
              <a:rPr lang="en-US" altLang="zh-CN" dirty="0">
                <a:solidFill>
                  <a:schemeClr val="tx1"/>
                </a:solidFill>
                <a:latin typeface="Times New Roman" panose="02020603050405020304" pitchFamily="18" charset="0"/>
                <a:ea typeface="华文中宋" pitchFamily="2" charset="-122"/>
              </a:rPr>
              <a:t>  </a:t>
            </a:r>
            <a:r>
              <a:rPr lang="zh-CN" altLang="en-US" dirty="0">
                <a:solidFill>
                  <a:schemeClr val="tx1"/>
                </a:solidFill>
                <a:latin typeface="Times New Roman" panose="02020603050405020304" pitchFamily="18" charset="0"/>
                <a:ea typeface="华文中宋" pitchFamily="2" charset="-122"/>
              </a:rPr>
              <a:t>稳定性：稳定排序  </a:t>
            </a:r>
            <a:endParaRPr lang="zh-CN" altLang="en-US" dirty="0">
              <a:solidFill>
                <a:schemeClr val="tx1"/>
              </a:solidFill>
              <a:latin typeface="Times New Roman" panose="02020603050405020304" pitchFamily="18" charset="0"/>
              <a:ea typeface="华文中宋" pitchFamily="2" charset="-122"/>
            </a:endParaRPr>
          </a:p>
        </p:txBody>
      </p:sp>
      <p:sp>
        <p:nvSpPr>
          <p:cNvPr id="3" name="Text Box 325"/>
          <p:cNvSpPr txBox="1"/>
          <p:nvPr/>
        </p:nvSpPr>
        <p:spPr>
          <a:xfrm>
            <a:off x="467360" y="4515485"/>
            <a:ext cx="8771890" cy="553085"/>
          </a:xfrm>
          <a:prstGeom prst="rect">
            <a:avLst/>
          </a:prstGeom>
          <a:noFill/>
          <a:ln w="9525">
            <a:noFill/>
          </a:ln>
        </p:spPr>
        <p:txBody>
          <a:bodyPr wrap="square">
            <a:spAutoFit/>
          </a:bodyPr>
          <a:p>
            <a:pPr eaLnBrk="1" hangingPunct="1">
              <a:lnSpc>
                <a:spcPct val="125000"/>
              </a:lnSpc>
              <a:buClr>
                <a:srgbClr val="FF3300"/>
              </a:buClr>
              <a:buFont typeface="Wingdings" panose="05000000000000000000" pitchFamily="2" charset="2"/>
              <a:buChar char="Ø"/>
            </a:pPr>
            <a:r>
              <a:rPr lang="en-US" altLang="zh-CN" dirty="0">
                <a:solidFill>
                  <a:schemeClr val="tx1"/>
                </a:solidFill>
                <a:latin typeface="华文中宋" pitchFamily="2" charset="-122"/>
                <a:ea typeface="华文中宋" pitchFamily="2" charset="-122"/>
              </a:rPr>
              <a:t> </a:t>
            </a:r>
            <a:r>
              <a:rPr lang="zh-CN" altLang="en-US" dirty="0">
                <a:solidFill>
                  <a:schemeClr val="tx1"/>
                </a:solidFill>
                <a:latin typeface="华文中宋" pitchFamily="2" charset="-122"/>
                <a:ea typeface="华文中宋" pitchFamily="2" charset="-122"/>
              </a:rPr>
              <a:t>平均情况下，关键字比较次数和移动次数分别为</a:t>
            </a:r>
            <a:r>
              <a:rPr lang="en-US" altLang="zh-CN" dirty="0">
                <a:solidFill>
                  <a:schemeClr val="tx1"/>
                </a:solidFill>
                <a:latin typeface="华文中宋" pitchFamily="2" charset="-122"/>
                <a:ea typeface="华文中宋" pitchFamily="2" charset="-122"/>
              </a:rPr>
              <a:t>n</a:t>
            </a:r>
            <a:r>
              <a:rPr lang="en-US" altLang="zh-CN" baseline="30000" dirty="0">
                <a:solidFill>
                  <a:schemeClr val="tx1"/>
                </a:solidFill>
                <a:latin typeface="华文中宋" pitchFamily="2" charset="-122"/>
                <a:ea typeface="华文中宋" pitchFamily="2" charset="-122"/>
              </a:rPr>
              <a:t>2</a:t>
            </a:r>
            <a:r>
              <a:rPr lang="en-US" altLang="zh-CN" dirty="0">
                <a:solidFill>
                  <a:schemeClr val="tx1"/>
                </a:solidFill>
                <a:latin typeface="华文中宋" pitchFamily="2" charset="-122"/>
                <a:ea typeface="华文中宋" pitchFamily="2" charset="-122"/>
              </a:rPr>
              <a:t>/4</a:t>
            </a:r>
            <a:r>
              <a:rPr lang="zh-CN" altLang="en-US" dirty="0">
                <a:solidFill>
                  <a:schemeClr val="tx1"/>
                </a:solidFill>
                <a:latin typeface="华文中宋" pitchFamily="2" charset="-122"/>
                <a:ea typeface="华文中宋" pitchFamily="2" charset="-122"/>
              </a:rPr>
              <a:t>和</a:t>
            </a:r>
            <a:r>
              <a:rPr lang="en-US" altLang="zh-CN" dirty="0">
                <a:solidFill>
                  <a:schemeClr val="tx1"/>
                </a:solidFill>
                <a:latin typeface="华文中宋" pitchFamily="2" charset="-122"/>
                <a:ea typeface="华文中宋" pitchFamily="2" charset="-122"/>
              </a:rPr>
              <a:t> 3n</a:t>
            </a:r>
            <a:r>
              <a:rPr lang="en-US" altLang="zh-CN" baseline="30000" dirty="0">
                <a:solidFill>
                  <a:schemeClr val="tx1"/>
                </a:solidFill>
                <a:latin typeface="华文中宋" pitchFamily="2" charset="-122"/>
                <a:ea typeface="华文中宋" pitchFamily="2" charset="-122"/>
              </a:rPr>
              <a:t>2</a:t>
            </a:r>
            <a:r>
              <a:rPr lang="en-US" altLang="zh-CN" dirty="0">
                <a:solidFill>
                  <a:schemeClr val="tx1"/>
                </a:solidFill>
                <a:latin typeface="华文中宋" pitchFamily="2" charset="-122"/>
                <a:ea typeface="华文中宋" pitchFamily="2" charset="-122"/>
              </a:rPr>
              <a:t>/4</a:t>
            </a:r>
            <a:endParaRPr lang="en-US" altLang="zh-CN" dirty="0">
              <a:solidFill>
                <a:schemeClr val="tx1"/>
              </a:solidFill>
              <a:latin typeface="华文中宋" pitchFamily="2" charset="-122"/>
              <a:ea typeface="华文中宋" pitchFamily="2" charset="-122"/>
            </a:endParaRPr>
          </a:p>
        </p:txBody>
      </p:sp>
    </p:spTree>
  </p:cSld>
  <p:clrMapOvr>
    <a:masterClrMapping/>
  </p:clrMapOvr>
  <p:transition spd="slow">
    <p:spli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586"/>
                                        </p:tgtEl>
                                        <p:attrNameLst>
                                          <p:attrName>style.visibility</p:attrName>
                                        </p:attrNameLst>
                                      </p:cBhvr>
                                      <p:to>
                                        <p:strVal val="visible"/>
                                      </p:to>
                                    </p:set>
                                    <p:animEffect transition="in" filter="wipe(left)">
                                      <p:cBhvr>
                                        <p:cTn id="7" dur="500"/>
                                        <p:tgtEl>
                                          <p:spTgt spid="1158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587"/>
                                        </p:tgtEl>
                                        <p:attrNameLst>
                                          <p:attrName>style.visibility</p:attrName>
                                        </p:attrNameLst>
                                      </p:cBhvr>
                                      <p:to>
                                        <p:strVal val="visible"/>
                                      </p:to>
                                    </p:set>
                                    <p:animEffect transition="in" filter="wipe(left)">
                                      <p:cBhvr>
                                        <p:cTn id="12" dur="500"/>
                                        <p:tgtEl>
                                          <p:spTgt spid="1158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588"/>
                                        </p:tgtEl>
                                        <p:attrNameLst>
                                          <p:attrName>style.visibility</p:attrName>
                                        </p:attrNameLst>
                                      </p:cBhvr>
                                      <p:to>
                                        <p:strVal val="visible"/>
                                      </p:to>
                                    </p:set>
                                    <p:animEffect transition="in" filter="wipe(left)">
                                      <p:cBhvr>
                                        <p:cTn id="17" dur="500"/>
                                        <p:tgtEl>
                                          <p:spTgt spid="1158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589"/>
                                        </p:tgtEl>
                                        <p:attrNameLst>
                                          <p:attrName>style.visibility</p:attrName>
                                        </p:attrNameLst>
                                      </p:cBhvr>
                                      <p:to>
                                        <p:strVal val="visible"/>
                                      </p:to>
                                    </p:set>
                                    <p:animEffect transition="in" filter="wipe(left)">
                                      <p:cBhvr>
                                        <p:cTn id="22" dur="500"/>
                                        <p:tgtEl>
                                          <p:spTgt spid="1158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590"/>
                                        </p:tgtEl>
                                        <p:attrNameLst>
                                          <p:attrName>style.visibility</p:attrName>
                                        </p:attrNameLst>
                                      </p:cBhvr>
                                      <p:to>
                                        <p:strVal val="visible"/>
                                      </p:to>
                                    </p:set>
                                    <p:animEffect transition="in" filter="wipe(left)">
                                      <p:cBhvr>
                                        <p:cTn id="27" dur="500"/>
                                        <p:tgtEl>
                                          <p:spTgt spid="11590"/>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11591"/>
                                        </p:tgtEl>
                                        <p:attrNameLst>
                                          <p:attrName>style.visibility</p:attrName>
                                        </p:attrNameLst>
                                      </p:cBhvr>
                                      <p:to>
                                        <p:strVal val="visible"/>
                                      </p:to>
                                    </p:set>
                                    <p:animEffect transition="in" filter="wipe(left)">
                                      <p:cBhvr>
                                        <p:cTn id="31" dur="500"/>
                                        <p:tgtEl>
                                          <p:spTgt spid="11591"/>
                                        </p:tgtEl>
                                      </p:cBhvr>
                                    </p:animEffect>
                                  </p:childTnLst>
                                </p:cTn>
                              </p:par>
                            </p:childTnLst>
                          </p:cTn>
                        </p:par>
                        <p:par>
                          <p:cTn id="32" fill="hold">
                            <p:stCondLst>
                              <p:cond delay="1000"/>
                            </p:stCondLst>
                            <p:childTnLst>
                              <p:par>
                                <p:cTn id="33" presetID="22" presetClass="entr" presetSubtype="8" fill="hold" nodeType="afterEffect">
                                  <p:stCondLst>
                                    <p:cond delay="0"/>
                                  </p:stCondLst>
                                  <p:childTnLst>
                                    <p:set>
                                      <p:cBhvr>
                                        <p:cTn id="34" dur="1" fill="hold">
                                          <p:stCondLst>
                                            <p:cond delay="0"/>
                                          </p:stCondLst>
                                        </p:cTn>
                                        <p:tgtEl>
                                          <p:spTgt spid="11592"/>
                                        </p:tgtEl>
                                        <p:attrNameLst>
                                          <p:attrName>style.visibility</p:attrName>
                                        </p:attrNameLst>
                                      </p:cBhvr>
                                      <p:to>
                                        <p:strVal val="visible"/>
                                      </p:to>
                                    </p:set>
                                    <p:animEffect transition="in" filter="wipe(left)">
                                      <p:cBhvr>
                                        <p:cTn id="35" dur="500"/>
                                        <p:tgtEl>
                                          <p:spTgt spid="1159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1593"/>
                                        </p:tgtEl>
                                        <p:attrNameLst>
                                          <p:attrName>style.visibility</p:attrName>
                                        </p:attrNameLst>
                                      </p:cBhvr>
                                      <p:to>
                                        <p:strVal val="visible"/>
                                      </p:to>
                                    </p:set>
                                    <p:animEffect transition="in" filter="wipe(left)">
                                      <p:cBhvr>
                                        <p:cTn id="40" dur="500"/>
                                        <p:tgtEl>
                                          <p:spTgt spid="11593"/>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1594"/>
                                        </p:tgtEl>
                                        <p:attrNameLst>
                                          <p:attrName>style.visibility</p:attrName>
                                        </p:attrNameLst>
                                      </p:cBhvr>
                                      <p:to>
                                        <p:strVal val="visible"/>
                                      </p:to>
                                    </p:set>
                                    <p:animEffect transition="in" filter="wipe(left)">
                                      <p:cBhvr>
                                        <p:cTn id="45" dur="500"/>
                                        <p:tgtEl>
                                          <p:spTgt spid="11594"/>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11595"/>
                                        </p:tgtEl>
                                        <p:attrNameLst>
                                          <p:attrName>style.visibility</p:attrName>
                                        </p:attrNameLst>
                                      </p:cBhvr>
                                      <p:to>
                                        <p:strVal val="visible"/>
                                      </p:to>
                                    </p:set>
                                    <p:animEffect transition="in" filter="wipe(left)">
                                      <p:cBhvr>
                                        <p:cTn id="50" dur="500"/>
                                        <p:tgtEl>
                                          <p:spTgt spid="11595"/>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3"/>
                                        </p:tgtEl>
                                        <p:attrNameLst>
                                          <p:attrName>style.visibility</p:attrName>
                                        </p:attrNameLst>
                                      </p:cBhvr>
                                      <p:to>
                                        <p:strVal val="visible"/>
                                      </p:to>
                                    </p:set>
                                    <p:animEffect transition="in" filter="wipe(left)">
                                      <p:cBhvr>
                                        <p:cTn id="5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86" grpId="0"/>
      <p:bldP spid="11587" grpId="0"/>
      <p:bldP spid="11588" grpId="0"/>
      <p:bldP spid="11589" grpId="0"/>
      <p:bldP spid="11590" grpId="0"/>
      <p:bldP spid="11593" grpId="0" bldLvl="0" animBg="1"/>
      <p:bldP spid="11594" grpId="0"/>
      <p:bldP spid="11595" grpId="0"/>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EBFA">
                <a:alpha val="100000"/>
              </a:srgbClr>
            </a:gs>
            <a:gs pos="30000">
              <a:srgbClr val="C4D6EB">
                <a:alpha val="100000"/>
              </a:srgbClr>
            </a:gs>
            <a:gs pos="60001">
              <a:srgbClr val="85C2FF">
                <a:alpha val="100000"/>
              </a:srgbClr>
            </a:gs>
            <a:gs pos="100000">
              <a:srgbClr val="5E9EFF">
                <a:alpha val="100000"/>
              </a:srgbClr>
            </a:gs>
          </a:gsLst>
          <a:lin ang="2700000" scaled="1"/>
          <a:tileRect/>
        </a:gradFill>
        <a:effectLst/>
      </p:bgPr>
    </p:bg>
    <p:spTree>
      <p:nvGrpSpPr>
        <p:cNvPr id="1" name=""/>
        <p:cNvGrpSpPr/>
        <p:nvPr/>
      </p:nvGrpSpPr>
      <p:grpSpPr/>
      <p:sp>
        <p:nvSpPr>
          <p:cNvPr id="10471" name="AutoShape 231"/>
          <p:cNvSpPr/>
          <p:nvPr/>
        </p:nvSpPr>
        <p:spPr>
          <a:xfrm>
            <a:off x="4473575" y="819150"/>
            <a:ext cx="2895600" cy="533400"/>
          </a:xfrm>
          <a:prstGeom prst="wedgeRoundRectCallout">
            <a:avLst>
              <a:gd name="adj1" fmla="val -105921"/>
              <a:gd name="adj2" fmla="val 87204"/>
              <a:gd name="adj3" fmla="val 16667"/>
            </a:avLst>
          </a:prstGeom>
          <a:solidFill>
            <a:srgbClr val="FF99FF"/>
          </a:solidFill>
          <a:ln w="9525">
            <a:noFill/>
          </a:ln>
        </p:spPr>
        <p:txBody>
          <a:bodyPr/>
          <a:p>
            <a:pPr algn="ctr" eaLnBrk="1" hangingPunct="1">
              <a:lnSpc>
                <a:spcPct val="105000"/>
              </a:lnSpc>
            </a:pPr>
            <a:r>
              <a:rPr lang="zh-CN" altLang="en-US" dirty="0">
                <a:solidFill>
                  <a:schemeClr val="tx1"/>
                </a:solidFill>
                <a:latin typeface="华文新魏" pitchFamily="2" charset="-122"/>
                <a:ea typeface="华文新魏" pitchFamily="2" charset="-122"/>
              </a:rPr>
              <a:t>一般取第一个记录 </a:t>
            </a:r>
            <a:endParaRPr lang="zh-CN" altLang="en-US" dirty="0">
              <a:solidFill>
                <a:schemeClr val="tx1"/>
              </a:solidFill>
              <a:latin typeface="华文新魏" pitchFamily="2" charset="-122"/>
              <a:ea typeface="华文新魏" pitchFamily="2" charset="-122"/>
            </a:endParaRPr>
          </a:p>
        </p:txBody>
      </p:sp>
      <p:sp>
        <p:nvSpPr>
          <p:cNvPr id="10469" name="Text Box 229"/>
          <p:cNvSpPr txBox="1">
            <a:spLocks noChangeArrowheads="1"/>
          </p:cNvSpPr>
          <p:nvPr/>
        </p:nvSpPr>
        <p:spPr bwMode="auto">
          <a:xfrm>
            <a:off x="114300" y="1374775"/>
            <a:ext cx="8915400" cy="2908300"/>
          </a:xfrm>
          <a:prstGeom prst="rect">
            <a:avLst/>
          </a:prstGeom>
          <a:noFill/>
          <a:ln w="9525">
            <a:noFill/>
            <a:miter lim="800000"/>
          </a:ln>
          <a:effectLst/>
        </p:spPr>
        <p:txBody>
          <a:bodyPr>
            <a:spAutoFit/>
          </a:bodyPr>
          <a:lstStyle/>
          <a:p>
            <a:pPr marR="0" defTabSz="914400" eaLnBrk="1" hangingPunct="1">
              <a:lnSpc>
                <a:spcPct val="110000"/>
              </a:lnSpc>
              <a:buClrTx/>
              <a:buSzTx/>
              <a:buFontTx/>
              <a:buNone/>
              <a:defRPr/>
            </a:pPr>
            <a:r>
              <a:rPr kumimoji="1" lang="zh-CN" altLang="en-US" kern="1200" cap="none" spc="0" normalizeH="0" baseline="0" noProof="0" dirty="0">
                <a:solidFill>
                  <a:schemeClr val="tx1"/>
                </a:solidFill>
                <a:latin typeface="Times New Roman" panose="02020603050405020304" pitchFamily="18" charset="0"/>
                <a:ea typeface="楷体_GB2312" pitchFamily="49" charset="-122"/>
                <a:cs typeface="+mn-cs"/>
              </a:rPr>
              <a:t>　    </a:t>
            </a:r>
            <a:r>
              <a:rPr kumimoji="1" lang="zh-CN" altLang="en-US" kern="1200" cap="none" spc="0" normalizeH="0" baseline="0" noProof="0" dirty="0">
                <a:solidFill>
                  <a:schemeClr val="tx1"/>
                </a:solidFill>
                <a:latin typeface="Times New Roman" panose="02020603050405020304" pitchFamily="18" charset="0"/>
                <a:ea typeface="华文中宋" pitchFamily="2" charset="-122"/>
                <a:cs typeface="+mn-cs"/>
              </a:rPr>
              <a:t>基本思想：</a:t>
            </a:r>
            <a:r>
              <a:rPr kumimoji="1" lang="zh-CN" altLang="en-US" kern="1200" cap="none" spc="0" normalizeH="0" baseline="0" noProof="0" dirty="0">
                <a:solidFill>
                  <a:srgbClr val="FF3300"/>
                </a:solidFill>
                <a:effectLst>
                  <a:outerShdw blurRad="38100" dist="38100" dir="2700000" algn="tl">
                    <a:srgbClr val="000000"/>
                  </a:outerShdw>
                </a:effectLst>
                <a:latin typeface="Times New Roman" panose="02020603050405020304" pitchFamily="18" charset="0"/>
                <a:ea typeface="楷体_GB2312" pitchFamily="49" charset="-122"/>
                <a:cs typeface="+mn-cs"/>
              </a:rPr>
              <a:t>任选</a:t>
            </a:r>
            <a:r>
              <a:rPr kumimoji="1" lang="zh-CN" altLang="en-US" kern="1200" cap="none" spc="0" normalizeH="0" baseline="0" noProof="0" dirty="0">
                <a:solidFill>
                  <a:schemeClr val="tx1"/>
                </a:solidFill>
                <a:latin typeface="Times New Roman" panose="02020603050405020304" pitchFamily="18" charset="0"/>
                <a:ea typeface="楷体_GB2312" pitchFamily="49" charset="-122"/>
                <a:cs typeface="+mn-cs"/>
              </a:rPr>
              <a:t>一个记录，以它的关键字作为“</a:t>
            </a:r>
            <a:r>
              <a:rPr kumimoji="1" lang="zh-CN" altLang="en-US" kern="1200" cap="none" spc="0" normalizeH="0" baseline="0" noProof="0" dirty="0">
                <a:solidFill>
                  <a:srgbClr val="FF3300"/>
                </a:solidFill>
                <a:effectLst>
                  <a:outerShdw blurRad="38100" dist="38100" dir="2700000" algn="tl">
                    <a:srgbClr val="000000"/>
                  </a:outerShdw>
                </a:effectLst>
                <a:latin typeface="Times New Roman" panose="02020603050405020304" pitchFamily="18" charset="0"/>
                <a:ea typeface="楷体_GB2312" pitchFamily="49" charset="-122"/>
                <a:cs typeface="+mn-cs"/>
              </a:rPr>
              <a:t>枢轴</a:t>
            </a:r>
            <a:r>
              <a:rPr kumimoji="1" lang="zh-CN" altLang="en-US" kern="1200" cap="none" spc="0" normalizeH="0" baseline="0" noProof="0" dirty="0">
                <a:solidFill>
                  <a:schemeClr val="tx1"/>
                </a:solidFill>
                <a:latin typeface="Times New Roman" panose="02020603050405020304" pitchFamily="18" charset="0"/>
                <a:ea typeface="楷体_GB2312" pitchFamily="49" charset="-122"/>
                <a:cs typeface="+mn-cs"/>
              </a:rPr>
              <a:t>”，凡关 键字小于枢轴的记录均移至枢轴之前，凡关键字大于枢轴的记录均移至枢轴之后。 附设两个指针 </a:t>
            </a:r>
            <a:r>
              <a:rPr kumimoji="1" lang="en-US" altLang="zh-CN" kern="1200" cap="none" spc="0" normalizeH="0" baseline="0" noProof="0" dirty="0">
                <a:solidFill>
                  <a:schemeClr val="tx1"/>
                </a:solidFill>
                <a:latin typeface="Times New Roman" panose="02020603050405020304" pitchFamily="18" charset="0"/>
                <a:ea typeface="楷体_GB2312" pitchFamily="49" charset="-122"/>
                <a:cs typeface="+mn-cs"/>
              </a:rPr>
              <a:t>low </a:t>
            </a:r>
            <a:r>
              <a:rPr kumimoji="1" lang="zh-CN" altLang="en-US" kern="1200" cap="none" spc="0" normalizeH="0" baseline="0" noProof="0" dirty="0">
                <a:solidFill>
                  <a:schemeClr val="tx1"/>
                </a:solidFill>
                <a:latin typeface="Times New Roman" panose="02020603050405020304" pitchFamily="18" charset="0"/>
                <a:ea typeface="楷体_GB2312" pitchFamily="49" charset="-122"/>
                <a:cs typeface="+mn-cs"/>
              </a:rPr>
              <a:t>和 </a:t>
            </a:r>
            <a:r>
              <a:rPr kumimoji="1" lang="en-US" altLang="zh-CN" kern="1200" cap="none" spc="0" normalizeH="0" baseline="0" noProof="0" dirty="0">
                <a:solidFill>
                  <a:schemeClr val="tx1"/>
                </a:solidFill>
                <a:latin typeface="Times New Roman" panose="02020603050405020304" pitchFamily="18" charset="0"/>
                <a:ea typeface="楷体_GB2312" pitchFamily="49" charset="-122"/>
                <a:cs typeface="+mn-cs"/>
              </a:rPr>
              <a:t>high</a:t>
            </a:r>
            <a:r>
              <a:rPr kumimoji="1" lang="zh-CN" altLang="en-US" kern="1200" cap="none" spc="0" normalizeH="0" baseline="0" noProof="0" dirty="0">
                <a:solidFill>
                  <a:schemeClr val="tx1"/>
                </a:solidFill>
                <a:latin typeface="Times New Roman" panose="02020603050405020304" pitchFamily="18" charset="0"/>
                <a:ea typeface="楷体_GB2312" pitchFamily="49" charset="-122"/>
                <a:cs typeface="+mn-cs"/>
              </a:rPr>
              <a:t>，从 </a:t>
            </a:r>
            <a:r>
              <a:rPr kumimoji="1" lang="en-US" altLang="zh-CN" kern="1200" cap="none" spc="0" normalizeH="0" baseline="0" noProof="0" dirty="0">
                <a:solidFill>
                  <a:schemeClr val="tx1"/>
                </a:solidFill>
                <a:latin typeface="Times New Roman" panose="02020603050405020304" pitchFamily="18" charset="0"/>
                <a:ea typeface="楷体_GB2312" pitchFamily="49" charset="-122"/>
                <a:cs typeface="+mn-cs"/>
              </a:rPr>
              <a:t>high </a:t>
            </a:r>
            <a:r>
              <a:rPr kumimoji="1" lang="zh-CN" altLang="en-US" kern="1200" cap="none" spc="0" normalizeH="0" baseline="0" noProof="0" dirty="0">
                <a:solidFill>
                  <a:schemeClr val="tx1"/>
                </a:solidFill>
                <a:latin typeface="Times New Roman" panose="02020603050405020304" pitchFamily="18" charset="0"/>
                <a:ea typeface="楷体_GB2312" pitchFamily="49" charset="-122"/>
                <a:cs typeface="+mn-cs"/>
              </a:rPr>
              <a:t>所指位置起向前搜索找到第一个关键字小于枢轴的关键字的记录与枢轴记录交换，然后 从 </a:t>
            </a:r>
            <a:r>
              <a:rPr kumimoji="1" lang="en-US" altLang="zh-CN" kern="1200" cap="none" spc="0" normalizeH="0" baseline="0" noProof="0" dirty="0">
                <a:solidFill>
                  <a:schemeClr val="tx1"/>
                </a:solidFill>
                <a:latin typeface="Times New Roman" panose="02020603050405020304" pitchFamily="18" charset="0"/>
                <a:ea typeface="楷体_GB2312" pitchFamily="49" charset="-122"/>
                <a:cs typeface="+mn-cs"/>
              </a:rPr>
              <a:t>low  </a:t>
            </a:r>
            <a:r>
              <a:rPr kumimoji="1" lang="zh-CN" altLang="en-US" kern="1200" cap="none" spc="0" normalizeH="0" baseline="0" noProof="0" dirty="0">
                <a:solidFill>
                  <a:schemeClr val="tx1"/>
                </a:solidFill>
                <a:latin typeface="Times New Roman" panose="02020603050405020304" pitchFamily="18" charset="0"/>
                <a:ea typeface="楷体_GB2312" pitchFamily="49" charset="-122"/>
                <a:cs typeface="+mn-cs"/>
              </a:rPr>
              <a:t>所指位置起向后搜索找到第一个关键字大于枢轴的关键字的记录与枢轴记录交换，重复这两步直至 </a:t>
            </a:r>
            <a:r>
              <a:rPr kumimoji="1" lang="en-US" altLang="zh-CN" kern="1200" cap="none" spc="0" normalizeH="0" baseline="0" noProof="0" dirty="0">
                <a:solidFill>
                  <a:schemeClr val="tx1"/>
                </a:solidFill>
                <a:latin typeface="Times New Roman" panose="02020603050405020304" pitchFamily="18" charset="0"/>
                <a:ea typeface="楷体_GB2312" pitchFamily="49" charset="-122"/>
                <a:cs typeface="+mn-cs"/>
              </a:rPr>
              <a:t>low = high </a:t>
            </a:r>
            <a:r>
              <a:rPr kumimoji="1" lang="zh-CN" altLang="en-US" kern="1200" cap="none" spc="0" normalizeH="0" baseline="0" noProof="0" dirty="0">
                <a:solidFill>
                  <a:schemeClr val="tx1"/>
                </a:solidFill>
                <a:latin typeface="Times New Roman" panose="02020603050405020304" pitchFamily="18" charset="0"/>
                <a:ea typeface="楷体_GB2312" pitchFamily="49" charset="-122"/>
                <a:cs typeface="+mn-cs"/>
              </a:rPr>
              <a:t>为止。  </a:t>
            </a:r>
            <a:endParaRPr kumimoji="1" lang="zh-CN" altLang="en-US" kern="1200" cap="none" spc="0" normalizeH="0" baseline="0" noProof="0" dirty="0">
              <a:solidFill>
                <a:schemeClr val="tx1"/>
              </a:solidFill>
              <a:latin typeface="Times New Roman" panose="02020603050405020304" pitchFamily="18" charset="0"/>
              <a:ea typeface="楷体_GB2312" pitchFamily="49" charset="-122"/>
              <a:cs typeface="+mn-cs"/>
            </a:endParaRPr>
          </a:p>
        </p:txBody>
      </p:sp>
      <p:sp>
        <p:nvSpPr>
          <p:cNvPr id="10544" name="AutoShape 304"/>
          <p:cNvSpPr/>
          <p:nvPr/>
        </p:nvSpPr>
        <p:spPr>
          <a:xfrm>
            <a:off x="4114800" y="3841750"/>
            <a:ext cx="762000" cy="457200"/>
          </a:xfrm>
          <a:prstGeom prst="roundRect">
            <a:avLst>
              <a:gd name="adj" fmla="val 16667"/>
            </a:avLst>
          </a:prstGeom>
          <a:solidFill>
            <a:srgbClr val="FFFFCC"/>
          </a:solidFill>
          <a:ln w="9525" cap="flat" cmpd="sng">
            <a:solidFill>
              <a:schemeClr val="tx1"/>
            </a:solidFill>
            <a:prstDash val="solid"/>
            <a:headEnd type="none" w="med" len="med"/>
            <a:tailEnd type="none" w="med" len="med"/>
          </a:ln>
        </p:spPr>
        <p:txBody>
          <a:bodyPr wrap="none" anchor="ctr" anchorCtr="0">
            <a:spAutoFit/>
          </a:bodyPr>
          <a:p>
            <a:pPr eaLnBrk="1" hangingPunct="1">
              <a:lnSpc>
                <a:spcPct val="125000"/>
              </a:lnSpc>
            </a:pPr>
            <a:endParaRPr lang="zh-CN" altLang="en-US" dirty="0">
              <a:latin typeface="Times New Roman" panose="02020603050405020304" pitchFamily="18" charset="0"/>
            </a:endParaRPr>
          </a:p>
        </p:txBody>
      </p:sp>
      <p:sp>
        <p:nvSpPr>
          <p:cNvPr id="17413" name="Text Box 226"/>
          <p:cNvSpPr txBox="1"/>
          <p:nvPr/>
        </p:nvSpPr>
        <p:spPr>
          <a:xfrm>
            <a:off x="76200" y="457200"/>
            <a:ext cx="4289425" cy="1016000"/>
          </a:xfrm>
          <a:prstGeom prst="rect">
            <a:avLst/>
          </a:prstGeom>
          <a:noFill/>
          <a:ln w="25400">
            <a:noFill/>
          </a:ln>
        </p:spPr>
        <p:txBody>
          <a:bodyPr lIns="91416" tIns="45710" rIns="91416" bIns="45710">
            <a:spAutoFit/>
          </a:bodyPr>
          <a:p>
            <a:pPr eaLnBrk="1" hangingPunct="1">
              <a:spcBef>
                <a:spcPct val="50000"/>
              </a:spcBef>
            </a:pPr>
            <a:r>
              <a:rPr lang="en-US" altLang="zh-CN" dirty="0">
                <a:solidFill>
                  <a:schemeClr val="tx1"/>
                </a:solidFill>
                <a:latin typeface="Times New Roman" panose="02020603050405020304" pitchFamily="18" charset="0"/>
                <a:ea typeface="华文中宋" pitchFamily="2" charset="-122"/>
              </a:rPr>
              <a:t> 8.3.2 </a:t>
            </a:r>
            <a:r>
              <a:rPr lang="zh-CN" altLang="en-US" dirty="0">
                <a:solidFill>
                  <a:schemeClr val="tx1"/>
                </a:solidFill>
                <a:latin typeface="Times New Roman" panose="02020603050405020304" pitchFamily="18" charset="0"/>
                <a:ea typeface="华文中宋" pitchFamily="2" charset="-122"/>
              </a:rPr>
              <a:t>快速排序</a:t>
            </a:r>
            <a:endParaRPr lang="en-US" altLang="zh-CN" dirty="0">
              <a:solidFill>
                <a:schemeClr val="tx1"/>
              </a:solidFill>
              <a:latin typeface="Times New Roman" panose="02020603050405020304" pitchFamily="18" charset="0"/>
              <a:ea typeface="华文中宋" pitchFamily="2" charset="-122"/>
            </a:endParaRPr>
          </a:p>
          <a:p>
            <a:pPr eaLnBrk="1" hangingPunct="1">
              <a:spcBef>
                <a:spcPct val="50000"/>
              </a:spcBef>
            </a:pPr>
            <a:r>
              <a:rPr lang="zh-CN" altLang="en-US" dirty="0">
                <a:solidFill>
                  <a:schemeClr val="tx1"/>
                </a:solidFill>
                <a:latin typeface="Times New Roman" panose="02020603050405020304" pitchFamily="18" charset="0"/>
                <a:ea typeface="华文中宋" pitchFamily="2" charset="-122"/>
              </a:rPr>
              <a:t>一趟快速排序（一次划分） </a:t>
            </a:r>
            <a:endParaRPr lang="zh-CN" altLang="en-US" dirty="0">
              <a:solidFill>
                <a:schemeClr val="tx1"/>
              </a:solidFill>
              <a:latin typeface="Times New Roman" panose="02020603050405020304" pitchFamily="18" charset="0"/>
              <a:ea typeface="华文中宋" pitchFamily="2" charset="-122"/>
            </a:endParaRPr>
          </a:p>
        </p:txBody>
      </p:sp>
      <p:sp>
        <p:nvSpPr>
          <p:cNvPr id="10477" name="Line 237"/>
          <p:cNvSpPr/>
          <p:nvPr/>
        </p:nvSpPr>
        <p:spPr>
          <a:xfrm flipV="1">
            <a:off x="1981200" y="5029200"/>
            <a:ext cx="0" cy="304800"/>
          </a:xfrm>
          <a:prstGeom prst="line">
            <a:avLst/>
          </a:prstGeom>
          <a:ln w="9525" cap="flat" cmpd="sng">
            <a:solidFill>
              <a:schemeClr val="tx1"/>
            </a:solidFill>
            <a:prstDash val="solid"/>
            <a:headEnd type="none" w="med" len="med"/>
            <a:tailEnd type="triangle" w="med" len="med"/>
          </a:ln>
        </p:spPr>
      </p:sp>
      <p:sp>
        <p:nvSpPr>
          <p:cNvPr id="10478" name="Text Box 238"/>
          <p:cNvSpPr txBox="1"/>
          <p:nvPr/>
        </p:nvSpPr>
        <p:spPr>
          <a:xfrm>
            <a:off x="1698625" y="5226050"/>
            <a:ext cx="739775" cy="457200"/>
          </a:xfrm>
          <a:prstGeom prst="rect">
            <a:avLst/>
          </a:prstGeom>
          <a:noFill/>
          <a:ln w="9525">
            <a:noFill/>
          </a:ln>
        </p:spPr>
        <p:txBody>
          <a:bodyPr>
            <a:spAutoFit/>
          </a:bodyPr>
          <a:p>
            <a:pPr eaLnBrk="1" hangingPunct="1">
              <a:spcBef>
                <a:spcPct val="50000"/>
              </a:spcBef>
            </a:pPr>
            <a:r>
              <a:rPr lang="en-US" altLang="zh-CN" dirty="0">
                <a:solidFill>
                  <a:schemeClr val="tx1"/>
                </a:solidFill>
                <a:latin typeface="Times New Roman" panose="02020603050405020304" pitchFamily="18" charset="0"/>
                <a:ea typeface="宋体" panose="02010600030101010101" pitchFamily="2" charset="-122"/>
              </a:rPr>
              <a:t>low</a:t>
            </a:r>
            <a:endParaRPr lang="en-US" altLang="zh-CN" dirty="0">
              <a:solidFill>
                <a:schemeClr val="tx1"/>
              </a:solidFill>
              <a:latin typeface="Times New Roman" panose="02020603050405020304" pitchFamily="18" charset="0"/>
              <a:ea typeface="宋体" panose="02010600030101010101" pitchFamily="2" charset="-122"/>
            </a:endParaRPr>
          </a:p>
        </p:txBody>
      </p:sp>
      <p:sp>
        <p:nvSpPr>
          <p:cNvPr id="10479" name="Line 239"/>
          <p:cNvSpPr/>
          <p:nvPr/>
        </p:nvSpPr>
        <p:spPr>
          <a:xfrm flipV="1">
            <a:off x="7467600" y="5029200"/>
            <a:ext cx="0" cy="304800"/>
          </a:xfrm>
          <a:prstGeom prst="line">
            <a:avLst/>
          </a:prstGeom>
          <a:ln w="9525" cap="flat" cmpd="sng">
            <a:solidFill>
              <a:schemeClr val="tx1"/>
            </a:solidFill>
            <a:prstDash val="solid"/>
            <a:headEnd type="none" w="med" len="med"/>
            <a:tailEnd type="triangle" w="med" len="med"/>
          </a:ln>
        </p:spPr>
      </p:sp>
      <p:sp>
        <p:nvSpPr>
          <p:cNvPr id="10480" name="Text Box 240"/>
          <p:cNvSpPr txBox="1"/>
          <p:nvPr/>
        </p:nvSpPr>
        <p:spPr>
          <a:xfrm>
            <a:off x="7086600" y="5257800"/>
            <a:ext cx="892175" cy="457200"/>
          </a:xfrm>
          <a:prstGeom prst="rect">
            <a:avLst/>
          </a:prstGeom>
          <a:noFill/>
          <a:ln w="9525">
            <a:noFill/>
          </a:ln>
        </p:spPr>
        <p:txBody>
          <a:bodyPr>
            <a:spAutoFit/>
          </a:bodyPr>
          <a:p>
            <a:pPr eaLnBrk="1" hangingPunct="1">
              <a:spcBef>
                <a:spcPct val="50000"/>
              </a:spcBef>
            </a:pPr>
            <a:r>
              <a:rPr lang="en-US" altLang="zh-CN" dirty="0">
                <a:solidFill>
                  <a:schemeClr val="tx1"/>
                </a:solidFill>
                <a:latin typeface="Times New Roman" panose="02020603050405020304" pitchFamily="18" charset="0"/>
                <a:ea typeface="宋体" panose="02010600030101010101" pitchFamily="2" charset="-122"/>
              </a:rPr>
              <a:t>high</a:t>
            </a:r>
            <a:endParaRPr lang="en-US" altLang="zh-CN" dirty="0">
              <a:solidFill>
                <a:schemeClr val="tx1"/>
              </a:solidFill>
              <a:latin typeface="Times New Roman" panose="02020603050405020304" pitchFamily="18" charset="0"/>
              <a:ea typeface="宋体" panose="02010600030101010101" pitchFamily="2" charset="-122"/>
            </a:endParaRPr>
          </a:p>
        </p:txBody>
      </p:sp>
      <p:sp>
        <p:nvSpPr>
          <p:cNvPr id="10481" name="Text Box 241"/>
          <p:cNvSpPr txBox="1"/>
          <p:nvPr/>
        </p:nvSpPr>
        <p:spPr>
          <a:xfrm>
            <a:off x="1600200" y="6019800"/>
            <a:ext cx="2971800" cy="457200"/>
          </a:xfrm>
          <a:prstGeom prst="rect">
            <a:avLst/>
          </a:prstGeom>
          <a:noFill/>
          <a:ln w="9525">
            <a:noFill/>
          </a:ln>
        </p:spPr>
        <p:txBody>
          <a:bodyPr>
            <a:spAutoFit/>
          </a:bodyPr>
          <a:p>
            <a:pPr eaLnBrk="1" hangingPunct="1">
              <a:spcBef>
                <a:spcPct val="50000"/>
              </a:spcBef>
            </a:pPr>
            <a:r>
              <a:rPr lang="zh-CN" altLang="en-US" dirty="0">
                <a:solidFill>
                  <a:schemeClr val="tx1"/>
                </a:solidFill>
                <a:latin typeface="Times New Roman" panose="02020603050405020304" pitchFamily="18" charset="0"/>
                <a:ea typeface="华文中宋" pitchFamily="2" charset="-122"/>
              </a:rPr>
              <a:t>设 </a:t>
            </a:r>
            <a:r>
              <a:rPr lang="en-US" altLang="zh-CN" dirty="0">
                <a:solidFill>
                  <a:schemeClr val="tx1"/>
                </a:solidFill>
                <a:latin typeface="Times New Roman" panose="02020603050405020304" pitchFamily="18" charset="0"/>
                <a:ea typeface="华文中宋" pitchFamily="2" charset="-122"/>
              </a:rPr>
              <a:t>R[s]=52 </a:t>
            </a:r>
            <a:r>
              <a:rPr lang="zh-CN" altLang="en-US" dirty="0">
                <a:solidFill>
                  <a:schemeClr val="tx1"/>
                </a:solidFill>
                <a:latin typeface="Times New Roman" panose="02020603050405020304" pitchFamily="18" charset="0"/>
                <a:ea typeface="华文中宋" pitchFamily="2" charset="-122"/>
              </a:rPr>
              <a:t>为枢轴。 </a:t>
            </a:r>
            <a:endParaRPr lang="zh-CN" altLang="en-US" dirty="0">
              <a:solidFill>
                <a:schemeClr val="tx1"/>
              </a:solidFill>
              <a:latin typeface="Times New Roman" panose="02020603050405020304" pitchFamily="18" charset="0"/>
              <a:ea typeface="华文中宋" pitchFamily="2" charset="-122"/>
            </a:endParaRPr>
          </a:p>
        </p:txBody>
      </p:sp>
      <p:sp>
        <p:nvSpPr>
          <p:cNvPr id="10498" name="Rectangle 258"/>
          <p:cNvSpPr/>
          <p:nvPr/>
        </p:nvSpPr>
        <p:spPr>
          <a:xfrm>
            <a:off x="76200" y="4243388"/>
            <a:ext cx="876300" cy="457200"/>
          </a:xfrm>
          <a:prstGeom prst="rect">
            <a:avLst/>
          </a:prstGeom>
          <a:noFill/>
          <a:ln w="9525">
            <a:noFill/>
          </a:ln>
        </p:spPr>
        <p:txBody>
          <a:bodyPr wrap="none">
            <a:spAutoFit/>
          </a:bodyPr>
          <a:p>
            <a:pPr eaLnBrk="1" hangingPunct="1"/>
            <a:r>
              <a:rPr lang="zh-CN" altLang="en-US" dirty="0">
                <a:solidFill>
                  <a:schemeClr val="tx1"/>
                </a:solidFill>
                <a:latin typeface="Times New Roman" panose="02020603050405020304" pitchFamily="18" charset="0"/>
              </a:rPr>
              <a:t>例： </a:t>
            </a:r>
            <a:endParaRPr lang="zh-CN" altLang="en-US" dirty="0">
              <a:solidFill>
                <a:schemeClr val="tx1"/>
              </a:solidFill>
              <a:latin typeface="Times New Roman" panose="02020603050405020304" pitchFamily="18" charset="0"/>
            </a:endParaRPr>
          </a:p>
        </p:txBody>
      </p:sp>
      <p:sp>
        <p:nvSpPr>
          <p:cNvPr id="10500" name="Rectangle 260"/>
          <p:cNvSpPr>
            <a:spLocks noChangeArrowheads="1"/>
          </p:cNvSpPr>
          <p:nvPr/>
        </p:nvSpPr>
        <p:spPr bwMode="auto">
          <a:xfrm>
            <a:off x="4235450" y="3841750"/>
            <a:ext cx="565150" cy="457200"/>
          </a:xfrm>
          <a:prstGeom prst="rect">
            <a:avLst/>
          </a:prstGeom>
          <a:noFill/>
          <a:ln w="9525">
            <a:noFill/>
            <a:miter lim="800000"/>
          </a:ln>
          <a:effec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00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rPr>
              <a:t>52 </a:t>
            </a:r>
            <a:endParaRPr kumimoji="1" lang="en-US" altLang="zh-CN" sz="2400" b="1" i="0" u="none" strike="noStrike" kern="1200" cap="none" spc="0" normalizeH="0" baseline="0" noProof="0">
              <a:ln>
                <a:noFill/>
              </a:ln>
              <a:solidFill>
                <a:srgbClr val="FF0000"/>
              </a:solidFill>
              <a:effectLst>
                <a:outerShdw blurRad="38100" dist="38100" dir="2700000" algn="tl">
                  <a:srgbClr val="000000"/>
                </a:outerShdw>
              </a:effectLst>
              <a:uLnTx/>
              <a:uFillTx/>
              <a:latin typeface="Times New Roman" panose="02020603050405020304" pitchFamily="18" charset="0"/>
              <a:ea typeface="宋体" panose="02010600030101010101" pitchFamily="2" charset="-122"/>
              <a:cs typeface="+mn-cs"/>
            </a:endParaRPr>
          </a:p>
        </p:txBody>
      </p:sp>
      <p:graphicFrame>
        <p:nvGraphicFramePr>
          <p:cNvPr id="10538" name="Group 298"/>
          <p:cNvGraphicFramePr>
            <a:graphicFrameLocks noGrp="1"/>
          </p:cNvGraphicFramePr>
          <p:nvPr/>
        </p:nvGraphicFramePr>
        <p:xfrm>
          <a:off x="1676400" y="4529138"/>
          <a:ext cx="6096000" cy="457200"/>
        </p:xfrm>
        <a:graphic>
          <a:graphicData uri="http://schemas.openxmlformats.org/drawingml/2006/table">
            <a:tbl>
              <a:tblPr/>
              <a:tblGrid>
                <a:gridCol w="609600"/>
                <a:gridCol w="609600"/>
                <a:gridCol w="609600"/>
                <a:gridCol w="609600"/>
                <a:gridCol w="609600"/>
                <a:gridCol w="609600"/>
                <a:gridCol w="609600"/>
                <a:gridCol w="609600"/>
                <a:gridCol w="609600"/>
                <a:gridCol w="609600"/>
              </a:tblGrid>
              <a:tr h="150813">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52 </a:t>
                      </a:r>
                      <a:endPar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49 </a:t>
                      </a:r>
                      <a:endPar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80 </a:t>
                      </a:r>
                      <a:endPar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36 </a:t>
                      </a:r>
                      <a:endPar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14 </a:t>
                      </a:r>
                      <a:endPar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58 </a:t>
                      </a:r>
                      <a:endPar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61 </a:t>
                      </a:r>
                      <a:endPar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97 </a:t>
                      </a:r>
                      <a:endPar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23 </a:t>
                      </a:r>
                      <a:endPar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75 </a:t>
                      </a:r>
                      <a:endPar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539" name="Line 299"/>
          <p:cNvSpPr/>
          <p:nvPr/>
        </p:nvSpPr>
        <p:spPr>
          <a:xfrm>
            <a:off x="1981200" y="4222750"/>
            <a:ext cx="0" cy="304800"/>
          </a:xfrm>
          <a:prstGeom prst="line">
            <a:avLst/>
          </a:prstGeom>
          <a:ln w="9525" cap="flat" cmpd="sng">
            <a:solidFill>
              <a:srgbClr val="003366"/>
            </a:solidFill>
            <a:prstDash val="solid"/>
            <a:headEnd type="none" w="med" len="med"/>
            <a:tailEnd type="triangle" w="med" len="med"/>
          </a:ln>
        </p:spPr>
      </p:sp>
      <p:sp>
        <p:nvSpPr>
          <p:cNvPr id="10541" name="Text Box 301"/>
          <p:cNvSpPr txBox="1"/>
          <p:nvPr/>
        </p:nvSpPr>
        <p:spPr>
          <a:xfrm>
            <a:off x="1981200" y="4070350"/>
            <a:ext cx="303213" cy="457200"/>
          </a:xfrm>
          <a:prstGeom prst="rect">
            <a:avLst/>
          </a:prstGeom>
          <a:noFill/>
          <a:ln w="9525">
            <a:noFill/>
          </a:ln>
        </p:spPr>
        <p:txBody>
          <a:bodyPr wrap="none">
            <a:spAutoFit/>
          </a:bodyPr>
          <a:p>
            <a:pPr eaLnBrk="1" hangingPunct="1"/>
            <a:r>
              <a:rPr lang="en-US" altLang="zh-CN" dirty="0">
                <a:solidFill>
                  <a:schemeClr val="tx1"/>
                </a:solidFill>
                <a:latin typeface="Times New Roman" panose="02020603050405020304" pitchFamily="18" charset="0"/>
                <a:ea typeface="宋体" panose="02010600030101010101" pitchFamily="2" charset="-122"/>
              </a:rPr>
              <a:t>s</a:t>
            </a:r>
            <a:endParaRPr lang="en-US" altLang="zh-CN" dirty="0">
              <a:solidFill>
                <a:schemeClr val="tx1"/>
              </a:solidFill>
              <a:latin typeface="Times New Roman" panose="02020603050405020304" pitchFamily="18" charset="0"/>
              <a:ea typeface="宋体" panose="02010600030101010101" pitchFamily="2" charset="-122"/>
            </a:endParaRPr>
          </a:p>
        </p:txBody>
      </p:sp>
      <p:sp>
        <p:nvSpPr>
          <p:cNvPr id="10542" name="Text Box 302"/>
          <p:cNvSpPr txBox="1"/>
          <p:nvPr/>
        </p:nvSpPr>
        <p:spPr>
          <a:xfrm>
            <a:off x="7467600" y="4070350"/>
            <a:ext cx="361950" cy="457200"/>
          </a:xfrm>
          <a:prstGeom prst="rect">
            <a:avLst/>
          </a:prstGeom>
          <a:noFill/>
          <a:ln w="9525">
            <a:noFill/>
          </a:ln>
        </p:spPr>
        <p:txBody>
          <a:bodyPr wrap="none">
            <a:spAutoFit/>
          </a:bodyPr>
          <a:p>
            <a:pPr eaLnBrk="1" hangingPunct="1"/>
            <a:r>
              <a:rPr lang="en-US" altLang="zh-CN" dirty="0">
                <a:solidFill>
                  <a:schemeClr val="tx1"/>
                </a:solidFill>
                <a:latin typeface="Times New Roman" panose="02020603050405020304" pitchFamily="18" charset="0"/>
                <a:ea typeface="宋体" panose="02010600030101010101" pitchFamily="2" charset="-122"/>
              </a:rPr>
              <a:t>t </a:t>
            </a:r>
            <a:endParaRPr lang="en-US" altLang="zh-CN" dirty="0">
              <a:solidFill>
                <a:schemeClr val="tx1"/>
              </a:solidFill>
              <a:latin typeface="Times New Roman" panose="02020603050405020304" pitchFamily="18" charset="0"/>
              <a:ea typeface="宋体" panose="02010600030101010101" pitchFamily="2" charset="-122"/>
            </a:endParaRPr>
          </a:p>
        </p:txBody>
      </p:sp>
      <p:sp>
        <p:nvSpPr>
          <p:cNvPr id="10543" name="Line 303"/>
          <p:cNvSpPr/>
          <p:nvPr/>
        </p:nvSpPr>
        <p:spPr>
          <a:xfrm>
            <a:off x="7467600" y="4222750"/>
            <a:ext cx="0" cy="304800"/>
          </a:xfrm>
          <a:prstGeom prst="line">
            <a:avLst/>
          </a:prstGeom>
          <a:ln w="9525" cap="flat" cmpd="sng">
            <a:solidFill>
              <a:srgbClr val="003366"/>
            </a:solidFill>
            <a:prstDash val="solid"/>
            <a:headEnd type="none" w="med" len="med"/>
            <a:tailEnd type="triangle" w="med" len="med"/>
          </a:ln>
        </p:spPr>
      </p:sp>
      <p:sp useBgFill="1">
        <p:nvSpPr>
          <p:cNvPr id="10484" name="Rectangle 244"/>
          <p:cNvSpPr/>
          <p:nvPr/>
        </p:nvSpPr>
        <p:spPr>
          <a:xfrm>
            <a:off x="7162800" y="5029200"/>
            <a:ext cx="685800" cy="685800"/>
          </a:xfrm>
          <a:prstGeom prst="rect">
            <a:avLst/>
          </a:prstGeom>
          <a:ln w="9525">
            <a:noFill/>
          </a:ln>
        </p:spPr>
        <p:txBody>
          <a:bodyPr wrap="none" anchor="ctr" anchorCtr="0"/>
          <a:p>
            <a:pPr eaLnBrk="1" hangingPunct="1">
              <a:lnSpc>
                <a:spcPct val="125000"/>
              </a:lnSpc>
            </a:pPr>
            <a:endParaRPr lang="zh-CN" altLang="en-US" dirty="0">
              <a:latin typeface="Times New Roman" panose="02020603050405020304" pitchFamily="18" charset="0"/>
            </a:endParaRPr>
          </a:p>
        </p:txBody>
      </p:sp>
      <p:sp>
        <p:nvSpPr>
          <p:cNvPr id="10548" name="Line 308"/>
          <p:cNvSpPr/>
          <p:nvPr/>
        </p:nvSpPr>
        <p:spPr>
          <a:xfrm flipV="1">
            <a:off x="6858000" y="5029200"/>
            <a:ext cx="0" cy="304800"/>
          </a:xfrm>
          <a:prstGeom prst="line">
            <a:avLst/>
          </a:prstGeom>
          <a:ln w="9525" cap="flat" cmpd="sng">
            <a:solidFill>
              <a:schemeClr val="tx1"/>
            </a:solidFill>
            <a:prstDash val="solid"/>
            <a:headEnd type="none" w="med" len="med"/>
            <a:tailEnd type="triangle" w="med" len="med"/>
          </a:ln>
        </p:spPr>
      </p:sp>
      <p:sp>
        <p:nvSpPr>
          <p:cNvPr id="10549" name="Text Box 309"/>
          <p:cNvSpPr txBox="1"/>
          <p:nvPr/>
        </p:nvSpPr>
        <p:spPr>
          <a:xfrm>
            <a:off x="6477000" y="5257800"/>
            <a:ext cx="892175" cy="457200"/>
          </a:xfrm>
          <a:prstGeom prst="rect">
            <a:avLst/>
          </a:prstGeom>
          <a:noFill/>
          <a:ln w="9525">
            <a:noFill/>
          </a:ln>
        </p:spPr>
        <p:txBody>
          <a:bodyPr>
            <a:spAutoFit/>
          </a:bodyPr>
          <a:p>
            <a:pPr eaLnBrk="1" hangingPunct="1">
              <a:spcBef>
                <a:spcPct val="50000"/>
              </a:spcBef>
            </a:pPr>
            <a:r>
              <a:rPr lang="en-US" altLang="zh-CN" dirty="0">
                <a:solidFill>
                  <a:schemeClr val="tx1"/>
                </a:solidFill>
                <a:latin typeface="Times New Roman" panose="02020603050405020304" pitchFamily="18" charset="0"/>
                <a:ea typeface="宋体" panose="02010600030101010101" pitchFamily="2" charset="-122"/>
              </a:rPr>
              <a:t>high</a:t>
            </a:r>
            <a:endParaRPr lang="en-US" altLang="zh-CN" dirty="0">
              <a:solidFill>
                <a:schemeClr val="tx1"/>
              </a:solidFill>
              <a:latin typeface="Times New Roman" panose="02020603050405020304" pitchFamily="18" charset="0"/>
              <a:ea typeface="宋体" panose="02010600030101010101" pitchFamily="2" charset="-122"/>
            </a:endParaRPr>
          </a:p>
        </p:txBody>
      </p:sp>
      <p:sp useBgFill="1">
        <p:nvSpPr>
          <p:cNvPr id="10550" name="Rectangle 310"/>
          <p:cNvSpPr/>
          <p:nvPr/>
        </p:nvSpPr>
        <p:spPr>
          <a:xfrm>
            <a:off x="1752600" y="4572000"/>
            <a:ext cx="457200" cy="381000"/>
          </a:xfrm>
          <a:prstGeom prst="rect">
            <a:avLst/>
          </a:prstGeom>
          <a:ln w="9525">
            <a:noFill/>
          </a:ln>
        </p:spPr>
        <p:txBody>
          <a:bodyPr wrap="none" anchor="ctr" anchorCtr="0">
            <a:spAutoFit/>
          </a:bodyPr>
          <a:p>
            <a:pPr eaLnBrk="1" hangingPunct="1">
              <a:lnSpc>
                <a:spcPct val="125000"/>
              </a:lnSpc>
            </a:pPr>
            <a:endParaRPr lang="zh-CN" altLang="en-US" dirty="0">
              <a:latin typeface="Times New Roman" panose="02020603050405020304" pitchFamily="18" charset="0"/>
            </a:endParaRPr>
          </a:p>
        </p:txBody>
      </p:sp>
      <p:sp useBgFill="1">
        <p:nvSpPr>
          <p:cNvPr id="10551" name="Rectangle 311"/>
          <p:cNvSpPr/>
          <p:nvPr/>
        </p:nvSpPr>
        <p:spPr>
          <a:xfrm>
            <a:off x="6629400" y="4572000"/>
            <a:ext cx="457200" cy="381000"/>
          </a:xfrm>
          <a:prstGeom prst="rect">
            <a:avLst/>
          </a:prstGeom>
          <a:ln w="9525">
            <a:noFill/>
          </a:ln>
        </p:spPr>
        <p:txBody>
          <a:bodyPr wrap="none" anchor="ctr" anchorCtr="0">
            <a:spAutoFit/>
          </a:bodyPr>
          <a:p>
            <a:pPr eaLnBrk="1" hangingPunct="1">
              <a:lnSpc>
                <a:spcPct val="125000"/>
              </a:lnSpc>
            </a:pPr>
            <a:endParaRPr lang="zh-CN" altLang="en-US" dirty="0">
              <a:latin typeface="Times New Roman" panose="02020603050405020304" pitchFamily="18" charset="0"/>
            </a:endParaRPr>
          </a:p>
        </p:txBody>
      </p:sp>
      <p:sp>
        <p:nvSpPr>
          <p:cNvPr id="10485" name="Text Box 245"/>
          <p:cNvSpPr txBox="1"/>
          <p:nvPr/>
        </p:nvSpPr>
        <p:spPr>
          <a:xfrm>
            <a:off x="1698625" y="4572000"/>
            <a:ext cx="587375" cy="384175"/>
          </a:xfrm>
          <a:prstGeom prst="rect">
            <a:avLst/>
          </a:prstGeom>
          <a:noFill/>
          <a:ln w="9525">
            <a:noFill/>
          </a:ln>
        </p:spPr>
        <p:txBody>
          <a:bodyPr>
            <a:spAutoFit/>
          </a:bodyPr>
          <a:p>
            <a:pPr algn="ctr" eaLnBrk="1" hangingPunct="1">
              <a:lnSpc>
                <a:spcPct val="80000"/>
              </a:lnSpc>
              <a:spcBef>
                <a:spcPct val="50000"/>
              </a:spcBef>
            </a:pPr>
            <a:r>
              <a:rPr lang="en-US" altLang="zh-CN" dirty="0">
                <a:solidFill>
                  <a:schemeClr val="tx1"/>
                </a:solidFill>
                <a:latin typeface="Times New Roman" panose="02020603050405020304" pitchFamily="18" charset="0"/>
                <a:ea typeface="宋体" panose="02010600030101010101" pitchFamily="2" charset="-122"/>
              </a:rPr>
              <a:t>23 </a:t>
            </a:r>
            <a:endParaRPr lang="en-US" altLang="zh-CN" dirty="0">
              <a:solidFill>
                <a:schemeClr val="tx1"/>
              </a:solidFill>
              <a:latin typeface="Times New Roman" panose="02020603050405020304" pitchFamily="18" charset="0"/>
              <a:ea typeface="宋体" panose="02010600030101010101" pitchFamily="2" charset="-122"/>
            </a:endParaRPr>
          </a:p>
        </p:txBody>
      </p:sp>
      <p:sp useBgFill="1">
        <p:nvSpPr>
          <p:cNvPr id="10552" name="Rectangle 312"/>
          <p:cNvSpPr/>
          <p:nvPr/>
        </p:nvSpPr>
        <p:spPr>
          <a:xfrm>
            <a:off x="1676400" y="5029200"/>
            <a:ext cx="685800" cy="685800"/>
          </a:xfrm>
          <a:prstGeom prst="rect">
            <a:avLst/>
          </a:prstGeom>
          <a:ln w="9525">
            <a:noFill/>
          </a:ln>
        </p:spPr>
        <p:txBody>
          <a:bodyPr wrap="none" anchor="ctr" anchorCtr="0"/>
          <a:p>
            <a:pPr eaLnBrk="1" hangingPunct="1">
              <a:lnSpc>
                <a:spcPct val="125000"/>
              </a:lnSpc>
            </a:pPr>
            <a:endParaRPr lang="zh-CN" altLang="en-US" dirty="0">
              <a:latin typeface="Times New Roman" panose="02020603050405020304" pitchFamily="18" charset="0"/>
            </a:endParaRPr>
          </a:p>
        </p:txBody>
      </p:sp>
      <p:sp>
        <p:nvSpPr>
          <p:cNvPr id="10553" name="Line 313"/>
          <p:cNvSpPr/>
          <p:nvPr/>
        </p:nvSpPr>
        <p:spPr>
          <a:xfrm flipV="1">
            <a:off x="2590800" y="5029200"/>
            <a:ext cx="0" cy="304800"/>
          </a:xfrm>
          <a:prstGeom prst="line">
            <a:avLst/>
          </a:prstGeom>
          <a:ln w="9525" cap="flat" cmpd="sng">
            <a:solidFill>
              <a:schemeClr val="tx1"/>
            </a:solidFill>
            <a:prstDash val="solid"/>
            <a:headEnd type="none" w="med" len="med"/>
            <a:tailEnd type="triangle" w="med" len="med"/>
          </a:ln>
        </p:spPr>
      </p:sp>
      <p:sp>
        <p:nvSpPr>
          <p:cNvPr id="10554" name="Text Box 314"/>
          <p:cNvSpPr txBox="1"/>
          <p:nvPr/>
        </p:nvSpPr>
        <p:spPr>
          <a:xfrm>
            <a:off x="2308225" y="5226050"/>
            <a:ext cx="739775" cy="457200"/>
          </a:xfrm>
          <a:prstGeom prst="rect">
            <a:avLst/>
          </a:prstGeom>
          <a:noFill/>
          <a:ln w="9525">
            <a:noFill/>
          </a:ln>
        </p:spPr>
        <p:txBody>
          <a:bodyPr>
            <a:spAutoFit/>
          </a:bodyPr>
          <a:p>
            <a:pPr eaLnBrk="1" hangingPunct="1">
              <a:spcBef>
                <a:spcPct val="50000"/>
              </a:spcBef>
            </a:pPr>
            <a:r>
              <a:rPr lang="en-US" altLang="zh-CN" dirty="0">
                <a:solidFill>
                  <a:schemeClr val="tx1"/>
                </a:solidFill>
                <a:latin typeface="Times New Roman" panose="02020603050405020304" pitchFamily="18" charset="0"/>
                <a:ea typeface="宋体" panose="02010600030101010101" pitchFamily="2" charset="-122"/>
              </a:rPr>
              <a:t>low</a:t>
            </a:r>
            <a:endParaRPr lang="en-US" altLang="zh-CN" dirty="0">
              <a:solidFill>
                <a:schemeClr val="tx1"/>
              </a:solidFill>
              <a:latin typeface="Times New Roman" panose="02020603050405020304" pitchFamily="18" charset="0"/>
              <a:ea typeface="宋体" panose="02010600030101010101" pitchFamily="2" charset="-122"/>
            </a:endParaRPr>
          </a:p>
        </p:txBody>
      </p:sp>
      <p:sp>
        <p:nvSpPr>
          <p:cNvPr id="10555" name="Line 315"/>
          <p:cNvSpPr/>
          <p:nvPr/>
        </p:nvSpPr>
        <p:spPr>
          <a:xfrm flipV="1">
            <a:off x="3200400" y="5029200"/>
            <a:ext cx="0" cy="304800"/>
          </a:xfrm>
          <a:prstGeom prst="line">
            <a:avLst/>
          </a:prstGeom>
          <a:ln w="9525" cap="flat" cmpd="sng">
            <a:solidFill>
              <a:schemeClr val="tx1"/>
            </a:solidFill>
            <a:prstDash val="solid"/>
            <a:headEnd type="none" w="med" len="med"/>
            <a:tailEnd type="triangle" w="med" len="med"/>
          </a:ln>
        </p:spPr>
      </p:sp>
      <p:sp>
        <p:nvSpPr>
          <p:cNvPr id="10556" name="Text Box 316"/>
          <p:cNvSpPr txBox="1"/>
          <p:nvPr/>
        </p:nvSpPr>
        <p:spPr>
          <a:xfrm>
            <a:off x="2917825" y="5226050"/>
            <a:ext cx="739775" cy="457200"/>
          </a:xfrm>
          <a:prstGeom prst="rect">
            <a:avLst/>
          </a:prstGeom>
          <a:noFill/>
          <a:ln w="9525">
            <a:noFill/>
          </a:ln>
        </p:spPr>
        <p:txBody>
          <a:bodyPr>
            <a:spAutoFit/>
          </a:bodyPr>
          <a:p>
            <a:pPr eaLnBrk="1" hangingPunct="1">
              <a:spcBef>
                <a:spcPct val="50000"/>
              </a:spcBef>
            </a:pPr>
            <a:r>
              <a:rPr lang="en-US" altLang="zh-CN" dirty="0">
                <a:solidFill>
                  <a:schemeClr val="tx1"/>
                </a:solidFill>
                <a:latin typeface="Times New Roman" panose="02020603050405020304" pitchFamily="18" charset="0"/>
                <a:ea typeface="宋体" panose="02010600030101010101" pitchFamily="2" charset="-122"/>
              </a:rPr>
              <a:t>low</a:t>
            </a:r>
            <a:endParaRPr lang="en-US" altLang="zh-CN" dirty="0">
              <a:solidFill>
                <a:schemeClr val="tx1"/>
              </a:solidFill>
              <a:latin typeface="Times New Roman" panose="02020603050405020304" pitchFamily="18" charset="0"/>
              <a:ea typeface="宋体" panose="02010600030101010101" pitchFamily="2" charset="-122"/>
            </a:endParaRPr>
          </a:p>
        </p:txBody>
      </p:sp>
      <p:sp useBgFill="1">
        <p:nvSpPr>
          <p:cNvPr id="10557" name="Rectangle 317"/>
          <p:cNvSpPr/>
          <p:nvPr/>
        </p:nvSpPr>
        <p:spPr>
          <a:xfrm>
            <a:off x="2286000" y="5029200"/>
            <a:ext cx="685800" cy="685800"/>
          </a:xfrm>
          <a:prstGeom prst="rect">
            <a:avLst/>
          </a:prstGeom>
          <a:ln w="9525">
            <a:noFill/>
          </a:ln>
        </p:spPr>
        <p:txBody>
          <a:bodyPr wrap="none" anchor="ctr" anchorCtr="0"/>
          <a:p>
            <a:pPr eaLnBrk="1" hangingPunct="1">
              <a:lnSpc>
                <a:spcPct val="125000"/>
              </a:lnSpc>
            </a:pPr>
            <a:endParaRPr lang="zh-CN" altLang="en-US" dirty="0">
              <a:latin typeface="Times New Roman" panose="02020603050405020304" pitchFamily="18" charset="0"/>
            </a:endParaRPr>
          </a:p>
        </p:txBody>
      </p:sp>
      <p:sp useBgFill="1">
        <p:nvSpPr>
          <p:cNvPr id="10558" name="Rectangle 318"/>
          <p:cNvSpPr/>
          <p:nvPr/>
        </p:nvSpPr>
        <p:spPr>
          <a:xfrm>
            <a:off x="2971800" y="4572000"/>
            <a:ext cx="457200" cy="381000"/>
          </a:xfrm>
          <a:prstGeom prst="rect">
            <a:avLst/>
          </a:prstGeom>
          <a:ln w="9525">
            <a:noFill/>
          </a:ln>
        </p:spPr>
        <p:txBody>
          <a:bodyPr wrap="none" anchor="ctr" anchorCtr="0">
            <a:spAutoFit/>
          </a:bodyPr>
          <a:p>
            <a:pPr eaLnBrk="1" hangingPunct="1">
              <a:lnSpc>
                <a:spcPct val="125000"/>
              </a:lnSpc>
            </a:pPr>
            <a:endParaRPr lang="zh-CN" altLang="en-US" dirty="0">
              <a:latin typeface="Times New Roman" panose="02020603050405020304" pitchFamily="18" charset="0"/>
            </a:endParaRPr>
          </a:p>
        </p:txBody>
      </p:sp>
      <p:sp>
        <p:nvSpPr>
          <p:cNvPr id="10489" name="Text Box 249"/>
          <p:cNvSpPr txBox="1"/>
          <p:nvPr/>
        </p:nvSpPr>
        <p:spPr>
          <a:xfrm>
            <a:off x="6553200" y="4495800"/>
            <a:ext cx="663575" cy="493713"/>
          </a:xfrm>
          <a:prstGeom prst="rect">
            <a:avLst/>
          </a:prstGeom>
          <a:noFill/>
          <a:ln w="9525">
            <a:noFill/>
          </a:ln>
        </p:spPr>
        <p:txBody>
          <a:bodyPr>
            <a:spAutoFit/>
          </a:bodyPr>
          <a:p>
            <a:pPr algn="ctr" eaLnBrk="1" hangingPunct="1">
              <a:lnSpc>
                <a:spcPct val="110000"/>
              </a:lnSpc>
              <a:spcBef>
                <a:spcPct val="50000"/>
              </a:spcBef>
            </a:pPr>
            <a:r>
              <a:rPr lang="en-US" altLang="zh-CN" dirty="0">
                <a:solidFill>
                  <a:schemeClr val="tx1"/>
                </a:solidFill>
                <a:latin typeface="Times New Roman" panose="02020603050405020304" pitchFamily="18" charset="0"/>
                <a:ea typeface="宋体" panose="02010600030101010101" pitchFamily="2" charset="-122"/>
              </a:rPr>
              <a:t>80</a:t>
            </a:r>
            <a:endParaRPr lang="en-US" altLang="zh-CN" b="0" dirty="0">
              <a:solidFill>
                <a:schemeClr val="tx1"/>
              </a:solidFill>
              <a:latin typeface="Times New Roman" panose="02020603050405020304" pitchFamily="18" charset="0"/>
              <a:ea typeface="宋体" panose="02010600030101010101" pitchFamily="2" charset="-122"/>
            </a:endParaRPr>
          </a:p>
        </p:txBody>
      </p:sp>
      <p:sp>
        <p:nvSpPr>
          <p:cNvPr id="10559" name="Line 319"/>
          <p:cNvSpPr/>
          <p:nvPr/>
        </p:nvSpPr>
        <p:spPr>
          <a:xfrm flipV="1">
            <a:off x="6248400" y="5029200"/>
            <a:ext cx="0" cy="304800"/>
          </a:xfrm>
          <a:prstGeom prst="line">
            <a:avLst/>
          </a:prstGeom>
          <a:ln w="9525" cap="flat" cmpd="sng">
            <a:solidFill>
              <a:schemeClr val="tx1"/>
            </a:solidFill>
            <a:prstDash val="solid"/>
            <a:headEnd type="none" w="med" len="med"/>
            <a:tailEnd type="triangle" w="med" len="med"/>
          </a:ln>
        </p:spPr>
      </p:sp>
      <p:sp>
        <p:nvSpPr>
          <p:cNvPr id="10560" name="Text Box 320"/>
          <p:cNvSpPr txBox="1"/>
          <p:nvPr/>
        </p:nvSpPr>
        <p:spPr>
          <a:xfrm>
            <a:off x="5867400" y="5257800"/>
            <a:ext cx="892175" cy="457200"/>
          </a:xfrm>
          <a:prstGeom prst="rect">
            <a:avLst/>
          </a:prstGeom>
          <a:noFill/>
          <a:ln w="9525">
            <a:noFill/>
          </a:ln>
        </p:spPr>
        <p:txBody>
          <a:bodyPr>
            <a:spAutoFit/>
          </a:bodyPr>
          <a:p>
            <a:pPr eaLnBrk="1" hangingPunct="1">
              <a:spcBef>
                <a:spcPct val="50000"/>
              </a:spcBef>
            </a:pPr>
            <a:r>
              <a:rPr lang="en-US" altLang="zh-CN" dirty="0">
                <a:solidFill>
                  <a:schemeClr val="tx1"/>
                </a:solidFill>
                <a:latin typeface="Times New Roman" panose="02020603050405020304" pitchFamily="18" charset="0"/>
                <a:ea typeface="宋体" panose="02010600030101010101" pitchFamily="2" charset="-122"/>
              </a:rPr>
              <a:t>high</a:t>
            </a:r>
            <a:endParaRPr lang="en-US" altLang="zh-CN" dirty="0">
              <a:solidFill>
                <a:schemeClr val="tx1"/>
              </a:solidFill>
              <a:latin typeface="Times New Roman" panose="02020603050405020304" pitchFamily="18" charset="0"/>
              <a:ea typeface="宋体" panose="02010600030101010101" pitchFamily="2" charset="-122"/>
            </a:endParaRPr>
          </a:p>
        </p:txBody>
      </p:sp>
      <p:sp useBgFill="1">
        <p:nvSpPr>
          <p:cNvPr id="10561" name="Rectangle 321"/>
          <p:cNvSpPr/>
          <p:nvPr/>
        </p:nvSpPr>
        <p:spPr>
          <a:xfrm>
            <a:off x="6553200" y="5029200"/>
            <a:ext cx="685800" cy="685800"/>
          </a:xfrm>
          <a:prstGeom prst="rect">
            <a:avLst/>
          </a:prstGeom>
          <a:ln w="9525">
            <a:noFill/>
          </a:ln>
        </p:spPr>
        <p:txBody>
          <a:bodyPr wrap="none" anchor="ctr" anchorCtr="0"/>
          <a:p>
            <a:pPr eaLnBrk="1" hangingPunct="1">
              <a:lnSpc>
                <a:spcPct val="125000"/>
              </a:lnSpc>
            </a:pPr>
            <a:endParaRPr lang="zh-CN" altLang="en-US" dirty="0">
              <a:latin typeface="Times New Roman" panose="02020603050405020304" pitchFamily="18" charset="0"/>
            </a:endParaRPr>
          </a:p>
        </p:txBody>
      </p:sp>
      <p:sp useBgFill="1">
        <p:nvSpPr>
          <p:cNvPr id="10562" name="Rectangle 322"/>
          <p:cNvSpPr/>
          <p:nvPr/>
        </p:nvSpPr>
        <p:spPr>
          <a:xfrm>
            <a:off x="5943600" y="5029200"/>
            <a:ext cx="685800" cy="685800"/>
          </a:xfrm>
          <a:prstGeom prst="rect">
            <a:avLst/>
          </a:prstGeom>
          <a:ln w="9525">
            <a:noFill/>
          </a:ln>
        </p:spPr>
        <p:txBody>
          <a:bodyPr wrap="none" anchor="ctr" anchorCtr="0"/>
          <a:p>
            <a:pPr eaLnBrk="1" hangingPunct="1">
              <a:lnSpc>
                <a:spcPct val="125000"/>
              </a:lnSpc>
            </a:pPr>
            <a:endParaRPr lang="zh-CN" altLang="en-US" dirty="0">
              <a:latin typeface="Times New Roman" panose="02020603050405020304" pitchFamily="18" charset="0"/>
            </a:endParaRPr>
          </a:p>
        </p:txBody>
      </p:sp>
      <p:sp>
        <p:nvSpPr>
          <p:cNvPr id="10563" name="Line 323"/>
          <p:cNvSpPr/>
          <p:nvPr/>
        </p:nvSpPr>
        <p:spPr>
          <a:xfrm flipV="1">
            <a:off x="5638800" y="5029200"/>
            <a:ext cx="0" cy="304800"/>
          </a:xfrm>
          <a:prstGeom prst="line">
            <a:avLst/>
          </a:prstGeom>
          <a:ln w="9525" cap="flat" cmpd="sng">
            <a:solidFill>
              <a:schemeClr val="tx1"/>
            </a:solidFill>
            <a:prstDash val="solid"/>
            <a:headEnd type="none" w="med" len="med"/>
            <a:tailEnd type="triangle" w="med" len="med"/>
          </a:ln>
        </p:spPr>
      </p:sp>
      <p:sp>
        <p:nvSpPr>
          <p:cNvPr id="10564" name="Text Box 324"/>
          <p:cNvSpPr txBox="1"/>
          <p:nvPr/>
        </p:nvSpPr>
        <p:spPr>
          <a:xfrm>
            <a:off x="5257800" y="5257800"/>
            <a:ext cx="892175" cy="457200"/>
          </a:xfrm>
          <a:prstGeom prst="rect">
            <a:avLst/>
          </a:prstGeom>
          <a:noFill/>
          <a:ln w="9525">
            <a:noFill/>
          </a:ln>
        </p:spPr>
        <p:txBody>
          <a:bodyPr>
            <a:spAutoFit/>
          </a:bodyPr>
          <a:p>
            <a:pPr eaLnBrk="1" hangingPunct="1">
              <a:spcBef>
                <a:spcPct val="50000"/>
              </a:spcBef>
            </a:pPr>
            <a:r>
              <a:rPr lang="en-US" altLang="zh-CN" dirty="0">
                <a:solidFill>
                  <a:schemeClr val="tx1"/>
                </a:solidFill>
                <a:latin typeface="Times New Roman" panose="02020603050405020304" pitchFamily="18" charset="0"/>
                <a:ea typeface="宋体" panose="02010600030101010101" pitchFamily="2" charset="-122"/>
              </a:rPr>
              <a:t>high</a:t>
            </a:r>
            <a:endParaRPr lang="en-US" altLang="zh-CN" dirty="0">
              <a:solidFill>
                <a:schemeClr val="tx1"/>
              </a:solidFill>
              <a:latin typeface="Times New Roman" panose="02020603050405020304" pitchFamily="18" charset="0"/>
              <a:ea typeface="宋体" panose="02010600030101010101" pitchFamily="2" charset="-122"/>
            </a:endParaRPr>
          </a:p>
        </p:txBody>
      </p:sp>
      <p:sp useBgFill="1">
        <p:nvSpPr>
          <p:cNvPr id="10565" name="Rectangle 325"/>
          <p:cNvSpPr/>
          <p:nvPr/>
        </p:nvSpPr>
        <p:spPr>
          <a:xfrm>
            <a:off x="5334000" y="5029200"/>
            <a:ext cx="685800" cy="685800"/>
          </a:xfrm>
          <a:prstGeom prst="rect">
            <a:avLst/>
          </a:prstGeom>
          <a:ln w="9525">
            <a:noFill/>
          </a:ln>
        </p:spPr>
        <p:txBody>
          <a:bodyPr wrap="none" anchor="ctr" anchorCtr="0"/>
          <a:p>
            <a:pPr eaLnBrk="1" hangingPunct="1">
              <a:lnSpc>
                <a:spcPct val="125000"/>
              </a:lnSpc>
            </a:pPr>
            <a:endParaRPr lang="zh-CN" altLang="en-US" dirty="0">
              <a:latin typeface="Times New Roman" panose="02020603050405020304" pitchFamily="18" charset="0"/>
            </a:endParaRPr>
          </a:p>
        </p:txBody>
      </p:sp>
      <p:sp>
        <p:nvSpPr>
          <p:cNvPr id="10566" name="Line 326"/>
          <p:cNvSpPr/>
          <p:nvPr/>
        </p:nvSpPr>
        <p:spPr>
          <a:xfrm flipV="1">
            <a:off x="5029200" y="5029200"/>
            <a:ext cx="0" cy="304800"/>
          </a:xfrm>
          <a:prstGeom prst="line">
            <a:avLst/>
          </a:prstGeom>
          <a:ln w="9525" cap="flat" cmpd="sng">
            <a:solidFill>
              <a:schemeClr val="tx1"/>
            </a:solidFill>
            <a:prstDash val="solid"/>
            <a:headEnd type="none" w="med" len="med"/>
            <a:tailEnd type="triangle" w="med" len="med"/>
          </a:ln>
        </p:spPr>
      </p:sp>
      <p:sp>
        <p:nvSpPr>
          <p:cNvPr id="10567" name="Text Box 327"/>
          <p:cNvSpPr txBox="1"/>
          <p:nvPr/>
        </p:nvSpPr>
        <p:spPr>
          <a:xfrm>
            <a:off x="4648200" y="5257800"/>
            <a:ext cx="892175" cy="457200"/>
          </a:xfrm>
          <a:prstGeom prst="rect">
            <a:avLst/>
          </a:prstGeom>
          <a:noFill/>
          <a:ln w="9525">
            <a:noFill/>
          </a:ln>
        </p:spPr>
        <p:txBody>
          <a:bodyPr>
            <a:spAutoFit/>
          </a:bodyPr>
          <a:p>
            <a:pPr eaLnBrk="1" hangingPunct="1">
              <a:spcBef>
                <a:spcPct val="50000"/>
              </a:spcBef>
            </a:pPr>
            <a:r>
              <a:rPr lang="en-US" altLang="zh-CN" dirty="0">
                <a:solidFill>
                  <a:schemeClr val="tx1"/>
                </a:solidFill>
                <a:latin typeface="Times New Roman" panose="02020603050405020304" pitchFamily="18" charset="0"/>
                <a:ea typeface="宋体" panose="02010600030101010101" pitchFamily="2" charset="-122"/>
              </a:rPr>
              <a:t>high</a:t>
            </a:r>
            <a:endParaRPr lang="en-US" altLang="zh-CN" dirty="0">
              <a:solidFill>
                <a:schemeClr val="tx1"/>
              </a:solidFill>
              <a:latin typeface="Times New Roman" panose="02020603050405020304" pitchFamily="18" charset="0"/>
              <a:ea typeface="宋体" panose="02010600030101010101" pitchFamily="2" charset="-122"/>
            </a:endParaRPr>
          </a:p>
        </p:txBody>
      </p:sp>
      <p:sp useBgFill="1">
        <p:nvSpPr>
          <p:cNvPr id="10568" name="Rectangle 328"/>
          <p:cNvSpPr/>
          <p:nvPr/>
        </p:nvSpPr>
        <p:spPr>
          <a:xfrm>
            <a:off x="4724400" y="5029200"/>
            <a:ext cx="685800" cy="685800"/>
          </a:xfrm>
          <a:prstGeom prst="rect">
            <a:avLst/>
          </a:prstGeom>
          <a:ln w="9525">
            <a:noFill/>
          </a:ln>
        </p:spPr>
        <p:txBody>
          <a:bodyPr wrap="none" anchor="ctr" anchorCtr="0"/>
          <a:p>
            <a:pPr eaLnBrk="1" hangingPunct="1">
              <a:lnSpc>
                <a:spcPct val="125000"/>
              </a:lnSpc>
            </a:pPr>
            <a:endParaRPr lang="zh-CN" altLang="en-US" dirty="0">
              <a:latin typeface="Times New Roman" panose="02020603050405020304" pitchFamily="18" charset="0"/>
            </a:endParaRPr>
          </a:p>
        </p:txBody>
      </p:sp>
      <p:sp>
        <p:nvSpPr>
          <p:cNvPr id="10569" name="Line 329"/>
          <p:cNvSpPr/>
          <p:nvPr/>
        </p:nvSpPr>
        <p:spPr>
          <a:xfrm flipV="1">
            <a:off x="4365625" y="5029200"/>
            <a:ext cx="0" cy="304800"/>
          </a:xfrm>
          <a:prstGeom prst="line">
            <a:avLst/>
          </a:prstGeom>
          <a:ln w="9525" cap="flat" cmpd="sng">
            <a:solidFill>
              <a:schemeClr val="tx1"/>
            </a:solidFill>
            <a:prstDash val="solid"/>
            <a:headEnd type="none" w="med" len="med"/>
            <a:tailEnd type="triangle" w="med" len="med"/>
          </a:ln>
        </p:spPr>
      </p:sp>
      <p:sp>
        <p:nvSpPr>
          <p:cNvPr id="10570" name="Text Box 330"/>
          <p:cNvSpPr txBox="1"/>
          <p:nvPr/>
        </p:nvSpPr>
        <p:spPr>
          <a:xfrm>
            <a:off x="3984625" y="5257800"/>
            <a:ext cx="892175" cy="457200"/>
          </a:xfrm>
          <a:prstGeom prst="rect">
            <a:avLst/>
          </a:prstGeom>
          <a:noFill/>
          <a:ln w="9525">
            <a:noFill/>
          </a:ln>
        </p:spPr>
        <p:txBody>
          <a:bodyPr>
            <a:spAutoFit/>
          </a:bodyPr>
          <a:p>
            <a:pPr eaLnBrk="1" hangingPunct="1">
              <a:spcBef>
                <a:spcPct val="50000"/>
              </a:spcBef>
            </a:pPr>
            <a:r>
              <a:rPr lang="en-US" altLang="zh-CN" dirty="0">
                <a:solidFill>
                  <a:schemeClr val="tx1"/>
                </a:solidFill>
                <a:latin typeface="Times New Roman" panose="02020603050405020304" pitchFamily="18" charset="0"/>
                <a:ea typeface="宋体" panose="02010600030101010101" pitchFamily="2" charset="-122"/>
              </a:rPr>
              <a:t>high</a:t>
            </a:r>
            <a:endParaRPr lang="en-US" altLang="zh-CN" dirty="0">
              <a:solidFill>
                <a:schemeClr val="tx1"/>
              </a:solidFill>
              <a:latin typeface="Times New Roman" panose="02020603050405020304" pitchFamily="18" charset="0"/>
              <a:ea typeface="宋体" panose="02010600030101010101" pitchFamily="2" charset="-122"/>
            </a:endParaRPr>
          </a:p>
        </p:txBody>
      </p:sp>
      <p:sp useBgFill="1">
        <p:nvSpPr>
          <p:cNvPr id="10571" name="Rectangle 331"/>
          <p:cNvSpPr/>
          <p:nvPr/>
        </p:nvSpPr>
        <p:spPr>
          <a:xfrm>
            <a:off x="4191000" y="4572000"/>
            <a:ext cx="457200" cy="381000"/>
          </a:xfrm>
          <a:prstGeom prst="rect">
            <a:avLst/>
          </a:prstGeom>
          <a:ln w="9525">
            <a:noFill/>
          </a:ln>
        </p:spPr>
        <p:txBody>
          <a:bodyPr wrap="none" anchor="ctr" anchorCtr="0">
            <a:spAutoFit/>
          </a:bodyPr>
          <a:p>
            <a:pPr eaLnBrk="1" hangingPunct="1">
              <a:lnSpc>
                <a:spcPct val="125000"/>
              </a:lnSpc>
            </a:pPr>
            <a:endParaRPr lang="zh-CN" altLang="en-US" dirty="0">
              <a:latin typeface="Times New Roman" panose="02020603050405020304" pitchFamily="18" charset="0"/>
            </a:endParaRPr>
          </a:p>
        </p:txBody>
      </p:sp>
      <p:sp>
        <p:nvSpPr>
          <p:cNvPr id="10493" name="Text Box 253"/>
          <p:cNvSpPr txBox="1"/>
          <p:nvPr/>
        </p:nvSpPr>
        <p:spPr>
          <a:xfrm>
            <a:off x="2841625" y="4495800"/>
            <a:ext cx="663575" cy="493713"/>
          </a:xfrm>
          <a:prstGeom prst="rect">
            <a:avLst/>
          </a:prstGeom>
          <a:noFill/>
          <a:ln w="9525">
            <a:noFill/>
          </a:ln>
        </p:spPr>
        <p:txBody>
          <a:bodyPr>
            <a:spAutoFit/>
          </a:bodyPr>
          <a:p>
            <a:pPr algn="ctr" eaLnBrk="1" hangingPunct="1">
              <a:lnSpc>
                <a:spcPct val="110000"/>
              </a:lnSpc>
              <a:spcBef>
                <a:spcPct val="50000"/>
              </a:spcBef>
            </a:pPr>
            <a:r>
              <a:rPr lang="en-US" altLang="zh-CN" dirty="0">
                <a:solidFill>
                  <a:schemeClr val="tx1"/>
                </a:solidFill>
                <a:latin typeface="Times New Roman" panose="02020603050405020304" pitchFamily="18" charset="0"/>
                <a:ea typeface="宋体" panose="02010600030101010101" pitchFamily="2" charset="-122"/>
              </a:rPr>
              <a:t>14</a:t>
            </a:r>
            <a:endParaRPr lang="en-US" altLang="zh-CN" b="0" dirty="0">
              <a:solidFill>
                <a:schemeClr val="tx1"/>
              </a:solidFill>
              <a:latin typeface="Times New Roman" panose="02020603050405020304" pitchFamily="18" charset="0"/>
              <a:ea typeface="宋体" panose="02010600030101010101" pitchFamily="2" charset="-122"/>
            </a:endParaRPr>
          </a:p>
        </p:txBody>
      </p:sp>
      <p:sp useBgFill="1">
        <p:nvSpPr>
          <p:cNvPr id="10572" name="Rectangle 332"/>
          <p:cNvSpPr/>
          <p:nvPr/>
        </p:nvSpPr>
        <p:spPr>
          <a:xfrm>
            <a:off x="2895600" y="5029200"/>
            <a:ext cx="685800" cy="685800"/>
          </a:xfrm>
          <a:prstGeom prst="rect">
            <a:avLst/>
          </a:prstGeom>
          <a:ln w="9525">
            <a:noFill/>
          </a:ln>
        </p:spPr>
        <p:txBody>
          <a:bodyPr wrap="none" anchor="ctr" anchorCtr="0"/>
          <a:p>
            <a:pPr eaLnBrk="1" hangingPunct="1">
              <a:lnSpc>
                <a:spcPct val="125000"/>
              </a:lnSpc>
            </a:pPr>
            <a:endParaRPr lang="zh-CN" altLang="en-US" dirty="0">
              <a:latin typeface="Times New Roman" panose="02020603050405020304" pitchFamily="18" charset="0"/>
            </a:endParaRPr>
          </a:p>
        </p:txBody>
      </p:sp>
      <p:sp>
        <p:nvSpPr>
          <p:cNvPr id="10573" name="Line 333"/>
          <p:cNvSpPr/>
          <p:nvPr/>
        </p:nvSpPr>
        <p:spPr>
          <a:xfrm flipV="1">
            <a:off x="3787775" y="5029200"/>
            <a:ext cx="0" cy="304800"/>
          </a:xfrm>
          <a:prstGeom prst="line">
            <a:avLst/>
          </a:prstGeom>
          <a:ln w="9525" cap="flat" cmpd="sng">
            <a:solidFill>
              <a:schemeClr val="tx1"/>
            </a:solidFill>
            <a:prstDash val="solid"/>
            <a:headEnd type="none" w="med" len="med"/>
            <a:tailEnd type="triangle" w="med" len="med"/>
          </a:ln>
        </p:spPr>
      </p:sp>
      <p:sp>
        <p:nvSpPr>
          <p:cNvPr id="10574" name="Text Box 334"/>
          <p:cNvSpPr txBox="1"/>
          <p:nvPr/>
        </p:nvSpPr>
        <p:spPr>
          <a:xfrm>
            <a:off x="3429000" y="5226050"/>
            <a:ext cx="739775" cy="457200"/>
          </a:xfrm>
          <a:prstGeom prst="rect">
            <a:avLst/>
          </a:prstGeom>
          <a:noFill/>
          <a:ln w="9525">
            <a:noFill/>
          </a:ln>
        </p:spPr>
        <p:txBody>
          <a:bodyPr>
            <a:spAutoFit/>
          </a:bodyPr>
          <a:p>
            <a:pPr eaLnBrk="1" hangingPunct="1">
              <a:spcBef>
                <a:spcPct val="50000"/>
              </a:spcBef>
            </a:pPr>
            <a:r>
              <a:rPr lang="en-US" altLang="zh-CN" dirty="0">
                <a:solidFill>
                  <a:schemeClr val="tx1"/>
                </a:solidFill>
                <a:latin typeface="Times New Roman" panose="02020603050405020304" pitchFamily="18" charset="0"/>
                <a:ea typeface="宋体" panose="02010600030101010101" pitchFamily="2" charset="-122"/>
              </a:rPr>
              <a:t>low</a:t>
            </a:r>
            <a:endParaRPr lang="en-US" altLang="zh-CN" dirty="0">
              <a:solidFill>
                <a:schemeClr val="tx1"/>
              </a:solidFill>
              <a:latin typeface="Times New Roman" panose="02020603050405020304" pitchFamily="18" charset="0"/>
              <a:ea typeface="宋体" panose="02010600030101010101" pitchFamily="2" charset="-122"/>
            </a:endParaRPr>
          </a:p>
        </p:txBody>
      </p:sp>
      <p:sp useBgFill="1">
        <p:nvSpPr>
          <p:cNvPr id="10575" name="Rectangle 335"/>
          <p:cNvSpPr/>
          <p:nvPr/>
        </p:nvSpPr>
        <p:spPr>
          <a:xfrm>
            <a:off x="3352800" y="5029200"/>
            <a:ext cx="685800" cy="685800"/>
          </a:xfrm>
          <a:prstGeom prst="rect">
            <a:avLst/>
          </a:prstGeom>
          <a:ln w="9525">
            <a:noFill/>
          </a:ln>
        </p:spPr>
        <p:txBody>
          <a:bodyPr wrap="none" anchor="ctr" anchorCtr="0"/>
          <a:p>
            <a:pPr eaLnBrk="1" hangingPunct="1">
              <a:lnSpc>
                <a:spcPct val="125000"/>
              </a:lnSpc>
            </a:pPr>
            <a:endParaRPr lang="zh-CN" altLang="en-US" dirty="0">
              <a:latin typeface="Times New Roman" panose="02020603050405020304" pitchFamily="18" charset="0"/>
            </a:endParaRPr>
          </a:p>
        </p:txBody>
      </p:sp>
      <p:sp>
        <p:nvSpPr>
          <p:cNvPr id="10576" name="Line 336"/>
          <p:cNvSpPr/>
          <p:nvPr/>
        </p:nvSpPr>
        <p:spPr>
          <a:xfrm flipV="1">
            <a:off x="4244975" y="5029200"/>
            <a:ext cx="0" cy="304800"/>
          </a:xfrm>
          <a:prstGeom prst="line">
            <a:avLst/>
          </a:prstGeom>
          <a:ln w="9525" cap="flat" cmpd="sng">
            <a:solidFill>
              <a:schemeClr val="tx1"/>
            </a:solidFill>
            <a:prstDash val="solid"/>
            <a:headEnd type="none" w="med" len="med"/>
            <a:tailEnd type="triangle" w="med" len="med"/>
          </a:ln>
        </p:spPr>
      </p:sp>
      <p:sp>
        <p:nvSpPr>
          <p:cNvPr id="10577" name="Text Box 337"/>
          <p:cNvSpPr txBox="1"/>
          <p:nvPr/>
        </p:nvSpPr>
        <p:spPr>
          <a:xfrm>
            <a:off x="3962400" y="5562600"/>
            <a:ext cx="739775" cy="457200"/>
          </a:xfrm>
          <a:prstGeom prst="rect">
            <a:avLst/>
          </a:prstGeom>
          <a:noFill/>
          <a:ln w="9525">
            <a:noFill/>
          </a:ln>
        </p:spPr>
        <p:txBody>
          <a:bodyPr>
            <a:spAutoFit/>
          </a:bodyPr>
          <a:p>
            <a:pPr eaLnBrk="1" hangingPunct="1">
              <a:spcBef>
                <a:spcPct val="50000"/>
              </a:spcBef>
            </a:pPr>
            <a:r>
              <a:rPr lang="en-US" altLang="zh-CN" dirty="0">
                <a:solidFill>
                  <a:schemeClr val="tx1"/>
                </a:solidFill>
                <a:latin typeface="Times New Roman" panose="02020603050405020304" pitchFamily="18" charset="0"/>
                <a:ea typeface="宋体" panose="02010600030101010101" pitchFamily="2" charset="-122"/>
              </a:rPr>
              <a:t>low</a:t>
            </a:r>
            <a:endParaRPr lang="en-US" altLang="zh-CN" dirty="0">
              <a:solidFill>
                <a:schemeClr val="tx1"/>
              </a:solidFill>
              <a:latin typeface="Times New Roman" panose="02020603050405020304" pitchFamily="18" charset="0"/>
              <a:ea typeface="宋体" panose="02010600030101010101" pitchFamily="2" charset="-122"/>
            </a:endParaRPr>
          </a:p>
        </p:txBody>
      </p:sp>
      <p:sp>
        <p:nvSpPr>
          <p:cNvPr id="10497" name="Text Box 257"/>
          <p:cNvSpPr txBox="1">
            <a:spLocks noChangeArrowheads="1"/>
          </p:cNvSpPr>
          <p:nvPr/>
        </p:nvSpPr>
        <p:spPr bwMode="auto">
          <a:xfrm>
            <a:off x="4060825" y="4495800"/>
            <a:ext cx="663575" cy="493713"/>
          </a:xfrm>
          <a:prstGeom prst="rect">
            <a:avLst/>
          </a:prstGeom>
          <a:noFill/>
          <a:ln w="9525">
            <a:noFill/>
            <a:miter lim="800000"/>
          </a:ln>
          <a:effectLst/>
        </p:spPr>
        <p:txBody>
          <a:bodyPr>
            <a:spAutoFit/>
          </a:bodyPr>
          <a:lstStyle/>
          <a:p>
            <a:pPr marR="0" algn="ctr" defTabSz="914400" eaLnBrk="1" hangingPunct="1">
              <a:lnSpc>
                <a:spcPct val="110000"/>
              </a:lnSpc>
              <a:spcBef>
                <a:spcPct val="50000"/>
              </a:spcBef>
              <a:buClrTx/>
              <a:buSzTx/>
              <a:buFontTx/>
              <a:buNone/>
              <a:defRPr/>
            </a:pPr>
            <a:r>
              <a:rPr kumimoji="1" lang="en-US" altLang="zh-CN" kern="1200" cap="none" spc="0" normalizeH="0" baseline="0" noProof="0">
                <a:solidFill>
                  <a:srgbClr val="FF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52</a:t>
            </a:r>
            <a:endParaRPr kumimoji="1" lang="en-US" altLang="zh-CN" b="0" kern="1200" cap="none" spc="0" normalizeH="0" baseline="0" noProof="0">
              <a:solidFill>
                <a:schemeClr val="tx1"/>
              </a:solidFill>
              <a:effectLst>
                <a:outerShdw blurRad="38100" dist="38100" dir="2700000" algn="tl">
                  <a:srgbClr val="FFFFFF"/>
                </a:outerShdw>
              </a:effectLst>
              <a:latin typeface="Times New Roman" panose="02020603050405020304" pitchFamily="18" charset="0"/>
              <a:ea typeface="宋体" panose="02010600030101010101" pitchFamily="2" charset="-122"/>
              <a:cs typeface="+mn-cs"/>
            </a:endParaRPr>
          </a:p>
        </p:txBody>
      </p:sp>
      <p:sp>
        <p:nvSpPr>
          <p:cNvPr id="10578" name="Rectangle 338"/>
          <p:cNvSpPr/>
          <p:nvPr/>
        </p:nvSpPr>
        <p:spPr>
          <a:xfrm>
            <a:off x="4267200" y="3886200"/>
            <a:ext cx="457200" cy="381000"/>
          </a:xfrm>
          <a:prstGeom prst="rect">
            <a:avLst/>
          </a:prstGeom>
          <a:solidFill>
            <a:srgbClr val="FFFFCC"/>
          </a:solidFill>
          <a:ln w="9525">
            <a:noFill/>
          </a:ln>
        </p:spPr>
        <p:txBody>
          <a:bodyPr wrap="none" anchor="ctr" anchorCtr="0">
            <a:spAutoFit/>
          </a:bodyPr>
          <a:p>
            <a:pPr eaLnBrk="1" hangingPunct="1">
              <a:lnSpc>
                <a:spcPct val="125000"/>
              </a:lnSpc>
            </a:pPr>
            <a:endParaRPr lang="zh-CN" altLang="en-US" dirty="0">
              <a:latin typeface="Times New Roman" panose="02020603050405020304" pitchFamily="18" charset="0"/>
            </a:endParaRPr>
          </a:p>
        </p:txBody>
      </p:sp>
    </p:spTree>
  </p:cSld>
  <p:clrMapOvr>
    <a:masterClrMapping/>
  </p:clrMapOvr>
  <p:transition spd="slow">
    <p:split orient="ver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0469"/>
                                        </p:tgtEl>
                                        <p:attrNameLst>
                                          <p:attrName>style.visibility</p:attrName>
                                        </p:attrNameLst>
                                      </p:cBhvr>
                                      <p:to>
                                        <p:strVal val="visible"/>
                                      </p:to>
                                    </p:set>
                                    <p:animEffect transition="in" filter="strips(downRight)">
                                      <p:cBhvr>
                                        <p:cTn id="7" dur="500"/>
                                        <p:tgtEl>
                                          <p:spTgt spid="1046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0471"/>
                                        </p:tgtEl>
                                        <p:attrNameLst>
                                          <p:attrName>style.visibility</p:attrName>
                                        </p:attrNameLst>
                                      </p:cBhvr>
                                      <p:to>
                                        <p:strVal val="visible"/>
                                      </p:to>
                                    </p:set>
                                    <p:animEffect transition="in" filter="wipe(up)">
                                      <p:cBhvr>
                                        <p:cTn id="12" dur="500"/>
                                        <p:tgtEl>
                                          <p:spTgt spid="1047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498"/>
                                        </p:tgtEl>
                                        <p:attrNameLst>
                                          <p:attrName>style.visibility</p:attrName>
                                        </p:attrNameLst>
                                      </p:cBhvr>
                                      <p:to>
                                        <p:strVal val="visible"/>
                                      </p:to>
                                    </p:set>
                                    <p:animEffect transition="in" filter="wipe(left)">
                                      <p:cBhvr>
                                        <p:cTn id="17" dur="500"/>
                                        <p:tgtEl>
                                          <p:spTgt spid="10498"/>
                                        </p:tgtEl>
                                      </p:cBhvr>
                                    </p:animEffect>
                                  </p:childTnLst>
                                </p:cTn>
                              </p:par>
                            </p:childTnLst>
                          </p:cTn>
                        </p:par>
                      </p:childTnLst>
                    </p:cTn>
                  </p:par>
                  <p:par>
                    <p:cTn id="18" fill="hold">
                      <p:stCondLst>
                        <p:cond delay="indefinite"/>
                      </p:stCondLst>
                      <p:childTnLst>
                        <p:par>
                          <p:cTn id="19" fill="hold">
                            <p:stCondLst>
                              <p:cond delay="0"/>
                            </p:stCondLst>
                            <p:childTnLst>
                              <p:par>
                                <p:cTn id="20" presetID="17" presetClass="entr" presetSubtype="10" fill="hold" nodeType="clickEffect">
                                  <p:stCondLst>
                                    <p:cond delay="0"/>
                                  </p:stCondLst>
                                  <p:childTnLst>
                                    <p:set>
                                      <p:cBhvr>
                                        <p:cTn id="21" dur="1" fill="hold">
                                          <p:stCondLst>
                                            <p:cond delay="0"/>
                                          </p:stCondLst>
                                        </p:cTn>
                                        <p:tgtEl>
                                          <p:spTgt spid="10538"/>
                                        </p:tgtEl>
                                        <p:attrNameLst>
                                          <p:attrName>style.visibility</p:attrName>
                                        </p:attrNameLst>
                                      </p:cBhvr>
                                      <p:to>
                                        <p:strVal val="visible"/>
                                      </p:to>
                                    </p:set>
                                    <p:anim calcmode="lin" valueType="num">
                                      <p:cBhvr>
                                        <p:cTn id="22" dur="500" fill="hold"/>
                                        <p:tgtEl>
                                          <p:spTgt spid="10538"/>
                                        </p:tgtEl>
                                        <p:attrNameLst>
                                          <p:attrName>ppt_w</p:attrName>
                                        </p:attrNameLst>
                                      </p:cBhvr>
                                      <p:tavLst>
                                        <p:tav tm="0">
                                          <p:val>
                                            <p:fltVal val="0.000000"/>
                                          </p:val>
                                        </p:tav>
                                        <p:tav tm="100000">
                                          <p:val>
                                            <p:strVal val="#ppt_w"/>
                                          </p:val>
                                        </p:tav>
                                      </p:tavLst>
                                    </p:anim>
                                    <p:anim calcmode="lin" valueType="num">
                                      <p:cBhvr>
                                        <p:cTn id="23" dur="500" fill="hold"/>
                                        <p:tgtEl>
                                          <p:spTgt spid="10538"/>
                                        </p:tgtEl>
                                        <p:attrNameLst>
                                          <p:attrName>ppt_h</p:attrName>
                                        </p:attrNameLst>
                                      </p:cBhvr>
                                      <p:tavLst>
                                        <p:tav tm="0">
                                          <p:val>
                                            <p:strVal val="#ppt_h"/>
                                          </p:val>
                                        </p:tav>
                                        <p:tav tm="100000">
                                          <p:val>
                                            <p:strVal val="#ppt_h"/>
                                          </p:val>
                                        </p:tav>
                                      </p:tavLst>
                                    </p:anim>
                                  </p:childTnLst>
                                </p:cTn>
                              </p:par>
                            </p:childTnLst>
                          </p:cTn>
                        </p:par>
                        <p:par>
                          <p:cTn id="24" fill="hold">
                            <p:stCondLst>
                              <p:cond delay="500"/>
                            </p:stCondLst>
                            <p:childTnLst>
                              <p:par>
                                <p:cTn id="25" presetID="22" presetClass="entr" presetSubtype="1" fill="hold" nodeType="afterEffect">
                                  <p:stCondLst>
                                    <p:cond delay="0"/>
                                  </p:stCondLst>
                                  <p:childTnLst>
                                    <p:set>
                                      <p:cBhvr>
                                        <p:cTn id="26" dur="1" fill="hold">
                                          <p:stCondLst>
                                            <p:cond delay="0"/>
                                          </p:stCondLst>
                                        </p:cTn>
                                        <p:tgtEl>
                                          <p:spTgt spid="10539"/>
                                        </p:tgtEl>
                                        <p:attrNameLst>
                                          <p:attrName>style.visibility</p:attrName>
                                        </p:attrNameLst>
                                      </p:cBhvr>
                                      <p:to>
                                        <p:strVal val="visible"/>
                                      </p:to>
                                    </p:set>
                                    <p:animEffect transition="in" filter="wipe(up)">
                                      <p:cBhvr>
                                        <p:cTn id="27" dur="500"/>
                                        <p:tgtEl>
                                          <p:spTgt spid="10539"/>
                                        </p:tgtEl>
                                      </p:cBhvr>
                                    </p:animEffect>
                                  </p:childTnLst>
                                </p:cTn>
                              </p:par>
                            </p:childTnLst>
                          </p:cTn>
                        </p:par>
                        <p:par>
                          <p:cTn id="28" fill="hold">
                            <p:stCondLst>
                              <p:cond delay="1000"/>
                            </p:stCondLst>
                            <p:childTnLst>
                              <p:par>
                                <p:cTn id="29" presetID="22" presetClass="entr" presetSubtype="1" fill="hold" grpId="0" nodeType="afterEffect">
                                  <p:stCondLst>
                                    <p:cond delay="0"/>
                                  </p:stCondLst>
                                  <p:childTnLst>
                                    <p:set>
                                      <p:cBhvr>
                                        <p:cTn id="30" dur="1" fill="hold">
                                          <p:stCondLst>
                                            <p:cond delay="0"/>
                                          </p:stCondLst>
                                        </p:cTn>
                                        <p:tgtEl>
                                          <p:spTgt spid="10541"/>
                                        </p:tgtEl>
                                        <p:attrNameLst>
                                          <p:attrName>style.visibility</p:attrName>
                                        </p:attrNameLst>
                                      </p:cBhvr>
                                      <p:to>
                                        <p:strVal val="visible"/>
                                      </p:to>
                                    </p:set>
                                    <p:animEffect transition="in" filter="wipe(up)">
                                      <p:cBhvr>
                                        <p:cTn id="31" dur="500"/>
                                        <p:tgtEl>
                                          <p:spTgt spid="10541"/>
                                        </p:tgtEl>
                                      </p:cBhvr>
                                    </p:animEffect>
                                  </p:childTnLst>
                                </p:cTn>
                              </p:par>
                            </p:childTnLst>
                          </p:cTn>
                        </p:par>
                        <p:par>
                          <p:cTn id="32" fill="hold">
                            <p:stCondLst>
                              <p:cond delay="1500"/>
                            </p:stCondLst>
                            <p:childTnLst>
                              <p:par>
                                <p:cTn id="33" presetID="22" presetClass="entr" presetSubtype="1" fill="hold" nodeType="afterEffect">
                                  <p:stCondLst>
                                    <p:cond delay="0"/>
                                  </p:stCondLst>
                                  <p:childTnLst>
                                    <p:set>
                                      <p:cBhvr>
                                        <p:cTn id="34" dur="1" fill="hold">
                                          <p:stCondLst>
                                            <p:cond delay="0"/>
                                          </p:stCondLst>
                                        </p:cTn>
                                        <p:tgtEl>
                                          <p:spTgt spid="10543"/>
                                        </p:tgtEl>
                                        <p:attrNameLst>
                                          <p:attrName>style.visibility</p:attrName>
                                        </p:attrNameLst>
                                      </p:cBhvr>
                                      <p:to>
                                        <p:strVal val="visible"/>
                                      </p:to>
                                    </p:set>
                                    <p:animEffect transition="in" filter="wipe(up)">
                                      <p:cBhvr>
                                        <p:cTn id="35" dur="500"/>
                                        <p:tgtEl>
                                          <p:spTgt spid="10543"/>
                                        </p:tgtEl>
                                      </p:cBhvr>
                                    </p:animEffect>
                                  </p:childTnLst>
                                </p:cTn>
                              </p:par>
                            </p:childTnLst>
                          </p:cTn>
                        </p:par>
                        <p:par>
                          <p:cTn id="36" fill="hold">
                            <p:stCondLst>
                              <p:cond delay="2000"/>
                            </p:stCondLst>
                            <p:childTnLst>
                              <p:par>
                                <p:cTn id="37" presetID="22" presetClass="entr" presetSubtype="1" fill="hold" grpId="0" nodeType="afterEffect">
                                  <p:stCondLst>
                                    <p:cond delay="0"/>
                                  </p:stCondLst>
                                  <p:childTnLst>
                                    <p:set>
                                      <p:cBhvr>
                                        <p:cTn id="38" dur="1" fill="hold">
                                          <p:stCondLst>
                                            <p:cond delay="0"/>
                                          </p:stCondLst>
                                        </p:cTn>
                                        <p:tgtEl>
                                          <p:spTgt spid="10542"/>
                                        </p:tgtEl>
                                        <p:attrNameLst>
                                          <p:attrName>style.visibility</p:attrName>
                                        </p:attrNameLst>
                                      </p:cBhvr>
                                      <p:to>
                                        <p:strVal val="visible"/>
                                      </p:to>
                                    </p:set>
                                    <p:animEffect transition="in" filter="wipe(up)">
                                      <p:cBhvr>
                                        <p:cTn id="39" dur="500"/>
                                        <p:tgtEl>
                                          <p:spTgt spid="10542"/>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0481"/>
                                        </p:tgtEl>
                                        <p:attrNameLst>
                                          <p:attrName>style.visibility</p:attrName>
                                        </p:attrNameLst>
                                      </p:cBhvr>
                                      <p:to>
                                        <p:strVal val="visible"/>
                                      </p:to>
                                    </p:set>
                                    <p:animEffect transition="in" filter="wipe(left)">
                                      <p:cBhvr>
                                        <p:cTn id="44" dur="500"/>
                                        <p:tgtEl>
                                          <p:spTgt spid="10481"/>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10478"/>
                                        </p:tgtEl>
                                        <p:attrNameLst>
                                          <p:attrName>style.visibility</p:attrName>
                                        </p:attrNameLst>
                                      </p:cBhvr>
                                      <p:to>
                                        <p:strVal val="visible"/>
                                      </p:to>
                                    </p:set>
                                    <p:animEffect transition="in" filter="wipe(down)">
                                      <p:cBhvr>
                                        <p:cTn id="49" dur="500"/>
                                        <p:tgtEl>
                                          <p:spTgt spid="10478"/>
                                        </p:tgtEl>
                                      </p:cBhvr>
                                    </p:animEffect>
                                  </p:childTnLst>
                                </p:cTn>
                              </p:par>
                            </p:childTnLst>
                          </p:cTn>
                        </p:par>
                        <p:par>
                          <p:cTn id="50" fill="hold">
                            <p:stCondLst>
                              <p:cond delay="500"/>
                            </p:stCondLst>
                            <p:childTnLst>
                              <p:par>
                                <p:cTn id="51" presetID="22" presetClass="entr" presetSubtype="4" fill="hold" nodeType="afterEffect">
                                  <p:stCondLst>
                                    <p:cond delay="0"/>
                                  </p:stCondLst>
                                  <p:childTnLst>
                                    <p:set>
                                      <p:cBhvr>
                                        <p:cTn id="52" dur="1" fill="hold">
                                          <p:stCondLst>
                                            <p:cond delay="0"/>
                                          </p:stCondLst>
                                        </p:cTn>
                                        <p:tgtEl>
                                          <p:spTgt spid="10477"/>
                                        </p:tgtEl>
                                        <p:attrNameLst>
                                          <p:attrName>style.visibility</p:attrName>
                                        </p:attrNameLst>
                                      </p:cBhvr>
                                      <p:to>
                                        <p:strVal val="visible"/>
                                      </p:to>
                                    </p:set>
                                    <p:animEffect transition="in" filter="wipe(down)">
                                      <p:cBhvr>
                                        <p:cTn id="53" dur="500"/>
                                        <p:tgtEl>
                                          <p:spTgt spid="10477"/>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10480"/>
                                        </p:tgtEl>
                                        <p:attrNameLst>
                                          <p:attrName>style.visibility</p:attrName>
                                        </p:attrNameLst>
                                      </p:cBhvr>
                                      <p:to>
                                        <p:strVal val="visible"/>
                                      </p:to>
                                    </p:set>
                                    <p:animEffect transition="in" filter="wipe(down)">
                                      <p:cBhvr>
                                        <p:cTn id="58" dur="500"/>
                                        <p:tgtEl>
                                          <p:spTgt spid="10480"/>
                                        </p:tgtEl>
                                      </p:cBhvr>
                                    </p:animEffect>
                                  </p:childTnLst>
                                </p:cTn>
                              </p:par>
                            </p:childTnLst>
                          </p:cTn>
                        </p:par>
                        <p:par>
                          <p:cTn id="59" fill="hold">
                            <p:stCondLst>
                              <p:cond delay="500"/>
                            </p:stCondLst>
                            <p:childTnLst>
                              <p:par>
                                <p:cTn id="60" presetID="22" presetClass="entr" presetSubtype="4" fill="hold" nodeType="afterEffect">
                                  <p:stCondLst>
                                    <p:cond delay="0"/>
                                  </p:stCondLst>
                                  <p:childTnLst>
                                    <p:set>
                                      <p:cBhvr>
                                        <p:cTn id="61" dur="1" fill="hold">
                                          <p:stCondLst>
                                            <p:cond delay="0"/>
                                          </p:stCondLst>
                                        </p:cTn>
                                        <p:tgtEl>
                                          <p:spTgt spid="10479"/>
                                        </p:tgtEl>
                                        <p:attrNameLst>
                                          <p:attrName>style.visibility</p:attrName>
                                        </p:attrNameLst>
                                      </p:cBhvr>
                                      <p:to>
                                        <p:strVal val="visible"/>
                                      </p:to>
                                    </p:set>
                                    <p:animEffect transition="in" filter="wipe(down)">
                                      <p:cBhvr>
                                        <p:cTn id="62" dur="500"/>
                                        <p:tgtEl>
                                          <p:spTgt spid="1047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10484"/>
                                        </p:tgtEl>
                                        <p:attrNameLst>
                                          <p:attrName>style.visibility</p:attrName>
                                        </p:attrNameLst>
                                      </p:cBhvr>
                                      <p:to>
                                        <p:strVal val="visible"/>
                                      </p:to>
                                    </p:set>
                                    <p:animEffect transition="in" filter="wipe(down)">
                                      <p:cBhvr>
                                        <p:cTn id="67" dur="500"/>
                                        <p:tgtEl>
                                          <p:spTgt spid="10484"/>
                                        </p:tgtEl>
                                      </p:cBhvr>
                                    </p:animEffect>
                                  </p:childTnLst>
                                </p:cTn>
                              </p:par>
                            </p:childTnLst>
                          </p:cTn>
                        </p:par>
                        <p:par>
                          <p:cTn id="68" fill="hold">
                            <p:stCondLst>
                              <p:cond delay="500"/>
                            </p:stCondLst>
                            <p:childTnLst>
                              <p:par>
                                <p:cTn id="69" presetID="22" presetClass="entr" presetSubtype="4" fill="hold" grpId="0" nodeType="afterEffect">
                                  <p:stCondLst>
                                    <p:cond delay="0"/>
                                  </p:stCondLst>
                                  <p:childTnLst>
                                    <p:set>
                                      <p:cBhvr>
                                        <p:cTn id="70" dur="1" fill="hold">
                                          <p:stCondLst>
                                            <p:cond delay="0"/>
                                          </p:stCondLst>
                                        </p:cTn>
                                        <p:tgtEl>
                                          <p:spTgt spid="10549"/>
                                        </p:tgtEl>
                                        <p:attrNameLst>
                                          <p:attrName>style.visibility</p:attrName>
                                        </p:attrNameLst>
                                      </p:cBhvr>
                                      <p:to>
                                        <p:strVal val="visible"/>
                                      </p:to>
                                    </p:set>
                                    <p:animEffect transition="in" filter="wipe(down)">
                                      <p:cBhvr>
                                        <p:cTn id="71" dur="500"/>
                                        <p:tgtEl>
                                          <p:spTgt spid="10549"/>
                                        </p:tgtEl>
                                      </p:cBhvr>
                                    </p:animEffect>
                                  </p:childTnLst>
                                </p:cTn>
                              </p:par>
                            </p:childTnLst>
                          </p:cTn>
                        </p:par>
                        <p:par>
                          <p:cTn id="72" fill="hold">
                            <p:stCondLst>
                              <p:cond delay="1000"/>
                            </p:stCondLst>
                            <p:childTnLst>
                              <p:par>
                                <p:cTn id="73" presetID="22" presetClass="entr" presetSubtype="4" fill="hold" nodeType="afterEffect">
                                  <p:stCondLst>
                                    <p:cond delay="0"/>
                                  </p:stCondLst>
                                  <p:childTnLst>
                                    <p:set>
                                      <p:cBhvr>
                                        <p:cTn id="74" dur="1" fill="hold">
                                          <p:stCondLst>
                                            <p:cond delay="0"/>
                                          </p:stCondLst>
                                        </p:cTn>
                                        <p:tgtEl>
                                          <p:spTgt spid="10548"/>
                                        </p:tgtEl>
                                        <p:attrNameLst>
                                          <p:attrName>style.visibility</p:attrName>
                                        </p:attrNameLst>
                                      </p:cBhvr>
                                      <p:to>
                                        <p:strVal val="visible"/>
                                      </p:to>
                                    </p:set>
                                    <p:animEffect transition="in" filter="wipe(down)">
                                      <p:cBhvr>
                                        <p:cTn id="75" dur="500"/>
                                        <p:tgtEl>
                                          <p:spTgt spid="10548"/>
                                        </p:tgtEl>
                                      </p:cBhvr>
                                    </p:animEffect>
                                  </p:childTnLst>
                                </p:cTn>
                              </p:par>
                            </p:childTnLst>
                          </p:cTn>
                        </p:par>
                      </p:childTnLst>
                    </p:cTn>
                  </p:par>
                  <p:par>
                    <p:cTn id="76" fill="hold">
                      <p:stCondLst>
                        <p:cond delay="indefinite"/>
                      </p:stCondLst>
                      <p:childTnLst>
                        <p:par>
                          <p:cTn id="77" fill="hold">
                            <p:stCondLst>
                              <p:cond delay="0"/>
                            </p:stCondLst>
                            <p:childTnLst>
                              <p:par>
                                <p:cTn id="78" presetID="16" presetClass="entr" presetSubtype="37" fill="hold" grpId="0" nodeType="clickEffect">
                                  <p:stCondLst>
                                    <p:cond delay="0"/>
                                  </p:stCondLst>
                                  <p:childTnLst>
                                    <p:set>
                                      <p:cBhvr>
                                        <p:cTn id="79" dur="1" fill="hold">
                                          <p:stCondLst>
                                            <p:cond delay="0"/>
                                          </p:stCondLst>
                                        </p:cTn>
                                        <p:tgtEl>
                                          <p:spTgt spid="10544"/>
                                        </p:tgtEl>
                                        <p:attrNameLst>
                                          <p:attrName>style.visibility</p:attrName>
                                        </p:attrNameLst>
                                      </p:cBhvr>
                                      <p:to>
                                        <p:strVal val="visible"/>
                                      </p:to>
                                    </p:set>
                                    <p:animEffect transition="in" filter="barn(outVertical)">
                                      <p:cBhvr>
                                        <p:cTn id="80" dur="500"/>
                                        <p:tgtEl>
                                          <p:spTgt spid="10544"/>
                                        </p:tgtEl>
                                      </p:cBhvr>
                                    </p:animEffect>
                                  </p:childTnLst>
                                </p:cTn>
                              </p:par>
                            </p:childTnLst>
                          </p:cTn>
                        </p:par>
                      </p:childTnLst>
                    </p:cTn>
                  </p:par>
                  <p:par>
                    <p:cTn id="81" fill="hold">
                      <p:stCondLst>
                        <p:cond delay="indefinite"/>
                      </p:stCondLst>
                      <p:childTnLst>
                        <p:par>
                          <p:cTn id="82" fill="hold">
                            <p:stCondLst>
                              <p:cond delay="0"/>
                            </p:stCondLst>
                            <p:childTnLst>
                              <p:par>
                                <p:cTn id="83" presetID="4" presetClass="entr" presetSubtype="32" fill="hold" grpId="0" nodeType="clickEffect">
                                  <p:stCondLst>
                                    <p:cond delay="0"/>
                                  </p:stCondLst>
                                  <p:childTnLst>
                                    <p:set>
                                      <p:cBhvr>
                                        <p:cTn id="84" dur="1" fill="hold">
                                          <p:stCondLst>
                                            <p:cond delay="0"/>
                                          </p:stCondLst>
                                        </p:cTn>
                                        <p:tgtEl>
                                          <p:spTgt spid="10550"/>
                                        </p:tgtEl>
                                        <p:attrNameLst>
                                          <p:attrName>style.visibility</p:attrName>
                                        </p:attrNameLst>
                                      </p:cBhvr>
                                      <p:to>
                                        <p:strVal val="visible"/>
                                      </p:to>
                                    </p:set>
                                    <p:animEffect transition="in" filter="box(out)">
                                      <p:cBhvr>
                                        <p:cTn id="85" dur="500"/>
                                        <p:tgtEl>
                                          <p:spTgt spid="10550"/>
                                        </p:tgtEl>
                                      </p:cBhvr>
                                    </p:animEffect>
                                  </p:childTnLst>
                                </p:cTn>
                              </p:par>
                            </p:childTnLst>
                          </p:cTn>
                        </p:par>
                        <p:par>
                          <p:cTn id="86" fill="hold">
                            <p:stCondLst>
                              <p:cond delay="500"/>
                            </p:stCondLst>
                            <p:childTnLst>
                              <p:par>
                                <p:cTn id="87" presetID="22" presetClass="entr" presetSubtype="8" fill="hold" grpId="0" nodeType="afterEffect">
                                  <p:stCondLst>
                                    <p:cond delay="0"/>
                                  </p:stCondLst>
                                  <p:childTnLst>
                                    <p:set>
                                      <p:cBhvr>
                                        <p:cTn id="88" dur="1" fill="hold">
                                          <p:stCondLst>
                                            <p:cond delay="0"/>
                                          </p:stCondLst>
                                        </p:cTn>
                                        <p:tgtEl>
                                          <p:spTgt spid="10500"/>
                                        </p:tgtEl>
                                        <p:attrNameLst>
                                          <p:attrName>style.visibility</p:attrName>
                                        </p:attrNameLst>
                                      </p:cBhvr>
                                      <p:to>
                                        <p:strVal val="visible"/>
                                      </p:to>
                                    </p:set>
                                    <p:animEffect transition="in" filter="wipe(left)">
                                      <p:cBhvr>
                                        <p:cTn id="89" dur="500"/>
                                        <p:tgtEl>
                                          <p:spTgt spid="10500"/>
                                        </p:tgtEl>
                                      </p:cBhvr>
                                    </p:animEffect>
                                  </p:childTnLst>
                                </p:cTn>
                              </p:par>
                            </p:childTnLst>
                          </p:cTn>
                        </p:par>
                      </p:childTnLst>
                    </p:cTn>
                  </p:par>
                  <p:par>
                    <p:cTn id="90" fill="hold">
                      <p:stCondLst>
                        <p:cond delay="indefinite"/>
                      </p:stCondLst>
                      <p:childTnLst>
                        <p:par>
                          <p:cTn id="91" fill="hold">
                            <p:stCondLst>
                              <p:cond delay="0"/>
                            </p:stCondLst>
                            <p:childTnLst>
                              <p:par>
                                <p:cTn id="92" presetID="4" presetClass="entr" presetSubtype="32" fill="hold" grpId="0" nodeType="clickEffect">
                                  <p:stCondLst>
                                    <p:cond delay="0"/>
                                  </p:stCondLst>
                                  <p:childTnLst>
                                    <p:set>
                                      <p:cBhvr>
                                        <p:cTn id="93" dur="1" fill="hold">
                                          <p:stCondLst>
                                            <p:cond delay="0"/>
                                          </p:stCondLst>
                                        </p:cTn>
                                        <p:tgtEl>
                                          <p:spTgt spid="10551"/>
                                        </p:tgtEl>
                                        <p:attrNameLst>
                                          <p:attrName>style.visibility</p:attrName>
                                        </p:attrNameLst>
                                      </p:cBhvr>
                                      <p:to>
                                        <p:strVal val="visible"/>
                                      </p:to>
                                    </p:set>
                                    <p:animEffect transition="in" filter="box(out)">
                                      <p:cBhvr>
                                        <p:cTn id="94" dur="500"/>
                                        <p:tgtEl>
                                          <p:spTgt spid="10551"/>
                                        </p:tgtEl>
                                      </p:cBhvr>
                                    </p:animEffect>
                                  </p:childTnLst>
                                </p:cTn>
                              </p:par>
                            </p:childTnLst>
                          </p:cTn>
                        </p:par>
                        <p:par>
                          <p:cTn id="95" fill="hold">
                            <p:stCondLst>
                              <p:cond delay="500"/>
                            </p:stCondLst>
                            <p:childTnLst>
                              <p:par>
                                <p:cTn id="96" presetID="22" presetClass="entr" presetSubtype="8" fill="hold" grpId="0" nodeType="afterEffect">
                                  <p:stCondLst>
                                    <p:cond delay="0"/>
                                  </p:stCondLst>
                                  <p:childTnLst>
                                    <p:set>
                                      <p:cBhvr>
                                        <p:cTn id="97" dur="1" fill="hold">
                                          <p:stCondLst>
                                            <p:cond delay="0"/>
                                          </p:stCondLst>
                                        </p:cTn>
                                        <p:tgtEl>
                                          <p:spTgt spid="10485"/>
                                        </p:tgtEl>
                                        <p:attrNameLst>
                                          <p:attrName>style.visibility</p:attrName>
                                        </p:attrNameLst>
                                      </p:cBhvr>
                                      <p:to>
                                        <p:strVal val="visible"/>
                                      </p:to>
                                    </p:set>
                                    <p:animEffect transition="in" filter="wipe(left)">
                                      <p:cBhvr>
                                        <p:cTn id="98" dur="500"/>
                                        <p:tgtEl>
                                          <p:spTgt spid="10485"/>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4" fill="hold" grpId="0" nodeType="clickEffect">
                                  <p:stCondLst>
                                    <p:cond delay="0"/>
                                  </p:stCondLst>
                                  <p:childTnLst>
                                    <p:set>
                                      <p:cBhvr>
                                        <p:cTn id="102" dur="1" fill="hold">
                                          <p:stCondLst>
                                            <p:cond delay="0"/>
                                          </p:stCondLst>
                                        </p:cTn>
                                        <p:tgtEl>
                                          <p:spTgt spid="10552"/>
                                        </p:tgtEl>
                                        <p:attrNameLst>
                                          <p:attrName>style.visibility</p:attrName>
                                        </p:attrNameLst>
                                      </p:cBhvr>
                                      <p:to>
                                        <p:strVal val="visible"/>
                                      </p:to>
                                    </p:set>
                                    <p:animEffect transition="in" filter="wipe(down)">
                                      <p:cBhvr>
                                        <p:cTn id="103" dur="500"/>
                                        <p:tgtEl>
                                          <p:spTgt spid="10552"/>
                                        </p:tgtEl>
                                      </p:cBhvr>
                                    </p:animEffect>
                                  </p:childTnLst>
                                </p:cTn>
                              </p:par>
                            </p:childTnLst>
                          </p:cTn>
                        </p:par>
                        <p:par>
                          <p:cTn id="104" fill="hold">
                            <p:stCondLst>
                              <p:cond delay="500"/>
                            </p:stCondLst>
                            <p:childTnLst>
                              <p:par>
                                <p:cTn id="105" presetID="22" presetClass="entr" presetSubtype="4" fill="hold" grpId="0" nodeType="afterEffect">
                                  <p:stCondLst>
                                    <p:cond delay="0"/>
                                  </p:stCondLst>
                                  <p:childTnLst>
                                    <p:set>
                                      <p:cBhvr>
                                        <p:cTn id="106" dur="1" fill="hold">
                                          <p:stCondLst>
                                            <p:cond delay="0"/>
                                          </p:stCondLst>
                                        </p:cTn>
                                        <p:tgtEl>
                                          <p:spTgt spid="10554"/>
                                        </p:tgtEl>
                                        <p:attrNameLst>
                                          <p:attrName>style.visibility</p:attrName>
                                        </p:attrNameLst>
                                      </p:cBhvr>
                                      <p:to>
                                        <p:strVal val="visible"/>
                                      </p:to>
                                    </p:set>
                                    <p:animEffect transition="in" filter="wipe(down)">
                                      <p:cBhvr>
                                        <p:cTn id="107" dur="500"/>
                                        <p:tgtEl>
                                          <p:spTgt spid="10554"/>
                                        </p:tgtEl>
                                      </p:cBhvr>
                                    </p:animEffect>
                                  </p:childTnLst>
                                </p:cTn>
                              </p:par>
                            </p:childTnLst>
                          </p:cTn>
                        </p:par>
                        <p:par>
                          <p:cTn id="108" fill="hold">
                            <p:stCondLst>
                              <p:cond delay="1000"/>
                            </p:stCondLst>
                            <p:childTnLst>
                              <p:par>
                                <p:cTn id="109" presetID="22" presetClass="entr" presetSubtype="4" fill="hold" nodeType="afterEffect">
                                  <p:stCondLst>
                                    <p:cond delay="0"/>
                                  </p:stCondLst>
                                  <p:childTnLst>
                                    <p:set>
                                      <p:cBhvr>
                                        <p:cTn id="110" dur="1" fill="hold">
                                          <p:stCondLst>
                                            <p:cond delay="0"/>
                                          </p:stCondLst>
                                        </p:cTn>
                                        <p:tgtEl>
                                          <p:spTgt spid="10553"/>
                                        </p:tgtEl>
                                        <p:attrNameLst>
                                          <p:attrName>style.visibility</p:attrName>
                                        </p:attrNameLst>
                                      </p:cBhvr>
                                      <p:to>
                                        <p:strVal val="visible"/>
                                      </p:to>
                                    </p:set>
                                    <p:animEffect transition="in" filter="wipe(down)">
                                      <p:cBhvr>
                                        <p:cTn id="111" dur="500"/>
                                        <p:tgtEl>
                                          <p:spTgt spid="10553"/>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4" fill="hold" grpId="0" nodeType="clickEffect">
                                  <p:stCondLst>
                                    <p:cond delay="0"/>
                                  </p:stCondLst>
                                  <p:childTnLst>
                                    <p:set>
                                      <p:cBhvr>
                                        <p:cTn id="115" dur="1" fill="hold">
                                          <p:stCondLst>
                                            <p:cond delay="0"/>
                                          </p:stCondLst>
                                        </p:cTn>
                                        <p:tgtEl>
                                          <p:spTgt spid="10557"/>
                                        </p:tgtEl>
                                        <p:attrNameLst>
                                          <p:attrName>style.visibility</p:attrName>
                                        </p:attrNameLst>
                                      </p:cBhvr>
                                      <p:to>
                                        <p:strVal val="visible"/>
                                      </p:to>
                                    </p:set>
                                    <p:animEffect transition="in" filter="wipe(down)">
                                      <p:cBhvr>
                                        <p:cTn id="116" dur="500"/>
                                        <p:tgtEl>
                                          <p:spTgt spid="10557"/>
                                        </p:tgtEl>
                                      </p:cBhvr>
                                    </p:animEffect>
                                  </p:childTnLst>
                                </p:cTn>
                              </p:par>
                            </p:childTnLst>
                          </p:cTn>
                        </p:par>
                        <p:par>
                          <p:cTn id="117" fill="hold">
                            <p:stCondLst>
                              <p:cond delay="500"/>
                            </p:stCondLst>
                            <p:childTnLst>
                              <p:par>
                                <p:cTn id="118" presetID="22" presetClass="entr" presetSubtype="4" fill="hold" grpId="0" nodeType="afterEffect">
                                  <p:stCondLst>
                                    <p:cond delay="0"/>
                                  </p:stCondLst>
                                  <p:childTnLst>
                                    <p:set>
                                      <p:cBhvr>
                                        <p:cTn id="119" dur="1" fill="hold">
                                          <p:stCondLst>
                                            <p:cond delay="0"/>
                                          </p:stCondLst>
                                        </p:cTn>
                                        <p:tgtEl>
                                          <p:spTgt spid="10556"/>
                                        </p:tgtEl>
                                        <p:attrNameLst>
                                          <p:attrName>style.visibility</p:attrName>
                                        </p:attrNameLst>
                                      </p:cBhvr>
                                      <p:to>
                                        <p:strVal val="visible"/>
                                      </p:to>
                                    </p:set>
                                    <p:animEffect transition="in" filter="wipe(down)">
                                      <p:cBhvr>
                                        <p:cTn id="120" dur="500"/>
                                        <p:tgtEl>
                                          <p:spTgt spid="10556"/>
                                        </p:tgtEl>
                                      </p:cBhvr>
                                    </p:animEffect>
                                  </p:childTnLst>
                                </p:cTn>
                              </p:par>
                            </p:childTnLst>
                          </p:cTn>
                        </p:par>
                        <p:par>
                          <p:cTn id="121" fill="hold">
                            <p:stCondLst>
                              <p:cond delay="1000"/>
                            </p:stCondLst>
                            <p:childTnLst>
                              <p:par>
                                <p:cTn id="122" presetID="22" presetClass="entr" presetSubtype="4" fill="hold" nodeType="afterEffect">
                                  <p:stCondLst>
                                    <p:cond delay="0"/>
                                  </p:stCondLst>
                                  <p:childTnLst>
                                    <p:set>
                                      <p:cBhvr>
                                        <p:cTn id="123" dur="1" fill="hold">
                                          <p:stCondLst>
                                            <p:cond delay="0"/>
                                          </p:stCondLst>
                                        </p:cTn>
                                        <p:tgtEl>
                                          <p:spTgt spid="10555"/>
                                        </p:tgtEl>
                                        <p:attrNameLst>
                                          <p:attrName>style.visibility</p:attrName>
                                        </p:attrNameLst>
                                      </p:cBhvr>
                                      <p:to>
                                        <p:strVal val="visible"/>
                                      </p:to>
                                    </p:set>
                                    <p:animEffect transition="in" filter="wipe(down)">
                                      <p:cBhvr>
                                        <p:cTn id="124" dur="500"/>
                                        <p:tgtEl>
                                          <p:spTgt spid="10555"/>
                                        </p:tgtEl>
                                      </p:cBhvr>
                                    </p:animEffect>
                                  </p:childTnLst>
                                </p:cTn>
                              </p:par>
                            </p:childTnLst>
                          </p:cTn>
                        </p:par>
                      </p:childTnLst>
                    </p:cTn>
                  </p:par>
                  <p:par>
                    <p:cTn id="125" fill="hold">
                      <p:stCondLst>
                        <p:cond delay="indefinite"/>
                      </p:stCondLst>
                      <p:childTnLst>
                        <p:par>
                          <p:cTn id="126" fill="hold">
                            <p:stCondLst>
                              <p:cond delay="0"/>
                            </p:stCondLst>
                            <p:childTnLst>
                              <p:par>
                                <p:cTn id="127" presetID="4" presetClass="entr" presetSubtype="32" fill="hold" grpId="0" nodeType="clickEffect">
                                  <p:stCondLst>
                                    <p:cond delay="0"/>
                                  </p:stCondLst>
                                  <p:childTnLst>
                                    <p:set>
                                      <p:cBhvr>
                                        <p:cTn id="128" dur="1" fill="hold">
                                          <p:stCondLst>
                                            <p:cond delay="0"/>
                                          </p:stCondLst>
                                        </p:cTn>
                                        <p:tgtEl>
                                          <p:spTgt spid="10558"/>
                                        </p:tgtEl>
                                        <p:attrNameLst>
                                          <p:attrName>style.visibility</p:attrName>
                                        </p:attrNameLst>
                                      </p:cBhvr>
                                      <p:to>
                                        <p:strVal val="visible"/>
                                      </p:to>
                                    </p:set>
                                    <p:animEffect transition="in" filter="box(out)">
                                      <p:cBhvr>
                                        <p:cTn id="129" dur="500"/>
                                        <p:tgtEl>
                                          <p:spTgt spid="10558"/>
                                        </p:tgtEl>
                                      </p:cBhvr>
                                    </p:animEffect>
                                  </p:childTnLst>
                                </p:cTn>
                              </p:par>
                            </p:childTnLst>
                          </p:cTn>
                        </p:par>
                        <p:par>
                          <p:cTn id="130" fill="hold">
                            <p:stCondLst>
                              <p:cond delay="500"/>
                            </p:stCondLst>
                            <p:childTnLst>
                              <p:par>
                                <p:cTn id="131" presetID="22" presetClass="entr" presetSubtype="8" fill="hold" grpId="0" nodeType="afterEffect">
                                  <p:stCondLst>
                                    <p:cond delay="0"/>
                                  </p:stCondLst>
                                  <p:childTnLst>
                                    <p:set>
                                      <p:cBhvr>
                                        <p:cTn id="132" dur="1" fill="hold">
                                          <p:stCondLst>
                                            <p:cond delay="0"/>
                                          </p:stCondLst>
                                        </p:cTn>
                                        <p:tgtEl>
                                          <p:spTgt spid="10489"/>
                                        </p:tgtEl>
                                        <p:attrNameLst>
                                          <p:attrName>style.visibility</p:attrName>
                                        </p:attrNameLst>
                                      </p:cBhvr>
                                      <p:to>
                                        <p:strVal val="visible"/>
                                      </p:to>
                                    </p:set>
                                    <p:animEffect transition="in" filter="wipe(left)">
                                      <p:cBhvr>
                                        <p:cTn id="133" dur="500"/>
                                        <p:tgtEl>
                                          <p:spTgt spid="10489"/>
                                        </p:tgtEl>
                                      </p:cBhvr>
                                    </p:animEffect>
                                  </p:childTnLst>
                                </p:cTn>
                              </p:par>
                            </p:childTnLst>
                          </p:cTn>
                        </p:par>
                      </p:childTnLst>
                    </p:cTn>
                  </p:par>
                  <p:par>
                    <p:cTn id="134" fill="hold">
                      <p:stCondLst>
                        <p:cond delay="indefinite"/>
                      </p:stCondLst>
                      <p:childTnLst>
                        <p:par>
                          <p:cTn id="135" fill="hold">
                            <p:stCondLst>
                              <p:cond delay="0"/>
                            </p:stCondLst>
                            <p:childTnLst>
                              <p:par>
                                <p:cTn id="136" presetID="22" presetClass="entr" presetSubtype="4" fill="hold" grpId="0" nodeType="clickEffect">
                                  <p:stCondLst>
                                    <p:cond delay="0"/>
                                  </p:stCondLst>
                                  <p:childTnLst>
                                    <p:set>
                                      <p:cBhvr>
                                        <p:cTn id="137" dur="1" fill="hold">
                                          <p:stCondLst>
                                            <p:cond delay="0"/>
                                          </p:stCondLst>
                                        </p:cTn>
                                        <p:tgtEl>
                                          <p:spTgt spid="10561"/>
                                        </p:tgtEl>
                                        <p:attrNameLst>
                                          <p:attrName>style.visibility</p:attrName>
                                        </p:attrNameLst>
                                      </p:cBhvr>
                                      <p:to>
                                        <p:strVal val="visible"/>
                                      </p:to>
                                    </p:set>
                                    <p:animEffect transition="in" filter="wipe(down)">
                                      <p:cBhvr>
                                        <p:cTn id="138" dur="500"/>
                                        <p:tgtEl>
                                          <p:spTgt spid="10561"/>
                                        </p:tgtEl>
                                      </p:cBhvr>
                                    </p:animEffect>
                                  </p:childTnLst>
                                </p:cTn>
                              </p:par>
                            </p:childTnLst>
                          </p:cTn>
                        </p:par>
                        <p:par>
                          <p:cTn id="139" fill="hold">
                            <p:stCondLst>
                              <p:cond delay="500"/>
                            </p:stCondLst>
                            <p:childTnLst>
                              <p:par>
                                <p:cTn id="140" presetID="22" presetClass="entr" presetSubtype="4" fill="hold" grpId="0" nodeType="afterEffect">
                                  <p:stCondLst>
                                    <p:cond delay="0"/>
                                  </p:stCondLst>
                                  <p:childTnLst>
                                    <p:set>
                                      <p:cBhvr>
                                        <p:cTn id="141" dur="1" fill="hold">
                                          <p:stCondLst>
                                            <p:cond delay="0"/>
                                          </p:stCondLst>
                                        </p:cTn>
                                        <p:tgtEl>
                                          <p:spTgt spid="10560"/>
                                        </p:tgtEl>
                                        <p:attrNameLst>
                                          <p:attrName>style.visibility</p:attrName>
                                        </p:attrNameLst>
                                      </p:cBhvr>
                                      <p:to>
                                        <p:strVal val="visible"/>
                                      </p:to>
                                    </p:set>
                                    <p:animEffect transition="in" filter="wipe(down)">
                                      <p:cBhvr>
                                        <p:cTn id="142" dur="500"/>
                                        <p:tgtEl>
                                          <p:spTgt spid="10560"/>
                                        </p:tgtEl>
                                      </p:cBhvr>
                                    </p:animEffect>
                                  </p:childTnLst>
                                </p:cTn>
                              </p:par>
                            </p:childTnLst>
                          </p:cTn>
                        </p:par>
                        <p:par>
                          <p:cTn id="143" fill="hold">
                            <p:stCondLst>
                              <p:cond delay="1000"/>
                            </p:stCondLst>
                            <p:childTnLst>
                              <p:par>
                                <p:cTn id="144" presetID="22" presetClass="entr" presetSubtype="4" fill="hold" nodeType="afterEffect">
                                  <p:stCondLst>
                                    <p:cond delay="0"/>
                                  </p:stCondLst>
                                  <p:childTnLst>
                                    <p:set>
                                      <p:cBhvr>
                                        <p:cTn id="145" dur="1" fill="hold">
                                          <p:stCondLst>
                                            <p:cond delay="0"/>
                                          </p:stCondLst>
                                        </p:cTn>
                                        <p:tgtEl>
                                          <p:spTgt spid="10559"/>
                                        </p:tgtEl>
                                        <p:attrNameLst>
                                          <p:attrName>style.visibility</p:attrName>
                                        </p:attrNameLst>
                                      </p:cBhvr>
                                      <p:to>
                                        <p:strVal val="visible"/>
                                      </p:to>
                                    </p:set>
                                    <p:animEffect transition="in" filter="wipe(down)">
                                      <p:cBhvr>
                                        <p:cTn id="146" dur="500"/>
                                        <p:tgtEl>
                                          <p:spTgt spid="10559"/>
                                        </p:tgtEl>
                                      </p:cBhvr>
                                    </p:animEffect>
                                  </p:childTnLst>
                                </p:cTn>
                              </p:par>
                            </p:childTnLst>
                          </p:cTn>
                        </p:par>
                      </p:childTnLst>
                    </p:cTn>
                  </p:par>
                  <p:par>
                    <p:cTn id="147" fill="hold">
                      <p:stCondLst>
                        <p:cond delay="indefinite"/>
                      </p:stCondLst>
                      <p:childTnLst>
                        <p:par>
                          <p:cTn id="148" fill="hold">
                            <p:stCondLst>
                              <p:cond delay="0"/>
                            </p:stCondLst>
                            <p:childTnLst>
                              <p:par>
                                <p:cTn id="149" presetID="22" presetClass="entr" presetSubtype="4" fill="hold" grpId="0" nodeType="clickEffect">
                                  <p:stCondLst>
                                    <p:cond delay="0"/>
                                  </p:stCondLst>
                                  <p:childTnLst>
                                    <p:set>
                                      <p:cBhvr>
                                        <p:cTn id="150" dur="1" fill="hold">
                                          <p:stCondLst>
                                            <p:cond delay="0"/>
                                          </p:stCondLst>
                                        </p:cTn>
                                        <p:tgtEl>
                                          <p:spTgt spid="10562"/>
                                        </p:tgtEl>
                                        <p:attrNameLst>
                                          <p:attrName>style.visibility</p:attrName>
                                        </p:attrNameLst>
                                      </p:cBhvr>
                                      <p:to>
                                        <p:strVal val="visible"/>
                                      </p:to>
                                    </p:set>
                                    <p:animEffect transition="in" filter="wipe(down)">
                                      <p:cBhvr>
                                        <p:cTn id="151" dur="500"/>
                                        <p:tgtEl>
                                          <p:spTgt spid="10562"/>
                                        </p:tgtEl>
                                      </p:cBhvr>
                                    </p:animEffect>
                                  </p:childTnLst>
                                </p:cTn>
                              </p:par>
                            </p:childTnLst>
                          </p:cTn>
                        </p:par>
                        <p:par>
                          <p:cTn id="152" fill="hold">
                            <p:stCondLst>
                              <p:cond delay="500"/>
                            </p:stCondLst>
                            <p:childTnLst>
                              <p:par>
                                <p:cTn id="153" presetID="22" presetClass="entr" presetSubtype="4" fill="hold" grpId="0" nodeType="afterEffect">
                                  <p:stCondLst>
                                    <p:cond delay="0"/>
                                  </p:stCondLst>
                                  <p:childTnLst>
                                    <p:set>
                                      <p:cBhvr>
                                        <p:cTn id="154" dur="1" fill="hold">
                                          <p:stCondLst>
                                            <p:cond delay="0"/>
                                          </p:stCondLst>
                                        </p:cTn>
                                        <p:tgtEl>
                                          <p:spTgt spid="10564"/>
                                        </p:tgtEl>
                                        <p:attrNameLst>
                                          <p:attrName>style.visibility</p:attrName>
                                        </p:attrNameLst>
                                      </p:cBhvr>
                                      <p:to>
                                        <p:strVal val="visible"/>
                                      </p:to>
                                    </p:set>
                                    <p:animEffect transition="in" filter="wipe(down)">
                                      <p:cBhvr>
                                        <p:cTn id="155" dur="500"/>
                                        <p:tgtEl>
                                          <p:spTgt spid="10564"/>
                                        </p:tgtEl>
                                      </p:cBhvr>
                                    </p:animEffect>
                                  </p:childTnLst>
                                </p:cTn>
                              </p:par>
                            </p:childTnLst>
                          </p:cTn>
                        </p:par>
                        <p:par>
                          <p:cTn id="156" fill="hold">
                            <p:stCondLst>
                              <p:cond delay="1000"/>
                            </p:stCondLst>
                            <p:childTnLst>
                              <p:par>
                                <p:cTn id="157" presetID="22" presetClass="entr" presetSubtype="4" fill="hold" nodeType="afterEffect">
                                  <p:stCondLst>
                                    <p:cond delay="0"/>
                                  </p:stCondLst>
                                  <p:childTnLst>
                                    <p:set>
                                      <p:cBhvr>
                                        <p:cTn id="158" dur="1" fill="hold">
                                          <p:stCondLst>
                                            <p:cond delay="0"/>
                                          </p:stCondLst>
                                        </p:cTn>
                                        <p:tgtEl>
                                          <p:spTgt spid="10563"/>
                                        </p:tgtEl>
                                        <p:attrNameLst>
                                          <p:attrName>style.visibility</p:attrName>
                                        </p:attrNameLst>
                                      </p:cBhvr>
                                      <p:to>
                                        <p:strVal val="visible"/>
                                      </p:to>
                                    </p:set>
                                    <p:animEffect transition="in" filter="wipe(down)">
                                      <p:cBhvr>
                                        <p:cTn id="159" dur="500"/>
                                        <p:tgtEl>
                                          <p:spTgt spid="10563"/>
                                        </p:tgtEl>
                                      </p:cBhvr>
                                    </p:animEffect>
                                  </p:childTnLst>
                                </p:cTn>
                              </p:par>
                            </p:childTnLst>
                          </p:cTn>
                        </p:par>
                      </p:childTnLst>
                    </p:cTn>
                  </p:par>
                  <p:par>
                    <p:cTn id="160" fill="hold">
                      <p:stCondLst>
                        <p:cond delay="indefinite"/>
                      </p:stCondLst>
                      <p:childTnLst>
                        <p:par>
                          <p:cTn id="161" fill="hold">
                            <p:stCondLst>
                              <p:cond delay="0"/>
                            </p:stCondLst>
                            <p:childTnLst>
                              <p:par>
                                <p:cTn id="162" presetID="22" presetClass="entr" presetSubtype="4" fill="hold" grpId="0" nodeType="clickEffect">
                                  <p:stCondLst>
                                    <p:cond delay="0"/>
                                  </p:stCondLst>
                                  <p:childTnLst>
                                    <p:set>
                                      <p:cBhvr>
                                        <p:cTn id="163" dur="1" fill="hold">
                                          <p:stCondLst>
                                            <p:cond delay="0"/>
                                          </p:stCondLst>
                                        </p:cTn>
                                        <p:tgtEl>
                                          <p:spTgt spid="10565"/>
                                        </p:tgtEl>
                                        <p:attrNameLst>
                                          <p:attrName>style.visibility</p:attrName>
                                        </p:attrNameLst>
                                      </p:cBhvr>
                                      <p:to>
                                        <p:strVal val="visible"/>
                                      </p:to>
                                    </p:set>
                                    <p:animEffect transition="in" filter="wipe(down)">
                                      <p:cBhvr>
                                        <p:cTn id="164" dur="500"/>
                                        <p:tgtEl>
                                          <p:spTgt spid="10565"/>
                                        </p:tgtEl>
                                      </p:cBhvr>
                                    </p:animEffect>
                                  </p:childTnLst>
                                </p:cTn>
                              </p:par>
                            </p:childTnLst>
                          </p:cTn>
                        </p:par>
                        <p:par>
                          <p:cTn id="165" fill="hold">
                            <p:stCondLst>
                              <p:cond delay="500"/>
                            </p:stCondLst>
                            <p:childTnLst>
                              <p:par>
                                <p:cTn id="166" presetID="22" presetClass="entr" presetSubtype="4" fill="hold" grpId="0" nodeType="afterEffect">
                                  <p:stCondLst>
                                    <p:cond delay="0"/>
                                  </p:stCondLst>
                                  <p:childTnLst>
                                    <p:set>
                                      <p:cBhvr>
                                        <p:cTn id="167" dur="1" fill="hold">
                                          <p:stCondLst>
                                            <p:cond delay="0"/>
                                          </p:stCondLst>
                                        </p:cTn>
                                        <p:tgtEl>
                                          <p:spTgt spid="10567"/>
                                        </p:tgtEl>
                                        <p:attrNameLst>
                                          <p:attrName>style.visibility</p:attrName>
                                        </p:attrNameLst>
                                      </p:cBhvr>
                                      <p:to>
                                        <p:strVal val="visible"/>
                                      </p:to>
                                    </p:set>
                                    <p:animEffect transition="in" filter="wipe(down)">
                                      <p:cBhvr>
                                        <p:cTn id="168" dur="500"/>
                                        <p:tgtEl>
                                          <p:spTgt spid="10567"/>
                                        </p:tgtEl>
                                      </p:cBhvr>
                                    </p:animEffect>
                                  </p:childTnLst>
                                </p:cTn>
                              </p:par>
                            </p:childTnLst>
                          </p:cTn>
                        </p:par>
                        <p:par>
                          <p:cTn id="169" fill="hold">
                            <p:stCondLst>
                              <p:cond delay="1000"/>
                            </p:stCondLst>
                            <p:childTnLst>
                              <p:par>
                                <p:cTn id="170" presetID="22" presetClass="entr" presetSubtype="4" fill="hold" nodeType="afterEffect">
                                  <p:stCondLst>
                                    <p:cond delay="0"/>
                                  </p:stCondLst>
                                  <p:childTnLst>
                                    <p:set>
                                      <p:cBhvr>
                                        <p:cTn id="171" dur="1" fill="hold">
                                          <p:stCondLst>
                                            <p:cond delay="0"/>
                                          </p:stCondLst>
                                        </p:cTn>
                                        <p:tgtEl>
                                          <p:spTgt spid="10566"/>
                                        </p:tgtEl>
                                        <p:attrNameLst>
                                          <p:attrName>style.visibility</p:attrName>
                                        </p:attrNameLst>
                                      </p:cBhvr>
                                      <p:to>
                                        <p:strVal val="visible"/>
                                      </p:to>
                                    </p:set>
                                    <p:animEffect transition="in" filter="wipe(down)">
                                      <p:cBhvr>
                                        <p:cTn id="172" dur="500"/>
                                        <p:tgtEl>
                                          <p:spTgt spid="10566"/>
                                        </p:tgtEl>
                                      </p:cBhvr>
                                    </p:animEffect>
                                  </p:childTnLst>
                                </p:cTn>
                              </p:par>
                            </p:childTnLst>
                          </p:cTn>
                        </p:par>
                      </p:childTnLst>
                    </p:cTn>
                  </p:par>
                  <p:par>
                    <p:cTn id="173" fill="hold">
                      <p:stCondLst>
                        <p:cond delay="indefinite"/>
                      </p:stCondLst>
                      <p:childTnLst>
                        <p:par>
                          <p:cTn id="174" fill="hold">
                            <p:stCondLst>
                              <p:cond delay="0"/>
                            </p:stCondLst>
                            <p:childTnLst>
                              <p:par>
                                <p:cTn id="175" presetID="22" presetClass="entr" presetSubtype="4" fill="hold" grpId="0" nodeType="clickEffect">
                                  <p:stCondLst>
                                    <p:cond delay="0"/>
                                  </p:stCondLst>
                                  <p:childTnLst>
                                    <p:set>
                                      <p:cBhvr>
                                        <p:cTn id="176" dur="1" fill="hold">
                                          <p:stCondLst>
                                            <p:cond delay="0"/>
                                          </p:stCondLst>
                                        </p:cTn>
                                        <p:tgtEl>
                                          <p:spTgt spid="10568"/>
                                        </p:tgtEl>
                                        <p:attrNameLst>
                                          <p:attrName>style.visibility</p:attrName>
                                        </p:attrNameLst>
                                      </p:cBhvr>
                                      <p:to>
                                        <p:strVal val="visible"/>
                                      </p:to>
                                    </p:set>
                                    <p:animEffect transition="in" filter="wipe(down)">
                                      <p:cBhvr>
                                        <p:cTn id="177" dur="500"/>
                                        <p:tgtEl>
                                          <p:spTgt spid="10568"/>
                                        </p:tgtEl>
                                      </p:cBhvr>
                                    </p:animEffect>
                                  </p:childTnLst>
                                </p:cTn>
                              </p:par>
                            </p:childTnLst>
                          </p:cTn>
                        </p:par>
                        <p:par>
                          <p:cTn id="178" fill="hold">
                            <p:stCondLst>
                              <p:cond delay="500"/>
                            </p:stCondLst>
                            <p:childTnLst>
                              <p:par>
                                <p:cTn id="179" presetID="22" presetClass="entr" presetSubtype="4" fill="hold" grpId="0" nodeType="afterEffect">
                                  <p:stCondLst>
                                    <p:cond delay="0"/>
                                  </p:stCondLst>
                                  <p:childTnLst>
                                    <p:set>
                                      <p:cBhvr>
                                        <p:cTn id="180" dur="1" fill="hold">
                                          <p:stCondLst>
                                            <p:cond delay="0"/>
                                          </p:stCondLst>
                                        </p:cTn>
                                        <p:tgtEl>
                                          <p:spTgt spid="10570"/>
                                        </p:tgtEl>
                                        <p:attrNameLst>
                                          <p:attrName>style.visibility</p:attrName>
                                        </p:attrNameLst>
                                      </p:cBhvr>
                                      <p:to>
                                        <p:strVal val="visible"/>
                                      </p:to>
                                    </p:set>
                                    <p:animEffect transition="in" filter="wipe(down)">
                                      <p:cBhvr>
                                        <p:cTn id="181" dur="500"/>
                                        <p:tgtEl>
                                          <p:spTgt spid="10570"/>
                                        </p:tgtEl>
                                      </p:cBhvr>
                                    </p:animEffect>
                                  </p:childTnLst>
                                </p:cTn>
                              </p:par>
                            </p:childTnLst>
                          </p:cTn>
                        </p:par>
                        <p:par>
                          <p:cTn id="182" fill="hold">
                            <p:stCondLst>
                              <p:cond delay="1000"/>
                            </p:stCondLst>
                            <p:childTnLst>
                              <p:par>
                                <p:cTn id="183" presetID="22" presetClass="entr" presetSubtype="4" fill="hold" nodeType="afterEffect">
                                  <p:stCondLst>
                                    <p:cond delay="0"/>
                                  </p:stCondLst>
                                  <p:childTnLst>
                                    <p:set>
                                      <p:cBhvr>
                                        <p:cTn id="184" dur="1" fill="hold">
                                          <p:stCondLst>
                                            <p:cond delay="0"/>
                                          </p:stCondLst>
                                        </p:cTn>
                                        <p:tgtEl>
                                          <p:spTgt spid="10569"/>
                                        </p:tgtEl>
                                        <p:attrNameLst>
                                          <p:attrName>style.visibility</p:attrName>
                                        </p:attrNameLst>
                                      </p:cBhvr>
                                      <p:to>
                                        <p:strVal val="visible"/>
                                      </p:to>
                                    </p:set>
                                    <p:animEffect transition="in" filter="wipe(down)">
                                      <p:cBhvr>
                                        <p:cTn id="185" dur="500"/>
                                        <p:tgtEl>
                                          <p:spTgt spid="10569"/>
                                        </p:tgtEl>
                                      </p:cBhvr>
                                    </p:animEffect>
                                  </p:childTnLst>
                                </p:cTn>
                              </p:par>
                            </p:childTnLst>
                          </p:cTn>
                        </p:par>
                      </p:childTnLst>
                    </p:cTn>
                  </p:par>
                  <p:par>
                    <p:cTn id="186" fill="hold">
                      <p:stCondLst>
                        <p:cond delay="indefinite"/>
                      </p:stCondLst>
                      <p:childTnLst>
                        <p:par>
                          <p:cTn id="187" fill="hold">
                            <p:stCondLst>
                              <p:cond delay="0"/>
                            </p:stCondLst>
                            <p:childTnLst>
                              <p:par>
                                <p:cTn id="188" presetID="4" presetClass="entr" presetSubtype="32" fill="hold" grpId="0" nodeType="clickEffect">
                                  <p:stCondLst>
                                    <p:cond delay="0"/>
                                  </p:stCondLst>
                                  <p:childTnLst>
                                    <p:set>
                                      <p:cBhvr>
                                        <p:cTn id="189" dur="1" fill="hold">
                                          <p:stCondLst>
                                            <p:cond delay="0"/>
                                          </p:stCondLst>
                                        </p:cTn>
                                        <p:tgtEl>
                                          <p:spTgt spid="10571"/>
                                        </p:tgtEl>
                                        <p:attrNameLst>
                                          <p:attrName>style.visibility</p:attrName>
                                        </p:attrNameLst>
                                      </p:cBhvr>
                                      <p:to>
                                        <p:strVal val="visible"/>
                                      </p:to>
                                    </p:set>
                                    <p:animEffect transition="in" filter="box(out)">
                                      <p:cBhvr>
                                        <p:cTn id="190" dur="500"/>
                                        <p:tgtEl>
                                          <p:spTgt spid="10571"/>
                                        </p:tgtEl>
                                      </p:cBhvr>
                                    </p:animEffect>
                                  </p:childTnLst>
                                </p:cTn>
                              </p:par>
                            </p:childTnLst>
                          </p:cTn>
                        </p:par>
                        <p:par>
                          <p:cTn id="191" fill="hold">
                            <p:stCondLst>
                              <p:cond delay="500"/>
                            </p:stCondLst>
                            <p:childTnLst>
                              <p:par>
                                <p:cTn id="192" presetID="22" presetClass="entr" presetSubtype="8" fill="hold" grpId="0" nodeType="afterEffect">
                                  <p:stCondLst>
                                    <p:cond delay="0"/>
                                  </p:stCondLst>
                                  <p:childTnLst>
                                    <p:set>
                                      <p:cBhvr>
                                        <p:cTn id="193" dur="1" fill="hold">
                                          <p:stCondLst>
                                            <p:cond delay="0"/>
                                          </p:stCondLst>
                                        </p:cTn>
                                        <p:tgtEl>
                                          <p:spTgt spid="10493"/>
                                        </p:tgtEl>
                                        <p:attrNameLst>
                                          <p:attrName>style.visibility</p:attrName>
                                        </p:attrNameLst>
                                      </p:cBhvr>
                                      <p:to>
                                        <p:strVal val="visible"/>
                                      </p:to>
                                    </p:set>
                                    <p:animEffect transition="in" filter="wipe(left)">
                                      <p:cBhvr>
                                        <p:cTn id="194" dur="500"/>
                                        <p:tgtEl>
                                          <p:spTgt spid="10493"/>
                                        </p:tgtEl>
                                      </p:cBhvr>
                                    </p:animEffect>
                                  </p:childTnLst>
                                </p:cTn>
                              </p:par>
                            </p:childTnLst>
                          </p:cTn>
                        </p:par>
                      </p:childTnLst>
                    </p:cTn>
                  </p:par>
                  <p:par>
                    <p:cTn id="195" fill="hold">
                      <p:stCondLst>
                        <p:cond delay="indefinite"/>
                      </p:stCondLst>
                      <p:childTnLst>
                        <p:par>
                          <p:cTn id="196" fill="hold">
                            <p:stCondLst>
                              <p:cond delay="0"/>
                            </p:stCondLst>
                            <p:childTnLst>
                              <p:par>
                                <p:cTn id="197" presetID="22" presetClass="entr" presetSubtype="4" fill="hold" grpId="0" nodeType="clickEffect">
                                  <p:stCondLst>
                                    <p:cond delay="0"/>
                                  </p:stCondLst>
                                  <p:childTnLst>
                                    <p:set>
                                      <p:cBhvr>
                                        <p:cTn id="198" dur="1" fill="hold">
                                          <p:stCondLst>
                                            <p:cond delay="0"/>
                                          </p:stCondLst>
                                        </p:cTn>
                                        <p:tgtEl>
                                          <p:spTgt spid="10572"/>
                                        </p:tgtEl>
                                        <p:attrNameLst>
                                          <p:attrName>style.visibility</p:attrName>
                                        </p:attrNameLst>
                                      </p:cBhvr>
                                      <p:to>
                                        <p:strVal val="visible"/>
                                      </p:to>
                                    </p:set>
                                    <p:animEffect transition="in" filter="wipe(down)">
                                      <p:cBhvr>
                                        <p:cTn id="199" dur="500"/>
                                        <p:tgtEl>
                                          <p:spTgt spid="10572"/>
                                        </p:tgtEl>
                                      </p:cBhvr>
                                    </p:animEffect>
                                  </p:childTnLst>
                                </p:cTn>
                              </p:par>
                            </p:childTnLst>
                          </p:cTn>
                        </p:par>
                        <p:par>
                          <p:cTn id="200" fill="hold">
                            <p:stCondLst>
                              <p:cond delay="500"/>
                            </p:stCondLst>
                            <p:childTnLst>
                              <p:par>
                                <p:cTn id="201" presetID="22" presetClass="entr" presetSubtype="4" fill="hold" grpId="0" nodeType="afterEffect">
                                  <p:stCondLst>
                                    <p:cond delay="0"/>
                                  </p:stCondLst>
                                  <p:childTnLst>
                                    <p:set>
                                      <p:cBhvr>
                                        <p:cTn id="202" dur="1" fill="hold">
                                          <p:stCondLst>
                                            <p:cond delay="0"/>
                                          </p:stCondLst>
                                        </p:cTn>
                                        <p:tgtEl>
                                          <p:spTgt spid="10574"/>
                                        </p:tgtEl>
                                        <p:attrNameLst>
                                          <p:attrName>style.visibility</p:attrName>
                                        </p:attrNameLst>
                                      </p:cBhvr>
                                      <p:to>
                                        <p:strVal val="visible"/>
                                      </p:to>
                                    </p:set>
                                    <p:animEffect transition="in" filter="wipe(down)">
                                      <p:cBhvr>
                                        <p:cTn id="203" dur="500"/>
                                        <p:tgtEl>
                                          <p:spTgt spid="10574"/>
                                        </p:tgtEl>
                                      </p:cBhvr>
                                    </p:animEffect>
                                  </p:childTnLst>
                                </p:cTn>
                              </p:par>
                            </p:childTnLst>
                          </p:cTn>
                        </p:par>
                        <p:par>
                          <p:cTn id="204" fill="hold">
                            <p:stCondLst>
                              <p:cond delay="1000"/>
                            </p:stCondLst>
                            <p:childTnLst>
                              <p:par>
                                <p:cTn id="205" presetID="22" presetClass="entr" presetSubtype="4" fill="hold" nodeType="afterEffect">
                                  <p:stCondLst>
                                    <p:cond delay="0"/>
                                  </p:stCondLst>
                                  <p:childTnLst>
                                    <p:set>
                                      <p:cBhvr>
                                        <p:cTn id="206" dur="1" fill="hold">
                                          <p:stCondLst>
                                            <p:cond delay="0"/>
                                          </p:stCondLst>
                                        </p:cTn>
                                        <p:tgtEl>
                                          <p:spTgt spid="10573"/>
                                        </p:tgtEl>
                                        <p:attrNameLst>
                                          <p:attrName>style.visibility</p:attrName>
                                        </p:attrNameLst>
                                      </p:cBhvr>
                                      <p:to>
                                        <p:strVal val="visible"/>
                                      </p:to>
                                    </p:set>
                                    <p:animEffect transition="in" filter="wipe(down)">
                                      <p:cBhvr>
                                        <p:cTn id="207" dur="500"/>
                                        <p:tgtEl>
                                          <p:spTgt spid="10573"/>
                                        </p:tgtEl>
                                      </p:cBhvr>
                                    </p:animEffect>
                                  </p:childTnLst>
                                </p:cTn>
                              </p:par>
                            </p:childTnLst>
                          </p:cTn>
                        </p:par>
                      </p:childTnLst>
                    </p:cTn>
                  </p:par>
                  <p:par>
                    <p:cTn id="208" fill="hold">
                      <p:stCondLst>
                        <p:cond delay="indefinite"/>
                      </p:stCondLst>
                      <p:childTnLst>
                        <p:par>
                          <p:cTn id="209" fill="hold">
                            <p:stCondLst>
                              <p:cond delay="0"/>
                            </p:stCondLst>
                            <p:childTnLst>
                              <p:par>
                                <p:cTn id="210" presetID="22" presetClass="entr" presetSubtype="4" fill="hold" grpId="0" nodeType="clickEffect">
                                  <p:stCondLst>
                                    <p:cond delay="0"/>
                                  </p:stCondLst>
                                  <p:childTnLst>
                                    <p:set>
                                      <p:cBhvr>
                                        <p:cTn id="211" dur="1" fill="hold">
                                          <p:stCondLst>
                                            <p:cond delay="0"/>
                                          </p:stCondLst>
                                        </p:cTn>
                                        <p:tgtEl>
                                          <p:spTgt spid="10575"/>
                                        </p:tgtEl>
                                        <p:attrNameLst>
                                          <p:attrName>style.visibility</p:attrName>
                                        </p:attrNameLst>
                                      </p:cBhvr>
                                      <p:to>
                                        <p:strVal val="visible"/>
                                      </p:to>
                                    </p:set>
                                    <p:animEffect transition="in" filter="wipe(down)">
                                      <p:cBhvr>
                                        <p:cTn id="212" dur="500"/>
                                        <p:tgtEl>
                                          <p:spTgt spid="10575"/>
                                        </p:tgtEl>
                                      </p:cBhvr>
                                    </p:animEffect>
                                  </p:childTnLst>
                                </p:cTn>
                              </p:par>
                            </p:childTnLst>
                          </p:cTn>
                        </p:par>
                        <p:par>
                          <p:cTn id="213" fill="hold">
                            <p:stCondLst>
                              <p:cond delay="500"/>
                            </p:stCondLst>
                            <p:childTnLst>
                              <p:par>
                                <p:cTn id="214" presetID="22" presetClass="entr" presetSubtype="4" fill="hold" grpId="0" nodeType="afterEffect">
                                  <p:stCondLst>
                                    <p:cond delay="0"/>
                                  </p:stCondLst>
                                  <p:childTnLst>
                                    <p:set>
                                      <p:cBhvr>
                                        <p:cTn id="215" dur="1" fill="hold">
                                          <p:stCondLst>
                                            <p:cond delay="0"/>
                                          </p:stCondLst>
                                        </p:cTn>
                                        <p:tgtEl>
                                          <p:spTgt spid="10577"/>
                                        </p:tgtEl>
                                        <p:attrNameLst>
                                          <p:attrName>style.visibility</p:attrName>
                                        </p:attrNameLst>
                                      </p:cBhvr>
                                      <p:to>
                                        <p:strVal val="visible"/>
                                      </p:to>
                                    </p:set>
                                    <p:animEffect transition="in" filter="wipe(down)">
                                      <p:cBhvr>
                                        <p:cTn id="216" dur="500"/>
                                        <p:tgtEl>
                                          <p:spTgt spid="10577"/>
                                        </p:tgtEl>
                                      </p:cBhvr>
                                    </p:animEffect>
                                  </p:childTnLst>
                                </p:cTn>
                              </p:par>
                            </p:childTnLst>
                          </p:cTn>
                        </p:par>
                        <p:par>
                          <p:cTn id="217" fill="hold">
                            <p:stCondLst>
                              <p:cond delay="1000"/>
                            </p:stCondLst>
                            <p:childTnLst>
                              <p:par>
                                <p:cTn id="218" presetID="22" presetClass="entr" presetSubtype="4" fill="hold" nodeType="afterEffect">
                                  <p:stCondLst>
                                    <p:cond delay="0"/>
                                  </p:stCondLst>
                                  <p:childTnLst>
                                    <p:set>
                                      <p:cBhvr>
                                        <p:cTn id="219" dur="1" fill="hold">
                                          <p:stCondLst>
                                            <p:cond delay="0"/>
                                          </p:stCondLst>
                                        </p:cTn>
                                        <p:tgtEl>
                                          <p:spTgt spid="10576"/>
                                        </p:tgtEl>
                                        <p:attrNameLst>
                                          <p:attrName>style.visibility</p:attrName>
                                        </p:attrNameLst>
                                      </p:cBhvr>
                                      <p:to>
                                        <p:strVal val="visible"/>
                                      </p:to>
                                    </p:set>
                                    <p:animEffect transition="in" filter="wipe(down)">
                                      <p:cBhvr>
                                        <p:cTn id="220" dur="500"/>
                                        <p:tgtEl>
                                          <p:spTgt spid="10576"/>
                                        </p:tgtEl>
                                      </p:cBhvr>
                                    </p:animEffect>
                                  </p:childTnLst>
                                </p:cTn>
                              </p:par>
                            </p:childTnLst>
                          </p:cTn>
                        </p:par>
                      </p:childTnLst>
                    </p:cTn>
                  </p:par>
                  <p:par>
                    <p:cTn id="221" fill="hold">
                      <p:stCondLst>
                        <p:cond delay="indefinite"/>
                      </p:stCondLst>
                      <p:childTnLst>
                        <p:par>
                          <p:cTn id="222" fill="hold">
                            <p:stCondLst>
                              <p:cond delay="0"/>
                            </p:stCondLst>
                            <p:childTnLst>
                              <p:par>
                                <p:cTn id="223" presetID="22" presetClass="entr" presetSubtype="1" fill="hold" grpId="0" nodeType="clickEffect">
                                  <p:stCondLst>
                                    <p:cond delay="0"/>
                                  </p:stCondLst>
                                  <p:childTnLst>
                                    <p:set>
                                      <p:cBhvr>
                                        <p:cTn id="224" dur="1" fill="hold">
                                          <p:stCondLst>
                                            <p:cond delay="0"/>
                                          </p:stCondLst>
                                        </p:cTn>
                                        <p:tgtEl>
                                          <p:spTgt spid="10578"/>
                                        </p:tgtEl>
                                        <p:attrNameLst>
                                          <p:attrName>style.visibility</p:attrName>
                                        </p:attrNameLst>
                                      </p:cBhvr>
                                      <p:to>
                                        <p:strVal val="visible"/>
                                      </p:to>
                                    </p:set>
                                    <p:animEffect transition="in" filter="wipe(up)">
                                      <p:cBhvr>
                                        <p:cTn id="225" dur="500"/>
                                        <p:tgtEl>
                                          <p:spTgt spid="10578"/>
                                        </p:tgtEl>
                                      </p:cBhvr>
                                    </p:animEffect>
                                  </p:childTnLst>
                                </p:cTn>
                              </p:par>
                            </p:childTnLst>
                          </p:cTn>
                        </p:par>
                        <p:par>
                          <p:cTn id="226" fill="hold">
                            <p:stCondLst>
                              <p:cond delay="500"/>
                            </p:stCondLst>
                            <p:childTnLst>
                              <p:par>
                                <p:cTn id="227" presetID="22" presetClass="entr" presetSubtype="1" fill="hold" grpId="0" nodeType="afterEffect">
                                  <p:stCondLst>
                                    <p:cond delay="0"/>
                                  </p:stCondLst>
                                  <p:childTnLst>
                                    <p:set>
                                      <p:cBhvr>
                                        <p:cTn id="228" dur="1" fill="hold">
                                          <p:stCondLst>
                                            <p:cond delay="0"/>
                                          </p:stCondLst>
                                        </p:cTn>
                                        <p:tgtEl>
                                          <p:spTgt spid="10497"/>
                                        </p:tgtEl>
                                        <p:attrNameLst>
                                          <p:attrName>style.visibility</p:attrName>
                                        </p:attrNameLst>
                                      </p:cBhvr>
                                      <p:to>
                                        <p:strVal val="visible"/>
                                      </p:to>
                                    </p:set>
                                    <p:animEffect transition="in" filter="wipe(up)">
                                      <p:cBhvr>
                                        <p:cTn id="229" dur="500"/>
                                        <p:tgtEl>
                                          <p:spTgt spid="104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71" grpId="0" animBg="1"/>
      <p:bldP spid="10469" grpId="0"/>
      <p:bldP spid="10544" grpId="0" animBg="1"/>
      <p:bldP spid="10478" grpId="0"/>
      <p:bldP spid="10480" grpId="0"/>
      <p:bldP spid="10481" grpId="0"/>
      <p:bldP spid="10498" grpId="0"/>
      <p:bldP spid="10500" grpId="0"/>
      <p:bldP spid="10541" grpId="0"/>
      <p:bldP spid="10542" grpId="0"/>
      <p:bldP spid="10484" grpId="0" animBg="1"/>
      <p:bldP spid="10549" grpId="0"/>
      <p:bldP spid="10550" grpId="0" animBg="1"/>
      <p:bldP spid="10551" grpId="0" animBg="1"/>
      <p:bldP spid="10485" grpId="0"/>
      <p:bldP spid="10552" grpId="0" animBg="1"/>
      <p:bldP spid="10554" grpId="0"/>
      <p:bldP spid="10556" grpId="0"/>
      <p:bldP spid="10557" grpId="0" animBg="1"/>
      <p:bldP spid="10558" grpId="0" animBg="1"/>
      <p:bldP spid="10489" grpId="0"/>
      <p:bldP spid="10560" grpId="0"/>
      <p:bldP spid="10561" grpId="0" animBg="1"/>
      <p:bldP spid="10562" grpId="0" animBg="1"/>
      <p:bldP spid="10564" grpId="0"/>
      <p:bldP spid="10565" grpId="0" animBg="1"/>
      <p:bldP spid="10567" grpId="0"/>
      <p:bldP spid="10568" grpId="0" animBg="1"/>
      <p:bldP spid="10570" grpId="0"/>
      <p:bldP spid="10571" grpId="0" animBg="1"/>
      <p:bldP spid="10493" grpId="0"/>
      <p:bldP spid="10572" grpId="0" animBg="1"/>
      <p:bldP spid="10574" grpId="0"/>
      <p:bldP spid="10575" grpId="0" animBg="1"/>
      <p:bldP spid="10577" grpId="0"/>
      <p:bldP spid="10497" grpId="0"/>
      <p:bldP spid="1057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0">
          <a:gsLst>
            <a:gs pos="0">
              <a:srgbClr val="5E9EFF">
                <a:alpha val="100000"/>
              </a:srgbClr>
            </a:gs>
            <a:gs pos="39999">
              <a:srgbClr val="85C2FF">
                <a:alpha val="100000"/>
              </a:srgbClr>
            </a:gs>
            <a:gs pos="70000">
              <a:srgbClr val="C4D6EB">
                <a:alpha val="100000"/>
              </a:srgbClr>
            </a:gs>
            <a:gs pos="100000">
              <a:srgbClr val="FFEBFA">
                <a:alpha val="100000"/>
              </a:srgbClr>
            </a:gs>
          </a:gsLst>
          <a:lin ang="2700000" scaled="1"/>
          <a:tileRect/>
        </a:gradFill>
        <a:effectLst/>
      </p:bgPr>
    </p:bg>
    <p:spTree>
      <p:nvGrpSpPr>
        <p:cNvPr id="1" name=""/>
        <p:cNvGrpSpPr/>
        <p:nvPr/>
      </p:nvGrpSpPr>
      <p:grpSpPr/>
      <p:sp>
        <p:nvSpPr>
          <p:cNvPr id="13768" name="Text Box 456"/>
          <p:cNvSpPr txBox="1">
            <a:spLocks noChangeArrowheads="1"/>
          </p:cNvSpPr>
          <p:nvPr/>
        </p:nvSpPr>
        <p:spPr bwMode="auto">
          <a:xfrm>
            <a:off x="390525" y="490538"/>
            <a:ext cx="8372475" cy="6035675"/>
          </a:xfrm>
          <a:prstGeom prst="rect">
            <a:avLst/>
          </a:prstGeom>
          <a:noFill/>
          <a:ln w="9525">
            <a:noFill/>
            <a:miter lim="800000"/>
          </a:ln>
          <a:effectLst/>
        </p:spPr>
        <p:txBody>
          <a:bodyPr wrap="none">
            <a:spAutoFit/>
          </a:bodyPr>
          <a:lstStyle/>
          <a:p>
            <a:pPr marR="0" defTabSz="914400" eaLnBrk="1" hangingPunct="1">
              <a:lnSpc>
                <a:spcPct val="125000"/>
              </a:lnSpc>
              <a:buClrTx/>
              <a:buSzTx/>
              <a:buFontTx/>
              <a:buNone/>
              <a:defRPr/>
            </a:pPr>
            <a:r>
              <a:rPr kumimoji="1" lang="en-US" altLang="zh-CN" kern="1200" cap="none" spc="0" normalizeH="0" baseline="0" noProof="0">
                <a:solidFill>
                  <a:schemeClr val="tx1"/>
                </a:solidFill>
                <a:latin typeface="Times New Roman" panose="02020603050405020304" pitchFamily="18" charset="0"/>
                <a:ea typeface="楷体_GB2312" pitchFamily="49" charset="-122"/>
                <a:cs typeface="+mn-cs"/>
              </a:rPr>
              <a:t>int Partition (SqList &amp;L, int low, int high)</a:t>
            </a:r>
            <a:endParaRPr kumimoji="1" lang="en-US" altLang="zh-CN" kern="1200" cap="none" spc="0" normalizeH="0" baseline="0" noProof="0">
              <a:solidFill>
                <a:schemeClr val="tx1"/>
              </a:solidFill>
              <a:latin typeface="Times New Roman" panose="02020603050405020304" pitchFamily="18" charset="0"/>
              <a:ea typeface="楷体_GB2312" pitchFamily="49" charset="-122"/>
              <a:cs typeface="+mn-cs"/>
            </a:endParaRPr>
          </a:p>
          <a:p>
            <a:pPr marR="0" defTabSz="914400" eaLnBrk="1" hangingPunct="1">
              <a:lnSpc>
                <a:spcPct val="125000"/>
              </a:lnSpc>
              <a:buClrTx/>
              <a:buSzTx/>
              <a:buFontTx/>
              <a:buNone/>
              <a:defRPr/>
            </a:pPr>
            <a:r>
              <a:rPr kumimoji="1" lang="en-US" altLang="zh-CN" kern="1200" cap="none" spc="0" normalizeH="0" baseline="0" noProof="0">
                <a:solidFill>
                  <a:schemeClr val="tx1"/>
                </a:solidFill>
                <a:latin typeface="Times New Roman" panose="02020603050405020304" pitchFamily="18" charset="0"/>
                <a:ea typeface="楷体_GB2312" pitchFamily="49" charset="-122"/>
                <a:cs typeface="+mn-cs"/>
              </a:rPr>
              <a:t>{</a:t>
            </a:r>
            <a:endParaRPr kumimoji="1" lang="en-US" altLang="zh-CN" kern="1200" cap="none" spc="0" normalizeH="0" baseline="0" noProof="0">
              <a:solidFill>
                <a:schemeClr val="tx1"/>
              </a:solidFill>
              <a:latin typeface="Times New Roman" panose="02020603050405020304" pitchFamily="18" charset="0"/>
              <a:ea typeface="楷体_GB2312" pitchFamily="49" charset="-122"/>
              <a:cs typeface="+mn-cs"/>
            </a:endParaRPr>
          </a:p>
          <a:p>
            <a:pPr marR="0" defTabSz="914400" eaLnBrk="1" hangingPunct="1">
              <a:lnSpc>
                <a:spcPct val="125000"/>
              </a:lnSpc>
              <a:buClrTx/>
              <a:buSzTx/>
              <a:buFontTx/>
              <a:buNone/>
              <a:defRPr/>
            </a:pPr>
            <a:r>
              <a:rPr kumimoji="1" lang="en-US" altLang="zh-CN" kern="1200" cap="none" spc="0" normalizeH="0" baseline="0" noProof="0">
                <a:solidFill>
                  <a:schemeClr val="tx1"/>
                </a:solidFill>
                <a:latin typeface="Times New Roman" panose="02020603050405020304" pitchFamily="18" charset="0"/>
                <a:ea typeface="楷体_GB2312" pitchFamily="49" charset="-122"/>
                <a:cs typeface="+mn-cs"/>
              </a:rPr>
              <a:t>   pivotkey = L.r[low].key;  //</a:t>
            </a:r>
            <a:r>
              <a:rPr kumimoji="1" lang="zh-CN" altLang="en-US" kern="1200" cap="none" spc="0" normalizeH="0" baseline="0" noProof="0">
                <a:solidFill>
                  <a:schemeClr val="tx1"/>
                </a:solidFill>
                <a:latin typeface="Times New Roman" panose="02020603050405020304" pitchFamily="18" charset="0"/>
                <a:ea typeface="楷体_GB2312" pitchFamily="49" charset="-122"/>
                <a:cs typeface="+mn-cs"/>
              </a:rPr>
              <a:t>用子表的第一个记录作枢轴记录 </a:t>
            </a:r>
            <a:endParaRPr kumimoji="1" lang="zh-CN" altLang="en-US" kern="1200" cap="none" spc="0" normalizeH="0" baseline="0" noProof="0">
              <a:solidFill>
                <a:schemeClr val="tx1"/>
              </a:solidFill>
              <a:latin typeface="Times New Roman" panose="02020603050405020304" pitchFamily="18" charset="0"/>
              <a:ea typeface="楷体_GB2312" pitchFamily="49" charset="-122"/>
              <a:cs typeface="+mn-cs"/>
            </a:endParaRPr>
          </a:p>
          <a:p>
            <a:pPr marR="0" defTabSz="914400" eaLnBrk="1" hangingPunct="1">
              <a:lnSpc>
                <a:spcPct val="125000"/>
              </a:lnSpc>
              <a:buClrTx/>
              <a:buSzTx/>
              <a:buFontTx/>
              <a:buNone/>
              <a:defRPr/>
            </a:pPr>
            <a:r>
              <a:rPr kumimoji="1" lang="zh-CN" altLang="en-US" kern="1200" cap="none" spc="0" normalizeH="0" baseline="0" noProof="0">
                <a:solidFill>
                  <a:schemeClr val="tx1"/>
                </a:solidFill>
                <a:latin typeface="Times New Roman" panose="02020603050405020304" pitchFamily="18" charset="0"/>
                <a:ea typeface="楷体_GB2312" pitchFamily="49" charset="-122"/>
                <a:cs typeface="+mn-cs"/>
              </a:rPr>
              <a:t>   </a:t>
            </a:r>
            <a:r>
              <a:rPr kumimoji="1" lang="en-US" altLang="zh-CN" kern="1200" cap="none" spc="0" normalizeH="0" baseline="0" noProof="0">
                <a:solidFill>
                  <a:schemeClr val="tx1"/>
                </a:solidFill>
                <a:latin typeface="Times New Roman" panose="02020603050405020304" pitchFamily="18" charset="0"/>
                <a:ea typeface="楷体_GB2312" pitchFamily="49" charset="-122"/>
                <a:cs typeface="+mn-cs"/>
              </a:rPr>
              <a:t>while (low &lt; high) </a:t>
            </a:r>
            <a:endParaRPr kumimoji="1" lang="en-US" altLang="zh-CN" kern="1200" cap="none" spc="0" normalizeH="0" baseline="0" noProof="0">
              <a:solidFill>
                <a:schemeClr val="tx1"/>
              </a:solidFill>
              <a:latin typeface="Times New Roman" panose="02020603050405020304" pitchFamily="18" charset="0"/>
              <a:ea typeface="楷体_GB2312" pitchFamily="49" charset="-122"/>
              <a:cs typeface="+mn-cs"/>
            </a:endParaRPr>
          </a:p>
          <a:p>
            <a:pPr marR="0" defTabSz="914400" eaLnBrk="1" hangingPunct="1">
              <a:lnSpc>
                <a:spcPct val="125000"/>
              </a:lnSpc>
              <a:buClrTx/>
              <a:buSzTx/>
              <a:buFontTx/>
              <a:buNone/>
              <a:defRPr/>
            </a:pPr>
            <a:r>
              <a:rPr kumimoji="1" lang="en-US" altLang="zh-CN" kern="1200" cap="none" spc="0" normalizeH="0" baseline="0" noProof="0">
                <a:solidFill>
                  <a:schemeClr val="tx1"/>
                </a:solidFill>
                <a:latin typeface="Times New Roman" panose="02020603050405020304" pitchFamily="18" charset="0"/>
                <a:ea typeface="楷体_GB2312" pitchFamily="49" charset="-122"/>
                <a:cs typeface="+mn-cs"/>
              </a:rPr>
              <a:t>   { </a:t>
            </a:r>
            <a:endParaRPr kumimoji="1" lang="en-US" altLang="zh-CN" kern="1200" cap="none" spc="0" normalizeH="0" baseline="0" noProof="0">
              <a:solidFill>
                <a:schemeClr val="tx1"/>
              </a:solidFill>
              <a:latin typeface="Times New Roman" panose="02020603050405020304" pitchFamily="18" charset="0"/>
              <a:ea typeface="楷体_GB2312" pitchFamily="49" charset="-122"/>
              <a:cs typeface="+mn-cs"/>
            </a:endParaRPr>
          </a:p>
          <a:p>
            <a:pPr marR="0" defTabSz="914400" eaLnBrk="1" hangingPunct="1">
              <a:lnSpc>
                <a:spcPct val="125000"/>
              </a:lnSpc>
              <a:buClrTx/>
              <a:buSzTx/>
              <a:buFontTx/>
              <a:buNone/>
              <a:defRPr/>
            </a:pPr>
            <a:r>
              <a:rPr kumimoji="1" lang="en-US" altLang="zh-CN" kern="1200" cap="none" spc="0" normalizeH="0" baseline="0" noProof="0">
                <a:solidFill>
                  <a:schemeClr val="tx1"/>
                </a:solidFill>
                <a:latin typeface="Times New Roman" panose="02020603050405020304" pitchFamily="18" charset="0"/>
                <a:ea typeface="楷体_GB2312" pitchFamily="49" charset="-122"/>
                <a:cs typeface="+mn-cs"/>
              </a:rPr>
              <a:t>       while (low &lt; high &amp;&amp; L.r[high].key &gt;= pivotkey)  - - high; </a:t>
            </a:r>
            <a:endParaRPr kumimoji="1" lang="en-US" altLang="zh-CN" kern="1200" cap="none" spc="0" normalizeH="0" baseline="0" noProof="0">
              <a:solidFill>
                <a:schemeClr val="tx1"/>
              </a:solidFill>
              <a:latin typeface="Times New Roman" panose="02020603050405020304" pitchFamily="18" charset="0"/>
              <a:ea typeface="楷体_GB2312" pitchFamily="49" charset="-122"/>
              <a:cs typeface="+mn-cs"/>
            </a:endParaRPr>
          </a:p>
          <a:p>
            <a:pPr marR="0" defTabSz="914400" eaLnBrk="1" hangingPunct="1">
              <a:lnSpc>
                <a:spcPct val="125000"/>
              </a:lnSpc>
              <a:buClrTx/>
              <a:buSzTx/>
              <a:buFontTx/>
              <a:buNone/>
              <a:defRPr/>
            </a:pPr>
            <a:r>
              <a:rPr kumimoji="1" lang="en-US" altLang="zh-CN" kern="1200" cap="none" spc="0" normalizeH="0" baseline="0" noProof="0">
                <a:solidFill>
                  <a:schemeClr val="tx1"/>
                </a:solidFill>
                <a:latin typeface="Times New Roman" panose="02020603050405020304" pitchFamily="18" charset="0"/>
                <a:ea typeface="楷体_GB2312" pitchFamily="49" charset="-122"/>
                <a:cs typeface="+mn-cs"/>
              </a:rPr>
              <a:t>       </a:t>
            </a:r>
            <a:r>
              <a:rPr kumimoji="1" lang="en-US" altLang="zh-CN" kern="1200" cap="none" spc="0" normalizeH="0" baseline="0" noProof="0">
                <a:solidFill>
                  <a:srgbClr val="FF3300"/>
                </a:solidFill>
                <a:effectLst>
                  <a:outerShdw blurRad="38100" dist="38100" dir="2700000" algn="tl">
                    <a:srgbClr val="000000"/>
                  </a:outerShdw>
                </a:effectLst>
                <a:latin typeface="Times New Roman" panose="02020603050405020304" pitchFamily="18" charset="0"/>
                <a:ea typeface="楷体_GB2312" pitchFamily="49" charset="-122"/>
                <a:cs typeface="+mn-cs"/>
              </a:rPr>
              <a:t>L.r[low]←→L.r[high];</a:t>
            </a:r>
            <a:r>
              <a:rPr kumimoji="1" lang="en-US" altLang="zh-CN" kern="1200" cap="none" spc="0" normalizeH="0" baseline="0" noProof="0">
                <a:solidFill>
                  <a:schemeClr val="tx1"/>
                </a:solidFill>
                <a:latin typeface="Times New Roman" panose="02020603050405020304" pitchFamily="18" charset="0"/>
                <a:ea typeface="楷体_GB2312" pitchFamily="49" charset="-122"/>
                <a:cs typeface="+mn-cs"/>
              </a:rPr>
              <a:t>  // </a:t>
            </a:r>
            <a:r>
              <a:rPr kumimoji="1" lang="zh-CN" altLang="en-US" kern="1200" cap="none" spc="0" normalizeH="0" baseline="0" noProof="0">
                <a:solidFill>
                  <a:schemeClr val="tx1"/>
                </a:solidFill>
                <a:latin typeface="Times New Roman" panose="02020603050405020304" pitchFamily="18" charset="0"/>
                <a:ea typeface="楷体_GB2312" pitchFamily="49" charset="-122"/>
                <a:cs typeface="+mn-cs"/>
              </a:rPr>
              <a:t>将比枢轴小的记录交换到低端  </a:t>
            </a:r>
            <a:endParaRPr kumimoji="1" lang="zh-CN" altLang="en-US" kern="1200" cap="none" spc="0" normalizeH="0" baseline="0" noProof="0">
              <a:solidFill>
                <a:schemeClr val="tx1"/>
              </a:solidFill>
              <a:latin typeface="Times New Roman" panose="02020603050405020304" pitchFamily="18" charset="0"/>
              <a:ea typeface="楷体_GB2312" pitchFamily="49" charset="-122"/>
              <a:cs typeface="+mn-cs"/>
            </a:endParaRPr>
          </a:p>
          <a:p>
            <a:pPr marR="0" defTabSz="914400" eaLnBrk="1" hangingPunct="1">
              <a:lnSpc>
                <a:spcPct val="125000"/>
              </a:lnSpc>
              <a:buClrTx/>
              <a:buSzTx/>
              <a:buFontTx/>
              <a:buNone/>
              <a:defRPr/>
            </a:pPr>
            <a:r>
              <a:rPr kumimoji="1" lang="zh-CN" altLang="en-US" kern="1200" cap="none" spc="0" normalizeH="0" baseline="0" noProof="0">
                <a:solidFill>
                  <a:schemeClr val="tx1"/>
                </a:solidFill>
                <a:latin typeface="Times New Roman" panose="02020603050405020304" pitchFamily="18" charset="0"/>
                <a:ea typeface="楷体_GB2312" pitchFamily="49" charset="-122"/>
                <a:cs typeface="+mn-cs"/>
              </a:rPr>
              <a:t>       </a:t>
            </a:r>
            <a:r>
              <a:rPr kumimoji="1" lang="en-US" altLang="zh-CN" kern="1200" cap="none" spc="0" normalizeH="0" baseline="0" noProof="0">
                <a:solidFill>
                  <a:schemeClr val="tx1"/>
                </a:solidFill>
                <a:latin typeface="Times New Roman" panose="02020603050405020304" pitchFamily="18" charset="0"/>
                <a:ea typeface="楷体_GB2312" pitchFamily="49" charset="-122"/>
                <a:cs typeface="+mn-cs"/>
              </a:rPr>
              <a:t>while (low &lt; high &amp;&amp; L.r[low].key &lt;= pivotkey)   + + low;  </a:t>
            </a:r>
            <a:endParaRPr kumimoji="1" lang="en-US" altLang="zh-CN" kern="1200" cap="none" spc="0" normalizeH="0" baseline="0" noProof="0">
              <a:solidFill>
                <a:schemeClr val="tx1"/>
              </a:solidFill>
              <a:latin typeface="Times New Roman" panose="02020603050405020304" pitchFamily="18" charset="0"/>
              <a:ea typeface="楷体_GB2312" pitchFamily="49" charset="-122"/>
              <a:cs typeface="+mn-cs"/>
            </a:endParaRPr>
          </a:p>
          <a:p>
            <a:pPr marR="0" defTabSz="914400" eaLnBrk="1" hangingPunct="1">
              <a:lnSpc>
                <a:spcPct val="125000"/>
              </a:lnSpc>
              <a:buClrTx/>
              <a:buSzTx/>
              <a:buFontTx/>
              <a:buNone/>
              <a:defRPr/>
            </a:pPr>
            <a:r>
              <a:rPr kumimoji="1" lang="en-US" altLang="zh-CN" kern="1200" cap="none" spc="0" normalizeH="0" baseline="0" noProof="0">
                <a:solidFill>
                  <a:schemeClr val="tx1"/>
                </a:solidFill>
                <a:latin typeface="Times New Roman" panose="02020603050405020304" pitchFamily="18" charset="0"/>
                <a:ea typeface="楷体_GB2312" pitchFamily="49" charset="-122"/>
                <a:cs typeface="+mn-cs"/>
              </a:rPr>
              <a:t>       </a:t>
            </a:r>
            <a:r>
              <a:rPr kumimoji="1" lang="en-US" altLang="zh-CN" kern="1200" cap="none" spc="0" normalizeH="0" baseline="0" noProof="0">
                <a:solidFill>
                  <a:srgbClr val="FF3300"/>
                </a:solidFill>
                <a:effectLst>
                  <a:outerShdw blurRad="38100" dist="38100" dir="2700000" algn="tl">
                    <a:srgbClr val="000000"/>
                  </a:outerShdw>
                </a:effectLst>
                <a:latin typeface="Times New Roman" panose="02020603050405020304" pitchFamily="18" charset="0"/>
                <a:ea typeface="楷体_GB2312" pitchFamily="49" charset="-122"/>
                <a:cs typeface="+mn-cs"/>
              </a:rPr>
              <a:t>L.r[low]←→L.r[high];</a:t>
            </a:r>
            <a:r>
              <a:rPr kumimoji="1" lang="en-US" altLang="zh-CN" kern="1200" cap="none" spc="0" normalizeH="0" baseline="0" noProof="0">
                <a:solidFill>
                  <a:schemeClr val="tx1"/>
                </a:solidFill>
                <a:latin typeface="Times New Roman" panose="02020603050405020304" pitchFamily="18" charset="0"/>
                <a:ea typeface="楷体_GB2312" pitchFamily="49" charset="-122"/>
                <a:cs typeface="+mn-cs"/>
              </a:rPr>
              <a:t>  // </a:t>
            </a:r>
            <a:r>
              <a:rPr kumimoji="1" lang="zh-CN" altLang="en-US" kern="1200" cap="none" spc="0" normalizeH="0" baseline="0" noProof="0">
                <a:solidFill>
                  <a:schemeClr val="tx1"/>
                </a:solidFill>
                <a:latin typeface="Times New Roman" panose="02020603050405020304" pitchFamily="18" charset="0"/>
                <a:ea typeface="楷体_GB2312" pitchFamily="49" charset="-122"/>
                <a:cs typeface="+mn-cs"/>
              </a:rPr>
              <a:t>将比枢轴大的记录交换到高端 </a:t>
            </a:r>
            <a:endParaRPr kumimoji="1" lang="zh-CN" altLang="en-US" kern="1200" cap="none" spc="0" normalizeH="0" baseline="0" noProof="0">
              <a:solidFill>
                <a:schemeClr val="tx1"/>
              </a:solidFill>
              <a:latin typeface="Times New Roman" panose="02020603050405020304" pitchFamily="18" charset="0"/>
              <a:ea typeface="楷体_GB2312" pitchFamily="49" charset="-122"/>
              <a:cs typeface="+mn-cs"/>
            </a:endParaRPr>
          </a:p>
          <a:p>
            <a:pPr marR="0" defTabSz="914400" eaLnBrk="1" hangingPunct="1">
              <a:lnSpc>
                <a:spcPct val="125000"/>
              </a:lnSpc>
              <a:buClrTx/>
              <a:buSzTx/>
              <a:buFontTx/>
              <a:buNone/>
              <a:defRPr/>
            </a:pPr>
            <a:r>
              <a:rPr kumimoji="1" lang="zh-CN" altLang="en-US" kern="1200" cap="none" spc="0" normalizeH="0" baseline="0" noProof="0">
                <a:solidFill>
                  <a:schemeClr val="tx1"/>
                </a:solidFill>
                <a:latin typeface="Times New Roman" panose="02020603050405020304" pitchFamily="18" charset="0"/>
                <a:ea typeface="楷体_GB2312" pitchFamily="49" charset="-122"/>
                <a:cs typeface="+mn-cs"/>
              </a:rPr>
              <a:t>   </a:t>
            </a:r>
            <a:r>
              <a:rPr kumimoji="1" lang="en-US" altLang="zh-CN" kern="1200" cap="none" spc="0" normalizeH="0" baseline="0" noProof="0">
                <a:solidFill>
                  <a:schemeClr val="tx1"/>
                </a:solidFill>
                <a:latin typeface="Times New Roman" panose="02020603050405020304" pitchFamily="18" charset="0"/>
                <a:ea typeface="楷体_GB2312" pitchFamily="49" charset="-122"/>
                <a:cs typeface="+mn-cs"/>
              </a:rPr>
              <a:t>} //while</a:t>
            </a:r>
            <a:endParaRPr kumimoji="1" lang="en-US" altLang="zh-CN" kern="1200" cap="none" spc="0" normalizeH="0" baseline="0" noProof="0">
              <a:solidFill>
                <a:schemeClr val="tx1"/>
              </a:solidFill>
              <a:latin typeface="Times New Roman" panose="02020603050405020304" pitchFamily="18" charset="0"/>
              <a:ea typeface="楷体_GB2312" pitchFamily="49" charset="-122"/>
              <a:cs typeface="+mn-cs"/>
            </a:endParaRPr>
          </a:p>
          <a:p>
            <a:pPr marR="0" defTabSz="914400" eaLnBrk="1" hangingPunct="1">
              <a:lnSpc>
                <a:spcPct val="125000"/>
              </a:lnSpc>
              <a:buClrTx/>
              <a:buSzTx/>
              <a:buFontTx/>
              <a:buNone/>
              <a:defRPr/>
            </a:pPr>
            <a:endParaRPr kumimoji="1" lang="en-US" altLang="zh-CN" kern="1200" cap="none" spc="0" normalizeH="0" baseline="0" noProof="0">
              <a:solidFill>
                <a:schemeClr val="tx1"/>
              </a:solidFill>
              <a:latin typeface="Times New Roman" panose="02020603050405020304" pitchFamily="18" charset="0"/>
              <a:ea typeface="楷体_GB2312" pitchFamily="49" charset="-122"/>
              <a:cs typeface="+mn-cs"/>
            </a:endParaRPr>
          </a:p>
          <a:p>
            <a:pPr marR="0" defTabSz="914400" eaLnBrk="1" hangingPunct="1">
              <a:lnSpc>
                <a:spcPct val="125000"/>
              </a:lnSpc>
              <a:buClrTx/>
              <a:buSzTx/>
              <a:buFontTx/>
              <a:buNone/>
              <a:defRPr/>
            </a:pPr>
            <a:r>
              <a:rPr kumimoji="1" lang="en-US" altLang="zh-CN" kern="1200" cap="none" spc="0" normalizeH="0" baseline="0" noProof="0">
                <a:solidFill>
                  <a:schemeClr val="tx1"/>
                </a:solidFill>
                <a:latin typeface="Times New Roman" panose="02020603050405020304" pitchFamily="18" charset="0"/>
                <a:ea typeface="楷体_GB2312" pitchFamily="49" charset="-122"/>
                <a:cs typeface="+mn-cs"/>
              </a:rPr>
              <a:t>   return low;          // </a:t>
            </a:r>
            <a:r>
              <a:rPr kumimoji="1" lang="zh-CN" altLang="en-US" kern="1200" cap="none" spc="0" normalizeH="0" baseline="0" noProof="0">
                <a:solidFill>
                  <a:schemeClr val="tx1"/>
                </a:solidFill>
                <a:latin typeface="Times New Roman" panose="02020603050405020304" pitchFamily="18" charset="0"/>
                <a:ea typeface="楷体_GB2312" pitchFamily="49" charset="-122"/>
                <a:cs typeface="+mn-cs"/>
              </a:rPr>
              <a:t>返回枢轴所在位置</a:t>
            </a:r>
            <a:endParaRPr kumimoji="1" lang="zh-CN" altLang="en-US" kern="1200" cap="none" spc="0" normalizeH="0" baseline="0" noProof="0">
              <a:solidFill>
                <a:schemeClr val="tx1"/>
              </a:solidFill>
              <a:latin typeface="Times New Roman" panose="02020603050405020304" pitchFamily="18" charset="0"/>
              <a:ea typeface="楷体_GB2312" pitchFamily="49" charset="-122"/>
              <a:cs typeface="+mn-cs"/>
            </a:endParaRPr>
          </a:p>
          <a:p>
            <a:pPr marR="0" defTabSz="914400" eaLnBrk="1" hangingPunct="1">
              <a:lnSpc>
                <a:spcPct val="125000"/>
              </a:lnSpc>
              <a:buClrTx/>
              <a:buSzTx/>
              <a:buFontTx/>
              <a:buNone/>
              <a:defRPr/>
            </a:pPr>
            <a:r>
              <a:rPr kumimoji="1" lang="en-US" altLang="zh-CN" kern="1200" cap="none" spc="0" normalizeH="0" baseline="0" noProof="0">
                <a:solidFill>
                  <a:schemeClr val="tx1"/>
                </a:solidFill>
                <a:latin typeface="Times New Roman" panose="02020603050405020304" pitchFamily="18" charset="0"/>
                <a:ea typeface="楷体_GB2312" pitchFamily="49" charset="-122"/>
                <a:cs typeface="+mn-cs"/>
              </a:rPr>
              <a:t>} // Partition</a:t>
            </a:r>
            <a:endParaRPr kumimoji="1" lang="en-US" altLang="zh-CN" kern="1200" cap="none" spc="0" normalizeH="0" baseline="0" noProof="0">
              <a:solidFill>
                <a:schemeClr val="tx1"/>
              </a:solidFill>
              <a:latin typeface="Times New Roman" panose="02020603050405020304" pitchFamily="18" charset="0"/>
              <a:ea typeface="楷体_GB2312" pitchFamily="49" charset="-122"/>
              <a:cs typeface="+mn-cs"/>
            </a:endParaRPr>
          </a:p>
        </p:txBody>
      </p:sp>
      <p:grpSp>
        <p:nvGrpSpPr>
          <p:cNvPr id="2" name="Group 460"/>
          <p:cNvGrpSpPr/>
          <p:nvPr/>
        </p:nvGrpSpPr>
        <p:grpSpPr>
          <a:xfrm>
            <a:off x="4876800" y="1219200"/>
            <a:ext cx="2971800" cy="5029200"/>
            <a:chOff x="3072" y="768"/>
            <a:chExt cx="1872" cy="3168"/>
          </a:xfrm>
        </p:grpSpPr>
        <p:sp>
          <p:nvSpPr>
            <p:cNvPr id="13770" name="AutoShape 458"/>
            <p:cNvSpPr>
              <a:spLocks noChangeArrowheads="1"/>
            </p:cNvSpPr>
            <p:nvPr/>
          </p:nvSpPr>
          <p:spPr bwMode="auto">
            <a:xfrm>
              <a:off x="3072" y="768"/>
              <a:ext cx="1872" cy="1008"/>
            </a:xfrm>
            <a:prstGeom prst="wedgeRoundRectCallout">
              <a:avLst>
                <a:gd name="adj1" fmla="val -86537"/>
                <a:gd name="adj2" fmla="val 81449"/>
                <a:gd name="adj3" fmla="val 16667"/>
              </a:avLst>
            </a:prstGeom>
            <a:solidFill>
              <a:srgbClr val="FFFFCC"/>
            </a:solidFill>
            <a:ln w="9525">
              <a:noFill/>
              <a:miter lim="800000"/>
            </a:ln>
            <a:effectLst/>
          </p:spPr>
          <p:txBody>
            <a:bodyPr/>
            <a:lstStyle/>
            <a:p>
              <a:pPr marL="0" marR="0" lvl="0" indent="0" algn="l" defTabSz="914400" rtl="0" eaLnBrk="1" fontAlgn="base" latinLnBrk="0" hangingPunct="1">
                <a:lnSpc>
                  <a:spcPct val="125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0000FF"/>
                  </a:solidFill>
                  <a:effectLst/>
                  <a:uLnTx/>
                  <a:uFillTx/>
                  <a:latin typeface="Times New Roman" panose="02020603050405020304" pitchFamily="18" charset="0"/>
                  <a:ea typeface="楷体_GB2312" pitchFamily="49" charset="-122"/>
                  <a:cs typeface="+mn-cs"/>
                </a:rPr>
                <a:t>L.r[0]=L.r[low]; </a:t>
              </a:r>
              <a:endParaRPr kumimoji="1" lang="en-US" altLang="zh-CN" sz="2400" b="1" i="0" u="none" strike="noStrike" kern="1200" cap="none" spc="0" normalizeH="0" baseline="0" noProof="0">
                <a:ln>
                  <a:noFill/>
                </a:ln>
                <a:solidFill>
                  <a:srgbClr val="0000FF"/>
                </a:solidFill>
                <a:effectLst/>
                <a:uLnTx/>
                <a:uFillTx/>
                <a:latin typeface="Times New Roman" panose="02020603050405020304" pitchFamily="18" charset="0"/>
                <a:ea typeface="楷体_GB2312" pitchFamily="49" charset="-122"/>
                <a:cs typeface="+mn-cs"/>
              </a:endParaRPr>
            </a:p>
            <a:p>
              <a:pPr marL="0" marR="0" lvl="0" indent="0" algn="l" defTabSz="914400" rtl="0" eaLnBrk="1" fontAlgn="base" latinLnBrk="0" hangingPunct="1">
                <a:lnSpc>
                  <a:spcPct val="125000"/>
                </a:lnSpc>
                <a:spcBef>
                  <a:spcPct val="0"/>
                </a:spcBef>
                <a:spcAft>
                  <a:spcPct val="0"/>
                </a:spcAft>
                <a:buClrTx/>
                <a:buSzTx/>
                <a:buFontTx/>
                <a:buNone/>
                <a:defRPr/>
              </a:pPr>
              <a:r>
                <a:rPr kumimoji="1"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楷体_GB2312" pitchFamily="49" charset="-122"/>
                  <a:cs typeface="+mn-cs"/>
                </a:rPr>
                <a:t>L.r[low]=L.r[high];</a:t>
              </a:r>
              <a:r>
                <a:rPr kumimoji="1" lang="en-US" altLang="zh-CN" sz="2400" b="1" i="0" u="none" strike="noStrike" kern="1200" cap="none" spc="0" normalizeH="0" baseline="0" noProof="0">
                  <a:ln>
                    <a:noFill/>
                  </a:ln>
                  <a:solidFill>
                    <a:srgbClr val="0000FF"/>
                  </a:solidFill>
                  <a:effectLst/>
                  <a:uLnTx/>
                  <a:uFillTx/>
                  <a:latin typeface="Times New Roman" panose="02020603050405020304" pitchFamily="18" charset="0"/>
                  <a:ea typeface="楷体_GB2312" pitchFamily="49" charset="-122"/>
                  <a:cs typeface="+mn-cs"/>
                </a:rPr>
                <a:t> </a:t>
              </a:r>
              <a:endParaRPr kumimoji="1" lang="en-US" altLang="zh-CN" sz="2400" b="1" i="0" u="none" strike="noStrike" kern="1200" cap="none" spc="0" normalizeH="0" baseline="0" noProof="0">
                <a:ln>
                  <a:noFill/>
                </a:ln>
                <a:solidFill>
                  <a:srgbClr val="0000FF"/>
                </a:solidFill>
                <a:effectLst/>
                <a:uLnTx/>
                <a:uFillTx/>
                <a:latin typeface="Times New Roman" panose="02020603050405020304" pitchFamily="18" charset="0"/>
                <a:ea typeface="楷体_GB2312" pitchFamily="49" charset="-122"/>
                <a:cs typeface="+mn-cs"/>
              </a:endParaRPr>
            </a:p>
            <a:p>
              <a:pPr marL="0" marR="0" lvl="0" indent="0" algn="l" defTabSz="914400" rtl="0" eaLnBrk="1" fontAlgn="base" latinLnBrk="0" hangingPunct="1">
                <a:lnSpc>
                  <a:spcPct val="125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L.r[high]</a:t>
              </a:r>
              <a:r>
                <a:rPr kumimoji="1" lang="en-US" altLang="zh-CN" sz="2400" b="1" i="0" u="none" strike="noStrike" kern="1200" cap="none" spc="0" normalizeH="0" baseline="0" noProof="0">
                  <a:ln>
                    <a:noFill/>
                  </a:ln>
                  <a:solidFill>
                    <a:srgbClr val="0000FF"/>
                  </a:solidFill>
                  <a:effectLst/>
                  <a:uLnTx/>
                  <a:uFillTx/>
                  <a:latin typeface="Times New Roman" panose="02020603050405020304" pitchFamily="18" charset="0"/>
                  <a:ea typeface="楷体_GB2312" pitchFamily="49" charset="-122"/>
                  <a:cs typeface="+mn-cs"/>
                </a:rPr>
                <a:t>=L.r[0]; </a:t>
              </a:r>
              <a:endParaRPr kumimoji="1" lang="en-US" altLang="zh-CN" sz="2400" b="1" i="0" u="none" strike="noStrike" kern="1200" cap="none" spc="0" normalizeH="0" baseline="0" noProof="0">
                <a:ln>
                  <a:noFill/>
                </a:ln>
                <a:solidFill>
                  <a:srgbClr val="0000FF"/>
                </a:solidFill>
                <a:effectLst/>
                <a:uLnTx/>
                <a:uFillTx/>
                <a:latin typeface="Times New Roman" panose="02020603050405020304" pitchFamily="18" charset="0"/>
                <a:ea typeface="楷体_GB2312" pitchFamily="49" charset="-122"/>
                <a:cs typeface="+mn-cs"/>
              </a:endParaRPr>
            </a:p>
            <a:p>
              <a:pPr marL="0" marR="0" lvl="0" indent="0" algn="ctr" defTabSz="914400" rtl="0" eaLnBrk="1" fontAlgn="base" latinLnBrk="0" hangingPunct="1">
                <a:lnSpc>
                  <a:spcPct val="125000"/>
                </a:lnSpc>
                <a:spcBef>
                  <a:spcPct val="0"/>
                </a:spcBef>
                <a:spcAft>
                  <a:spcPct val="0"/>
                </a:spcAft>
                <a:buClrTx/>
                <a:buSzTx/>
                <a:buFontTx/>
                <a:buNone/>
                <a:defRPr/>
              </a:pPr>
              <a:endParaRPr kumimoji="1" lang="en-US" altLang="zh-CN" sz="2400" b="1" i="0" u="none" strike="noStrike" kern="1200" cap="none" spc="0" normalizeH="0" baseline="0" noProof="0">
                <a:ln>
                  <a:noFill/>
                </a:ln>
                <a:solidFill>
                  <a:srgbClr val="0000FF"/>
                </a:solidFill>
                <a:effectLst/>
                <a:uLnTx/>
                <a:uFillTx/>
                <a:latin typeface="Times New Roman" panose="02020603050405020304" pitchFamily="18" charset="0"/>
                <a:ea typeface="楷体_GB2312" pitchFamily="49" charset="-122"/>
                <a:cs typeface="+mn-cs"/>
              </a:endParaRPr>
            </a:p>
          </p:txBody>
        </p:sp>
        <p:sp>
          <p:nvSpPr>
            <p:cNvPr id="13771" name="AutoShape 459"/>
            <p:cNvSpPr>
              <a:spLocks noChangeArrowheads="1"/>
            </p:cNvSpPr>
            <p:nvPr/>
          </p:nvSpPr>
          <p:spPr bwMode="auto">
            <a:xfrm>
              <a:off x="3072" y="2928"/>
              <a:ext cx="1872" cy="1008"/>
            </a:xfrm>
            <a:prstGeom prst="wedgeRoundRectCallout">
              <a:avLst>
                <a:gd name="adj1" fmla="val -86537"/>
                <a:gd name="adj2" fmla="val -47125"/>
                <a:gd name="adj3" fmla="val 16667"/>
              </a:avLst>
            </a:prstGeom>
            <a:solidFill>
              <a:srgbClr val="FFFFCC"/>
            </a:solidFill>
            <a:ln w="9525">
              <a:noFill/>
              <a:miter lim="800000"/>
            </a:ln>
            <a:effectLst/>
          </p:spPr>
          <p:txBody>
            <a:bodyPr/>
            <a:lstStyle/>
            <a:p>
              <a:pPr marL="0" marR="0" lvl="0" indent="0" algn="l" defTabSz="914400" rtl="0" eaLnBrk="1" fontAlgn="base" latinLnBrk="0" hangingPunct="1">
                <a:lnSpc>
                  <a:spcPct val="125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0000FF"/>
                  </a:solidFill>
                  <a:effectLst/>
                  <a:uLnTx/>
                  <a:uFillTx/>
                  <a:latin typeface="Times New Roman" panose="02020603050405020304" pitchFamily="18" charset="0"/>
                  <a:ea typeface="楷体_GB2312" pitchFamily="49" charset="-122"/>
                  <a:cs typeface="+mn-cs"/>
                </a:rPr>
                <a:t>L.r[0]=L.r[low]; </a:t>
              </a:r>
              <a:endParaRPr kumimoji="1" lang="en-US" altLang="zh-CN" sz="2400" b="1" i="0" u="none" strike="noStrike" kern="1200" cap="none" spc="0" normalizeH="0" baseline="0" noProof="0">
                <a:ln>
                  <a:noFill/>
                </a:ln>
                <a:solidFill>
                  <a:srgbClr val="0000FF"/>
                </a:solidFill>
                <a:effectLst/>
                <a:uLnTx/>
                <a:uFillTx/>
                <a:latin typeface="Times New Roman" panose="02020603050405020304" pitchFamily="18" charset="0"/>
                <a:ea typeface="楷体_GB2312" pitchFamily="49" charset="-122"/>
                <a:cs typeface="+mn-cs"/>
              </a:endParaRPr>
            </a:p>
            <a:p>
              <a:pPr marL="0" marR="0" lvl="0" indent="0" algn="l" defTabSz="914400" rtl="0" eaLnBrk="1" fontAlgn="base" latinLnBrk="0" hangingPunct="1">
                <a:lnSpc>
                  <a:spcPct val="125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L.r[low]</a:t>
              </a:r>
              <a:r>
                <a:rPr kumimoji="1" lang="en-US" altLang="zh-CN" sz="2400" b="1" i="0" u="none" strike="noStrike" kern="1200" cap="none" spc="0" normalizeH="0" baseline="0" noProof="0">
                  <a:ln>
                    <a:noFill/>
                  </a:ln>
                  <a:solidFill>
                    <a:srgbClr val="0000FF"/>
                  </a:solidFill>
                  <a:effectLst/>
                  <a:uLnTx/>
                  <a:uFillTx/>
                  <a:latin typeface="Times New Roman" panose="02020603050405020304" pitchFamily="18" charset="0"/>
                  <a:ea typeface="楷体_GB2312" pitchFamily="49" charset="-122"/>
                  <a:cs typeface="+mn-cs"/>
                </a:rPr>
                <a:t>=L.r[high]; </a:t>
              </a:r>
              <a:endParaRPr kumimoji="1" lang="en-US" altLang="zh-CN" sz="2400" b="1" i="0" u="none" strike="noStrike" kern="1200" cap="none" spc="0" normalizeH="0" baseline="0" noProof="0">
                <a:ln>
                  <a:noFill/>
                </a:ln>
                <a:solidFill>
                  <a:srgbClr val="0000FF"/>
                </a:solidFill>
                <a:effectLst/>
                <a:uLnTx/>
                <a:uFillTx/>
                <a:latin typeface="Times New Roman" panose="02020603050405020304" pitchFamily="18" charset="0"/>
                <a:ea typeface="楷体_GB2312" pitchFamily="49" charset="-122"/>
                <a:cs typeface="+mn-cs"/>
              </a:endParaRPr>
            </a:p>
            <a:p>
              <a:pPr marL="0" marR="0" lvl="0" indent="0" algn="l" defTabSz="914400" rtl="0" eaLnBrk="1" fontAlgn="base" latinLnBrk="0" hangingPunct="1">
                <a:lnSpc>
                  <a:spcPct val="125000"/>
                </a:lnSpc>
                <a:spcBef>
                  <a:spcPct val="0"/>
                </a:spcBef>
                <a:spcAft>
                  <a:spcPct val="0"/>
                </a:spcAft>
                <a:buClrTx/>
                <a:buSzTx/>
                <a:buFontTx/>
                <a:buNone/>
                <a:defRPr/>
              </a:pPr>
              <a:r>
                <a:rPr kumimoji="1"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楷体_GB2312" pitchFamily="49" charset="-122"/>
                  <a:cs typeface="+mn-cs"/>
                </a:rPr>
                <a:t>L.r[high]=L.r[0];</a:t>
              </a:r>
              <a:r>
                <a:rPr kumimoji="1" lang="en-US" altLang="zh-CN" sz="2400" b="1" i="0" u="none" strike="noStrike" kern="1200" cap="none" spc="0" normalizeH="0" baseline="0" noProof="0">
                  <a:ln>
                    <a:noFill/>
                  </a:ln>
                  <a:solidFill>
                    <a:srgbClr val="0000FF"/>
                  </a:solidFill>
                  <a:effectLst/>
                  <a:uLnTx/>
                  <a:uFillTx/>
                  <a:latin typeface="Times New Roman" panose="02020603050405020304" pitchFamily="18" charset="0"/>
                  <a:ea typeface="楷体_GB2312" pitchFamily="49" charset="-122"/>
                  <a:cs typeface="+mn-cs"/>
                </a:rPr>
                <a:t> </a:t>
              </a:r>
              <a:endParaRPr kumimoji="1" lang="en-US" altLang="zh-CN" sz="2400" b="1" i="0" u="none" strike="noStrike" kern="1200" cap="none" spc="0" normalizeH="0" baseline="0" noProof="0">
                <a:ln>
                  <a:noFill/>
                </a:ln>
                <a:solidFill>
                  <a:srgbClr val="0000FF"/>
                </a:solidFill>
                <a:effectLst/>
                <a:uLnTx/>
                <a:uFillTx/>
                <a:latin typeface="Times New Roman" panose="02020603050405020304" pitchFamily="18" charset="0"/>
                <a:ea typeface="楷体_GB2312" pitchFamily="49" charset="-122"/>
                <a:cs typeface="+mn-cs"/>
              </a:endParaRPr>
            </a:p>
            <a:p>
              <a:pPr marL="0" marR="0" lvl="0" indent="0" algn="ctr" defTabSz="914400" rtl="0" eaLnBrk="1" fontAlgn="base" latinLnBrk="0" hangingPunct="1">
                <a:lnSpc>
                  <a:spcPct val="125000"/>
                </a:lnSpc>
                <a:spcBef>
                  <a:spcPct val="0"/>
                </a:spcBef>
                <a:spcAft>
                  <a:spcPct val="0"/>
                </a:spcAft>
                <a:buClrTx/>
                <a:buSzTx/>
                <a:buFontTx/>
                <a:buNone/>
                <a:defRPr/>
              </a:pPr>
              <a:endParaRPr kumimoji="1" lang="en-US" altLang="zh-CN" sz="2400" b="1" i="0" u="none" strike="noStrike" kern="1200" cap="none" spc="0" normalizeH="0" baseline="0" noProof="0">
                <a:ln>
                  <a:noFill/>
                </a:ln>
                <a:solidFill>
                  <a:srgbClr val="0000FF"/>
                </a:solidFill>
                <a:effectLst/>
                <a:uLnTx/>
                <a:uFillTx/>
                <a:latin typeface="Times New Roman" panose="02020603050405020304" pitchFamily="18" charset="0"/>
                <a:ea typeface="楷体_GB2312" pitchFamily="49" charset="-122"/>
                <a:cs typeface="+mn-cs"/>
              </a:endParaRPr>
            </a:p>
          </p:txBody>
        </p:sp>
      </p:grpSp>
      <p:sp>
        <p:nvSpPr>
          <p:cNvPr id="13773" name="Rectangle 461"/>
          <p:cNvSpPr/>
          <p:nvPr/>
        </p:nvSpPr>
        <p:spPr>
          <a:xfrm>
            <a:off x="609600" y="974725"/>
            <a:ext cx="2303463" cy="549275"/>
          </a:xfrm>
          <a:prstGeom prst="rect">
            <a:avLst/>
          </a:prstGeom>
          <a:noFill/>
          <a:ln w="9525">
            <a:noFill/>
          </a:ln>
        </p:spPr>
        <p:txBody>
          <a:bodyPr wrap="none">
            <a:spAutoFit/>
          </a:bodyPr>
          <a:p>
            <a:pPr eaLnBrk="1" hangingPunct="1">
              <a:lnSpc>
                <a:spcPct val="125000"/>
              </a:lnSpc>
            </a:pPr>
            <a:r>
              <a:rPr lang="en-US" altLang="zh-CN" dirty="0">
                <a:latin typeface="Times New Roman" panose="02020603050405020304" pitchFamily="18" charset="0"/>
              </a:rPr>
              <a:t>L.r[0]=L.r[low];</a:t>
            </a:r>
            <a:endParaRPr lang="en-US" altLang="zh-CN" dirty="0">
              <a:latin typeface="Times New Roman" panose="02020603050405020304" pitchFamily="18" charset="0"/>
            </a:endParaRPr>
          </a:p>
        </p:txBody>
      </p:sp>
      <p:sp>
        <p:nvSpPr>
          <p:cNvPr id="13774" name="Rectangle 462"/>
          <p:cNvSpPr/>
          <p:nvPr/>
        </p:nvSpPr>
        <p:spPr>
          <a:xfrm>
            <a:off x="609600" y="5089525"/>
            <a:ext cx="2379663" cy="549275"/>
          </a:xfrm>
          <a:prstGeom prst="rect">
            <a:avLst/>
          </a:prstGeom>
          <a:noFill/>
          <a:ln w="9525">
            <a:noFill/>
          </a:ln>
        </p:spPr>
        <p:txBody>
          <a:bodyPr wrap="none">
            <a:spAutoFit/>
          </a:bodyPr>
          <a:p>
            <a:pPr eaLnBrk="1" hangingPunct="1">
              <a:lnSpc>
                <a:spcPct val="125000"/>
              </a:lnSpc>
            </a:pPr>
            <a:r>
              <a:rPr lang="en-US" altLang="zh-CN" dirty="0">
                <a:latin typeface="Times New Roman" panose="02020603050405020304" pitchFamily="18" charset="0"/>
              </a:rPr>
              <a:t>L.r[low]=L.r[0]; </a:t>
            </a:r>
            <a:endParaRPr lang="en-US" altLang="zh-CN" dirty="0">
              <a:latin typeface="Times New Roman" panose="02020603050405020304" pitchFamily="18" charset="0"/>
            </a:endParaRPr>
          </a:p>
        </p:txBody>
      </p:sp>
      <p:sp useBgFill="1">
        <p:nvSpPr>
          <p:cNvPr id="13775" name="Rectangle 463"/>
          <p:cNvSpPr>
            <a:spLocks noChangeArrowheads="1"/>
          </p:cNvSpPr>
          <p:nvPr/>
        </p:nvSpPr>
        <p:spPr bwMode="auto">
          <a:xfrm>
            <a:off x="963613" y="3335338"/>
            <a:ext cx="7810500" cy="403225"/>
          </a:xfrm>
          <a:prstGeom prst="rect">
            <a:avLst/>
          </a:prstGeom>
          <a:ln w="9525">
            <a:noFill/>
            <a:miter lim="800000"/>
          </a:ln>
          <a:effectLst/>
        </p:spPr>
        <p:txBody>
          <a:bodyPr wrap="none">
            <a:spAutoFit/>
          </a:bodyPr>
          <a:lstStyle/>
          <a:p>
            <a:pPr marL="0" marR="0" lvl="0" indent="0" algn="l" defTabSz="914400" rtl="0" eaLnBrk="1" fontAlgn="base" latinLnBrk="0" hangingPunct="1">
              <a:lnSpc>
                <a:spcPct val="85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33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L.r[low] = L.r[high];</a:t>
            </a:r>
            <a:r>
              <a:rPr kumimoji="1"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楷体_GB2312" pitchFamily="49" charset="-122"/>
                <a:cs typeface="+mn-cs"/>
              </a:rPr>
              <a:t>  // </a:t>
            </a:r>
            <a:r>
              <a:rPr kumimoji="1"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楷体_GB2312" pitchFamily="49" charset="-122"/>
                <a:cs typeface="+mn-cs"/>
              </a:rPr>
              <a:t>将比枢轴小的记录移到低端           </a:t>
            </a:r>
            <a:endParaRPr kumimoji="1"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楷体_GB2312" pitchFamily="49" charset="-122"/>
              <a:cs typeface="+mn-cs"/>
            </a:endParaRPr>
          </a:p>
        </p:txBody>
      </p:sp>
      <p:sp useBgFill="1">
        <p:nvSpPr>
          <p:cNvPr id="13776" name="Rectangle 464"/>
          <p:cNvSpPr>
            <a:spLocks noChangeArrowheads="1"/>
          </p:cNvSpPr>
          <p:nvPr/>
        </p:nvSpPr>
        <p:spPr bwMode="auto">
          <a:xfrm>
            <a:off x="952500" y="4262438"/>
            <a:ext cx="7810500" cy="403225"/>
          </a:xfrm>
          <a:prstGeom prst="rect">
            <a:avLst/>
          </a:prstGeom>
          <a:ln w="9525">
            <a:noFill/>
            <a:miter lim="800000"/>
          </a:ln>
          <a:effectLst/>
        </p:spPr>
        <p:txBody>
          <a:bodyPr wrap="none">
            <a:spAutoFit/>
          </a:bodyPr>
          <a:lstStyle/>
          <a:p>
            <a:pPr marL="0" marR="0" lvl="0" indent="0" algn="l" defTabSz="914400" rtl="0" eaLnBrk="1" fontAlgn="base" latinLnBrk="0" hangingPunct="1">
              <a:lnSpc>
                <a:spcPct val="85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3300"/>
                </a:solidFill>
                <a:effectLst>
                  <a:outerShdw blurRad="38100" dist="38100" dir="2700000" algn="tl">
                    <a:srgbClr val="C0C0C0"/>
                  </a:outerShdw>
                </a:effectLst>
                <a:uLnTx/>
                <a:uFillTx/>
                <a:latin typeface="Times New Roman" panose="02020603050405020304" pitchFamily="18" charset="0"/>
                <a:ea typeface="楷体_GB2312" pitchFamily="49" charset="-122"/>
                <a:cs typeface="+mn-cs"/>
              </a:rPr>
              <a:t>L.r[high] = L.r[low];</a:t>
            </a:r>
            <a:r>
              <a:rPr kumimoji="1"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楷体_GB2312" pitchFamily="49" charset="-122"/>
                <a:cs typeface="+mn-cs"/>
              </a:rPr>
              <a:t>  // </a:t>
            </a:r>
            <a:r>
              <a:rPr kumimoji="1"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楷体_GB2312" pitchFamily="49" charset="-122"/>
                <a:cs typeface="+mn-cs"/>
              </a:rPr>
              <a:t>将比枢轴大的记录移到高端           </a:t>
            </a:r>
            <a:endParaRPr kumimoji="1"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楷体_GB2312" pitchFamily="49" charset="-122"/>
              <a:cs typeface="+mn-cs"/>
            </a:endParaRPr>
          </a:p>
        </p:txBody>
      </p:sp>
      <p:sp>
        <p:nvSpPr>
          <p:cNvPr id="13777" name="Rectangle 465"/>
          <p:cNvSpPr>
            <a:spLocks noChangeArrowheads="1"/>
          </p:cNvSpPr>
          <p:nvPr/>
        </p:nvSpPr>
        <p:spPr bwMode="auto">
          <a:xfrm>
            <a:off x="8474075" y="6526213"/>
            <a:ext cx="642938" cy="403225"/>
          </a:xfrm>
          <a:prstGeom prst="rect">
            <a:avLst/>
          </a:prstGeom>
          <a:noFill/>
          <a:ln w="9525">
            <a:noFill/>
            <a:miter lim="800000"/>
          </a:ln>
          <a:effectLst/>
        </p:spPr>
        <p:txBody>
          <a:bodyPr wrap="none">
            <a:spAutoFit/>
          </a:bodyPr>
          <a:lstStyle/>
          <a:p>
            <a:pPr marL="0" marR="0" lvl="0" indent="0" algn="l" defTabSz="914400" rtl="0" eaLnBrk="1" fontAlgn="base" latinLnBrk="0" hangingPunct="1">
              <a:lnSpc>
                <a:spcPct val="85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▲3</a:t>
            </a:r>
            <a:endParaRPr kumimoji="1" lang="en-US" altLang="zh-CN" sz="2400" b="1" i="0"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endParaRPr>
          </a:p>
        </p:txBody>
      </p:sp>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773"/>
                                        </p:tgtEl>
                                        <p:attrNameLst>
                                          <p:attrName>style.visibility</p:attrName>
                                        </p:attrNameLst>
                                      </p:cBhvr>
                                      <p:to>
                                        <p:strVal val="visible"/>
                                      </p:to>
                                    </p:set>
                                    <p:animEffect transition="in" filter="wipe(left)">
                                      <p:cBhvr>
                                        <p:cTn id="12" dur="500"/>
                                        <p:tgtEl>
                                          <p:spTgt spid="1377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774"/>
                                        </p:tgtEl>
                                        <p:attrNameLst>
                                          <p:attrName>style.visibility</p:attrName>
                                        </p:attrNameLst>
                                      </p:cBhvr>
                                      <p:to>
                                        <p:strVal val="visible"/>
                                      </p:to>
                                    </p:set>
                                    <p:animEffect transition="in" filter="wipe(left)">
                                      <p:cBhvr>
                                        <p:cTn id="17" dur="500"/>
                                        <p:tgtEl>
                                          <p:spTgt spid="1377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775"/>
                                        </p:tgtEl>
                                        <p:attrNameLst>
                                          <p:attrName>style.visibility</p:attrName>
                                        </p:attrNameLst>
                                      </p:cBhvr>
                                      <p:to>
                                        <p:strVal val="visible"/>
                                      </p:to>
                                    </p:set>
                                    <p:animEffect transition="in" filter="wipe(left)">
                                      <p:cBhvr>
                                        <p:cTn id="22" dur="500"/>
                                        <p:tgtEl>
                                          <p:spTgt spid="1377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776"/>
                                        </p:tgtEl>
                                        <p:attrNameLst>
                                          <p:attrName>style.visibility</p:attrName>
                                        </p:attrNameLst>
                                      </p:cBhvr>
                                      <p:to>
                                        <p:strVal val="visible"/>
                                      </p:to>
                                    </p:set>
                                    <p:animEffect transition="in" filter="wipe(left)">
                                      <p:cBhvr>
                                        <p:cTn id="27" dur="500"/>
                                        <p:tgtEl>
                                          <p:spTgt spid="137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73" grpId="0"/>
      <p:bldP spid="13774" grpId="0"/>
      <p:bldP spid="13775" grpId="0" animBg="1"/>
      <p:bldP spid="1377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EBFA">
                <a:alpha val="100000"/>
              </a:srgbClr>
            </a:gs>
            <a:gs pos="30000">
              <a:srgbClr val="C4D6EB">
                <a:alpha val="100000"/>
              </a:srgbClr>
            </a:gs>
            <a:gs pos="60001">
              <a:srgbClr val="85C2FF">
                <a:alpha val="100000"/>
              </a:srgbClr>
            </a:gs>
            <a:gs pos="100000">
              <a:srgbClr val="5E9EFF">
                <a:alpha val="100000"/>
              </a:srgbClr>
            </a:gs>
          </a:gsLst>
          <a:lin ang="18900000" scaled="1"/>
          <a:tileRect/>
        </a:gradFill>
        <a:effectLst/>
      </p:bgPr>
    </p:bg>
    <p:spTree>
      <p:nvGrpSpPr>
        <p:cNvPr id="1" name=""/>
        <p:cNvGrpSpPr/>
        <p:nvPr/>
      </p:nvGrpSpPr>
      <p:grpSpPr/>
      <p:sp>
        <p:nvSpPr>
          <p:cNvPr id="14895" name="Text Box 559"/>
          <p:cNvSpPr txBox="1"/>
          <p:nvPr/>
        </p:nvSpPr>
        <p:spPr>
          <a:xfrm>
            <a:off x="76200" y="1905000"/>
            <a:ext cx="3048000" cy="457200"/>
          </a:xfrm>
          <a:prstGeom prst="rect">
            <a:avLst/>
          </a:prstGeom>
          <a:noFill/>
          <a:ln w="9525">
            <a:noFill/>
          </a:ln>
        </p:spPr>
        <p:txBody>
          <a:bodyPr>
            <a:spAutoFit/>
          </a:bodyPr>
          <a:p>
            <a:pPr eaLnBrk="1" hangingPunct="1">
              <a:spcBef>
                <a:spcPct val="50000"/>
              </a:spcBef>
            </a:pPr>
            <a:r>
              <a:rPr lang="zh-CN" altLang="en-US" dirty="0">
                <a:solidFill>
                  <a:schemeClr val="tx1"/>
                </a:solidFill>
                <a:latin typeface="华文中宋" pitchFamily="2" charset="-122"/>
                <a:ea typeface="华文中宋" pitchFamily="2" charset="-122"/>
              </a:rPr>
              <a:t>快速排序过程  </a:t>
            </a:r>
            <a:endParaRPr lang="zh-CN" altLang="en-US" dirty="0">
              <a:solidFill>
                <a:schemeClr val="tx1"/>
              </a:solidFill>
              <a:latin typeface="华文中宋" pitchFamily="2" charset="-122"/>
              <a:ea typeface="华文中宋" pitchFamily="2" charset="-122"/>
            </a:endParaRPr>
          </a:p>
        </p:txBody>
      </p:sp>
      <p:sp>
        <p:nvSpPr>
          <p:cNvPr id="19459" name="Text Box 560"/>
          <p:cNvSpPr txBox="1"/>
          <p:nvPr/>
        </p:nvSpPr>
        <p:spPr>
          <a:xfrm>
            <a:off x="76200" y="457200"/>
            <a:ext cx="2089150" cy="457200"/>
          </a:xfrm>
          <a:prstGeom prst="rect">
            <a:avLst/>
          </a:prstGeom>
          <a:noFill/>
          <a:ln w="25400">
            <a:noFill/>
          </a:ln>
        </p:spPr>
        <p:txBody>
          <a:bodyPr wrap="none" lIns="91416" tIns="45710" rIns="91416" bIns="45710">
            <a:spAutoFit/>
          </a:bodyPr>
          <a:p>
            <a:pPr eaLnBrk="1" hangingPunct="1">
              <a:spcBef>
                <a:spcPct val="50000"/>
              </a:spcBef>
            </a:pPr>
            <a:r>
              <a:rPr lang="en-US" altLang="zh-CN" dirty="0">
                <a:solidFill>
                  <a:schemeClr val="tx1"/>
                </a:solidFill>
                <a:latin typeface="Times New Roman" panose="02020603050405020304" pitchFamily="18" charset="0"/>
                <a:ea typeface="华文中宋" pitchFamily="2" charset="-122"/>
              </a:rPr>
              <a:t> 3</a:t>
            </a:r>
            <a:r>
              <a:rPr lang="zh-CN" altLang="en-US" dirty="0">
                <a:solidFill>
                  <a:schemeClr val="tx1"/>
                </a:solidFill>
                <a:latin typeface="Times New Roman" panose="02020603050405020304" pitchFamily="18" charset="0"/>
                <a:ea typeface="华文中宋" pitchFamily="2" charset="-122"/>
              </a:rPr>
              <a:t>、快速排序  </a:t>
            </a:r>
            <a:endParaRPr lang="zh-CN" altLang="en-US" dirty="0">
              <a:solidFill>
                <a:schemeClr val="tx1"/>
              </a:solidFill>
              <a:latin typeface="Times New Roman" panose="02020603050405020304" pitchFamily="18" charset="0"/>
              <a:ea typeface="华文中宋" pitchFamily="2" charset="-122"/>
            </a:endParaRPr>
          </a:p>
        </p:txBody>
      </p:sp>
      <p:sp>
        <p:nvSpPr>
          <p:cNvPr id="14897" name="Text Box 561"/>
          <p:cNvSpPr txBox="1"/>
          <p:nvPr/>
        </p:nvSpPr>
        <p:spPr>
          <a:xfrm>
            <a:off x="76200" y="898525"/>
            <a:ext cx="8855075" cy="1006475"/>
          </a:xfrm>
          <a:prstGeom prst="rect">
            <a:avLst/>
          </a:prstGeom>
          <a:noFill/>
          <a:ln w="9525">
            <a:noFill/>
          </a:ln>
        </p:spPr>
        <p:txBody>
          <a:bodyPr>
            <a:spAutoFit/>
          </a:bodyPr>
          <a:p>
            <a:pPr eaLnBrk="1" hangingPunct="1">
              <a:lnSpc>
                <a:spcPct val="125000"/>
              </a:lnSpc>
            </a:pPr>
            <a:r>
              <a:rPr lang="en-US" altLang="zh-CN" dirty="0">
                <a:solidFill>
                  <a:schemeClr val="tx1"/>
                </a:solidFill>
                <a:latin typeface="Times New Roman" panose="02020603050405020304" pitchFamily="18" charset="0"/>
                <a:ea typeface="华文中宋" pitchFamily="2" charset="-122"/>
              </a:rPr>
              <a:t>        </a:t>
            </a:r>
            <a:r>
              <a:rPr lang="zh-CN" altLang="en-US" dirty="0">
                <a:solidFill>
                  <a:schemeClr val="tx1"/>
                </a:solidFill>
                <a:latin typeface="Times New Roman" panose="02020603050405020304" pitchFamily="18" charset="0"/>
                <a:ea typeface="华文中宋" pitchFamily="2" charset="-122"/>
              </a:rPr>
              <a:t>首先对无序的记录序列进行“一次划分”，之后分别对分割 </a:t>
            </a:r>
            <a:endParaRPr lang="zh-CN" altLang="en-US" dirty="0">
              <a:solidFill>
                <a:schemeClr val="tx1"/>
              </a:solidFill>
              <a:latin typeface="Times New Roman" panose="02020603050405020304" pitchFamily="18" charset="0"/>
              <a:ea typeface="华文中宋" pitchFamily="2" charset="-122"/>
            </a:endParaRPr>
          </a:p>
          <a:p>
            <a:pPr eaLnBrk="1" hangingPunct="1">
              <a:lnSpc>
                <a:spcPct val="125000"/>
              </a:lnSpc>
            </a:pPr>
            <a:r>
              <a:rPr lang="zh-CN" altLang="en-US" dirty="0">
                <a:solidFill>
                  <a:schemeClr val="tx1"/>
                </a:solidFill>
                <a:latin typeface="Times New Roman" panose="02020603050405020304" pitchFamily="18" charset="0"/>
                <a:ea typeface="华文中宋" pitchFamily="2" charset="-122"/>
              </a:rPr>
              <a:t>所得两个子序列“递归”进行一趟快速排序。</a:t>
            </a:r>
            <a:endParaRPr lang="zh-CN" altLang="en-US" dirty="0">
              <a:solidFill>
                <a:schemeClr val="tx1"/>
              </a:solidFill>
              <a:latin typeface="Times New Roman" panose="02020603050405020304" pitchFamily="18" charset="0"/>
              <a:ea typeface="华文中宋" pitchFamily="2" charset="-122"/>
            </a:endParaRPr>
          </a:p>
        </p:txBody>
      </p:sp>
      <p:sp>
        <p:nvSpPr>
          <p:cNvPr id="14898" name="Text Box 562"/>
          <p:cNvSpPr txBox="1"/>
          <p:nvPr/>
        </p:nvSpPr>
        <p:spPr>
          <a:xfrm>
            <a:off x="1143000" y="2514600"/>
            <a:ext cx="6248400" cy="528638"/>
          </a:xfrm>
          <a:prstGeom prst="rect">
            <a:avLst/>
          </a:prstGeom>
          <a:gradFill rotWithShape="0">
            <a:gsLst>
              <a:gs pos="0">
                <a:srgbClr val="FF3300"/>
              </a:gs>
              <a:gs pos="50000">
                <a:srgbClr val="FFFFCC"/>
              </a:gs>
              <a:gs pos="100000">
                <a:srgbClr val="FF3300"/>
              </a:gs>
            </a:gsLst>
            <a:lin ang="5400000" scaled="1"/>
            <a:tileRect/>
          </a:gradFill>
          <a:ln w="9525" cap="flat" cmpd="sng">
            <a:solidFill>
              <a:srgbClr val="003300"/>
            </a:solidFill>
            <a:prstDash val="solid"/>
            <a:miter/>
            <a:headEnd type="none" w="med" len="med"/>
            <a:tailEnd type="none" w="med" len="med"/>
          </a:ln>
        </p:spPr>
        <p:txBody>
          <a:bodyPr>
            <a:spAutoFit/>
          </a:bodyPr>
          <a:p>
            <a:pPr algn="ctr" eaLnBrk="1" hangingPunct="1">
              <a:spcBef>
                <a:spcPct val="50000"/>
              </a:spcBef>
            </a:pPr>
            <a:r>
              <a:rPr lang="zh-CN" altLang="en-US" sz="2800" dirty="0">
                <a:solidFill>
                  <a:schemeClr val="tx1"/>
                </a:solidFill>
                <a:latin typeface="Times New Roman" panose="02020603050405020304" pitchFamily="18" charset="0"/>
                <a:ea typeface="华文中宋" pitchFamily="2" charset="-122"/>
              </a:rPr>
              <a:t>无 序 的 记 录 序 列</a:t>
            </a:r>
            <a:endParaRPr lang="zh-CN" altLang="en-US" sz="2800" dirty="0">
              <a:solidFill>
                <a:schemeClr val="tx1"/>
              </a:solidFill>
              <a:latin typeface="Times New Roman" panose="02020603050405020304" pitchFamily="18" charset="0"/>
              <a:ea typeface="华文中宋" pitchFamily="2" charset="-122"/>
            </a:endParaRPr>
          </a:p>
        </p:txBody>
      </p:sp>
      <p:sp>
        <p:nvSpPr>
          <p:cNvPr id="14899" name="Text Box 563"/>
          <p:cNvSpPr txBox="1">
            <a:spLocks noChangeArrowheads="1"/>
          </p:cNvSpPr>
          <p:nvPr/>
        </p:nvSpPr>
        <p:spPr bwMode="auto">
          <a:xfrm>
            <a:off x="838200" y="3595688"/>
            <a:ext cx="3330575" cy="531813"/>
          </a:xfrm>
          <a:prstGeom prst="rect">
            <a:avLst/>
          </a:prstGeom>
          <a:gradFill rotWithShape="0">
            <a:gsLst>
              <a:gs pos="0">
                <a:schemeClr val="accent1"/>
              </a:gs>
              <a:gs pos="50000">
                <a:srgbClr val="FFFFFF"/>
              </a:gs>
              <a:gs pos="100000">
                <a:schemeClr val="accent1"/>
              </a:gs>
            </a:gsLst>
            <a:lin ang="5400000" scaled="1"/>
          </a:gradFill>
          <a:ln w="12700">
            <a:solidFill>
              <a:schemeClr val="tx1"/>
            </a:solidFill>
            <a:miter lim="800000"/>
          </a:ln>
          <a:effectLst/>
        </p:spPr>
        <p:txBody>
          <a:bodyPr>
            <a:spAutoFit/>
          </a:bodyPr>
          <a:lstStyle/>
          <a:p>
            <a:pPr marR="0" defTabSz="914400" eaLnBrk="1" hangingPunct="1">
              <a:spcBef>
                <a:spcPct val="50000"/>
              </a:spcBef>
              <a:buClrTx/>
              <a:buSzTx/>
              <a:buFontTx/>
              <a:buNone/>
              <a:defRPr/>
            </a:pPr>
            <a:r>
              <a:rPr kumimoji="1" lang="zh-CN" altLang="en-US" sz="2800" kern="1200" cap="none" spc="0" normalizeH="0" baseline="0" noProof="0">
                <a:solidFill>
                  <a:schemeClr val="tx1"/>
                </a:solidFill>
                <a:latin typeface="Times New Roman" panose="02020603050405020304" pitchFamily="18" charset="0"/>
                <a:ea typeface="华文中宋" pitchFamily="2" charset="-122"/>
                <a:cs typeface="+mn-cs"/>
              </a:rPr>
              <a:t>无序记录子序列 </a:t>
            </a:r>
            <a:r>
              <a:rPr kumimoji="1" lang="en-US" altLang="zh-CN" sz="2800" kern="1200" cap="none" spc="0" normalizeH="0" baseline="0" noProof="0">
                <a:solidFill>
                  <a:schemeClr val="tx1"/>
                </a:solidFill>
                <a:latin typeface="Times New Roman" panose="02020603050405020304" pitchFamily="18" charset="0"/>
                <a:ea typeface="华文中宋" pitchFamily="2" charset="-122"/>
                <a:cs typeface="+mn-cs"/>
              </a:rPr>
              <a:t>(1)</a:t>
            </a:r>
            <a:endParaRPr kumimoji="1" lang="en-US" altLang="zh-CN" sz="2800" kern="1200" cap="none" spc="0" normalizeH="0" baseline="0" noProof="0">
              <a:solidFill>
                <a:schemeClr val="tx1"/>
              </a:solidFill>
              <a:latin typeface="Times New Roman" panose="02020603050405020304" pitchFamily="18" charset="0"/>
              <a:ea typeface="华文中宋" pitchFamily="2" charset="-122"/>
              <a:cs typeface="+mn-cs"/>
            </a:endParaRPr>
          </a:p>
        </p:txBody>
      </p:sp>
      <p:sp>
        <p:nvSpPr>
          <p:cNvPr id="14900" name="Text Box 564"/>
          <p:cNvSpPr txBox="1">
            <a:spLocks noChangeArrowheads="1"/>
          </p:cNvSpPr>
          <p:nvPr/>
        </p:nvSpPr>
        <p:spPr bwMode="auto">
          <a:xfrm>
            <a:off x="5105400" y="3582988"/>
            <a:ext cx="2590800" cy="531813"/>
          </a:xfrm>
          <a:prstGeom prst="rect">
            <a:avLst/>
          </a:prstGeom>
          <a:gradFill rotWithShape="0">
            <a:gsLst>
              <a:gs pos="0">
                <a:schemeClr val="accent1"/>
              </a:gs>
              <a:gs pos="50000">
                <a:srgbClr val="FFFFFF"/>
              </a:gs>
              <a:gs pos="100000">
                <a:schemeClr val="accent1"/>
              </a:gs>
            </a:gsLst>
            <a:lin ang="5400000" scaled="1"/>
          </a:gradFill>
          <a:ln w="12700">
            <a:solidFill>
              <a:srgbClr val="003300"/>
            </a:solidFill>
            <a:miter lim="800000"/>
          </a:ln>
          <a:effectLst/>
        </p:spPr>
        <p:txBody>
          <a:bodyPr>
            <a:spAutoFit/>
          </a:bodyPr>
          <a:lstStyle/>
          <a:p>
            <a:pPr marR="0" defTabSz="914400" eaLnBrk="1" hangingPunct="1">
              <a:spcBef>
                <a:spcPct val="50000"/>
              </a:spcBef>
              <a:buClrTx/>
              <a:buSzTx/>
              <a:buFontTx/>
              <a:buNone/>
              <a:defRPr/>
            </a:pPr>
            <a:r>
              <a:rPr kumimoji="1" lang="zh-CN" altLang="en-US" sz="2800" kern="1200" cap="none" spc="0" normalizeH="0" baseline="0" noProof="0">
                <a:solidFill>
                  <a:schemeClr val="tx1"/>
                </a:solidFill>
                <a:latin typeface="Times New Roman" panose="02020603050405020304" pitchFamily="18" charset="0"/>
                <a:ea typeface="华文中宋" pitchFamily="2" charset="-122"/>
                <a:cs typeface="+mn-cs"/>
              </a:rPr>
              <a:t>无序子序列 </a:t>
            </a:r>
            <a:r>
              <a:rPr kumimoji="1" lang="en-US" altLang="zh-CN" sz="2800" kern="1200" cap="none" spc="0" normalizeH="0" baseline="0" noProof="0">
                <a:solidFill>
                  <a:schemeClr val="tx1"/>
                </a:solidFill>
                <a:latin typeface="Times New Roman" panose="02020603050405020304" pitchFamily="18" charset="0"/>
                <a:ea typeface="华文中宋" pitchFamily="2" charset="-122"/>
                <a:cs typeface="+mn-cs"/>
              </a:rPr>
              <a:t>(2)</a:t>
            </a:r>
            <a:endParaRPr kumimoji="1" lang="en-US" altLang="zh-CN" sz="2800" kern="1200" cap="none" spc="0" normalizeH="0" baseline="0" noProof="0">
              <a:solidFill>
                <a:schemeClr val="tx1"/>
              </a:solidFill>
              <a:latin typeface="Times New Roman" panose="02020603050405020304" pitchFamily="18" charset="0"/>
              <a:ea typeface="华文中宋" pitchFamily="2" charset="-122"/>
              <a:cs typeface="+mn-cs"/>
            </a:endParaRPr>
          </a:p>
        </p:txBody>
      </p:sp>
      <p:sp>
        <p:nvSpPr>
          <p:cNvPr id="14901" name="Oval 565"/>
          <p:cNvSpPr/>
          <p:nvPr/>
        </p:nvSpPr>
        <p:spPr>
          <a:xfrm>
            <a:off x="4267200" y="3505200"/>
            <a:ext cx="762000" cy="666750"/>
          </a:xfrm>
          <a:prstGeom prst="ellipse">
            <a:avLst/>
          </a:prstGeom>
          <a:gradFill rotWithShape="0">
            <a:gsLst>
              <a:gs pos="0">
                <a:srgbClr val="FFFFFF"/>
              </a:gs>
              <a:gs pos="100000">
                <a:srgbClr val="FF00FF"/>
              </a:gs>
            </a:gsLst>
            <a:path path="shape">
              <a:fillToRect l="50000" t="50000" r="50000" b="50000"/>
            </a:path>
            <a:tileRect/>
          </a:gradFill>
          <a:ln w="19050">
            <a:noFill/>
          </a:ln>
        </p:spPr>
        <p:txBody>
          <a:bodyPr wrap="none" anchor="ctr" anchorCtr="0"/>
          <a:p>
            <a:pPr algn="ctr" eaLnBrk="1" hangingPunct="1"/>
            <a:r>
              <a:rPr lang="en-US" altLang="zh-CN" dirty="0">
                <a:solidFill>
                  <a:schemeClr val="tx1"/>
                </a:solidFill>
                <a:latin typeface="Times New Roman" panose="02020603050405020304" pitchFamily="18" charset="0"/>
              </a:rPr>
              <a:t> </a:t>
            </a:r>
            <a:r>
              <a:rPr lang="zh-CN" altLang="en-US" dirty="0">
                <a:solidFill>
                  <a:schemeClr val="tx1"/>
                </a:solidFill>
                <a:latin typeface="Times New Roman" panose="02020603050405020304" pitchFamily="18" charset="0"/>
              </a:rPr>
              <a:t>枢轴 </a:t>
            </a:r>
            <a:endParaRPr lang="zh-CN" altLang="en-US" dirty="0">
              <a:solidFill>
                <a:schemeClr val="tx1"/>
              </a:solidFill>
              <a:latin typeface="Times New Roman" panose="02020603050405020304" pitchFamily="18" charset="0"/>
            </a:endParaRPr>
          </a:p>
        </p:txBody>
      </p:sp>
      <p:sp>
        <p:nvSpPr>
          <p:cNvPr id="14902" name="AutoShape 566"/>
          <p:cNvSpPr/>
          <p:nvPr/>
        </p:nvSpPr>
        <p:spPr>
          <a:xfrm>
            <a:off x="3505200" y="3124200"/>
            <a:ext cx="152400" cy="304800"/>
          </a:xfrm>
          <a:prstGeom prst="downArrow">
            <a:avLst>
              <a:gd name="adj1" fmla="val 50000"/>
              <a:gd name="adj2" fmla="val 50000"/>
            </a:avLst>
          </a:prstGeom>
          <a:solidFill>
            <a:srgbClr val="0000FF"/>
          </a:solidFill>
          <a:ln w="9525" cap="flat" cmpd="sng">
            <a:solidFill>
              <a:srgbClr val="0000FF"/>
            </a:solidFill>
            <a:prstDash val="solid"/>
            <a:miter/>
            <a:headEnd type="none" w="med" len="med"/>
            <a:tailEnd type="none" w="med" len="med"/>
          </a:ln>
        </p:spPr>
        <p:txBody>
          <a:bodyPr vert="eaVert" wrap="none" anchor="ctr" anchorCtr="0"/>
          <a:p>
            <a:pPr eaLnBrk="1" hangingPunct="1">
              <a:lnSpc>
                <a:spcPct val="125000"/>
              </a:lnSpc>
            </a:pPr>
            <a:endParaRPr lang="zh-CN" altLang="en-US" dirty="0">
              <a:latin typeface="Times New Roman" panose="02020603050405020304" pitchFamily="18" charset="0"/>
            </a:endParaRPr>
          </a:p>
        </p:txBody>
      </p:sp>
      <p:sp>
        <p:nvSpPr>
          <p:cNvPr id="14903" name="Text Box 567"/>
          <p:cNvSpPr txBox="1"/>
          <p:nvPr/>
        </p:nvSpPr>
        <p:spPr>
          <a:xfrm>
            <a:off x="3733800" y="3157538"/>
            <a:ext cx="1695450" cy="347662"/>
          </a:xfrm>
          <a:prstGeom prst="rect">
            <a:avLst/>
          </a:prstGeom>
          <a:noFill/>
          <a:ln w="9525">
            <a:noFill/>
          </a:ln>
        </p:spPr>
        <p:txBody>
          <a:bodyPr wrap="none">
            <a:spAutoFit/>
          </a:bodyPr>
          <a:p>
            <a:pPr eaLnBrk="1" hangingPunct="1">
              <a:lnSpc>
                <a:spcPct val="60000"/>
              </a:lnSpc>
            </a:pPr>
            <a:r>
              <a:rPr lang="zh-CN" altLang="en-US" sz="2800" dirty="0">
                <a:solidFill>
                  <a:schemeClr val="tx1"/>
                </a:solidFill>
                <a:latin typeface="Times New Roman" panose="02020603050405020304" pitchFamily="18" charset="0"/>
                <a:ea typeface="隶书" pitchFamily="49" charset="-122"/>
              </a:rPr>
              <a:t>一次划分 </a:t>
            </a:r>
            <a:endParaRPr lang="zh-CN" altLang="en-US" sz="2800" dirty="0">
              <a:solidFill>
                <a:schemeClr val="tx1"/>
              </a:solidFill>
              <a:latin typeface="Times New Roman" panose="02020603050405020304" pitchFamily="18" charset="0"/>
              <a:ea typeface="宋体" panose="02010600030101010101" pitchFamily="2" charset="-122"/>
            </a:endParaRPr>
          </a:p>
        </p:txBody>
      </p:sp>
      <p:sp>
        <p:nvSpPr>
          <p:cNvPr id="14904" name="Line 568"/>
          <p:cNvSpPr/>
          <p:nvPr/>
        </p:nvSpPr>
        <p:spPr>
          <a:xfrm flipH="1" flipV="1">
            <a:off x="3124200" y="4191000"/>
            <a:ext cx="533400" cy="533400"/>
          </a:xfrm>
          <a:prstGeom prst="line">
            <a:avLst/>
          </a:prstGeom>
          <a:ln w="38100" cap="flat" cmpd="sng">
            <a:solidFill>
              <a:srgbClr val="0000FF"/>
            </a:solidFill>
            <a:prstDash val="solid"/>
            <a:headEnd type="none" w="med" len="med"/>
            <a:tailEnd type="triangle" w="med" len="lg"/>
          </a:ln>
        </p:spPr>
      </p:sp>
      <p:sp>
        <p:nvSpPr>
          <p:cNvPr id="14905" name="Line 569"/>
          <p:cNvSpPr/>
          <p:nvPr/>
        </p:nvSpPr>
        <p:spPr>
          <a:xfrm flipV="1">
            <a:off x="4800600" y="4191000"/>
            <a:ext cx="533400" cy="533400"/>
          </a:xfrm>
          <a:prstGeom prst="line">
            <a:avLst/>
          </a:prstGeom>
          <a:ln w="38100" cap="flat" cmpd="sng">
            <a:solidFill>
              <a:srgbClr val="0000FF"/>
            </a:solidFill>
            <a:prstDash val="solid"/>
            <a:headEnd type="none" w="med" len="med"/>
            <a:tailEnd type="triangle" w="med" len="lg"/>
          </a:ln>
        </p:spPr>
      </p:sp>
      <p:sp>
        <p:nvSpPr>
          <p:cNvPr id="14906" name="Text Box 570"/>
          <p:cNvSpPr txBox="1"/>
          <p:nvPr/>
        </p:nvSpPr>
        <p:spPr>
          <a:xfrm>
            <a:off x="2362200" y="4662488"/>
            <a:ext cx="3762375" cy="519112"/>
          </a:xfrm>
          <a:prstGeom prst="rect">
            <a:avLst/>
          </a:prstGeom>
          <a:noFill/>
          <a:ln w="9525">
            <a:noFill/>
          </a:ln>
        </p:spPr>
        <p:txBody>
          <a:bodyPr wrap="none">
            <a:spAutoFit/>
          </a:bodyPr>
          <a:p>
            <a:pPr eaLnBrk="1" hangingPunct="1"/>
            <a:r>
              <a:rPr lang="zh-CN" altLang="en-US" sz="2800" dirty="0">
                <a:solidFill>
                  <a:schemeClr val="tx1"/>
                </a:solidFill>
                <a:latin typeface="华文新魏" pitchFamily="2" charset="-122"/>
                <a:ea typeface="华文新魏" pitchFamily="2" charset="-122"/>
              </a:rPr>
              <a:t>分别进行一趟快速排序 </a:t>
            </a:r>
            <a:endParaRPr lang="zh-CN" altLang="en-US" sz="2800" dirty="0">
              <a:solidFill>
                <a:schemeClr val="tx1"/>
              </a:solidFill>
              <a:latin typeface="华文新魏" pitchFamily="2" charset="-122"/>
              <a:ea typeface="华文新魏" pitchFamily="2" charset="-122"/>
            </a:endParaRPr>
          </a:p>
        </p:txBody>
      </p:sp>
      <p:sp>
        <p:nvSpPr>
          <p:cNvPr id="14907" name="Text Box 571"/>
          <p:cNvSpPr txBox="1"/>
          <p:nvPr/>
        </p:nvSpPr>
        <p:spPr>
          <a:xfrm>
            <a:off x="1143000" y="5948363"/>
            <a:ext cx="6248400" cy="528637"/>
          </a:xfrm>
          <a:prstGeom prst="rect">
            <a:avLst/>
          </a:prstGeom>
          <a:gradFill rotWithShape="0">
            <a:gsLst>
              <a:gs pos="0">
                <a:srgbClr val="FF00FF"/>
              </a:gs>
              <a:gs pos="50000">
                <a:srgbClr val="FFFFFF"/>
              </a:gs>
              <a:gs pos="100000">
                <a:srgbClr val="FF00FF"/>
              </a:gs>
            </a:gsLst>
            <a:lin ang="5400000" scaled="1"/>
            <a:tileRect/>
          </a:gradFill>
          <a:ln w="9525" cap="flat" cmpd="sng">
            <a:solidFill>
              <a:srgbClr val="003300"/>
            </a:solidFill>
            <a:prstDash val="solid"/>
            <a:miter/>
            <a:headEnd type="none" w="med" len="med"/>
            <a:tailEnd type="none" w="med" len="med"/>
          </a:ln>
        </p:spPr>
        <p:txBody>
          <a:bodyPr>
            <a:spAutoFit/>
          </a:bodyPr>
          <a:p>
            <a:pPr algn="ctr" eaLnBrk="1" hangingPunct="1">
              <a:spcBef>
                <a:spcPct val="50000"/>
              </a:spcBef>
            </a:pPr>
            <a:r>
              <a:rPr lang="zh-CN" altLang="en-US" sz="2800" dirty="0">
                <a:solidFill>
                  <a:schemeClr val="tx1"/>
                </a:solidFill>
                <a:latin typeface="Times New Roman" panose="02020603050405020304" pitchFamily="18" charset="0"/>
                <a:ea typeface="华文中宋" pitchFamily="2" charset="-122"/>
              </a:rPr>
              <a:t>有 序 的 记 录 序 列</a:t>
            </a:r>
            <a:endParaRPr lang="zh-CN" altLang="en-US" sz="2800" dirty="0">
              <a:solidFill>
                <a:schemeClr val="tx1"/>
              </a:solidFill>
              <a:latin typeface="Times New Roman" panose="02020603050405020304" pitchFamily="18" charset="0"/>
              <a:ea typeface="华文中宋" pitchFamily="2" charset="-122"/>
            </a:endParaRPr>
          </a:p>
        </p:txBody>
      </p:sp>
      <p:sp>
        <p:nvSpPr>
          <p:cNvPr id="14908" name="AutoShape 572"/>
          <p:cNvSpPr/>
          <p:nvPr/>
        </p:nvSpPr>
        <p:spPr>
          <a:xfrm>
            <a:off x="4191000" y="5562600"/>
            <a:ext cx="152400" cy="385763"/>
          </a:xfrm>
          <a:prstGeom prst="downArrow">
            <a:avLst>
              <a:gd name="adj1" fmla="val 50000"/>
              <a:gd name="adj2" fmla="val 63281"/>
            </a:avLst>
          </a:prstGeom>
          <a:solidFill>
            <a:srgbClr val="0000FF"/>
          </a:solidFill>
          <a:ln w="9525" cap="flat" cmpd="sng">
            <a:solidFill>
              <a:srgbClr val="0000FF"/>
            </a:solidFill>
            <a:prstDash val="solid"/>
            <a:miter/>
            <a:headEnd type="none" w="med" len="med"/>
            <a:tailEnd type="none" w="med" len="med"/>
          </a:ln>
        </p:spPr>
        <p:txBody>
          <a:bodyPr vert="eaVert" wrap="none" anchor="ctr" anchorCtr="0"/>
          <a:p>
            <a:pPr eaLnBrk="1" hangingPunct="1">
              <a:lnSpc>
                <a:spcPct val="125000"/>
              </a:lnSpc>
            </a:pPr>
            <a:endParaRPr lang="zh-CN" altLang="en-US" dirty="0">
              <a:latin typeface="Times New Roman" panose="02020603050405020304" pitchFamily="18" charset="0"/>
            </a:endParaRPr>
          </a:p>
        </p:txBody>
      </p:sp>
      <p:sp>
        <p:nvSpPr>
          <p:cNvPr id="14909" name="Text Box 573"/>
          <p:cNvSpPr txBox="1"/>
          <p:nvPr/>
        </p:nvSpPr>
        <p:spPr>
          <a:xfrm>
            <a:off x="4038600" y="5165725"/>
            <a:ext cx="641350" cy="473075"/>
          </a:xfrm>
          <a:prstGeom prst="rect">
            <a:avLst/>
          </a:prstGeom>
          <a:noFill/>
          <a:ln w="9525">
            <a:noFill/>
          </a:ln>
        </p:spPr>
        <p:txBody>
          <a:bodyPr vert="eaVert" wrap="none">
            <a:spAutoFit/>
          </a:bodyPr>
          <a:p>
            <a:pPr eaLnBrk="1" hangingPunct="1">
              <a:lnSpc>
                <a:spcPct val="125000"/>
              </a:lnSpc>
            </a:pPr>
            <a:r>
              <a:rPr lang="en-US" altLang="zh-CN" dirty="0">
                <a:latin typeface="Times New Roman" panose="02020603050405020304" pitchFamily="18" charset="0"/>
              </a:rPr>
              <a:t>… </a:t>
            </a:r>
            <a:endParaRPr lang="en-US" altLang="zh-CN" dirty="0">
              <a:latin typeface="Times New Roman" panose="02020603050405020304" pitchFamily="18" charset="0"/>
            </a:endParaRPr>
          </a:p>
        </p:txBody>
      </p:sp>
    </p:spTree>
  </p:cSld>
  <p:clrMapOvr>
    <a:masterClrMapping/>
  </p:clrMapOvr>
  <p:transition spd="slow">
    <p:strips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897"/>
                                        </p:tgtEl>
                                        <p:attrNameLst>
                                          <p:attrName>style.visibility</p:attrName>
                                        </p:attrNameLst>
                                      </p:cBhvr>
                                      <p:to>
                                        <p:strVal val="visible"/>
                                      </p:to>
                                    </p:set>
                                    <p:animEffect transition="in" filter="wipe(left)">
                                      <p:cBhvr>
                                        <p:cTn id="7" dur="500"/>
                                        <p:tgtEl>
                                          <p:spTgt spid="1489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895"/>
                                        </p:tgtEl>
                                        <p:attrNameLst>
                                          <p:attrName>style.visibility</p:attrName>
                                        </p:attrNameLst>
                                      </p:cBhvr>
                                      <p:to>
                                        <p:strVal val="visible"/>
                                      </p:to>
                                    </p:set>
                                    <p:animEffect transition="in" filter="wipe(left)">
                                      <p:cBhvr>
                                        <p:cTn id="12" dur="500"/>
                                        <p:tgtEl>
                                          <p:spTgt spid="1489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14898"/>
                                        </p:tgtEl>
                                        <p:attrNameLst>
                                          <p:attrName>style.visibility</p:attrName>
                                        </p:attrNameLst>
                                      </p:cBhvr>
                                      <p:to>
                                        <p:strVal val="visible"/>
                                      </p:to>
                                    </p:set>
                                    <p:animEffect transition="in" filter="barn(outVertical)">
                                      <p:cBhvr>
                                        <p:cTn id="17" dur="500"/>
                                        <p:tgtEl>
                                          <p:spTgt spid="1489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4902"/>
                                        </p:tgtEl>
                                        <p:attrNameLst>
                                          <p:attrName>style.visibility</p:attrName>
                                        </p:attrNameLst>
                                      </p:cBhvr>
                                      <p:to>
                                        <p:strVal val="visible"/>
                                      </p:to>
                                    </p:set>
                                    <p:animEffect transition="in" filter="wipe(up)">
                                      <p:cBhvr>
                                        <p:cTn id="22" dur="500"/>
                                        <p:tgtEl>
                                          <p:spTgt spid="14902"/>
                                        </p:tgtEl>
                                      </p:cBhvr>
                                    </p:animEffect>
                                  </p:child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14903"/>
                                        </p:tgtEl>
                                        <p:attrNameLst>
                                          <p:attrName>style.visibility</p:attrName>
                                        </p:attrNameLst>
                                      </p:cBhvr>
                                      <p:to>
                                        <p:strVal val="visible"/>
                                      </p:to>
                                    </p:set>
                                    <p:animEffect transition="in" filter="wipe(left)">
                                      <p:cBhvr>
                                        <p:cTn id="26" dur="500"/>
                                        <p:tgtEl>
                                          <p:spTgt spid="14903"/>
                                        </p:tgtEl>
                                      </p:cBhvr>
                                    </p:animEffect>
                                  </p:childTnLst>
                                </p:cTn>
                              </p:par>
                            </p:childTnLst>
                          </p:cTn>
                        </p:par>
                        <p:par>
                          <p:cTn id="27" fill="hold">
                            <p:stCondLst>
                              <p:cond delay="1000"/>
                            </p:stCondLst>
                            <p:childTnLst>
                              <p:par>
                                <p:cTn id="28" presetID="23" presetClass="entr" presetSubtype="16" fill="hold" grpId="0" nodeType="afterEffect">
                                  <p:stCondLst>
                                    <p:cond delay="0"/>
                                  </p:stCondLst>
                                  <p:childTnLst>
                                    <p:set>
                                      <p:cBhvr>
                                        <p:cTn id="29" dur="1" fill="hold">
                                          <p:stCondLst>
                                            <p:cond delay="0"/>
                                          </p:stCondLst>
                                        </p:cTn>
                                        <p:tgtEl>
                                          <p:spTgt spid="14901"/>
                                        </p:tgtEl>
                                        <p:attrNameLst>
                                          <p:attrName>style.visibility</p:attrName>
                                        </p:attrNameLst>
                                      </p:cBhvr>
                                      <p:to>
                                        <p:strVal val="visible"/>
                                      </p:to>
                                    </p:set>
                                    <p:anim calcmode="lin" valueType="num">
                                      <p:cBhvr>
                                        <p:cTn id="30" dur="500" fill="hold"/>
                                        <p:tgtEl>
                                          <p:spTgt spid="14901"/>
                                        </p:tgtEl>
                                        <p:attrNameLst>
                                          <p:attrName>ppt_w</p:attrName>
                                        </p:attrNameLst>
                                      </p:cBhvr>
                                      <p:tavLst>
                                        <p:tav tm="0">
                                          <p:val>
                                            <p:fltVal val="0.000000"/>
                                          </p:val>
                                        </p:tav>
                                        <p:tav tm="100000">
                                          <p:val>
                                            <p:strVal val="#ppt_w"/>
                                          </p:val>
                                        </p:tav>
                                      </p:tavLst>
                                    </p:anim>
                                    <p:anim calcmode="lin" valueType="num">
                                      <p:cBhvr>
                                        <p:cTn id="31" dur="500" fill="hold"/>
                                        <p:tgtEl>
                                          <p:spTgt spid="14901"/>
                                        </p:tgtEl>
                                        <p:attrNameLst>
                                          <p:attrName>ppt_h</p:attrName>
                                        </p:attrNameLst>
                                      </p:cBhvr>
                                      <p:tavLst>
                                        <p:tav tm="0">
                                          <p:val>
                                            <p:fltVal val="0.000000"/>
                                          </p:val>
                                        </p:tav>
                                        <p:tav tm="100000">
                                          <p:val>
                                            <p:strVal val="#ppt_h"/>
                                          </p:val>
                                        </p:tav>
                                      </p:tavLst>
                                    </p:anim>
                                  </p:childTnLst>
                                </p:cTn>
                              </p:par>
                            </p:childTnLst>
                          </p:cTn>
                        </p:par>
                        <p:par>
                          <p:cTn id="32" fill="hold">
                            <p:stCondLst>
                              <p:cond delay="1500"/>
                            </p:stCondLst>
                            <p:childTnLst>
                              <p:par>
                                <p:cTn id="33" presetID="22" presetClass="entr" presetSubtype="8" fill="hold" grpId="0" nodeType="afterEffect">
                                  <p:stCondLst>
                                    <p:cond delay="0"/>
                                  </p:stCondLst>
                                  <p:childTnLst>
                                    <p:set>
                                      <p:cBhvr>
                                        <p:cTn id="34" dur="1" fill="hold">
                                          <p:stCondLst>
                                            <p:cond delay="0"/>
                                          </p:stCondLst>
                                        </p:cTn>
                                        <p:tgtEl>
                                          <p:spTgt spid="14899"/>
                                        </p:tgtEl>
                                        <p:attrNameLst>
                                          <p:attrName>style.visibility</p:attrName>
                                        </p:attrNameLst>
                                      </p:cBhvr>
                                      <p:to>
                                        <p:strVal val="visible"/>
                                      </p:to>
                                    </p:set>
                                    <p:animEffect transition="in" filter="wipe(left)">
                                      <p:cBhvr>
                                        <p:cTn id="35" dur="500"/>
                                        <p:tgtEl>
                                          <p:spTgt spid="14899"/>
                                        </p:tgtEl>
                                      </p:cBhvr>
                                    </p:animEffect>
                                  </p:childTnLst>
                                </p:cTn>
                              </p:par>
                            </p:childTnLst>
                          </p:cTn>
                        </p:par>
                        <p:par>
                          <p:cTn id="36" fill="hold">
                            <p:stCondLst>
                              <p:cond delay="2000"/>
                            </p:stCondLst>
                            <p:childTnLst>
                              <p:par>
                                <p:cTn id="37" presetID="22" presetClass="entr" presetSubtype="2" fill="hold" grpId="0" nodeType="afterEffect">
                                  <p:stCondLst>
                                    <p:cond delay="0"/>
                                  </p:stCondLst>
                                  <p:childTnLst>
                                    <p:set>
                                      <p:cBhvr>
                                        <p:cTn id="38" dur="1" fill="hold">
                                          <p:stCondLst>
                                            <p:cond delay="0"/>
                                          </p:stCondLst>
                                        </p:cTn>
                                        <p:tgtEl>
                                          <p:spTgt spid="14900"/>
                                        </p:tgtEl>
                                        <p:attrNameLst>
                                          <p:attrName>style.visibility</p:attrName>
                                        </p:attrNameLst>
                                      </p:cBhvr>
                                      <p:to>
                                        <p:strVal val="visible"/>
                                      </p:to>
                                    </p:set>
                                    <p:animEffect transition="in" filter="wipe(right)">
                                      <p:cBhvr>
                                        <p:cTn id="39" dur="500"/>
                                        <p:tgtEl>
                                          <p:spTgt spid="14900"/>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42" fill="hold" grpId="0" nodeType="clickEffect">
                                  <p:stCondLst>
                                    <p:cond delay="0"/>
                                  </p:stCondLst>
                                  <p:childTnLst>
                                    <p:set>
                                      <p:cBhvr>
                                        <p:cTn id="43" dur="1" fill="hold">
                                          <p:stCondLst>
                                            <p:cond delay="0"/>
                                          </p:stCondLst>
                                        </p:cTn>
                                        <p:tgtEl>
                                          <p:spTgt spid="14906"/>
                                        </p:tgtEl>
                                        <p:attrNameLst>
                                          <p:attrName>style.visibility</p:attrName>
                                        </p:attrNameLst>
                                      </p:cBhvr>
                                      <p:to>
                                        <p:strVal val="visible"/>
                                      </p:to>
                                    </p:set>
                                    <p:animEffect transition="in" filter="barn(outHorizontal)">
                                      <p:cBhvr>
                                        <p:cTn id="44" dur="500"/>
                                        <p:tgtEl>
                                          <p:spTgt spid="14906"/>
                                        </p:tgtEl>
                                      </p:cBhvr>
                                    </p:animEffect>
                                  </p:childTnLst>
                                </p:cTn>
                              </p:par>
                            </p:childTnLst>
                          </p:cTn>
                        </p:par>
                        <p:par>
                          <p:cTn id="45" fill="hold">
                            <p:stCondLst>
                              <p:cond delay="500"/>
                            </p:stCondLst>
                            <p:childTnLst>
                              <p:par>
                                <p:cTn id="46" presetID="22" presetClass="entr" presetSubtype="4" fill="hold" nodeType="afterEffect">
                                  <p:stCondLst>
                                    <p:cond delay="0"/>
                                  </p:stCondLst>
                                  <p:childTnLst>
                                    <p:set>
                                      <p:cBhvr>
                                        <p:cTn id="47" dur="1" fill="hold">
                                          <p:stCondLst>
                                            <p:cond delay="0"/>
                                          </p:stCondLst>
                                        </p:cTn>
                                        <p:tgtEl>
                                          <p:spTgt spid="14904"/>
                                        </p:tgtEl>
                                        <p:attrNameLst>
                                          <p:attrName>style.visibility</p:attrName>
                                        </p:attrNameLst>
                                      </p:cBhvr>
                                      <p:to>
                                        <p:strVal val="visible"/>
                                      </p:to>
                                    </p:set>
                                    <p:animEffect transition="in" filter="wipe(down)">
                                      <p:cBhvr>
                                        <p:cTn id="48" dur="500"/>
                                        <p:tgtEl>
                                          <p:spTgt spid="14904"/>
                                        </p:tgtEl>
                                      </p:cBhvr>
                                    </p:animEffect>
                                  </p:childTnLst>
                                </p:cTn>
                              </p:par>
                            </p:childTnLst>
                          </p:cTn>
                        </p:par>
                        <p:par>
                          <p:cTn id="49" fill="hold">
                            <p:stCondLst>
                              <p:cond delay="1000"/>
                            </p:stCondLst>
                            <p:childTnLst>
                              <p:par>
                                <p:cTn id="50" presetID="22" presetClass="entr" presetSubtype="4" fill="hold" nodeType="afterEffect">
                                  <p:stCondLst>
                                    <p:cond delay="0"/>
                                  </p:stCondLst>
                                  <p:childTnLst>
                                    <p:set>
                                      <p:cBhvr>
                                        <p:cTn id="51" dur="1" fill="hold">
                                          <p:stCondLst>
                                            <p:cond delay="0"/>
                                          </p:stCondLst>
                                        </p:cTn>
                                        <p:tgtEl>
                                          <p:spTgt spid="14905"/>
                                        </p:tgtEl>
                                        <p:attrNameLst>
                                          <p:attrName>style.visibility</p:attrName>
                                        </p:attrNameLst>
                                      </p:cBhvr>
                                      <p:to>
                                        <p:strVal val="visible"/>
                                      </p:to>
                                    </p:set>
                                    <p:animEffect transition="in" filter="wipe(down)">
                                      <p:cBhvr>
                                        <p:cTn id="52" dur="500"/>
                                        <p:tgtEl>
                                          <p:spTgt spid="1490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14909"/>
                                        </p:tgtEl>
                                        <p:attrNameLst>
                                          <p:attrName>style.visibility</p:attrName>
                                        </p:attrNameLst>
                                      </p:cBhvr>
                                      <p:to>
                                        <p:strVal val="visible"/>
                                      </p:to>
                                    </p:set>
                                    <p:animEffect transition="in" filter="wipe(up)">
                                      <p:cBhvr>
                                        <p:cTn id="57" dur="500"/>
                                        <p:tgtEl>
                                          <p:spTgt spid="14909"/>
                                        </p:tgtEl>
                                      </p:cBhvr>
                                    </p:animEffect>
                                  </p:childTnLst>
                                </p:cTn>
                              </p:par>
                            </p:childTnLst>
                          </p:cTn>
                        </p:par>
                        <p:par>
                          <p:cTn id="58" fill="hold">
                            <p:stCondLst>
                              <p:cond delay="500"/>
                            </p:stCondLst>
                            <p:childTnLst>
                              <p:par>
                                <p:cTn id="59" presetID="22" presetClass="entr" presetSubtype="1" fill="hold" grpId="0" nodeType="afterEffect">
                                  <p:stCondLst>
                                    <p:cond delay="0"/>
                                  </p:stCondLst>
                                  <p:childTnLst>
                                    <p:set>
                                      <p:cBhvr>
                                        <p:cTn id="60" dur="1" fill="hold">
                                          <p:stCondLst>
                                            <p:cond delay="0"/>
                                          </p:stCondLst>
                                        </p:cTn>
                                        <p:tgtEl>
                                          <p:spTgt spid="14908"/>
                                        </p:tgtEl>
                                        <p:attrNameLst>
                                          <p:attrName>style.visibility</p:attrName>
                                        </p:attrNameLst>
                                      </p:cBhvr>
                                      <p:to>
                                        <p:strVal val="visible"/>
                                      </p:to>
                                    </p:set>
                                    <p:animEffect transition="in" filter="wipe(up)">
                                      <p:cBhvr>
                                        <p:cTn id="61" dur="500"/>
                                        <p:tgtEl>
                                          <p:spTgt spid="14908"/>
                                        </p:tgtEl>
                                      </p:cBhvr>
                                    </p:animEffect>
                                  </p:childTnLst>
                                </p:cTn>
                              </p:par>
                            </p:childTnLst>
                          </p:cTn>
                        </p:par>
                        <p:par>
                          <p:cTn id="62" fill="hold">
                            <p:stCondLst>
                              <p:cond delay="1000"/>
                            </p:stCondLst>
                            <p:childTnLst>
                              <p:par>
                                <p:cTn id="63" presetID="16" presetClass="entr" presetSubtype="37" fill="hold" grpId="0" nodeType="afterEffect">
                                  <p:stCondLst>
                                    <p:cond delay="0"/>
                                  </p:stCondLst>
                                  <p:childTnLst>
                                    <p:set>
                                      <p:cBhvr>
                                        <p:cTn id="64" dur="1" fill="hold">
                                          <p:stCondLst>
                                            <p:cond delay="0"/>
                                          </p:stCondLst>
                                        </p:cTn>
                                        <p:tgtEl>
                                          <p:spTgt spid="14907"/>
                                        </p:tgtEl>
                                        <p:attrNameLst>
                                          <p:attrName>style.visibility</p:attrName>
                                        </p:attrNameLst>
                                      </p:cBhvr>
                                      <p:to>
                                        <p:strVal val="visible"/>
                                      </p:to>
                                    </p:set>
                                    <p:animEffect transition="in" filter="barn(outVertical)">
                                      <p:cBhvr>
                                        <p:cTn id="65" dur="500"/>
                                        <p:tgtEl>
                                          <p:spTgt spid="149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95" grpId="0"/>
      <p:bldP spid="14897" grpId="0"/>
      <p:bldP spid="14898" grpId="0" animBg="1"/>
      <p:bldP spid="14899" grpId="0" animBg="1"/>
      <p:bldP spid="14900" grpId="0" animBg="1"/>
      <p:bldP spid="14901" grpId="0" animBg="1"/>
      <p:bldP spid="14902" grpId="0" animBg="1"/>
      <p:bldP spid="14903" grpId="0"/>
      <p:bldP spid="14906" grpId="0"/>
      <p:bldP spid="14907" grpId="0" animBg="1"/>
      <p:bldP spid="14908" grpId="0" animBg="1"/>
      <p:bldP spid="14909"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0">
          <a:gsLst>
            <a:gs pos="0">
              <a:srgbClr val="5E9EFF">
                <a:alpha val="100000"/>
              </a:srgbClr>
            </a:gs>
            <a:gs pos="39999">
              <a:srgbClr val="85C2FF">
                <a:alpha val="100000"/>
              </a:srgbClr>
            </a:gs>
            <a:gs pos="70000">
              <a:srgbClr val="C4D6EB">
                <a:alpha val="100000"/>
              </a:srgbClr>
            </a:gs>
            <a:gs pos="100000">
              <a:srgbClr val="FFEBFA">
                <a:alpha val="100000"/>
              </a:srgbClr>
            </a:gs>
          </a:gsLst>
          <a:lin ang="18900000" scaled="1"/>
          <a:tileRect/>
        </a:gradFill>
        <a:effectLst/>
      </p:bgPr>
    </p:bg>
    <p:spTree>
      <p:nvGrpSpPr>
        <p:cNvPr id="1" name=""/>
        <p:cNvGrpSpPr/>
        <p:nvPr/>
      </p:nvGrpSpPr>
      <p:grpSpPr/>
      <p:sp>
        <p:nvSpPr>
          <p:cNvPr id="15857" name="Text Box 497"/>
          <p:cNvSpPr txBox="1"/>
          <p:nvPr/>
        </p:nvSpPr>
        <p:spPr>
          <a:xfrm>
            <a:off x="76200" y="457200"/>
            <a:ext cx="7664450" cy="4327525"/>
          </a:xfrm>
          <a:prstGeom prst="rect">
            <a:avLst/>
          </a:prstGeom>
          <a:noFill/>
          <a:ln w="9525">
            <a:noFill/>
          </a:ln>
        </p:spPr>
        <p:txBody>
          <a:bodyPr wrap="none">
            <a:spAutoFit/>
          </a:bodyPr>
          <a:p>
            <a:pPr eaLnBrk="1" hangingPunct="1">
              <a:lnSpc>
                <a:spcPct val="80000"/>
              </a:lnSpc>
            </a:pPr>
            <a:r>
              <a:rPr lang="en-US" altLang="zh-CN" dirty="0">
                <a:solidFill>
                  <a:schemeClr val="tx1"/>
                </a:solidFill>
                <a:latin typeface="Times New Roman" panose="02020603050405020304" pitchFamily="18" charset="0"/>
              </a:rPr>
              <a:t>void QSort (SqList &amp;L, int low,  int high ) { </a:t>
            </a:r>
            <a:endParaRPr lang="en-US" altLang="zh-CN" dirty="0">
              <a:solidFill>
                <a:schemeClr val="tx1"/>
              </a:solidFill>
              <a:latin typeface="Times New Roman" panose="02020603050405020304" pitchFamily="18" charset="0"/>
            </a:endParaRPr>
          </a:p>
          <a:p>
            <a:pPr eaLnBrk="1" hangingPunct="1">
              <a:lnSpc>
                <a:spcPct val="120000"/>
              </a:lnSpc>
            </a:pPr>
            <a:r>
              <a:rPr lang="en-US" altLang="zh-CN" dirty="0">
                <a:solidFill>
                  <a:schemeClr val="tx1"/>
                </a:solidFill>
                <a:latin typeface="Times New Roman" panose="02020603050405020304" pitchFamily="18" charset="0"/>
              </a:rPr>
              <a:t>   // </a:t>
            </a:r>
            <a:r>
              <a:rPr lang="zh-CN" altLang="en-US" dirty="0">
                <a:solidFill>
                  <a:schemeClr val="tx1"/>
                </a:solidFill>
                <a:latin typeface="Times New Roman" panose="02020603050405020304" pitchFamily="18" charset="0"/>
              </a:rPr>
              <a:t>对顺序表 </a:t>
            </a:r>
            <a:r>
              <a:rPr lang="en-US" altLang="zh-CN" dirty="0">
                <a:solidFill>
                  <a:schemeClr val="tx1"/>
                </a:solidFill>
                <a:latin typeface="Times New Roman" panose="02020603050405020304" pitchFamily="18" charset="0"/>
              </a:rPr>
              <a:t>L </a:t>
            </a:r>
            <a:r>
              <a:rPr lang="zh-CN" altLang="en-US" dirty="0">
                <a:solidFill>
                  <a:schemeClr val="tx1"/>
                </a:solidFill>
                <a:latin typeface="Times New Roman" panose="02020603050405020304" pitchFamily="18" charset="0"/>
              </a:rPr>
              <a:t>中的子序列 </a:t>
            </a:r>
            <a:r>
              <a:rPr lang="en-US" altLang="zh-CN" dirty="0">
                <a:solidFill>
                  <a:schemeClr val="tx1"/>
                </a:solidFill>
                <a:latin typeface="Times New Roman" panose="02020603050405020304" pitchFamily="18" charset="0"/>
              </a:rPr>
              <a:t>L.r[low..high] </a:t>
            </a:r>
            <a:r>
              <a:rPr lang="zh-CN" altLang="en-US" dirty="0">
                <a:solidFill>
                  <a:schemeClr val="tx1"/>
                </a:solidFill>
                <a:latin typeface="Times New Roman" panose="02020603050405020304" pitchFamily="18" charset="0"/>
              </a:rPr>
              <a:t>进行快速排序 </a:t>
            </a:r>
            <a:endParaRPr lang="zh-CN" altLang="en-US" dirty="0">
              <a:solidFill>
                <a:schemeClr val="tx1"/>
              </a:solidFill>
              <a:latin typeface="Times New Roman" panose="02020603050405020304" pitchFamily="18" charset="0"/>
            </a:endParaRPr>
          </a:p>
          <a:p>
            <a:pPr eaLnBrk="1" hangingPunct="1">
              <a:lnSpc>
                <a:spcPct val="120000"/>
              </a:lnSpc>
            </a:pPr>
            <a:r>
              <a:rPr lang="zh-CN" altLang="en-US" dirty="0">
                <a:solidFill>
                  <a:schemeClr val="tx1"/>
                </a:solidFill>
                <a:latin typeface="Times New Roman" panose="02020603050405020304" pitchFamily="18" charset="0"/>
              </a:rPr>
              <a:t>   </a:t>
            </a:r>
            <a:r>
              <a:rPr lang="en-US" altLang="zh-CN" dirty="0">
                <a:solidFill>
                  <a:schemeClr val="tx1"/>
                </a:solidFill>
                <a:latin typeface="Times New Roman" panose="02020603050405020304" pitchFamily="18" charset="0"/>
              </a:rPr>
              <a:t>if (low &lt; high) {                   // </a:t>
            </a:r>
            <a:r>
              <a:rPr lang="zh-CN" altLang="en-US" dirty="0">
                <a:solidFill>
                  <a:schemeClr val="tx1"/>
                </a:solidFill>
                <a:latin typeface="Times New Roman" panose="02020603050405020304" pitchFamily="18" charset="0"/>
              </a:rPr>
              <a:t>长度大于</a:t>
            </a:r>
            <a:r>
              <a:rPr lang="en-US" altLang="zh-CN" dirty="0">
                <a:solidFill>
                  <a:schemeClr val="tx1"/>
                </a:solidFill>
                <a:latin typeface="Times New Roman" panose="02020603050405020304" pitchFamily="18" charset="0"/>
              </a:rPr>
              <a:t>1</a:t>
            </a:r>
            <a:endParaRPr lang="en-US" altLang="zh-CN" dirty="0">
              <a:solidFill>
                <a:schemeClr val="tx1"/>
              </a:solidFill>
              <a:latin typeface="Times New Roman" panose="02020603050405020304" pitchFamily="18" charset="0"/>
            </a:endParaRPr>
          </a:p>
          <a:p>
            <a:pPr eaLnBrk="1" hangingPunct="1">
              <a:lnSpc>
                <a:spcPct val="120000"/>
              </a:lnSpc>
            </a:pPr>
            <a:r>
              <a:rPr lang="en-US" altLang="zh-CN" dirty="0">
                <a:solidFill>
                  <a:schemeClr val="tx1"/>
                </a:solidFill>
                <a:latin typeface="Times New Roman" panose="02020603050405020304" pitchFamily="18" charset="0"/>
              </a:rPr>
              <a:t>    </a:t>
            </a:r>
            <a:endParaRPr lang="en-US" altLang="zh-CN" dirty="0">
              <a:solidFill>
                <a:schemeClr val="tx1"/>
              </a:solidFill>
              <a:latin typeface="Times New Roman" panose="02020603050405020304" pitchFamily="18" charset="0"/>
            </a:endParaRPr>
          </a:p>
          <a:p>
            <a:pPr eaLnBrk="1" hangingPunct="1">
              <a:lnSpc>
                <a:spcPct val="120000"/>
              </a:lnSpc>
            </a:pPr>
            <a:endParaRPr lang="en-US" altLang="zh-CN" dirty="0">
              <a:solidFill>
                <a:schemeClr val="tx1"/>
              </a:solidFill>
              <a:latin typeface="Times New Roman" panose="02020603050405020304" pitchFamily="18" charset="0"/>
            </a:endParaRPr>
          </a:p>
          <a:p>
            <a:pPr eaLnBrk="1" hangingPunct="1">
              <a:lnSpc>
                <a:spcPct val="120000"/>
              </a:lnSpc>
            </a:pPr>
            <a:endParaRPr lang="en-US" altLang="zh-CN" dirty="0">
              <a:solidFill>
                <a:schemeClr val="tx1"/>
              </a:solidFill>
              <a:latin typeface="Times New Roman" panose="02020603050405020304" pitchFamily="18" charset="0"/>
            </a:endParaRPr>
          </a:p>
          <a:p>
            <a:pPr eaLnBrk="1" hangingPunct="1">
              <a:lnSpc>
                <a:spcPct val="120000"/>
              </a:lnSpc>
            </a:pPr>
            <a:endParaRPr lang="en-US" altLang="zh-CN" dirty="0">
              <a:solidFill>
                <a:schemeClr val="tx1"/>
              </a:solidFill>
              <a:latin typeface="Times New Roman" panose="02020603050405020304" pitchFamily="18" charset="0"/>
            </a:endParaRPr>
          </a:p>
          <a:p>
            <a:pPr eaLnBrk="1" hangingPunct="1">
              <a:lnSpc>
                <a:spcPct val="120000"/>
              </a:lnSpc>
            </a:pPr>
            <a:endParaRPr lang="en-US" altLang="zh-CN" dirty="0">
              <a:solidFill>
                <a:schemeClr val="tx1"/>
              </a:solidFill>
              <a:latin typeface="Times New Roman" panose="02020603050405020304" pitchFamily="18" charset="0"/>
            </a:endParaRPr>
          </a:p>
          <a:p>
            <a:pPr eaLnBrk="1" hangingPunct="1">
              <a:lnSpc>
                <a:spcPct val="120000"/>
              </a:lnSpc>
            </a:pPr>
            <a:r>
              <a:rPr lang="en-US" altLang="zh-CN" dirty="0">
                <a:solidFill>
                  <a:schemeClr val="tx1"/>
                </a:solidFill>
                <a:latin typeface="Times New Roman" panose="02020603050405020304" pitchFamily="18" charset="0"/>
              </a:rPr>
              <a:t>   }</a:t>
            </a:r>
            <a:endParaRPr lang="en-US" altLang="zh-CN" dirty="0">
              <a:solidFill>
                <a:schemeClr val="tx1"/>
              </a:solidFill>
              <a:latin typeface="Times New Roman" panose="02020603050405020304" pitchFamily="18" charset="0"/>
            </a:endParaRPr>
          </a:p>
          <a:p>
            <a:pPr eaLnBrk="1" hangingPunct="1">
              <a:lnSpc>
                <a:spcPct val="120000"/>
              </a:lnSpc>
            </a:pPr>
            <a:r>
              <a:rPr lang="en-US" altLang="zh-CN" dirty="0">
                <a:solidFill>
                  <a:schemeClr val="tx1"/>
                </a:solidFill>
                <a:latin typeface="Times New Roman" panose="02020603050405020304" pitchFamily="18" charset="0"/>
              </a:rPr>
              <a:t>} // QSort</a:t>
            </a:r>
            <a:endParaRPr lang="en-US" altLang="zh-CN" dirty="0">
              <a:solidFill>
                <a:schemeClr val="tx1"/>
              </a:solidFill>
              <a:latin typeface="Times New Roman" panose="02020603050405020304" pitchFamily="18" charset="0"/>
            </a:endParaRPr>
          </a:p>
        </p:txBody>
      </p:sp>
      <p:sp>
        <p:nvSpPr>
          <p:cNvPr id="15858" name="Rectangle 498"/>
          <p:cNvSpPr>
            <a:spLocks noChangeArrowheads="1"/>
          </p:cNvSpPr>
          <p:nvPr/>
        </p:nvSpPr>
        <p:spPr bwMode="auto">
          <a:xfrm>
            <a:off x="581025" y="1635125"/>
            <a:ext cx="6521450" cy="968375"/>
          </a:xfrm>
          <a:prstGeom prst="rect">
            <a:avLst/>
          </a:prstGeom>
          <a:noFill/>
          <a:ln w="9525">
            <a:noFill/>
            <a:miter lim="800000"/>
          </a:ln>
          <a:effectLst/>
        </p:spPr>
        <p:txBody>
          <a:bodyPr wrap="none">
            <a:spAutoFit/>
          </a:bodyPr>
          <a:lstStyle/>
          <a:p>
            <a:pPr marL="0" marR="0" lvl="0" indent="0" algn="l" defTabSz="914400" rtl="0" eaLnBrk="1" fontAlgn="base" latinLnBrk="0" hangingPunct="1">
              <a:lnSpc>
                <a:spcPct val="12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pivotloc = Partition(L, low, high) ;</a:t>
            </a:r>
            <a:endParaRPr kumimoji="1" lang="en-US" altLang="zh-CN" sz="2400" b="1" i="0"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endParaRPr>
          </a:p>
          <a:p>
            <a:pPr marL="0" marR="0" lvl="0" indent="0" algn="l" defTabSz="914400" rtl="0" eaLnBrk="1" fontAlgn="base" latinLnBrk="0" hangingPunct="1">
              <a:lnSpc>
                <a:spcPct val="120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                        // </a:t>
            </a:r>
            <a:r>
              <a:rPr kumimoji="1" lang="zh-CN" altLang="en-US" sz="2400" b="1" i="0"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对 </a:t>
            </a:r>
            <a:r>
              <a:rPr kumimoji="1" lang="en-US" altLang="zh-CN" sz="2400" b="1" i="0"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L.r[low..high] </a:t>
            </a:r>
            <a:r>
              <a:rPr kumimoji="1" lang="zh-CN" altLang="en-US" sz="2400" b="1" i="0"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进行一次划分  </a:t>
            </a:r>
            <a:endParaRPr kumimoji="1" lang="zh-CN" altLang="en-US" sz="2400" b="1" i="0"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endParaRPr>
          </a:p>
        </p:txBody>
      </p:sp>
      <p:sp>
        <p:nvSpPr>
          <p:cNvPr id="15859" name="Rectangle 499"/>
          <p:cNvSpPr/>
          <p:nvPr/>
        </p:nvSpPr>
        <p:spPr>
          <a:xfrm>
            <a:off x="549275" y="2549525"/>
            <a:ext cx="6689725" cy="968375"/>
          </a:xfrm>
          <a:prstGeom prst="rect">
            <a:avLst/>
          </a:prstGeom>
          <a:noFill/>
          <a:ln w="9525">
            <a:noFill/>
          </a:ln>
        </p:spPr>
        <p:txBody>
          <a:bodyPr wrap="none">
            <a:spAutoFit/>
          </a:bodyPr>
          <a:p>
            <a:pPr eaLnBrk="1" hangingPunct="1">
              <a:lnSpc>
                <a:spcPct val="120000"/>
              </a:lnSpc>
            </a:pPr>
            <a:r>
              <a:rPr lang="en-US" altLang="zh-CN" dirty="0">
                <a:latin typeface="Times New Roman" panose="02020603050405020304" pitchFamily="18" charset="0"/>
              </a:rPr>
              <a:t>QSort(L, low, pivotloc-1) ;</a:t>
            </a:r>
            <a:endParaRPr lang="en-US" altLang="zh-CN" dirty="0">
              <a:latin typeface="Times New Roman" panose="02020603050405020304" pitchFamily="18" charset="0"/>
            </a:endParaRPr>
          </a:p>
          <a:p>
            <a:pPr eaLnBrk="1" hangingPunct="1">
              <a:lnSpc>
                <a:spcPct val="120000"/>
              </a:lnSpc>
            </a:pPr>
            <a:r>
              <a:rPr lang="en-US" altLang="zh-CN" dirty="0">
                <a:latin typeface="Times New Roman" panose="02020603050405020304" pitchFamily="18" charset="0"/>
              </a:rPr>
              <a:t>      // </a:t>
            </a:r>
            <a:r>
              <a:rPr lang="zh-CN" altLang="en-US" dirty="0">
                <a:latin typeface="Times New Roman" panose="02020603050405020304" pitchFamily="18" charset="0"/>
              </a:rPr>
              <a:t>对低子序列递归排序，</a:t>
            </a:r>
            <a:r>
              <a:rPr lang="en-US" altLang="zh-CN" dirty="0">
                <a:latin typeface="Times New Roman" panose="02020603050405020304" pitchFamily="18" charset="0"/>
              </a:rPr>
              <a:t>pivotloc </a:t>
            </a:r>
            <a:r>
              <a:rPr lang="zh-CN" altLang="en-US" dirty="0">
                <a:latin typeface="Times New Roman" panose="02020603050405020304" pitchFamily="18" charset="0"/>
              </a:rPr>
              <a:t>是枢轴位置 </a:t>
            </a:r>
            <a:endParaRPr lang="zh-CN" altLang="en-US" dirty="0">
              <a:latin typeface="Times New Roman" panose="02020603050405020304" pitchFamily="18" charset="0"/>
            </a:endParaRPr>
          </a:p>
        </p:txBody>
      </p:sp>
      <p:sp>
        <p:nvSpPr>
          <p:cNvPr id="15860" name="Rectangle 500"/>
          <p:cNvSpPr/>
          <p:nvPr/>
        </p:nvSpPr>
        <p:spPr>
          <a:xfrm>
            <a:off x="533400" y="3463925"/>
            <a:ext cx="7199313" cy="457200"/>
          </a:xfrm>
          <a:prstGeom prst="rect">
            <a:avLst/>
          </a:prstGeom>
          <a:noFill/>
          <a:ln w="9525">
            <a:noFill/>
          </a:ln>
        </p:spPr>
        <p:txBody>
          <a:bodyPr wrap="none">
            <a:spAutoFit/>
          </a:bodyPr>
          <a:p>
            <a:pPr eaLnBrk="1" hangingPunct="1"/>
            <a:r>
              <a:rPr lang="en-US" altLang="zh-CN" dirty="0">
                <a:solidFill>
                  <a:srgbClr val="CC3300"/>
                </a:solidFill>
                <a:latin typeface="Times New Roman" panose="02020603050405020304" pitchFamily="18" charset="0"/>
              </a:rPr>
              <a:t>QSort(L, pivotloc+1, high);     // </a:t>
            </a:r>
            <a:r>
              <a:rPr lang="zh-CN" altLang="en-US" dirty="0">
                <a:solidFill>
                  <a:srgbClr val="CC3300"/>
                </a:solidFill>
                <a:latin typeface="Times New Roman" panose="02020603050405020304" pitchFamily="18" charset="0"/>
              </a:rPr>
              <a:t>对高子序列递归排序 </a:t>
            </a:r>
            <a:endParaRPr lang="zh-CN" altLang="en-US" dirty="0">
              <a:solidFill>
                <a:srgbClr val="CC3300"/>
              </a:solidFill>
              <a:latin typeface="Times New Roman" panose="02020603050405020304" pitchFamily="18" charset="0"/>
            </a:endParaRPr>
          </a:p>
        </p:txBody>
      </p:sp>
      <p:sp>
        <p:nvSpPr>
          <p:cNvPr id="15861" name="Text Box 501"/>
          <p:cNvSpPr txBox="1"/>
          <p:nvPr/>
        </p:nvSpPr>
        <p:spPr>
          <a:xfrm>
            <a:off x="76200" y="4860925"/>
            <a:ext cx="4038600" cy="1463675"/>
          </a:xfrm>
          <a:prstGeom prst="rect">
            <a:avLst/>
          </a:prstGeom>
          <a:noFill/>
          <a:ln w="9525">
            <a:noFill/>
          </a:ln>
        </p:spPr>
        <p:txBody>
          <a:bodyPr>
            <a:spAutoFit/>
          </a:bodyPr>
          <a:p>
            <a:pPr eaLnBrk="1" hangingPunct="1">
              <a:lnSpc>
                <a:spcPct val="125000"/>
              </a:lnSpc>
            </a:pPr>
            <a:r>
              <a:rPr lang="en-US" altLang="zh-CN" dirty="0">
                <a:solidFill>
                  <a:schemeClr val="tx1"/>
                </a:solidFill>
                <a:latin typeface="Times New Roman" panose="02020603050405020304" pitchFamily="18" charset="0"/>
                <a:ea typeface="华文中宋" pitchFamily="2" charset="-122"/>
              </a:rPr>
              <a:t>        </a:t>
            </a:r>
            <a:r>
              <a:rPr lang="zh-CN" altLang="en-US" dirty="0">
                <a:solidFill>
                  <a:schemeClr val="tx1"/>
                </a:solidFill>
                <a:latin typeface="Times New Roman" panose="02020603050405020304" pitchFamily="18" charset="0"/>
                <a:ea typeface="华文中宋" pitchFamily="2" charset="-122"/>
              </a:rPr>
              <a:t>第一次调用函数 </a:t>
            </a:r>
            <a:r>
              <a:rPr lang="en-US" altLang="zh-CN" dirty="0">
                <a:solidFill>
                  <a:schemeClr val="tx1"/>
                </a:solidFill>
                <a:latin typeface="Times New Roman" panose="02020603050405020304" pitchFamily="18" charset="0"/>
                <a:ea typeface="华文中宋" pitchFamily="2" charset="-122"/>
              </a:rPr>
              <a:t>Qsort </a:t>
            </a:r>
            <a:endParaRPr lang="en-US" altLang="zh-CN" dirty="0">
              <a:solidFill>
                <a:schemeClr val="tx1"/>
              </a:solidFill>
              <a:latin typeface="Times New Roman" panose="02020603050405020304" pitchFamily="18" charset="0"/>
              <a:ea typeface="华文中宋" pitchFamily="2" charset="-122"/>
            </a:endParaRPr>
          </a:p>
          <a:p>
            <a:pPr eaLnBrk="1" hangingPunct="1">
              <a:lnSpc>
                <a:spcPct val="125000"/>
              </a:lnSpc>
            </a:pPr>
            <a:r>
              <a:rPr lang="zh-CN" altLang="en-US" dirty="0">
                <a:solidFill>
                  <a:schemeClr val="tx1"/>
                </a:solidFill>
                <a:latin typeface="Times New Roman" panose="02020603050405020304" pitchFamily="18" charset="0"/>
                <a:ea typeface="华文中宋" pitchFamily="2" charset="-122"/>
              </a:rPr>
              <a:t>时，待排序记录序列的上、 </a:t>
            </a:r>
            <a:endParaRPr lang="zh-CN" altLang="en-US" dirty="0">
              <a:solidFill>
                <a:schemeClr val="tx1"/>
              </a:solidFill>
              <a:latin typeface="Times New Roman" panose="02020603050405020304" pitchFamily="18" charset="0"/>
              <a:ea typeface="华文中宋" pitchFamily="2" charset="-122"/>
            </a:endParaRPr>
          </a:p>
          <a:p>
            <a:pPr eaLnBrk="1" hangingPunct="1">
              <a:lnSpc>
                <a:spcPct val="125000"/>
              </a:lnSpc>
            </a:pPr>
            <a:r>
              <a:rPr lang="zh-CN" altLang="en-US" dirty="0">
                <a:solidFill>
                  <a:schemeClr val="tx1"/>
                </a:solidFill>
                <a:latin typeface="Times New Roman" panose="02020603050405020304" pitchFamily="18" charset="0"/>
                <a:ea typeface="华文中宋" pitchFamily="2" charset="-122"/>
              </a:rPr>
              <a:t>下界分别为 </a:t>
            </a:r>
            <a:r>
              <a:rPr lang="en-US" altLang="zh-CN" dirty="0">
                <a:solidFill>
                  <a:schemeClr val="tx1"/>
                </a:solidFill>
                <a:latin typeface="Times New Roman" panose="02020603050405020304" pitchFamily="18" charset="0"/>
                <a:ea typeface="华文中宋" pitchFamily="2" charset="-122"/>
              </a:rPr>
              <a:t>1 </a:t>
            </a:r>
            <a:r>
              <a:rPr lang="zh-CN" altLang="en-US" dirty="0">
                <a:solidFill>
                  <a:schemeClr val="tx1"/>
                </a:solidFill>
                <a:latin typeface="Times New Roman" panose="02020603050405020304" pitchFamily="18" charset="0"/>
                <a:ea typeface="华文中宋" pitchFamily="2" charset="-122"/>
              </a:rPr>
              <a:t>和 </a:t>
            </a:r>
            <a:r>
              <a:rPr lang="en-US" altLang="zh-CN" dirty="0">
                <a:solidFill>
                  <a:schemeClr val="tx1"/>
                </a:solidFill>
                <a:latin typeface="Times New Roman" panose="02020603050405020304" pitchFamily="18" charset="0"/>
                <a:ea typeface="华文中宋" pitchFamily="2" charset="-122"/>
              </a:rPr>
              <a:t>L.length</a:t>
            </a:r>
            <a:r>
              <a:rPr lang="zh-CN" altLang="en-US" dirty="0">
                <a:solidFill>
                  <a:schemeClr val="tx1"/>
                </a:solidFill>
                <a:latin typeface="Times New Roman" panose="02020603050405020304" pitchFamily="18" charset="0"/>
                <a:ea typeface="华文中宋" pitchFamily="2" charset="-122"/>
              </a:rPr>
              <a:t>。 </a:t>
            </a:r>
            <a:endParaRPr lang="zh-CN" altLang="en-US" dirty="0">
              <a:solidFill>
                <a:schemeClr val="tx1"/>
              </a:solidFill>
              <a:latin typeface="Times New Roman" panose="02020603050405020304" pitchFamily="18" charset="0"/>
              <a:ea typeface="华文中宋" pitchFamily="2" charset="-122"/>
            </a:endParaRPr>
          </a:p>
        </p:txBody>
      </p:sp>
      <p:sp>
        <p:nvSpPr>
          <p:cNvPr id="15862" name="Text Box 502"/>
          <p:cNvSpPr txBox="1"/>
          <p:nvPr/>
        </p:nvSpPr>
        <p:spPr>
          <a:xfrm>
            <a:off x="4419600" y="4114800"/>
            <a:ext cx="4259263" cy="2282825"/>
          </a:xfrm>
          <a:prstGeom prst="rect">
            <a:avLst/>
          </a:prstGeom>
          <a:noFill/>
          <a:ln w="9525">
            <a:noFill/>
          </a:ln>
        </p:spPr>
        <p:txBody>
          <a:bodyPr wrap="none">
            <a:spAutoFit/>
          </a:bodyPr>
          <a:p>
            <a:pPr eaLnBrk="1" hangingPunct="1">
              <a:lnSpc>
                <a:spcPct val="150000"/>
              </a:lnSpc>
            </a:pPr>
            <a:r>
              <a:rPr lang="en-US" altLang="zh-CN" dirty="0">
                <a:solidFill>
                  <a:schemeClr val="tx1"/>
                </a:solidFill>
                <a:latin typeface="Times New Roman" panose="02020603050405020304" pitchFamily="18" charset="0"/>
              </a:rPr>
              <a:t>void QuickSort( SqList &amp; L) {  </a:t>
            </a:r>
            <a:endParaRPr lang="en-US" altLang="zh-CN" dirty="0">
              <a:solidFill>
                <a:schemeClr val="tx1"/>
              </a:solidFill>
              <a:latin typeface="Times New Roman" panose="02020603050405020304" pitchFamily="18" charset="0"/>
            </a:endParaRPr>
          </a:p>
          <a:p>
            <a:pPr eaLnBrk="1" hangingPunct="1">
              <a:lnSpc>
                <a:spcPct val="150000"/>
              </a:lnSpc>
            </a:pPr>
            <a:r>
              <a:rPr lang="en-US" altLang="zh-CN" dirty="0">
                <a:solidFill>
                  <a:schemeClr val="tx1"/>
                </a:solidFill>
                <a:latin typeface="Times New Roman" panose="02020603050405020304" pitchFamily="18" charset="0"/>
              </a:rPr>
              <a:t>   // </a:t>
            </a:r>
            <a:r>
              <a:rPr lang="zh-CN" altLang="en-US" dirty="0">
                <a:solidFill>
                  <a:schemeClr val="tx1"/>
                </a:solidFill>
                <a:latin typeface="Times New Roman" panose="02020603050405020304" pitchFamily="18" charset="0"/>
              </a:rPr>
              <a:t>对顺序表进行快速排序 </a:t>
            </a:r>
            <a:endParaRPr lang="zh-CN" altLang="en-US" dirty="0">
              <a:solidFill>
                <a:schemeClr val="tx1"/>
              </a:solidFill>
              <a:latin typeface="Times New Roman" panose="02020603050405020304" pitchFamily="18" charset="0"/>
            </a:endParaRPr>
          </a:p>
          <a:p>
            <a:pPr eaLnBrk="1" hangingPunct="1">
              <a:lnSpc>
                <a:spcPct val="150000"/>
              </a:lnSpc>
            </a:pPr>
            <a:r>
              <a:rPr lang="zh-CN" altLang="en-US" dirty="0">
                <a:solidFill>
                  <a:schemeClr val="tx1"/>
                </a:solidFill>
                <a:latin typeface="Times New Roman" panose="02020603050405020304" pitchFamily="18" charset="0"/>
              </a:rPr>
              <a:t>     </a:t>
            </a:r>
            <a:r>
              <a:rPr lang="en-US" altLang="zh-CN" dirty="0">
                <a:solidFill>
                  <a:schemeClr val="tx1"/>
                </a:solidFill>
                <a:latin typeface="Times New Roman" panose="02020603050405020304" pitchFamily="18" charset="0"/>
              </a:rPr>
              <a:t>QSort(L, 1, L.length); </a:t>
            </a:r>
            <a:endParaRPr lang="en-US" altLang="zh-CN" dirty="0">
              <a:solidFill>
                <a:schemeClr val="tx1"/>
              </a:solidFill>
              <a:latin typeface="Times New Roman" panose="02020603050405020304" pitchFamily="18" charset="0"/>
            </a:endParaRPr>
          </a:p>
          <a:p>
            <a:pPr eaLnBrk="1" hangingPunct="1">
              <a:lnSpc>
                <a:spcPct val="150000"/>
              </a:lnSpc>
            </a:pPr>
            <a:r>
              <a:rPr lang="en-US" altLang="zh-CN" dirty="0">
                <a:solidFill>
                  <a:schemeClr val="tx1"/>
                </a:solidFill>
                <a:latin typeface="Times New Roman" panose="02020603050405020304" pitchFamily="18" charset="0"/>
              </a:rPr>
              <a:t>} // QuickSort </a:t>
            </a:r>
            <a:endParaRPr lang="en-US" altLang="zh-CN" dirty="0">
              <a:solidFill>
                <a:schemeClr val="tx1"/>
              </a:solidFill>
              <a:latin typeface="Times New Roman" panose="02020603050405020304" pitchFamily="18" charset="0"/>
            </a:endParaRPr>
          </a:p>
        </p:txBody>
      </p:sp>
    </p:spTree>
  </p:cSld>
  <p:clrMapOvr>
    <a:masterClrMapping/>
  </p:clrMapOvr>
  <p:transition spd="slow">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5857"/>
                                        </p:tgtEl>
                                        <p:attrNameLst>
                                          <p:attrName>style.visibility</p:attrName>
                                        </p:attrNameLst>
                                      </p:cBhvr>
                                      <p:to>
                                        <p:strVal val="visible"/>
                                      </p:to>
                                    </p:set>
                                    <p:animEffect transition="in" filter="strips(downRight)">
                                      <p:cBhvr>
                                        <p:cTn id="7" dur="500"/>
                                        <p:tgtEl>
                                          <p:spTgt spid="15857"/>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5858"/>
                                        </p:tgtEl>
                                        <p:attrNameLst>
                                          <p:attrName>style.visibility</p:attrName>
                                        </p:attrNameLst>
                                      </p:cBhvr>
                                      <p:to>
                                        <p:strVal val="visible"/>
                                      </p:to>
                                    </p:set>
                                    <p:animEffect transition="in" filter="strips(downRight)">
                                      <p:cBhvr>
                                        <p:cTn id="12" dur="500"/>
                                        <p:tgtEl>
                                          <p:spTgt spid="15858"/>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5859"/>
                                        </p:tgtEl>
                                        <p:attrNameLst>
                                          <p:attrName>style.visibility</p:attrName>
                                        </p:attrNameLst>
                                      </p:cBhvr>
                                      <p:to>
                                        <p:strVal val="visible"/>
                                      </p:to>
                                    </p:set>
                                    <p:animEffect transition="in" filter="strips(downRight)">
                                      <p:cBhvr>
                                        <p:cTn id="17" dur="500"/>
                                        <p:tgtEl>
                                          <p:spTgt spid="1585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860"/>
                                        </p:tgtEl>
                                        <p:attrNameLst>
                                          <p:attrName>style.visibility</p:attrName>
                                        </p:attrNameLst>
                                      </p:cBhvr>
                                      <p:to>
                                        <p:strVal val="visible"/>
                                      </p:to>
                                    </p:set>
                                    <p:animEffect transition="in" filter="wipe(left)">
                                      <p:cBhvr>
                                        <p:cTn id="22" dur="500"/>
                                        <p:tgtEl>
                                          <p:spTgt spid="15860"/>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5861"/>
                                        </p:tgtEl>
                                        <p:attrNameLst>
                                          <p:attrName>style.visibility</p:attrName>
                                        </p:attrNameLst>
                                      </p:cBhvr>
                                      <p:to>
                                        <p:strVal val="visible"/>
                                      </p:to>
                                    </p:set>
                                    <p:animEffect transition="in" filter="strips(downRight)">
                                      <p:cBhvr>
                                        <p:cTn id="27" dur="500"/>
                                        <p:tgtEl>
                                          <p:spTgt spid="15861"/>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15862"/>
                                        </p:tgtEl>
                                        <p:attrNameLst>
                                          <p:attrName>style.visibility</p:attrName>
                                        </p:attrNameLst>
                                      </p:cBhvr>
                                      <p:to>
                                        <p:strVal val="visible"/>
                                      </p:to>
                                    </p:set>
                                    <p:animEffect transition="in" filter="strips(downRight)">
                                      <p:cBhvr>
                                        <p:cTn id="32" dur="500"/>
                                        <p:tgtEl>
                                          <p:spTgt spid="158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57" grpId="0"/>
      <p:bldP spid="15858" grpId="0"/>
      <p:bldP spid="15859" grpId="0"/>
      <p:bldP spid="15860" grpId="0"/>
      <p:bldP spid="15861" grpId="0"/>
      <p:bldP spid="15862"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0">
          <a:gsLst>
            <a:gs pos="0">
              <a:srgbClr val="5E9EFF">
                <a:alpha val="100000"/>
              </a:srgbClr>
            </a:gs>
            <a:gs pos="39999">
              <a:srgbClr val="85C2FF">
                <a:alpha val="100000"/>
              </a:srgbClr>
            </a:gs>
            <a:gs pos="70000">
              <a:srgbClr val="C4D6EB">
                <a:alpha val="100000"/>
              </a:srgbClr>
            </a:gs>
            <a:gs pos="100000">
              <a:srgbClr val="FFEBFA">
                <a:alpha val="100000"/>
              </a:srgbClr>
            </a:gs>
          </a:gsLst>
          <a:lin ang="0" scaled="1"/>
          <a:tileRect/>
        </a:gradFill>
        <a:effectLst/>
      </p:bgPr>
    </p:bg>
    <p:spTree>
      <p:nvGrpSpPr>
        <p:cNvPr id="1" name=""/>
        <p:cNvGrpSpPr/>
        <p:nvPr/>
      </p:nvGrpSpPr>
      <p:grpSpPr/>
      <p:sp>
        <p:nvSpPr>
          <p:cNvPr id="16386" name="Text Box 321"/>
          <p:cNvSpPr txBox="1"/>
          <p:nvPr/>
        </p:nvSpPr>
        <p:spPr>
          <a:xfrm>
            <a:off x="76200" y="500063"/>
            <a:ext cx="1903413" cy="403225"/>
          </a:xfrm>
          <a:prstGeom prst="rect">
            <a:avLst/>
          </a:prstGeom>
          <a:noFill/>
          <a:ln w="9525">
            <a:noFill/>
          </a:ln>
        </p:spPr>
        <p:txBody>
          <a:bodyPr wrap="none">
            <a:spAutoFit/>
          </a:bodyPr>
          <a:p>
            <a:pPr eaLnBrk="1" hangingPunct="1">
              <a:lnSpc>
                <a:spcPct val="85000"/>
              </a:lnSpc>
              <a:buClr>
                <a:srgbClr val="FF3300"/>
              </a:buClr>
              <a:buFont typeface="Wingdings" panose="05000000000000000000" pitchFamily="2" charset="2"/>
              <a:buChar char="v"/>
            </a:pPr>
            <a:r>
              <a:rPr lang="en-US" altLang="zh-CN" dirty="0">
                <a:solidFill>
                  <a:schemeClr val="tx1"/>
                </a:solidFill>
                <a:latin typeface="Times New Roman" panose="02020603050405020304" pitchFamily="18" charset="0"/>
                <a:ea typeface="华文中宋" pitchFamily="2" charset="-122"/>
              </a:rPr>
              <a:t>  </a:t>
            </a:r>
            <a:r>
              <a:rPr lang="zh-CN" altLang="en-US" dirty="0">
                <a:solidFill>
                  <a:schemeClr val="tx1"/>
                </a:solidFill>
                <a:latin typeface="Times New Roman" panose="02020603050405020304" pitchFamily="18" charset="0"/>
                <a:ea typeface="华文中宋" pitchFamily="2" charset="-122"/>
              </a:rPr>
              <a:t>算法评价 </a:t>
            </a:r>
            <a:endParaRPr lang="zh-CN" altLang="en-US" dirty="0">
              <a:solidFill>
                <a:schemeClr val="tx1"/>
              </a:solidFill>
              <a:latin typeface="Times New Roman" panose="02020603050405020304" pitchFamily="18" charset="0"/>
              <a:ea typeface="华文中宋" pitchFamily="2" charset="-122"/>
            </a:endParaRPr>
          </a:p>
        </p:txBody>
      </p:sp>
      <p:sp>
        <p:nvSpPr>
          <p:cNvPr id="11586" name="Text Box 322"/>
          <p:cNvSpPr txBox="1"/>
          <p:nvPr/>
        </p:nvSpPr>
        <p:spPr>
          <a:xfrm>
            <a:off x="76200" y="1012825"/>
            <a:ext cx="2528888" cy="439738"/>
          </a:xfrm>
          <a:prstGeom prst="rect">
            <a:avLst/>
          </a:prstGeom>
          <a:noFill/>
          <a:ln w="9525">
            <a:noFill/>
          </a:ln>
        </p:spPr>
        <p:txBody>
          <a:bodyPr wrap="none">
            <a:spAutoFit/>
          </a:bodyPr>
          <a:p>
            <a:pPr eaLnBrk="1" hangingPunct="1">
              <a:lnSpc>
                <a:spcPct val="95000"/>
              </a:lnSpc>
              <a:buBlip>
                <a:blip r:embed="rId1"/>
              </a:buBlip>
            </a:pPr>
            <a:r>
              <a:rPr lang="en-US" altLang="zh-CN" dirty="0">
                <a:solidFill>
                  <a:schemeClr val="tx1"/>
                </a:solidFill>
                <a:latin typeface="Times New Roman" panose="02020603050405020304" pitchFamily="18" charset="0"/>
                <a:ea typeface="华文中宋" pitchFamily="2" charset="-122"/>
              </a:rPr>
              <a:t>  </a:t>
            </a:r>
            <a:r>
              <a:rPr lang="zh-CN" altLang="en-US" dirty="0">
                <a:solidFill>
                  <a:schemeClr val="tx1"/>
                </a:solidFill>
                <a:latin typeface="Times New Roman" panose="02020603050405020304" pitchFamily="18" charset="0"/>
                <a:ea typeface="华文中宋" pitchFamily="2" charset="-122"/>
              </a:rPr>
              <a:t>时间复杂度：  </a:t>
            </a:r>
            <a:endParaRPr lang="zh-CN" altLang="en-US" dirty="0">
              <a:solidFill>
                <a:schemeClr val="tx1"/>
              </a:solidFill>
              <a:latin typeface="Times New Roman" panose="02020603050405020304" pitchFamily="18" charset="0"/>
              <a:ea typeface="华文中宋" pitchFamily="2" charset="-122"/>
            </a:endParaRPr>
          </a:p>
        </p:txBody>
      </p:sp>
      <p:sp>
        <p:nvSpPr>
          <p:cNvPr id="11587" name="Text Box 323"/>
          <p:cNvSpPr txBox="1"/>
          <p:nvPr/>
        </p:nvSpPr>
        <p:spPr>
          <a:xfrm>
            <a:off x="381000" y="1449705"/>
            <a:ext cx="8418830" cy="1014730"/>
          </a:xfrm>
          <a:prstGeom prst="rect">
            <a:avLst/>
          </a:prstGeom>
          <a:noFill/>
          <a:ln w="9525">
            <a:noFill/>
          </a:ln>
        </p:spPr>
        <p:txBody>
          <a:bodyPr wrap="square">
            <a:spAutoFit/>
          </a:bodyPr>
          <a:p>
            <a:pPr eaLnBrk="1" hangingPunct="1">
              <a:lnSpc>
                <a:spcPct val="125000"/>
              </a:lnSpc>
              <a:buClr>
                <a:srgbClr val="FF3300"/>
              </a:buClr>
              <a:buFont typeface="Wingdings" panose="05000000000000000000" pitchFamily="2" charset="2"/>
              <a:buChar char="Ø"/>
            </a:pPr>
            <a:r>
              <a:rPr lang="en-US" altLang="zh-CN" dirty="0">
                <a:solidFill>
                  <a:schemeClr val="tx1"/>
                </a:solidFill>
                <a:latin typeface="华文中宋" pitchFamily="2" charset="-122"/>
                <a:ea typeface="华文中宋" pitchFamily="2" charset="-122"/>
              </a:rPr>
              <a:t> </a:t>
            </a:r>
            <a:r>
              <a:rPr lang="zh-CN" altLang="en-US" dirty="0">
                <a:solidFill>
                  <a:schemeClr val="tx1"/>
                </a:solidFill>
                <a:latin typeface="华文中宋" pitchFamily="2" charset="-122"/>
                <a:ea typeface="华文中宋" pitchFamily="2" charset="-122"/>
              </a:rPr>
              <a:t>最好情况</a:t>
            </a:r>
            <a:r>
              <a:rPr lang="en-US" altLang="zh-CN" dirty="0">
                <a:solidFill>
                  <a:schemeClr val="tx1"/>
                </a:solidFill>
                <a:latin typeface="华文中宋" pitchFamily="2" charset="-122"/>
                <a:ea typeface="华文中宋" pitchFamily="2" charset="-122"/>
              </a:rPr>
              <a:t>:</a:t>
            </a:r>
            <a:r>
              <a:rPr lang="zh-CN" altLang="en-US" dirty="0">
                <a:solidFill>
                  <a:schemeClr val="tx1"/>
                </a:solidFill>
                <a:latin typeface="华文中宋" pitchFamily="2" charset="-122"/>
                <a:ea typeface="华文中宋" pitchFamily="2" charset="-122"/>
              </a:rPr>
              <a:t>每一趟排序后能将记录序列均为地分成两个大致相等地子表。总的排序时间约为</a:t>
            </a:r>
            <a:r>
              <a:rPr lang="en-US" altLang="zh-CN" dirty="0">
                <a:solidFill>
                  <a:schemeClr val="tx1"/>
                </a:solidFill>
                <a:latin typeface="华文中宋" pitchFamily="2" charset="-122"/>
                <a:ea typeface="华文中宋" pitchFamily="2" charset="-122"/>
              </a:rPr>
              <a:t>O(nlog</a:t>
            </a:r>
            <a:r>
              <a:rPr lang="en-US" altLang="zh-CN" baseline="-25000" dirty="0">
                <a:solidFill>
                  <a:schemeClr val="tx1"/>
                </a:solidFill>
                <a:latin typeface="华文中宋" pitchFamily="2" charset="-122"/>
                <a:ea typeface="华文中宋" pitchFamily="2" charset="-122"/>
              </a:rPr>
              <a:t>2</a:t>
            </a:r>
            <a:r>
              <a:rPr lang="en-US" altLang="zh-CN" dirty="0">
                <a:solidFill>
                  <a:schemeClr val="tx1"/>
                </a:solidFill>
                <a:latin typeface="华文中宋" pitchFamily="2" charset="-122"/>
                <a:ea typeface="华文中宋" pitchFamily="2" charset="-122"/>
              </a:rPr>
              <a:t>n)</a:t>
            </a:r>
            <a:endParaRPr lang="zh-CN" altLang="en-US" dirty="0">
              <a:solidFill>
                <a:schemeClr val="tx1"/>
              </a:solidFill>
              <a:latin typeface="华文中宋" pitchFamily="2" charset="-122"/>
              <a:ea typeface="华文中宋" pitchFamily="2" charset="-122"/>
            </a:endParaRPr>
          </a:p>
        </p:txBody>
      </p:sp>
      <p:sp>
        <p:nvSpPr>
          <p:cNvPr id="11589" name="Text Box 325"/>
          <p:cNvSpPr txBox="1"/>
          <p:nvPr/>
        </p:nvSpPr>
        <p:spPr>
          <a:xfrm>
            <a:off x="381000" y="2494280"/>
            <a:ext cx="8418195" cy="1014730"/>
          </a:xfrm>
          <a:prstGeom prst="rect">
            <a:avLst/>
          </a:prstGeom>
          <a:noFill/>
          <a:ln w="9525">
            <a:noFill/>
          </a:ln>
        </p:spPr>
        <p:txBody>
          <a:bodyPr wrap="square">
            <a:spAutoFit/>
          </a:bodyPr>
          <a:p>
            <a:pPr eaLnBrk="1" hangingPunct="1">
              <a:lnSpc>
                <a:spcPct val="125000"/>
              </a:lnSpc>
              <a:buClr>
                <a:srgbClr val="FF3300"/>
              </a:buClr>
              <a:buFont typeface="Wingdings" panose="05000000000000000000" pitchFamily="2" charset="2"/>
              <a:buChar char="Ø"/>
            </a:pPr>
            <a:r>
              <a:rPr lang="en-US" altLang="zh-CN" dirty="0">
                <a:solidFill>
                  <a:schemeClr val="tx1"/>
                </a:solidFill>
                <a:latin typeface="华文中宋" pitchFamily="2" charset="-122"/>
                <a:ea typeface="华文中宋" pitchFamily="2" charset="-122"/>
              </a:rPr>
              <a:t> </a:t>
            </a:r>
            <a:r>
              <a:rPr lang="zh-CN" altLang="en-US" dirty="0">
                <a:solidFill>
                  <a:schemeClr val="tx1"/>
                </a:solidFill>
                <a:latin typeface="华文中宋" pitchFamily="2" charset="-122"/>
                <a:ea typeface="华文中宋" pitchFamily="2" charset="-122"/>
              </a:rPr>
              <a:t>最坏情况</a:t>
            </a:r>
            <a:r>
              <a:rPr lang="en-US" altLang="zh-CN" dirty="0">
                <a:solidFill>
                  <a:schemeClr val="tx1"/>
                </a:solidFill>
                <a:latin typeface="华文中宋" pitchFamily="2" charset="-122"/>
                <a:ea typeface="华文中宋" pitchFamily="2" charset="-122"/>
              </a:rPr>
              <a:t>:</a:t>
            </a:r>
            <a:r>
              <a:rPr lang="zh-CN" altLang="en-US" dirty="0">
                <a:solidFill>
                  <a:schemeClr val="tx1"/>
                </a:solidFill>
                <a:latin typeface="华文中宋" pitchFamily="2" charset="-122"/>
                <a:ea typeface="华文中宋" pitchFamily="2" charset="-122"/>
              </a:rPr>
              <a:t>待排序序列已经排好序，每次划分得到一个比上次少一个记录的</a:t>
            </a:r>
            <a:r>
              <a:rPr lang="zh-CN" altLang="en-US" dirty="0">
                <a:solidFill>
                  <a:schemeClr val="tx1"/>
                </a:solidFill>
                <a:latin typeface="华文中宋" pitchFamily="2" charset="-122"/>
                <a:ea typeface="华文中宋" pitchFamily="2" charset="-122"/>
              </a:rPr>
              <a:t>子序列。 </a:t>
            </a:r>
            <a:endParaRPr lang="zh-CN" altLang="en-US" dirty="0">
              <a:solidFill>
                <a:schemeClr val="tx1"/>
              </a:solidFill>
              <a:latin typeface="华文中宋" pitchFamily="2" charset="-122"/>
              <a:ea typeface="华文中宋" pitchFamily="2" charset="-122"/>
            </a:endParaRPr>
          </a:p>
        </p:txBody>
      </p:sp>
      <p:sp>
        <p:nvSpPr>
          <p:cNvPr id="11590" name="Text Box 326"/>
          <p:cNvSpPr txBox="1"/>
          <p:nvPr/>
        </p:nvSpPr>
        <p:spPr>
          <a:xfrm>
            <a:off x="755650" y="3806825"/>
            <a:ext cx="2114550" cy="404495"/>
          </a:xfrm>
          <a:prstGeom prst="rect">
            <a:avLst/>
          </a:prstGeom>
          <a:noFill/>
          <a:ln w="9525">
            <a:noFill/>
          </a:ln>
        </p:spPr>
        <p:txBody>
          <a:bodyPr wrap="square">
            <a:spAutoFit/>
          </a:bodyPr>
          <a:p>
            <a:pPr eaLnBrk="1" hangingPunct="1">
              <a:lnSpc>
                <a:spcPct val="85000"/>
              </a:lnSpc>
            </a:pPr>
            <a:r>
              <a:rPr lang="zh-CN" altLang="en-US" dirty="0">
                <a:solidFill>
                  <a:schemeClr val="tx1"/>
                </a:solidFill>
                <a:latin typeface="Times New Roman" panose="02020603050405020304" pitchFamily="18" charset="0"/>
                <a:ea typeface="华文中宋" pitchFamily="2" charset="-122"/>
              </a:rPr>
              <a:t>比较次数：                                      </a:t>
            </a:r>
            <a:endParaRPr lang="zh-CN" altLang="en-US" dirty="0">
              <a:solidFill>
                <a:schemeClr val="tx1"/>
              </a:solidFill>
              <a:latin typeface="Times New Roman" panose="02020603050405020304" pitchFamily="18" charset="0"/>
              <a:ea typeface="华文中宋" pitchFamily="2" charset="-122"/>
            </a:endParaRPr>
          </a:p>
        </p:txBody>
      </p:sp>
      <p:graphicFrame>
        <p:nvGraphicFramePr>
          <p:cNvPr id="11591" name="Object 327"/>
          <p:cNvGraphicFramePr>
            <a:graphicFrameLocks noChangeAspect="1"/>
          </p:cNvGraphicFramePr>
          <p:nvPr/>
        </p:nvGraphicFramePr>
        <p:xfrm>
          <a:off x="3792855" y="3575368"/>
          <a:ext cx="2701925" cy="873125"/>
        </p:xfrm>
        <a:graphic>
          <a:graphicData uri="http://schemas.openxmlformats.org/presentationml/2006/ole">
            <mc:AlternateContent xmlns:mc="http://schemas.openxmlformats.org/markup-compatibility/2006">
              <mc:Choice xmlns:v="urn:schemas-microsoft-com:vml" Requires="v">
                <p:oleObj spid="_x0000_s3076" name="" r:id="rId2" imgW="1333500" imgH="431800" progId="Equation.3">
                  <p:embed/>
                </p:oleObj>
              </mc:Choice>
              <mc:Fallback>
                <p:oleObj name="" r:id="rId2" imgW="1333500" imgH="431800" progId="Equation.3">
                  <p:embed/>
                  <p:pic>
                    <p:nvPicPr>
                      <p:cNvPr id="0" name="图片 3075"/>
                      <p:cNvPicPr/>
                      <p:nvPr/>
                    </p:nvPicPr>
                    <p:blipFill>
                      <a:blip r:embed="rId3"/>
                      <a:stretch>
                        <a:fillRect/>
                      </a:stretch>
                    </p:blipFill>
                    <p:spPr>
                      <a:xfrm>
                        <a:off x="3792855" y="3575368"/>
                        <a:ext cx="2701925" cy="873125"/>
                      </a:xfrm>
                      <a:prstGeom prst="rect">
                        <a:avLst/>
                      </a:prstGeom>
                      <a:noFill/>
                      <a:ln w="38100">
                        <a:noFill/>
                        <a:miter/>
                      </a:ln>
                    </p:spPr>
                  </p:pic>
                </p:oleObj>
              </mc:Fallback>
            </mc:AlternateContent>
          </a:graphicData>
        </a:graphic>
      </p:graphicFrame>
      <p:sp>
        <p:nvSpPr>
          <p:cNvPr id="11594" name="Text Box 330"/>
          <p:cNvSpPr txBox="1"/>
          <p:nvPr/>
        </p:nvSpPr>
        <p:spPr>
          <a:xfrm>
            <a:off x="179705" y="5085080"/>
            <a:ext cx="8850630" cy="553085"/>
          </a:xfrm>
          <a:prstGeom prst="rect">
            <a:avLst/>
          </a:prstGeom>
          <a:noFill/>
          <a:ln w="9525">
            <a:noFill/>
          </a:ln>
        </p:spPr>
        <p:txBody>
          <a:bodyPr wrap="square">
            <a:spAutoFit/>
          </a:bodyPr>
          <a:p>
            <a:pPr eaLnBrk="1" hangingPunct="1">
              <a:lnSpc>
                <a:spcPct val="125000"/>
              </a:lnSpc>
              <a:buBlip>
                <a:blip r:embed="rId1"/>
              </a:buBlip>
            </a:pPr>
            <a:r>
              <a:rPr lang="en-US" altLang="zh-CN" dirty="0">
                <a:solidFill>
                  <a:schemeClr val="tx1"/>
                </a:solidFill>
                <a:latin typeface="Times New Roman" panose="02020603050405020304" pitchFamily="18" charset="0"/>
                <a:ea typeface="华文中宋" pitchFamily="2" charset="-122"/>
              </a:rPr>
              <a:t>  </a:t>
            </a:r>
            <a:r>
              <a:rPr lang="zh-CN" altLang="en-US" dirty="0">
                <a:solidFill>
                  <a:schemeClr val="tx1"/>
                </a:solidFill>
                <a:latin typeface="Times New Roman" panose="02020603050405020304" pitchFamily="18" charset="0"/>
                <a:ea typeface="华文中宋" pitchFamily="2" charset="-122"/>
              </a:rPr>
              <a:t>空间复杂度：最好情况为</a:t>
            </a:r>
            <a:r>
              <a:rPr lang="en-US" altLang="zh-CN" dirty="0">
                <a:solidFill>
                  <a:schemeClr val="tx1"/>
                </a:solidFill>
                <a:latin typeface="Times New Roman" panose="02020603050405020304" pitchFamily="18" charset="0"/>
                <a:ea typeface="华文中宋" pitchFamily="2" charset="-122"/>
              </a:rPr>
              <a:t>O(log</a:t>
            </a:r>
            <a:r>
              <a:rPr lang="en-US" altLang="zh-CN" baseline="-25000" dirty="0">
                <a:solidFill>
                  <a:schemeClr val="tx1"/>
                </a:solidFill>
                <a:latin typeface="Times New Roman" panose="02020603050405020304" pitchFamily="18" charset="0"/>
                <a:ea typeface="华文中宋" pitchFamily="2" charset="-122"/>
              </a:rPr>
              <a:t>2</a:t>
            </a:r>
            <a:r>
              <a:rPr lang="en-US" altLang="zh-CN" dirty="0">
                <a:solidFill>
                  <a:schemeClr val="tx1"/>
                </a:solidFill>
                <a:latin typeface="Times New Roman" panose="02020603050405020304" pitchFamily="18" charset="0"/>
                <a:ea typeface="华文中宋" pitchFamily="2" charset="-122"/>
              </a:rPr>
              <a:t>n)</a:t>
            </a:r>
            <a:r>
              <a:rPr lang="zh-CN" altLang="en-US" dirty="0">
                <a:solidFill>
                  <a:schemeClr val="tx1"/>
                </a:solidFill>
                <a:latin typeface="Times New Roman" panose="02020603050405020304" pitchFamily="18" charset="0"/>
                <a:ea typeface="华文中宋" pitchFamily="2" charset="-122"/>
              </a:rPr>
              <a:t>，最坏情况为</a:t>
            </a:r>
            <a:r>
              <a:rPr lang="en-US" altLang="zh-CN" i="1" dirty="0">
                <a:solidFill>
                  <a:schemeClr val="tx1"/>
                </a:solidFill>
                <a:latin typeface="Times New Roman" panose="02020603050405020304" pitchFamily="18" charset="0"/>
                <a:ea typeface="华文中宋" pitchFamily="2" charset="-122"/>
              </a:rPr>
              <a:t>S</a:t>
            </a:r>
            <a:r>
              <a:rPr lang="en-US" altLang="zh-CN" dirty="0">
                <a:solidFill>
                  <a:schemeClr val="tx1"/>
                </a:solidFill>
                <a:latin typeface="Times New Roman" panose="02020603050405020304" pitchFamily="18" charset="0"/>
                <a:ea typeface="华文中宋" pitchFamily="2" charset="-122"/>
              </a:rPr>
              <a:t>(</a:t>
            </a:r>
            <a:r>
              <a:rPr lang="en-US" altLang="zh-CN" i="1" dirty="0">
                <a:solidFill>
                  <a:schemeClr val="tx1"/>
                </a:solidFill>
                <a:latin typeface="Times New Roman" panose="02020603050405020304" pitchFamily="18" charset="0"/>
                <a:ea typeface="华文中宋" pitchFamily="2" charset="-122"/>
              </a:rPr>
              <a:t>n</a:t>
            </a:r>
            <a:r>
              <a:rPr lang="en-US" altLang="zh-CN" dirty="0">
                <a:solidFill>
                  <a:schemeClr val="tx1"/>
                </a:solidFill>
                <a:latin typeface="Times New Roman" panose="02020603050405020304" pitchFamily="18" charset="0"/>
                <a:ea typeface="华文中宋" pitchFamily="2" charset="-122"/>
              </a:rPr>
              <a:t>) =</a:t>
            </a:r>
            <a:r>
              <a:rPr lang="en-US" altLang="zh-CN" i="1" dirty="0">
                <a:solidFill>
                  <a:schemeClr val="tx1"/>
                </a:solidFill>
                <a:latin typeface="Times New Roman" panose="02020603050405020304" pitchFamily="18" charset="0"/>
                <a:ea typeface="华文中宋" pitchFamily="2" charset="-122"/>
              </a:rPr>
              <a:t>O</a:t>
            </a:r>
            <a:r>
              <a:rPr lang="en-US" altLang="zh-CN" dirty="0">
                <a:solidFill>
                  <a:schemeClr val="tx1"/>
                </a:solidFill>
                <a:latin typeface="Times New Roman" panose="02020603050405020304" pitchFamily="18" charset="0"/>
                <a:ea typeface="华文中宋" pitchFamily="2" charset="-122"/>
              </a:rPr>
              <a:t>(</a:t>
            </a:r>
            <a:r>
              <a:rPr lang="en-US" altLang="zh-CN" dirty="0">
                <a:solidFill>
                  <a:schemeClr val="tx1"/>
                </a:solidFill>
                <a:latin typeface="Times New Roman" panose="02020603050405020304" pitchFamily="18" charset="0"/>
                <a:ea typeface="华文中宋" pitchFamily="2" charset="-122"/>
              </a:rPr>
              <a:t>n)  </a:t>
            </a:r>
            <a:endParaRPr lang="en-US" altLang="zh-CN" dirty="0">
              <a:solidFill>
                <a:schemeClr val="tx1"/>
              </a:solidFill>
              <a:latin typeface="Times New Roman" panose="02020603050405020304" pitchFamily="18" charset="0"/>
              <a:ea typeface="华文中宋" pitchFamily="2" charset="-122"/>
            </a:endParaRPr>
          </a:p>
        </p:txBody>
      </p:sp>
      <p:sp>
        <p:nvSpPr>
          <p:cNvPr id="11595" name="Text Box 331"/>
          <p:cNvSpPr txBox="1"/>
          <p:nvPr/>
        </p:nvSpPr>
        <p:spPr>
          <a:xfrm>
            <a:off x="251460" y="5732463"/>
            <a:ext cx="3451860" cy="553085"/>
          </a:xfrm>
          <a:prstGeom prst="rect">
            <a:avLst/>
          </a:prstGeom>
          <a:noFill/>
          <a:ln w="9525">
            <a:noFill/>
          </a:ln>
        </p:spPr>
        <p:txBody>
          <a:bodyPr wrap="none">
            <a:spAutoFit/>
          </a:bodyPr>
          <a:p>
            <a:pPr eaLnBrk="1" hangingPunct="1">
              <a:lnSpc>
                <a:spcPct val="125000"/>
              </a:lnSpc>
              <a:buBlip>
                <a:blip r:embed="rId1"/>
              </a:buBlip>
            </a:pPr>
            <a:r>
              <a:rPr lang="en-US" altLang="zh-CN" dirty="0">
                <a:solidFill>
                  <a:schemeClr val="tx1"/>
                </a:solidFill>
                <a:latin typeface="Times New Roman" panose="02020603050405020304" pitchFamily="18" charset="0"/>
                <a:ea typeface="华文中宋" pitchFamily="2" charset="-122"/>
              </a:rPr>
              <a:t>  </a:t>
            </a:r>
            <a:r>
              <a:rPr lang="zh-CN" altLang="en-US" dirty="0">
                <a:solidFill>
                  <a:schemeClr val="tx1"/>
                </a:solidFill>
                <a:latin typeface="Times New Roman" panose="02020603050405020304" pitchFamily="18" charset="0"/>
                <a:ea typeface="华文中宋" pitchFamily="2" charset="-122"/>
              </a:rPr>
              <a:t>稳定性：</a:t>
            </a:r>
            <a:r>
              <a:rPr lang="zh-CN" altLang="en-US" dirty="0">
                <a:solidFill>
                  <a:schemeClr val="tx1"/>
                </a:solidFill>
                <a:latin typeface="Times New Roman" panose="02020603050405020304" pitchFamily="18" charset="0"/>
                <a:ea typeface="华文中宋" pitchFamily="2" charset="-122"/>
              </a:rPr>
              <a:t>不稳定排序  </a:t>
            </a:r>
            <a:endParaRPr lang="zh-CN" altLang="en-US" dirty="0">
              <a:solidFill>
                <a:schemeClr val="tx1"/>
              </a:solidFill>
              <a:latin typeface="Times New Roman" panose="02020603050405020304" pitchFamily="18" charset="0"/>
              <a:ea typeface="华文中宋" pitchFamily="2" charset="-122"/>
            </a:endParaRPr>
          </a:p>
        </p:txBody>
      </p:sp>
      <p:sp>
        <p:nvSpPr>
          <p:cNvPr id="3" name="Text Box 325"/>
          <p:cNvSpPr txBox="1"/>
          <p:nvPr/>
        </p:nvSpPr>
        <p:spPr>
          <a:xfrm>
            <a:off x="467360" y="4515485"/>
            <a:ext cx="8771890" cy="553085"/>
          </a:xfrm>
          <a:prstGeom prst="rect">
            <a:avLst/>
          </a:prstGeom>
          <a:noFill/>
          <a:ln w="9525">
            <a:noFill/>
          </a:ln>
        </p:spPr>
        <p:txBody>
          <a:bodyPr wrap="square">
            <a:spAutoFit/>
          </a:bodyPr>
          <a:p>
            <a:pPr eaLnBrk="1" hangingPunct="1">
              <a:lnSpc>
                <a:spcPct val="125000"/>
              </a:lnSpc>
              <a:buClr>
                <a:srgbClr val="FF3300"/>
              </a:buClr>
              <a:buFont typeface="Wingdings" panose="05000000000000000000" pitchFamily="2" charset="2"/>
              <a:buChar char="Ø"/>
            </a:pPr>
            <a:r>
              <a:rPr lang="en-US" altLang="zh-CN" dirty="0">
                <a:solidFill>
                  <a:schemeClr val="tx1"/>
                </a:solidFill>
                <a:latin typeface="华文中宋" pitchFamily="2" charset="-122"/>
                <a:ea typeface="华文中宋" pitchFamily="2" charset="-122"/>
              </a:rPr>
              <a:t> </a:t>
            </a:r>
            <a:r>
              <a:rPr lang="zh-CN" altLang="en-US" dirty="0">
                <a:solidFill>
                  <a:schemeClr val="tx1"/>
                </a:solidFill>
                <a:latin typeface="华文中宋" pitchFamily="2" charset="-122"/>
                <a:ea typeface="华文中宋" pitchFamily="2" charset="-122"/>
              </a:rPr>
              <a:t>平均情况下，时间复杂度为</a:t>
            </a:r>
            <a:r>
              <a:rPr lang="en-US" altLang="zh-CN" dirty="0">
                <a:solidFill>
                  <a:schemeClr val="tx1"/>
                </a:solidFill>
                <a:latin typeface="华文中宋" pitchFamily="2" charset="-122"/>
                <a:ea typeface="华文中宋" pitchFamily="2" charset="-122"/>
                <a:sym typeface="+mn-ea"/>
              </a:rPr>
              <a:t>O(nlog</a:t>
            </a:r>
            <a:r>
              <a:rPr lang="en-US" altLang="zh-CN" baseline="-25000" dirty="0">
                <a:solidFill>
                  <a:schemeClr val="tx1"/>
                </a:solidFill>
                <a:latin typeface="华文中宋" pitchFamily="2" charset="-122"/>
                <a:ea typeface="华文中宋" pitchFamily="2" charset="-122"/>
                <a:sym typeface="+mn-ea"/>
              </a:rPr>
              <a:t>2</a:t>
            </a:r>
            <a:r>
              <a:rPr lang="en-US" altLang="zh-CN" dirty="0">
                <a:solidFill>
                  <a:schemeClr val="tx1"/>
                </a:solidFill>
                <a:latin typeface="华文中宋" pitchFamily="2" charset="-122"/>
                <a:ea typeface="华文中宋" pitchFamily="2" charset="-122"/>
                <a:sym typeface="+mn-ea"/>
              </a:rPr>
              <a:t>n)</a:t>
            </a:r>
            <a:endParaRPr lang="zh-CN" altLang="en-US" dirty="0">
              <a:solidFill>
                <a:schemeClr val="tx1"/>
              </a:solidFill>
              <a:latin typeface="华文中宋" pitchFamily="2" charset="-122"/>
              <a:ea typeface="华文中宋" pitchFamily="2" charset="-122"/>
            </a:endParaRPr>
          </a:p>
        </p:txBody>
      </p:sp>
    </p:spTree>
  </p:cSld>
  <p:clrMapOvr>
    <a:masterClrMapping/>
  </p:clrMapOvr>
  <p:transition spd="slow">
    <p:spli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586"/>
                                        </p:tgtEl>
                                        <p:attrNameLst>
                                          <p:attrName>style.visibility</p:attrName>
                                        </p:attrNameLst>
                                      </p:cBhvr>
                                      <p:to>
                                        <p:strVal val="visible"/>
                                      </p:to>
                                    </p:set>
                                    <p:animEffect transition="in" filter="wipe(left)">
                                      <p:cBhvr>
                                        <p:cTn id="7" dur="500"/>
                                        <p:tgtEl>
                                          <p:spTgt spid="1158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587"/>
                                        </p:tgtEl>
                                        <p:attrNameLst>
                                          <p:attrName>style.visibility</p:attrName>
                                        </p:attrNameLst>
                                      </p:cBhvr>
                                      <p:to>
                                        <p:strVal val="visible"/>
                                      </p:to>
                                    </p:set>
                                    <p:animEffect transition="in" filter="wipe(left)">
                                      <p:cBhvr>
                                        <p:cTn id="12" dur="500"/>
                                        <p:tgtEl>
                                          <p:spTgt spid="1158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589"/>
                                        </p:tgtEl>
                                        <p:attrNameLst>
                                          <p:attrName>style.visibility</p:attrName>
                                        </p:attrNameLst>
                                      </p:cBhvr>
                                      <p:to>
                                        <p:strVal val="visible"/>
                                      </p:to>
                                    </p:set>
                                    <p:animEffect transition="in" filter="wipe(left)">
                                      <p:cBhvr>
                                        <p:cTn id="17" dur="500"/>
                                        <p:tgtEl>
                                          <p:spTgt spid="1158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590"/>
                                        </p:tgtEl>
                                        <p:attrNameLst>
                                          <p:attrName>style.visibility</p:attrName>
                                        </p:attrNameLst>
                                      </p:cBhvr>
                                      <p:to>
                                        <p:strVal val="visible"/>
                                      </p:to>
                                    </p:set>
                                    <p:animEffect transition="in" filter="wipe(left)">
                                      <p:cBhvr>
                                        <p:cTn id="22" dur="500"/>
                                        <p:tgtEl>
                                          <p:spTgt spid="11590"/>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11591"/>
                                        </p:tgtEl>
                                        <p:attrNameLst>
                                          <p:attrName>style.visibility</p:attrName>
                                        </p:attrNameLst>
                                      </p:cBhvr>
                                      <p:to>
                                        <p:strVal val="visible"/>
                                      </p:to>
                                    </p:set>
                                    <p:animEffect transition="in" filter="wipe(left)">
                                      <p:cBhvr>
                                        <p:cTn id="26" dur="500"/>
                                        <p:tgtEl>
                                          <p:spTgt spid="11591"/>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1594"/>
                                        </p:tgtEl>
                                        <p:attrNameLst>
                                          <p:attrName>style.visibility</p:attrName>
                                        </p:attrNameLst>
                                      </p:cBhvr>
                                      <p:to>
                                        <p:strVal val="visible"/>
                                      </p:to>
                                    </p:set>
                                    <p:animEffect transition="in" filter="wipe(left)">
                                      <p:cBhvr>
                                        <p:cTn id="31" dur="500"/>
                                        <p:tgtEl>
                                          <p:spTgt spid="1159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1595"/>
                                        </p:tgtEl>
                                        <p:attrNameLst>
                                          <p:attrName>style.visibility</p:attrName>
                                        </p:attrNameLst>
                                      </p:cBhvr>
                                      <p:to>
                                        <p:strVal val="visible"/>
                                      </p:to>
                                    </p:set>
                                    <p:animEffect transition="in" filter="wipe(left)">
                                      <p:cBhvr>
                                        <p:cTn id="36" dur="500"/>
                                        <p:tgtEl>
                                          <p:spTgt spid="1159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wipe(left)">
                                      <p:cBhvr>
                                        <p:cTn id="4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86" grpId="0"/>
      <p:bldP spid="11587" grpId="0"/>
      <p:bldP spid="11589" grpId="0"/>
      <p:bldP spid="11590" grpId="0"/>
      <p:bldP spid="11594" grpId="0"/>
      <p:bldP spid="11595" grpId="0"/>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EBFA">
                <a:alpha val="100000"/>
              </a:srgbClr>
            </a:gs>
            <a:gs pos="30000">
              <a:srgbClr val="C4D6EB">
                <a:alpha val="100000"/>
              </a:srgbClr>
            </a:gs>
            <a:gs pos="60001">
              <a:srgbClr val="85C2FF">
                <a:alpha val="100000"/>
              </a:srgbClr>
            </a:gs>
            <a:gs pos="100000">
              <a:srgbClr val="5E9EFF">
                <a:alpha val="100000"/>
              </a:srgbClr>
            </a:gs>
          </a:gsLst>
          <a:lin ang="18900000" scaled="1"/>
          <a:tileRect/>
        </a:gradFill>
        <a:effectLst/>
      </p:bgPr>
    </p:bg>
    <p:spTree>
      <p:nvGrpSpPr>
        <p:cNvPr id="1" name=""/>
        <p:cNvGrpSpPr/>
        <p:nvPr/>
      </p:nvGrpSpPr>
      <p:grpSpPr/>
      <p:sp>
        <p:nvSpPr>
          <p:cNvPr id="21506" name="Rectangle 4"/>
          <p:cNvSpPr/>
          <p:nvPr/>
        </p:nvSpPr>
        <p:spPr>
          <a:xfrm>
            <a:off x="112713" y="620713"/>
            <a:ext cx="8707437" cy="5688012"/>
          </a:xfrm>
          <a:prstGeom prst="rect">
            <a:avLst/>
          </a:prstGeom>
          <a:noFill/>
          <a:ln w="9525">
            <a:noFill/>
          </a:ln>
        </p:spPr>
        <p:txBody>
          <a:bodyPr/>
          <a:p>
            <a:pPr marL="344805" indent="-344805" eaLnBrk="1" hangingPunct="1">
              <a:lnSpc>
                <a:spcPct val="125000"/>
              </a:lnSpc>
              <a:spcBef>
                <a:spcPts val="100"/>
              </a:spcBef>
            </a:pPr>
            <a:r>
              <a:rPr lang="en-US" altLang="zh-CN" dirty="0">
                <a:solidFill>
                  <a:schemeClr val="tx1"/>
                </a:solidFill>
                <a:latin typeface="Times New Roman" panose="02020603050405020304" pitchFamily="18" charset="0"/>
                <a:ea typeface="华文中宋" pitchFamily="2" charset="-122"/>
              </a:rPr>
              <a:t>             </a:t>
            </a:r>
            <a:r>
              <a:rPr lang="zh-CN" altLang="en-US" dirty="0">
                <a:solidFill>
                  <a:schemeClr val="tx1"/>
                </a:solidFill>
                <a:latin typeface="Times New Roman" panose="02020603050405020304" pitchFamily="18" charset="0"/>
                <a:ea typeface="华文中宋" pitchFamily="2" charset="-122"/>
              </a:rPr>
              <a:t>快速排序实质上是对冒泡排序的一种改进，它的效率与冒泡排序相比有很大地提高。在冒泡排序过程中是对相邻两个记录进行关键字比较和互换的，这样每次交换记录后，只能改变一对逆序记录，而快速排序则从待排序记录的两端开始进行比较和交换，并逐渐向中间靠拢，每经过一次交换，有可能改变几对逆序记录，从而加快了排序速度。</a:t>
            </a:r>
            <a:r>
              <a:rPr lang="zh-CN" altLang="en-US" dirty="0">
                <a:latin typeface="Times New Roman" panose="02020603050405020304" pitchFamily="18" charset="0"/>
                <a:ea typeface="华文中宋" pitchFamily="2" charset="-122"/>
              </a:rPr>
              <a:t>到目前为止快速排序是平均速度最大的一种排序方法</a:t>
            </a:r>
            <a:r>
              <a:rPr lang="zh-CN" altLang="en-US" dirty="0">
                <a:solidFill>
                  <a:schemeClr val="tx1"/>
                </a:solidFill>
                <a:latin typeface="Times New Roman" panose="02020603050405020304" pitchFamily="18" charset="0"/>
                <a:ea typeface="华文中宋" pitchFamily="2" charset="-122"/>
              </a:rPr>
              <a:t>，但当原始记录排列基本有序或基本逆序时，每一趟的基准记录有可能只将其余记录分成一部分，这样就降低了时间效率，所以快速排序适用于原始记录排列杂乱无章的情况。</a:t>
            </a:r>
            <a:endParaRPr lang="zh-CN" altLang="en-US" dirty="0">
              <a:solidFill>
                <a:schemeClr val="tx1"/>
              </a:solidFill>
              <a:latin typeface="Times New Roman" panose="02020603050405020304" pitchFamily="18" charset="0"/>
              <a:ea typeface="华文中宋" pitchFamily="2" charset="-122"/>
            </a:endParaRPr>
          </a:p>
          <a:p>
            <a:pPr marL="344805" indent="-344805" eaLnBrk="1" hangingPunct="1">
              <a:lnSpc>
                <a:spcPct val="125000"/>
              </a:lnSpc>
              <a:spcBef>
                <a:spcPts val="100"/>
              </a:spcBef>
            </a:pPr>
            <a:r>
              <a:rPr lang="zh-CN" altLang="en-US" dirty="0">
                <a:solidFill>
                  <a:schemeClr val="tx1"/>
                </a:solidFill>
                <a:latin typeface="Times New Roman" panose="02020603050405020304" pitchFamily="18" charset="0"/>
                <a:ea typeface="华文中宋" pitchFamily="2" charset="-122"/>
              </a:rPr>
              <a:t>             快速排序是一种不稳定的排序，在递归调用时需要占据一定的存储空间用来保存每一层递归调用时的必要信息。</a:t>
            </a:r>
            <a:endParaRPr lang="zh-CN" altLang="en-US" dirty="0">
              <a:solidFill>
                <a:schemeClr val="tx1"/>
              </a:solidFill>
              <a:latin typeface="Times New Roman" panose="02020603050405020304" pitchFamily="18" charset="0"/>
              <a:ea typeface="华文中宋" pitchFamily="2" charset="-122"/>
            </a:endParaRPr>
          </a:p>
        </p:txBody>
      </p:sp>
    </p:spTree>
  </p:cSld>
  <p:clrMapOvr>
    <a:masterClrMapping/>
  </p:clrMapOvr>
  <p:transition spd="slow">
    <p:zoom dir="in"/>
  </p:transition>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0">
          <a:gsLst>
            <a:gs pos="0">
              <a:srgbClr val="5E9EFF">
                <a:alpha val="100000"/>
              </a:srgbClr>
            </a:gs>
            <a:gs pos="39999">
              <a:srgbClr val="85C2FF">
                <a:alpha val="100000"/>
              </a:srgbClr>
            </a:gs>
            <a:gs pos="70000">
              <a:srgbClr val="C4D6EB">
                <a:alpha val="100000"/>
              </a:srgbClr>
            </a:gs>
            <a:gs pos="100000">
              <a:srgbClr val="FFEBFA">
                <a:alpha val="100000"/>
              </a:srgbClr>
            </a:gs>
          </a:gsLst>
          <a:lin ang="2700000" scaled="1"/>
          <a:tileRect/>
        </a:gradFill>
        <a:effectLst/>
      </p:bgPr>
    </p:bg>
    <p:spTree>
      <p:nvGrpSpPr>
        <p:cNvPr id="1" name=""/>
        <p:cNvGrpSpPr/>
        <p:nvPr/>
      </p:nvGrpSpPr>
      <p:grpSpPr/>
      <p:sp>
        <p:nvSpPr>
          <p:cNvPr id="6146" name="Rectangle 4"/>
          <p:cNvSpPr/>
          <p:nvPr/>
        </p:nvSpPr>
        <p:spPr>
          <a:xfrm>
            <a:off x="684213" y="476250"/>
            <a:ext cx="8064500" cy="5761038"/>
          </a:xfrm>
          <a:prstGeom prst="rect">
            <a:avLst/>
          </a:prstGeom>
          <a:noFill/>
          <a:ln w="9525">
            <a:noFill/>
          </a:ln>
        </p:spPr>
        <p:txBody>
          <a:bodyPr/>
          <a:p>
            <a:pPr marL="344805" indent="-344805" algn="ctr" eaLnBrk="1" hangingPunct="1">
              <a:lnSpc>
                <a:spcPct val="170000"/>
              </a:lnSpc>
              <a:spcBef>
                <a:spcPct val="20000"/>
              </a:spcBef>
            </a:pPr>
            <a:r>
              <a:rPr lang="zh-CN" altLang="en-US" sz="3200" dirty="0">
                <a:solidFill>
                  <a:schemeClr val="tx2"/>
                </a:solidFill>
                <a:latin typeface="Times New Roman" panose="02020603050405020304" pitchFamily="18" charset="0"/>
                <a:ea typeface="华文中宋" pitchFamily="2" charset="-122"/>
              </a:rPr>
              <a:t>教学内容</a:t>
            </a:r>
            <a:endParaRPr lang="zh-CN" altLang="en-US" sz="3200" dirty="0">
              <a:solidFill>
                <a:schemeClr val="tx2"/>
              </a:solidFill>
              <a:latin typeface="Times New Roman" panose="02020603050405020304" pitchFamily="18" charset="0"/>
              <a:ea typeface="华文中宋" pitchFamily="2" charset="-122"/>
            </a:endParaRPr>
          </a:p>
          <a:p>
            <a:pPr marL="344805" indent="-344805" eaLnBrk="1" hangingPunct="1">
              <a:lnSpc>
                <a:spcPct val="170000"/>
              </a:lnSpc>
              <a:spcBef>
                <a:spcPct val="20000"/>
              </a:spcBef>
            </a:pPr>
            <a:r>
              <a:rPr lang="en-US" altLang="zh-CN" sz="2800" dirty="0">
                <a:solidFill>
                  <a:schemeClr val="tx2"/>
                </a:solidFill>
                <a:latin typeface="Times New Roman" panose="02020603050405020304" pitchFamily="18" charset="0"/>
                <a:ea typeface="华文中宋" pitchFamily="2" charset="-122"/>
              </a:rPr>
              <a:t>1</a:t>
            </a:r>
            <a:r>
              <a:rPr lang="zh-CN" altLang="en-US" sz="2800" dirty="0">
                <a:solidFill>
                  <a:schemeClr val="tx2"/>
                </a:solidFill>
                <a:latin typeface="Times New Roman" panose="02020603050405020304" pitchFamily="18" charset="0"/>
                <a:ea typeface="华文中宋" pitchFamily="2" charset="-122"/>
              </a:rPr>
              <a:t>、插入排序（直接插入排序、折半插入排序、 </a:t>
            </a:r>
            <a:endParaRPr lang="zh-CN" altLang="en-US" sz="2800" dirty="0">
              <a:solidFill>
                <a:schemeClr val="tx2"/>
              </a:solidFill>
              <a:latin typeface="Times New Roman" panose="02020603050405020304" pitchFamily="18" charset="0"/>
              <a:ea typeface="华文中宋" pitchFamily="2" charset="-122"/>
            </a:endParaRPr>
          </a:p>
          <a:p>
            <a:pPr marL="344805" indent="-344805" eaLnBrk="1" hangingPunct="1">
              <a:lnSpc>
                <a:spcPct val="170000"/>
              </a:lnSpc>
              <a:spcBef>
                <a:spcPct val="20000"/>
              </a:spcBef>
            </a:pPr>
            <a:r>
              <a:rPr lang="zh-CN" altLang="en-US" sz="2800" dirty="0">
                <a:solidFill>
                  <a:schemeClr val="tx2"/>
                </a:solidFill>
                <a:latin typeface="Times New Roman" panose="02020603050405020304" pitchFamily="18" charset="0"/>
                <a:ea typeface="华文中宋" pitchFamily="2" charset="-122"/>
              </a:rPr>
              <a:t>                          希尔排序）； </a:t>
            </a:r>
            <a:endParaRPr lang="zh-CN" altLang="en-US" sz="2800" dirty="0">
              <a:solidFill>
                <a:schemeClr val="tx2"/>
              </a:solidFill>
              <a:latin typeface="Times New Roman" panose="02020603050405020304" pitchFamily="18" charset="0"/>
              <a:ea typeface="华文中宋" pitchFamily="2" charset="-122"/>
            </a:endParaRPr>
          </a:p>
          <a:p>
            <a:pPr marL="344805" indent="-344805" eaLnBrk="1" hangingPunct="1">
              <a:lnSpc>
                <a:spcPct val="170000"/>
              </a:lnSpc>
              <a:spcBef>
                <a:spcPct val="20000"/>
              </a:spcBef>
            </a:pPr>
            <a:r>
              <a:rPr lang="en-US" altLang="zh-CN" sz="2800" dirty="0">
                <a:solidFill>
                  <a:schemeClr val="tx2"/>
                </a:solidFill>
                <a:latin typeface="Times New Roman" panose="02020603050405020304" pitchFamily="18" charset="0"/>
                <a:ea typeface="华文中宋" pitchFamily="2" charset="-122"/>
              </a:rPr>
              <a:t>2</a:t>
            </a:r>
            <a:r>
              <a:rPr lang="zh-CN" altLang="en-US" sz="2800" dirty="0">
                <a:solidFill>
                  <a:schemeClr val="tx2"/>
                </a:solidFill>
                <a:latin typeface="Times New Roman" panose="02020603050405020304" pitchFamily="18" charset="0"/>
                <a:ea typeface="华文中宋" pitchFamily="2" charset="-122"/>
              </a:rPr>
              <a:t>、交换排序（起泡排序、快速排序）； </a:t>
            </a:r>
            <a:endParaRPr lang="zh-CN" altLang="en-US" sz="2800" dirty="0">
              <a:solidFill>
                <a:schemeClr val="tx2"/>
              </a:solidFill>
              <a:latin typeface="Times New Roman" panose="02020603050405020304" pitchFamily="18" charset="0"/>
              <a:ea typeface="华文中宋" pitchFamily="2" charset="-122"/>
            </a:endParaRPr>
          </a:p>
          <a:p>
            <a:pPr marL="344805" indent="-344805" eaLnBrk="1" hangingPunct="1">
              <a:lnSpc>
                <a:spcPct val="170000"/>
              </a:lnSpc>
              <a:spcBef>
                <a:spcPct val="20000"/>
              </a:spcBef>
            </a:pPr>
            <a:r>
              <a:rPr lang="en-US" altLang="zh-CN" sz="2800" dirty="0">
                <a:solidFill>
                  <a:schemeClr val="tx2"/>
                </a:solidFill>
                <a:latin typeface="Times New Roman" panose="02020603050405020304" pitchFamily="18" charset="0"/>
                <a:ea typeface="华文中宋" pitchFamily="2" charset="-122"/>
              </a:rPr>
              <a:t>3</a:t>
            </a:r>
            <a:r>
              <a:rPr lang="zh-CN" altLang="en-US" sz="2800" dirty="0">
                <a:solidFill>
                  <a:schemeClr val="tx2"/>
                </a:solidFill>
                <a:latin typeface="Times New Roman" panose="02020603050405020304" pitchFamily="18" charset="0"/>
                <a:ea typeface="华文中宋" pitchFamily="2" charset="-122"/>
              </a:rPr>
              <a:t>、选择排序（直接选择排序、堆排序）； </a:t>
            </a:r>
            <a:endParaRPr lang="zh-CN" altLang="en-US" sz="2800" dirty="0">
              <a:solidFill>
                <a:schemeClr val="tx2"/>
              </a:solidFill>
              <a:latin typeface="Times New Roman" panose="02020603050405020304" pitchFamily="18" charset="0"/>
              <a:ea typeface="华文中宋" pitchFamily="2" charset="-122"/>
            </a:endParaRPr>
          </a:p>
          <a:p>
            <a:pPr marL="344805" indent="-344805" eaLnBrk="1" hangingPunct="1">
              <a:lnSpc>
                <a:spcPct val="170000"/>
              </a:lnSpc>
              <a:spcBef>
                <a:spcPct val="20000"/>
              </a:spcBef>
            </a:pPr>
            <a:r>
              <a:rPr lang="en-US" altLang="zh-CN" sz="2800" dirty="0">
                <a:solidFill>
                  <a:schemeClr val="tx2"/>
                </a:solidFill>
                <a:latin typeface="Times New Roman" panose="02020603050405020304" pitchFamily="18" charset="0"/>
                <a:ea typeface="华文中宋" pitchFamily="2" charset="-122"/>
              </a:rPr>
              <a:t>4</a:t>
            </a:r>
            <a:r>
              <a:rPr lang="zh-CN" altLang="en-US" sz="2800" dirty="0">
                <a:solidFill>
                  <a:schemeClr val="tx2"/>
                </a:solidFill>
                <a:latin typeface="Times New Roman" panose="02020603050405020304" pitchFamily="18" charset="0"/>
                <a:ea typeface="华文中宋" pitchFamily="2" charset="-122"/>
              </a:rPr>
              <a:t>、归并排序； </a:t>
            </a:r>
            <a:endParaRPr lang="zh-CN" altLang="en-US" sz="2800" dirty="0">
              <a:solidFill>
                <a:schemeClr val="tx2"/>
              </a:solidFill>
              <a:latin typeface="Times New Roman" panose="02020603050405020304" pitchFamily="18" charset="0"/>
              <a:ea typeface="华文中宋" pitchFamily="2" charset="-122"/>
            </a:endParaRPr>
          </a:p>
          <a:p>
            <a:pPr marL="344805" indent="-344805" eaLnBrk="1" hangingPunct="1">
              <a:lnSpc>
                <a:spcPct val="170000"/>
              </a:lnSpc>
              <a:spcBef>
                <a:spcPct val="20000"/>
              </a:spcBef>
            </a:pPr>
            <a:r>
              <a:rPr lang="en-US" altLang="zh-CN" sz="2800" dirty="0">
                <a:solidFill>
                  <a:schemeClr val="tx2"/>
                </a:solidFill>
                <a:latin typeface="Times New Roman" panose="02020603050405020304" pitchFamily="18" charset="0"/>
                <a:ea typeface="华文中宋" pitchFamily="2" charset="-122"/>
              </a:rPr>
              <a:t>5</a:t>
            </a:r>
            <a:r>
              <a:rPr lang="zh-CN" altLang="en-US" sz="2800" dirty="0">
                <a:solidFill>
                  <a:schemeClr val="tx2"/>
                </a:solidFill>
                <a:latin typeface="Times New Roman" panose="02020603050405020304" pitchFamily="18" charset="0"/>
                <a:ea typeface="华文中宋" pitchFamily="2" charset="-122"/>
              </a:rPr>
              <a:t>、基数排序； </a:t>
            </a:r>
            <a:endParaRPr lang="zh-CN" altLang="en-US" sz="2800" dirty="0">
              <a:solidFill>
                <a:schemeClr val="tx2"/>
              </a:solidFill>
              <a:latin typeface="Times New Roman" panose="02020603050405020304" pitchFamily="18" charset="0"/>
              <a:ea typeface="华文中宋"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EBFA">
                <a:alpha val="100000"/>
              </a:srgbClr>
            </a:gs>
            <a:gs pos="30000">
              <a:srgbClr val="C4D6EB">
                <a:alpha val="100000"/>
              </a:srgbClr>
            </a:gs>
            <a:gs pos="60001">
              <a:srgbClr val="85C2FF">
                <a:alpha val="100000"/>
              </a:srgbClr>
            </a:gs>
            <a:gs pos="100000">
              <a:srgbClr val="5E9EFF">
                <a:alpha val="100000"/>
              </a:srgbClr>
            </a:gs>
          </a:gsLst>
          <a:lin ang="5400000" scaled="1"/>
          <a:tileRect/>
        </a:gradFill>
        <a:effectLst/>
      </p:bgPr>
    </p:bg>
    <p:spTree>
      <p:nvGrpSpPr>
        <p:cNvPr id="1" name=""/>
        <p:cNvGrpSpPr/>
        <p:nvPr/>
      </p:nvGrpSpPr>
      <p:grpSpPr/>
      <p:sp>
        <p:nvSpPr>
          <p:cNvPr id="22530" name="Text Box 130"/>
          <p:cNvSpPr txBox="1"/>
          <p:nvPr/>
        </p:nvSpPr>
        <p:spPr>
          <a:xfrm>
            <a:off x="76200" y="534988"/>
            <a:ext cx="2108200" cy="461962"/>
          </a:xfrm>
          <a:prstGeom prst="rect">
            <a:avLst/>
          </a:prstGeom>
          <a:noFill/>
          <a:ln w="25400">
            <a:noFill/>
          </a:ln>
        </p:spPr>
        <p:txBody>
          <a:bodyPr wrap="none" lIns="91416" tIns="45710" rIns="91416" bIns="45710">
            <a:spAutoFit/>
          </a:bodyPr>
          <a:p>
            <a:pPr eaLnBrk="1" hangingPunct="1">
              <a:spcBef>
                <a:spcPct val="50000"/>
              </a:spcBef>
            </a:pPr>
            <a:r>
              <a:rPr lang="en-US" altLang="zh-CN" dirty="0">
                <a:solidFill>
                  <a:schemeClr val="tx1"/>
                </a:solidFill>
                <a:latin typeface="Times New Roman" panose="02020603050405020304" pitchFamily="18" charset="0"/>
                <a:ea typeface="华文中宋" pitchFamily="2" charset="-122"/>
              </a:rPr>
              <a:t>8.4  </a:t>
            </a:r>
            <a:r>
              <a:rPr lang="zh-CN" altLang="en-US" dirty="0">
                <a:solidFill>
                  <a:schemeClr val="tx1"/>
                </a:solidFill>
                <a:latin typeface="Times New Roman" panose="02020603050405020304" pitchFamily="18" charset="0"/>
                <a:ea typeface="华文中宋" pitchFamily="2" charset="-122"/>
              </a:rPr>
              <a:t>选择排序  </a:t>
            </a:r>
            <a:endParaRPr lang="zh-CN" altLang="en-US" dirty="0">
              <a:solidFill>
                <a:schemeClr val="tx1"/>
              </a:solidFill>
              <a:latin typeface="Times New Roman" panose="02020603050405020304" pitchFamily="18" charset="0"/>
              <a:ea typeface="华文中宋" pitchFamily="2" charset="-122"/>
            </a:endParaRPr>
          </a:p>
        </p:txBody>
      </p:sp>
      <p:sp>
        <p:nvSpPr>
          <p:cNvPr id="22531" name="Text Box 131"/>
          <p:cNvSpPr txBox="1"/>
          <p:nvPr/>
        </p:nvSpPr>
        <p:spPr>
          <a:xfrm>
            <a:off x="90488" y="1143000"/>
            <a:ext cx="2955925" cy="461963"/>
          </a:xfrm>
          <a:prstGeom prst="rect">
            <a:avLst/>
          </a:prstGeom>
          <a:noFill/>
          <a:ln w="25400">
            <a:noFill/>
          </a:ln>
        </p:spPr>
        <p:txBody>
          <a:bodyPr wrap="none" lIns="91416" tIns="45710" rIns="91416" bIns="45710">
            <a:spAutoFit/>
          </a:bodyPr>
          <a:p>
            <a:pPr eaLnBrk="1" hangingPunct="1">
              <a:spcBef>
                <a:spcPct val="50000"/>
              </a:spcBef>
            </a:pPr>
            <a:r>
              <a:rPr lang="en-US" altLang="zh-CN" dirty="0">
                <a:solidFill>
                  <a:schemeClr val="tx1"/>
                </a:solidFill>
                <a:latin typeface="Times New Roman" panose="02020603050405020304" pitchFamily="18" charset="0"/>
                <a:ea typeface="华文中宋" pitchFamily="2" charset="-122"/>
              </a:rPr>
              <a:t>8.4.1  </a:t>
            </a:r>
            <a:r>
              <a:rPr lang="zh-CN" altLang="en-US" dirty="0">
                <a:solidFill>
                  <a:schemeClr val="tx1"/>
                </a:solidFill>
                <a:latin typeface="Times New Roman" panose="02020603050405020304" pitchFamily="18" charset="0"/>
                <a:ea typeface="华文中宋" pitchFamily="2" charset="-122"/>
              </a:rPr>
              <a:t>简单选择排序  </a:t>
            </a:r>
            <a:endParaRPr lang="zh-CN" altLang="en-US" dirty="0">
              <a:solidFill>
                <a:schemeClr val="tx1"/>
              </a:solidFill>
              <a:latin typeface="Times New Roman" panose="02020603050405020304" pitchFamily="18" charset="0"/>
              <a:ea typeface="华文中宋" pitchFamily="2" charset="-122"/>
            </a:endParaRPr>
          </a:p>
        </p:txBody>
      </p:sp>
      <p:sp>
        <p:nvSpPr>
          <p:cNvPr id="17540" name="Text Box 132"/>
          <p:cNvSpPr txBox="1"/>
          <p:nvPr/>
        </p:nvSpPr>
        <p:spPr>
          <a:xfrm>
            <a:off x="76200" y="1565275"/>
            <a:ext cx="8996363" cy="4149725"/>
          </a:xfrm>
          <a:prstGeom prst="rect">
            <a:avLst/>
          </a:prstGeom>
          <a:noFill/>
          <a:ln w="9525">
            <a:noFill/>
          </a:ln>
        </p:spPr>
        <p:txBody>
          <a:bodyPr wrap="none">
            <a:spAutoFit/>
          </a:bodyPr>
          <a:p>
            <a:pPr eaLnBrk="1" hangingPunct="1">
              <a:lnSpc>
                <a:spcPct val="185000"/>
              </a:lnSpc>
            </a:pPr>
            <a:r>
              <a:rPr lang="en-US" altLang="zh-CN" dirty="0">
                <a:solidFill>
                  <a:schemeClr val="tx1"/>
                </a:solidFill>
                <a:latin typeface="Times New Roman" panose="02020603050405020304" pitchFamily="18" charset="0"/>
                <a:ea typeface="华文中宋" pitchFamily="2" charset="-122"/>
              </a:rPr>
              <a:t>    </a:t>
            </a:r>
            <a:r>
              <a:rPr lang="zh-CN" altLang="en-US" dirty="0">
                <a:solidFill>
                  <a:schemeClr val="tx1"/>
                </a:solidFill>
                <a:latin typeface="Times New Roman" panose="02020603050405020304" pitchFamily="18" charset="0"/>
                <a:ea typeface="华文中宋" pitchFamily="2" charset="-122"/>
              </a:rPr>
              <a:t>排序过程：</a:t>
            </a:r>
            <a:endParaRPr lang="zh-CN" altLang="en-US" dirty="0">
              <a:solidFill>
                <a:schemeClr val="tx1"/>
              </a:solidFill>
              <a:latin typeface="Times New Roman" panose="02020603050405020304" pitchFamily="18" charset="0"/>
              <a:ea typeface="华文中宋" pitchFamily="2" charset="-122"/>
            </a:endParaRPr>
          </a:p>
          <a:p>
            <a:pPr eaLnBrk="1" hangingPunct="1">
              <a:lnSpc>
                <a:spcPct val="185000"/>
              </a:lnSpc>
              <a:buClr>
                <a:srgbClr val="FF3300"/>
              </a:buClr>
              <a:buFont typeface="Wingdings" panose="05000000000000000000" pitchFamily="2" charset="2"/>
              <a:buChar char="Ø"/>
            </a:pPr>
            <a:r>
              <a:rPr lang="zh-CN" altLang="en-US" dirty="0">
                <a:solidFill>
                  <a:schemeClr val="tx1"/>
                </a:solidFill>
                <a:latin typeface="Times New Roman" panose="02020603050405020304" pitchFamily="18" charset="0"/>
                <a:ea typeface="华文中宋" pitchFamily="2" charset="-122"/>
              </a:rPr>
              <a:t> 首先通过 </a:t>
            </a:r>
            <a:r>
              <a:rPr lang="en-US" altLang="zh-CN" i="1" dirty="0">
                <a:solidFill>
                  <a:schemeClr val="tx1"/>
                </a:solidFill>
                <a:latin typeface="Times New Roman" panose="02020603050405020304" pitchFamily="18" charset="0"/>
                <a:ea typeface="华文中宋" pitchFamily="2" charset="-122"/>
              </a:rPr>
              <a:t>n </a:t>
            </a:r>
            <a:r>
              <a:rPr lang="en-US" altLang="zh-CN" dirty="0">
                <a:solidFill>
                  <a:schemeClr val="tx1"/>
                </a:solidFill>
                <a:latin typeface="Times New Roman" panose="02020603050405020304" pitchFamily="18" charset="0"/>
                <a:ea typeface="华文中宋" pitchFamily="2" charset="-122"/>
              </a:rPr>
              <a:t>–1 </a:t>
            </a:r>
            <a:r>
              <a:rPr lang="zh-CN" altLang="zh-CN" dirty="0">
                <a:solidFill>
                  <a:schemeClr val="tx1"/>
                </a:solidFill>
                <a:latin typeface="Times New Roman" panose="02020603050405020304" pitchFamily="18" charset="0"/>
                <a:ea typeface="华文中宋" pitchFamily="2" charset="-122"/>
              </a:rPr>
              <a:t>次关键字比较，从</a:t>
            </a:r>
            <a:r>
              <a:rPr lang="zh-CN" altLang="en-US" dirty="0">
                <a:solidFill>
                  <a:schemeClr val="tx1"/>
                </a:solidFill>
                <a:latin typeface="Times New Roman" panose="02020603050405020304" pitchFamily="18" charset="0"/>
                <a:ea typeface="华文中宋" pitchFamily="2" charset="-122"/>
              </a:rPr>
              <a:t> </a:t>
            </a:r>
            <a:r>
              <a:rPr lang="en-US" altLang="zh-CN" i="1" dirty="0">
                <a:solidFill>
                  <a:schemeClr val="tx1"/>
                </a:solidFill>
                <a:latin typeface="Times New Roman" panose="02020603050405020304" pitchFamily="18" charset="0"/>
                <a:ea typeface="华文中宋" pitchFamily="2" charset="-122"/>
              </a:rPr>
              <a:t>n</a:t>
            </a:r>
            <a:r>
              <a:rPr lang="en-US" altLang="zh-CN" dirty="0">
                <a:solidFill>
                  <a:schemeClr val="tx1"/>
                </a:solidFill>
                <a:latin typeface="Times New Roman" panose="02020603050405020304" pitchFamily="18" charset="0"/>
                <a:ea typeface="华文中宋" pitchFamily="2" charset="-122"/>
              </a:rPr>
              <a:t> </a:t>
            </a:r>
            <a:r>
              <a:rPr lang="zh-CN" altLang="zh-CN" dirty="0">
                <a:solidFill>
                  <a:schemeClr val="tx1"/>
                </a:solidFill>
                <a:latin typeface="Times New Roman" panose="02020603050405020304" pitchFamily="18" charset="0"/>
                <a:ea typeface="华文中宋" pitchFamily="2" charset="-122"/>
              </a:rPr>
              <a:t>个记录中找出</a:t>
            </a:r>
            <a:r>
              <a:rPr lang="zh-CN" altLang="zh-CN" dirty="0">
                <a:latin typeface="Times New Roman" panose="02020603050405020304" pitchFamily="18" charset="0"/>
                <a:ea typeface="华文中宋" pitchFamily="2" charset="-122"/>
              </a:rPr>
              <a:t>关键字最小</a:t>
            </a:r>
            <a:r>
              <a:rPr lang="zh-CN" altLang="zh-CN" dirty="0">
                <a:solidFill>
                  <a:schemeClr val="tx1"/>
                </a:solidFill>
                <a:latin typeface="Times New Roman" panose="02020603050405020304" pitchFamily="18" charset="0"/>
                <a:ea typeface="华文中宋" pitchFamily="2" charset="-122"/>
              </a:rPr>
              <a:t>的</a:t>
            </a:r>
            <a:r>
              <a:rPr lang="zh-CN" altLang="en-US" dirty="0">
                <a:solidFill>
                  <a:schemeClr val="tx1"/>
                </a:solidFill>
                <a:latin typeface="Times New Roman" panose="02020603050405020304" pitchFamily="18" charset="0"/>
                <a:ea typeface="华文中宋" pitchFamily="2" charset="-122"/>
              </a:rPr>
              <a:t> </a:t>
            </a:r>
            <a:endParaRPr lang="zh-CN" altLang="en-US" dirty="0">
              <a:solidFill>
                <a:schemeClr val="tx1"/>
              </a:solidFill>
              <a:latin typeface="Times New Roman" panose="02020603050405020304" pitchFamily="18" charset="0"/>
              <a:ea typeface="华文中宋" pitchFamily="2" charset="-122"/>
            </a:endParaRPr>
          </a:p>
          <a:p>
            <a:pPr eaLnBrk="1" hangingPunct="1">
              <a:lnSpc>
                <a:spcPct val="185000"/>
              </a:lnSpc>
              <a:buClr>
                <a:srgbClr val="FF3300"/>
              </a:buClr>
              <a:buFont typeface="Wingdings" panose="05000000000000000000" pitchFamily="2" charset="2"/>
            </a:pPr>
            <a:r>
              <a:rPr lang="zh-CN" altLang="en-US" dirty="0">
                <a:solidFill>
                  <a:schemeClr val="tx1"/>
                </a:solidFill>
                <a:latin typeface="Times New Roman" panose="02020603050405020304" pitchFamily="18" charset="0"/>
                <a:ea typeface="华文中宋" pitchFamily="2" charset="-122"/>
              </a:rPr>
              <a:t>    </a:t>
            </a:r>
            <a:r>
              <a:rPr lang="zh-CN" altLang="zh-CN" dirty="0">
                <a:solidFill>
                  <a:schemeClr val="tx1"/>
                </a:solidFill>
                <a:latin typeface="Times New Roman" panose="02020603050405020304" pitchFamily="18" charset="0"/>
                <a:ea typeface="华文中宋" pitchFamily="2" charset="-122"/>
              </a:rPr>
              <a:t>记录，将它与第一个记录交换。</a:t>
            </a:r>
            <a:r>
              <a:rPr lang="zh-CN" altLang="en-US" dirty="0">
                <a:solidFill>
                  <a:schemeClr val="tx1"/>
                </a:solidFill>
                <a:latin typeface="Times New Roman" panose="02020603050405020304" pitchFamily="18" charset="0"/>
                <a:ea typeface="华文中宋" pitchFamily="2" charset="-122"/>
              </a:rPr>
              <a:t> </a:t>
            </a:r>
            <a:endParaRPr lang="zh-CN" altLang="en-US" dirty="0">
              <a:solidFill>
                <a:schemeClr val="tx1"/>
              </a:solidFill>
              <a:latin typeface="Times New Roman" panose="02020603050405020304" pitchFamily="18" charset="0"/>
              <a:ea typeface="华文中宋" pitchFamily="2" charset="-122"/>
            </a:endParaRPr>
          </a:p>
          <a:p>
            <a:pPr eaLnBrk="1" hangingPunct="1">
              <a:lnSpc>
                <a:spcPct val="185000"/>
              </a:lnSpc>
              <a:buClr>
                <a:srgbClr val="FF3300"/>
              </a:buClr>
              <a:buFont typeface="Wingdings" panose="05000000000000000000" pitchFamily="2" charset="2"/>
              <a:buChar char="Ø"/>
            </a:pPr>
            <a:r>
              <a:rPr lang="zh-CN" altLang="en-US" dirty="0">
                <a:solidFill>
                  <a:schemeClr val="tx1"/>
                </a:solidFill>
                <a:latin typeface="Times New Roman" panose="02020603050405020304" pitchFamily="18" charset="0"/>
                <a:ea typeface="华文中宋" pitchFamily="2" charset="-122"/>
              </a:rPr>
              <a:t> </a:t>
            </a:r>
            <a:r>
              <a:rPr lang="zh-CN" altLang="zh-CN" dirty="0">
                <a:solidFill>
                  <a:schemeClr val="tx1"/>
                </a:solidFill>
                <a:latin typeface="Times New Roman" panose="02020603050405020304" pitchFamily="18" charset="0"/>
                <a:ea typeface="华文中宋" pitchFamily="2" charset="-122"/>
              </a:rPr>
              <a:t>再通过</a:t>
            </a:r>
            <a:r>
              <a:rPr lang="zh-CN" altLang="en-US" dirty="0">
                <a:solidFill>
                  <a:schemeClr val="tx1"/>
                </a:solidFill>
                <a:latin typeface="Times New Roman" panose="02020603050405020304" pitchFamily="18" charset="0"/>
                <a:ea typeface="华文中宋" pitchFamily="2" charset="-122"/>
              </a:rPr>
              <a:t> </a:t>
            </a:r>
            <a:r>
              <a:rPr lang="en-US" altLang="zh-CN" i="1" dirty="0">
                <a:solidFill>
                  <a:schemeClr val="tx1"/>
                </a:solidFill>
                <a:latin typeface="Times New Roman" panose="02020603050405020304" pitchFamily="18" charset="0"/>
                <a:ea typeface="华文中宋" pitchFamily="2" charset="-122"/>
              </a:rPr>
              <a:t>n </a:t>
            </a:r>
            <a:r>
              <a:rPr lang="en-US" altLang="zh-CN" dirty="0">
                <a:solidFill>
                  <a:schemeClr val="tx1"/>
                </a:solidFill>
                <a:latin typeface="Times New Roman" panose="02020603050405020304" pitchFamily="18" charset="0"/>
                <a:ea typeface="华文中宋" pitchFamily="2" charset="-122"/>
              </a:rPr>
              <a:t>–2 </a:t>
            </a:r>
            <a:r>
              <a:rPr lang="zh-CN" altLang="zh-CN" dirty="0">
                <a:solidFill>
                  <a:schemeClr val="tx1"/>
                </a:solidFill>
                <a:latin typeface="Times New Roman" panose="02020603050405020304" pitchFamily="18" charset="0"/>
                <a:ea typeface="华文中宋" pitchFamily="2" charset="-122"/>
              </a:rPr>
              <a:t>次比较，从剩余的</a:t>
            </a:r>
            <a:r>
              <a:rPr lang="zh-CN" altLang="en-US" dirty="0">
                <a:solidFill>
                  <a:schemeClr val="tx1"/>
                </a:solidFill>
                <a:latin typeface="Times New Roman" panose="02020603050405020304" pitchFamily="18" charset="0"/>
                <a:ea typeface="华文中宋" pitchFamily="2" charset="-122"/>
              </a:rPr>
              <a:t> </a:t>
            </a:r>
            <a:r>
              <a:rPr lang="en-US" altLang="zh-CN" i="1" dirty="0">
                <a:solidFill>
                  <a:schemeClr val="tx1"/>
                </a:solidFill>
                <a:latin typeface="Times New Roman" panose="02020603050405020304" pitchFamily="18" charset="0"/>
                <a:ea typeface="华文中宋" pitchFamily="2" charset="-122"/>
              </a:rPr>
              <a:t>n</a:t>
            </a:r>
            <a:r>
              <a:rPr lang="en-US" altLang="zh-CN" dirty="0">
                <a:solidFill>
                  <a:schemeClr val="tx1"/>
                </a:solidFill>
                <a:latin typeface="Times New Roman" panose="02020603050405020304" pitchFamily="18" charset="0"/>
                <a:ea typeface="华文中宋" pitchFamily="2" charset="-122"/>
              </a:rPr>
              <a:t> –1 </a:t>
            </a:r>
            <a:r>
              <a:rPr lang="zh-CN" altLang="zh-CN" dirty="0">
                <a:solidFill>
                  <a:schemeClr val="tx1"/>
                </a:solidFill>
                <a:latin typeface="Times New Roman" panose="02020603050405020304" pitchFamily="18" charset="0"/>
                <a:ea typeface="华文中宋" pitchFamily="2" charset="-122"/>
              </a:rPr>
              <a:t>个记录中找出关键字次小的</a:t>
            </a:r>
            <a:r>
              <a:rPr lang="zh-CN" altLang="en-US" dirty="0">
                <a:solidFill>
                  <a:schemeClr val="tx1"/>
                </a:solidFill>
                <a:latin typeface="Times New Roman" panose="02020603050405020304" pitchFamily="18" charset="0"/>
                <a:ea typeface="华文中宋" pitchFamily="2" charset="-122"/>
              </a:rPr>
              <a:t> </a:t>
            </a:r>
            <a:endParaRPr lang="zh-CN" altLang="en-US" dirty="0">
              <a:solidFill>
                <a:schemeClr val="tx1"/>
              </a:solidFill>
              <a:latin typeface="Times New Roman" panose="02020603050405020304" pitchFamily="18" charset="0"/>
              <a:ea typeface="华文中宋" pitchFamily="2" charset="-122"/>
            </a:endParaRPr>
          </a:p>
          <a:p>
            <a:pPr eaLnBrk="1" hangingPunct="1">
              <a:lnSpc>
                <a:spcPct val="185000"/>
              </a:lnSpc>
              <a:buClr>
                <a:srgbClr val="FF3300"/>
              </a:buClr>
              <a:buFont typeface="Wingdings" panose="05000000000000000000" pitchFamily="2" charset="2"/>
            </a:pPr>
            <a:r>
              <a:rPr lang="zh-CN" altLang="en-US" dirty="0">
                <a:solidFill>
                  <a:schemeClr val="tx1"/>
                </a:solidFill>
                <a:latin typeface="Times New Roman" panose="02020603050405020304" pitchFamily="18" charset="0"/>
                <a:ea typeface="华文中宋" pitchFamily="2" charset="-122"/>
              </a:rPr>
              <a:t>    </a:t>
            </a:r>
            <a:r>
              <a:rPr lang="zh-CN" altLang="zh-CN" dirty="0">
                <a:solidFill>
                  <a:schemeClr val="tx1"/>
                </a:solidFill>
                <a:latin typeface="Times New Roman" panose="02020603050405020304" pitchFamily="18" charset="0"/>
                <a:ea typeface="华文中宋" pitchFamily="2" charset="-122"/>
              </a:rPr>
              <a:t>记录，将它与第二个记录交换。</a:t>
            </a:r>
            <a:r>
              <a:rPr lang="zh-CN" altLang="en-US" dirty="0">
                <a:solidFill>
                  <a:schemeClr val="tx1"/>
                </a:solidFill>
                <a:latin typeface="Times New Roman" panose="02020603050405020304" pitchFamily="18" charset="0"/>
                <a:ea typeface="华文中宋" pitchFamily="2" charset="-122"/>
              </a:rPr>
              <a:t> </a:t>
            </a:r>
            <a:endParaRPr lang="zh-CN" altLang="en-US" dirty="0">
              <a:solidFill>
                <a:schemeClr val="tx1"/>
              </a:solidFill>
              <a:latin typeface="Times New Roman" panose="02020603050405020304" pitchFamily="18" charset="0"/>
              <a:ea typeface="华文中宋" pitchFamily="2" charset="-122"/>
            </a:endParaRPr>
          </a:p>
          <a:p>
            <a:pPr eaLnBrk="1" hangingPunct="1">
              <a:lnSpc>
                <a:spcPct val="185000"/>
              </a:lnSpc>
              <a:buClr>
                <a:srgbClr val="FF3300"/>
              </a:buClr>
              <a:buFont typeface="Wingdings" panose="05000000000000000000" pitchFamily="2" charset="2"/>
              <a:buChar char="Ø"/>
            </a:pPr>
            <a:r>
              <a:rPr lang="zh-CN" altLang="en-US" dirty="0">
                <a:solidFill>
                  <a:schemeClr val="tx1"/>
                </a:solidFill>
                <a:latin typeface="Times New Roman" panose="02020603050405020304" pitchFamily="18" charset="0"/>
                <a:ea typeface="华文中宋" pitchFamily="2" charset="-122"/>
              </a:rPr>
              <a:t> </a:t>
            </a:r>
            <a:r>
              <a:rPr lang="zh-CN" altLang="zh-CN" dirty="0">
                <a:solidFill>
                  <a:schemeClr val="tx1"/>
                </a:solidFill>
                <a:latin typeface="Times New Roman" panose="02020603050405020304" pitchFamily="18" charset="0"/>
                <a:ea typeface="华文中宋" pitchFamily="2" charset="-122"/>
              </a:rPr>
              <a:t>重复上述操作，共进行</a:t>
            </a:r>
            <a:r>
              <a:rPr lang="zh-CN" altLang="en-US" dirty="0">
                <a:solidFill>
                  <a:schemeClr val="tx1"/>
                </a:solidFill>
                <a:latin typeface="Times New Roman" panose="02020603050405020304" pitchFamily="18" charset="0"/>
                <a:ea typeface="华文中宋" pitchFamily="2" charset="-122"/>
              </a:rPr>
              <a:t> </a:t>
            </a:r>
            <a:r>
              <a:rPr lang="en-US" altLang="zh-CN" i="1" dirty="0">
                <a:solidFill>
                  <a:schemeClr val="tx1"/>
                </a:solidFill>
                <a:latin typeface="Times New Roman" panose="02020603050405020304" pitchFamily="18" charset="0"/>
                <a:ea typeface="华文中宋" pitchFamily="2" charset="-122"/>
              </a:rPr>
              <a:t>n</a:t>
            </a:r>
            <a:r>
              <a:rPr lang="en-US" altLang="zh-CN" dirty="0">
                <a:solidFill>
                  <a:schemeClr val="tx1"/>
                </a:solidFill>
                <a:latin typeface="Times New Roman" panose="02020603050405020304" pitchFamily="18" charset="0"/>
                <a:ea typeface="华文中宋" pitchFamily="2" charset="-122"/>
              </a:rPr>
              <a:t> –1 </a:t>
            </a:r>
            <a:r>
              <a:rPr lang="zh-CN" altLang="zh-CN" dirty="0">
                <a:solidFill>
                  <a:schemeClr val="tx1"/>
                </a:solidFill>
                <a:latin typeface="Times New Roman" panose="02020603050405020304" pitchFamily="18" charset="0"/>
                <a:ea typeface="华文中宋" pitchFamily="2" charset="-122"/>
              </a:rPr>
              <a:t>趟排序后，排序结束。</a:t>
            </a:r>
            <a:r>
              <a:rPr lang="zh-CN" altLang="en-US" dirty="0">
                <a:solidFill>
                  <a:schemeClr val="tx1"/>
                </a:solidFill>
                <a:latin typeface="Times New Roman" panose="02020603050405020304" pitchFamily="18" charset="0"/>
                <a:ea typeface="华文中宋" pitchFamily="2" charset="-122"/>
              </a:rPr>
              <a:t> </a:t>
            </a:r>
            <a:endParaRPr lang="zh-CN" altLang="en-US" dirty="0">
              <a:solidFill>
                <a:schemeClr val="tx1"/>
              </a:solidFill>
              <a:latin typeface="Times New Roman" panose="02020603050405020304" pitchFamily="18" charset="0"/>
              <a:ea typeface="华文中宋" pitchFamily="2" charset="-122"/>
            </a:endParaRPr>
          </a:p>
        </p:txBody>
      </p:sp>
    </p:spTree>
  </p:cSld>
  <p:clrMapOvr>
    <a:masterClrMapping/>
  </p:clrMapOvr>
  <p:transition spd="slow">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528" fill="hold" grpId="0" nodeType="clickEffect">
                                  <p:stCondLst>
                                    <p:cond delay="0"/>
                                  </p:stCondLst>
                                  <p:childTnLst>
                                    <p:set>
                                      <p:cBhvr>
                                        <p:cTn id="6" dur="1" fill="hold">
                                          <p:stCondLst>
                                            <p:cond delay="0"/>
                                          </p:stCondLst>
                                        </p:cTn>
                                        <p:tgtEl>
                                          <p:spTgt spid="17540"/>
                                        </p:tgtEl>
                                        <p:attrNameLst>
                                          <p:attrName>style.visibility</p:attrName>
                                        </p:attrNameLst>
                                      </p:cBhvr>
                                      <p:to>
                                        <p:strVal val="visible"/>
                                      </p:to>
                                    </p:set>
                                    <p:anim calcmode="lin" valueType="num">
                                      <p:cBhvr>
                                        <p:cTn id="7" dur="500" fill="hold"/>
                                        <p:tgtEl>
                                          <p:spTgt spid="17540"/>
                                        </p:tgtEl>
                                        <p:attrNameLst>
                                          <p:attrName>ppt_w</p:attrName>
                                        </p:attrNameLst>
                                      </p:cBhvr>
                                      <p:tavLst>
                                        <p:tav tm="0">
                                          <p:val>
                                            <p:fltVal val="0.000000"/>
                                          </p:val>
                                        </p:tav>
                                        <p:tav tm="100000">
                                          <p:val>
                                            <p:strVal val="#ppt_w"/>
                                          </p:val>
                                        </p:tav>
                                      </p:tavLst>
                                    </p:anim>
                                    <p:anim calcmode="lin" valueType="num">
                                      <p:cBhvr>
                                        <p:cTn id="8" dur="500" fill="hold"/>
                                        <p:tgtEl>
                                          <p:spTgt spid="17540"/>
                                        </p:tgtEl>
                                        <p:attrNameLst>
                                          <p:attrName>ppt_h</p:attrName>
                                        </p:attrNameLst>
                                      </p:cBhvr>
                                      <p:tavLst>
                                        <p:tav tm="0">
                                          <p:val>
                                            <p:fltVal val="0.000000"/>
                                          </p:val>
                                        </p:tav>
                                        <p:tav tm="100000">
                                          <p:val>
                                            <p:strVal val="#ppt_h"/>
                                          </p:val>
                                        </p:tav>
                                      </p:tavLst>
                                    </p:anim>
                                    <p:anim calcmode="lin" valueType="num">
                                      <p:cBhvr>
                                        <p:cTn id="9" dur="500" fill="hold"/>
                                        <p:tgtEl>
                                          <p:spTgt spid="17540"/>
                                        </p:tgtEl>
                                        <p:attrNameLst>
                                          <p:attrName>ppt_x</p:attrName>
                                        </p:attrNameLst>
                                      </p:cBhvr>
                                      <p:tavLst>
                                        <p:tav tm="0">
                                          <p:val>
                                            <p:fltVal val="0.500000"/>
                                          </p:val>
                                        </p:tav>
                                        <p:tav tm="100000">
                                          <p:val>
                                            <p:strVal val="#ppt_x"/>
                                          </p:val>
                                        </p:tav>
                                      </p:tavLst>
                                    </p:anim>
                                    <p:anim calcmode="lin" valueType="num">
                                      <p:cBhvr>
                                        <p:cTn id="10" dur="500" fill="hold"/>
                                        <p:tgtEl>
                                          <p:spTgt spid="17540"/>
                                        </p:tgtEl>
                                        <p:attrNameLst>
                                          <p:attrName>ppt_y</p:attrName>
                                        </p:attrNameLst>
                                      </p:cBhvr>
                                      <p:tavLst>
                                        <p:tav tm="0">
                                          <p:val>
                                            <p:fltVal val="0.500000"/>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40"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0">
          <a:gsLst>
            <a:gs pos="0">
              <a:srgbClr val="5E9EFF">
                <a:alpha val="100000"/>
              </a:srgbClr>
            </a:gs>
            <a:gs pos="39999">
              <a:srgbClr val="85C2FF">
                <a:alpha val="100000"/>
              </a:srgbClr>
            </a:gs>
            <a:gs pos="70000">
              <a:srgbClr val="C4D6EB">
                <a:alpha val="100000"/>
              </a:srgbClr>
            </a:gs>
            <a:gs pos="100000">
              <a:srgbClr val="FFEBFA">
                <a:alpha val="100000"/>
              </a:srgbClr>
            </a:gs>
          </a:gsLst>
          <a:lin ang="5400000" scaled="1"/>
          <a:tileRect/>
        </a:gradFill>
        <a:effectLst/>
      </p:bgPr>
    </p:bg>
    <p:spTree>
      <p:nvGrpSpPr>
        <p:cNvPr id="1" name=""/>
        <p:cNvGrpSpPr/>
        <p:nvPr/>
      </p:nvGrpSpPr>
      <p:grpSpPr/>
      <p:sp>
        <p:nvSpPr>
          <p:cNvPr id="18919" name="Rectangle 487"/>
          <p:cNvSpPr/>
          <p:nvPr/>
        </p:nvSpPr>
        <p:spPr>
          <a:xfrm>
            <a:off x="3505200" y="5111750"/>
            <a:ext cx="606425" cy="473075"/>
          </a:xfrm>
          <a:prstGeom prst="rect">
            <a:avLst/>
          </a:prstGeom>
          <a:noFill/>
          <a:ln w="9525">
            <a:noFill/>
          </a:ln>
        </p:spPr>
        <p:txBody>
          <a:bodyPr wrap="none">
            <a:spAutoFit/>
          </a:bodyPr>
          <a:p>
            <a:pPr eaLnBrk="1" hangingPunct="1">
              <a:lnSpc>
                <a:spcPct val="125000"/>
              </a:lnSpc>
            </a:pPr>
            <a:r>
              <a:rPr lang="en-US" altLang="zh-CN" sz="2000" i="1" dirty="0">
                <a:solidFill>
                  <a:schemeClr val="tx1"/>
                </a:solidFill>
                <a:latin typeface="Times New Roman" panose="02020603050405020304" pitchFamily="18" charset="0"/>
              </a:rPr>
              <a:t>j</a:t>
            </a:r>
            <a:r>
              <a:rPr lang="en-US" altLang="zh-CN" sz="2000" dirty="0">
                <a:solidFill>
                  <a:schemeClr val="tx1"/>
                </a:solidFill>
                <a:latin typeface="Times New Roman" panose="02020603050405020304" pitchFamily="18" charset="0"/>
              </a:rPr>
              <a:t>++ </a:t>
            </a:r>
            <a:endParaRPr lang="en-US" altLang="zh-CN" sz="2000" dirty="0">
              <a:solidFill>
                <a:schemeClr val="tx1"/>
              </a:solidFill>
              <a:latin typeface="Times New Roman" panose="02020603050405020304" pitchFamily="18" charset="0"/>
            </a:endParaRPr>
          </a:p>
        </p:txBody>
      </p:sp>
      <p:sp>
        <p:nvSpPr>
          <p:cNvPr id="18913" name="Rectangle 481"/>
          <p:cNvSpPr/>
          <p:nvPr/>
        </p:nvSpPr>
        <p:spPr>
          <a:xfrm>
            <a:off x="4038600" y="5111750"/>
            <a:ext cx="3698875" cy="473075"/>
          </a:xfrm>
          <a:prstGeom prst="rect">
            <a:avLst/>
          </a:prstGeom>
          <a:noFill/>
          <a:ln w="9525">
            <a:noFill/>
          </a:ln>
        </p:spPr>
        <p:txBody>
          <a:bodyPr wrap="none">
            <a:spAutoFit/>
          </a:bodyPr>
          <a:p>
            <a:pPr eaLnBrk="1" hangingPunct="1">
              <a:lnSpc>
                <a:spcPct val="125000"/>
              </a:lnSpc>
            </a:pPr>
            <a:r>
              <a:rPr lang="en-US" altLang="zh-CN" sz="2000" dirty="0">
                <a:solidFill>
                  <a:schemeClr val="tx1"/>
                </a:solidFill>
                <a:latin typeface="Times New Roman" panose="02020603050405020304" pitchFamily="18" charset="0"/>
              </a:rPr>
              <a:t>if (L.r[</a:t>
            </a:r>
            <a:r>
              <a:rPr lang="en-US" altLang="zh-CN" sz="2000" i="1" dirty="0">
                <a:solidFill>
                  <a:schemeClr val="tx1"/>
                </a:solidFill>
                <a:latin typeface="Times New Roman" panose="02020603050405020304" pitchFamily="18" charset="0"/>
              </a:rPr>
              <a:t>j</a:t>
            </a:r>
            <a:r>
              <a:rPr lang="en-US" altLang="zh-CN" sz="2000" dirty="0">
                <a:solidFill>
                  <a:schemeClr val="tx1"/>
                </a:solidFill>
                <a:latin typeface="Times New Roman" panose="02020603050405020304" pitchFamily="18" charset="0"/>
              </a:rPr>
              <a:t>].key &lt; L.r[</a:t>
            </a:r>
            <a:r>
              <a:rPr lang="en-US" altLang="zh-CN" sz="2000" i="1" dirty="0">
                <a:solidFill>
                  <a:schemeClr val="tx1"/>
                </a:solidFill>
                <a:latin typeface="Times New Roman" panose="02020603050405020304" pitchFamily="18" charset="0"/>
              </a:rPr>
              <a:t>k</a:t>
            </a:r>
            <a:r>
              <a:rPr lang="en-US" altLang="zh-CN" sz="2000" dirty="0">
                <a:solidFill>
                  <a:schemeClr val="tx1"/>
                </a:solidFill>
                <a:latin typeface="Times New Roman" panose="02020603050405020304" pitchFamily="18" charset="0"/>
              </a:rPr>
              <a:t>].key)  </a:t>
            </a:r>
            <a:r>
              <a:rPr lang="en-US" altLang="zh-CN" sz="2000" i="1" dirty="0">
                <a:solidFill>
                  <a:schemeClr val="tx1"/>
                </a:solidFill>
                <a:latin typeface="Times New Roman" panose="02020603050405020304" pitchFamily="18" charset="0"/>
              </a:rPr>
              <a:t>k </a:t>
            </a:r>
            <a:r>
              <a:rPr lang="en-US" altLang="zh-CN" sz="2000" dirty="0">
                <a:solidFill>
                  <a:schemeClr val="tx1"/>
                </a:solidFill>
                <a:latin typeface="Times New Roman" panose="02020603050405020304" pitchFamily="18" charset="0"/>
              </a:rPr>
              <a:t>= </a:t>
            </a:r>
            <a:r>
              <a:rPr lang="en-US" altLang="zh-CN" sz="2000" i="1" dirty="0">
                <a:solidFill>
                  <a:schemeClr val="tx1"/>
                </a:solidFill>
                <a:latin typeface="Times New Roman" panose="02020603050405020304" pitchFamily="18" charset="0"/>
              </a:rPr>
              <a:t>j</a:t>
            </a:r>
            <a:r>
              <a:rPr lang="en-US" altLang="zh-CN" sz="2000" dirty="0">
                <a:solidFill>
                  <a:schemeClr val="tx1"/>
                </a:solidFill>
                <a:latin typeface="Times New Roman" panose="02020603050405020304" pitchFamily="18" charset="0"/>
              </a:rPr>
              <a:t>; </a:t>
            </a:r>
            <a:endParaRPr lang="en-US" altLang="zh-CN" sz="2000" dirty="0">
              <a:solidFill>
                <a:schemeClr val="tx1"/>
              </a:solidFill>
              <a:latin typeface="Times New Roman" panose="02020603050405020304" pitchFamily="18" charset="0"/>
            </a:endParaRPr>
          </a:p>
        </p:txBody>
      </p:sp>
      <p:sp>
        <p:nvSpPr>
          <p:cNvPr id="18912" name="Rectangle 480"/>
          <p:cNvSpPr/>
          <p:nvPr/>
        </p:nvSpPr>
        <p:spPr>
          <a:xfrm>
            <a:off x="1905000" y="5111750"/>
            <a:ext cx="1014413" cy="473075"/>
          </a:xfrm>
          <a:prstGeom prst="rect">
            <a:avLst/>
          </a:prstGeom>
          <a:noFill/>
          <a:ln w="9525">
            <a:noFill/>
          </a:ln>
        </p:spPr>
        <p:txBody>
          <a:bodyPr wrap="none">
            <a:spAutoFit/>
          </a:bodyPr>
          <a:p>
            <a:pPr eaLnBrk="1" hangingPunct="1">
              <a:lnSpc>
                <a:spcPct val="125000"/>
              </a:lnSpc>
            </a:pPr>
            <a:r>
              <a:rPr lang="en-US" altLang="zh-CN" sz="2000" i="1" dirty="0">
                <a:solidFill>
                  <a:schemeClr val="tx1"/>
                </a:solidFill>
                <a:latin typeface="Times New Roman" panose="02020603050405020304" pitchFamily="18" charset="0"/>
              </a:rPr>
              <a:t>j </a:t>
            </a:r>
            <a:r>
              <a:rPr lang="en-US" altLang="zh-CN" sz="2000" dirty="0">
                <a:solidFill>
                  <a:schemeClr val="tx1"/>
                </a:solidFill>
                <a:latin typeface="Times New Roman" panose="02020603050405020304" pitchFamily="18" charset="0"/>
              </a:rPr>
              <a:t>= </a:t>
            </a:r>
            <a:r>
              <a:rPr lang="en-US" altLang="zh-CN" sz="2000" i="1" dirty="0">
                <a:solidFill>
                  <a:schemeClr val="tx1"/>
                </a:solidFill>
                <a:latin typeface="Times New Roman" panose="02020603050405020304" pitchFamily="18" charset="0"/>
              </a:rPr>
              <a:t>i</a:t>
            </a:r>
            <a:r>
              <a:rPr lang="en-US" altLang="zh-CN" sz="2000" dirty="0">
                <a:solidFill>
                  <a:schemeClr val="tx1"/>
                </a:solidFill>
                <a:latin typeface="Times New Roman" panose="02020603050405020304" pitchFamily="18" charset="0"/>
              </a:rPr>
              <a:t>+1; </a:t>
            </a:r>
            <a:endParaRPr lang="en-US" altLang="zh-CN" sz="2000" dirty="0">
              <a:solidFill>
                <a:schemeClr val="tx1"/>
              </a:solidFill>
              <a:latin typeface="Times New Roman" panose="02020603050405020304" pitchFamily="18" charset="0"/>
            </a:endParaRPr>
          </a:p>
        </p:txBody>
      </p:sp>
      <p:sp useBgFill="1">
        <p:nvSpPr>
          <p:cNvPr id="18915" name="Rectangle 483"/>
          <p:cNvSpPr/>
          <p:nvPr/>
        </p:nvSpPr>
        <p:spPr>
          <a:xfrm>
            <a:off x="914400" y="4521200"/>
            <a:ext cx="3467100" cy="1616075"/>
          </a:xfrm>
          <a:prstGeom prst="rect">
            <a:avLst/>
          </a:prstGeom>
          <a:ln w="9525">
            <a:noFill/>
          </a:ln>
        </p:spPr>
        <p:txBody>
          <a:bodyPr wrap="none">
            <a:spAutoFit/>
          </a:bodyPr>
          <a:p>
            <a:pPr eaLnBrk="1" hangingPunct="1">
              <a:lnSpc>
                <a:spcPct val="125000"/>
              </a:lnSpc>
            </a:pPr>
            <a:r>
              <a:rPr lang="en-US" altLang="zh-CN" sz="2000" dirty="0">
                <a:solidFill>
                  <a:schemeClr val="tx1"/>
                </a:solidFill>
                <a:latin typeface="Times New Roman" panose="02020603050405020304" pitchFamily="18" charset="0"/>
              </a:rPr>
              <a:t>for (</a:t>
            </a:r>
            <a:r>
              <a:rPr lang="en-US" altLang="zh-CN" sz="2000" i="1" dirty="0">
                <a:solidFill>
                  <a:schemeClr val="tx1"/>
                </a:solidFill>
                <a:latin typeface="Times New Roman" panose="02020603050405020304" pitchFamily="18" charset="0"/>
              </a:rPr>
              <a:t>i</a:t>
            </a:r>
            <a:r>
              <a:rPr lang="en-US" altLang="zh-CN" sz="2000" dirty="0">
                <a:solidFill>
                  <a:schemeClr val="tx1"/>
                </a:solidFill>
                <a:latin typeface="Times New Roman" panose="02020603050405020304" pitchFamily="18" charset="0"/>
              </a:rPr>
              <a:t> = 1; </a:t>
            </a:r>
            <a:r>
              <a:rPr lang="en-US" altLang="zh-CN" sz="2000" i="1" dirty="0">
                <a:solidFill>
                  <a:schemeClr val="tx1"/>
                </a:solidFill>
                <a:latin typeface="Times New Roman" panose="02020603050405020304" pitchFamily="18" charset="0"/>
              </a:rPr>
              <a:t>i</a:t>
            </a:r>
            <a:r>
              <a:rPr lang="en-US" altLang="zh-CN" sz="2000" dirty="0">
                <a:solidFill>
                  <a:schemeClr val="tx1"/>
                </a:solidFill>
                <a:latin typeface="Times New Roman" panose="02020603050405020304" pitchFamily="18" charset="0"/>
              </a:rPr>
              <a:t> &lt; L.length;  ++ </a:t>
            </a:r>
            <a:r>
              <a:rPr lang="en-US" altLang="zh-CN" sz="2000" i="1" dirty="0">
                <a:solidFill>
                  <a:schemeClr val="tx1"/>
                </a:solidFill>
                <a:latin typeface="Times New Roman" panose="02020603050405020304" pitchFamily="18" charset="0"/>
              </a:rPr>
              <a:t>i</a:t>
            </a:r>
            <a:r>
              <a:rPr lang="en-US" altLang="zh-CN" sz="2000" dirty="0">
                <a:solidFill>
                  <a:schemeClr val="tx1"/>
                </a:solidFill>
                <a:latin typeface="Times New Roman" panose="02020603050405020304" pitchFamily="18" charset="0"/>
              </a:rPr>
              <a:t>) { </a:t>
            </a:r>
            <a:endParaRPr lang="en-US" altLang="zh-CN" sz="2000" dirty="0">
              <a:solidFill>
                <a:schemeClr val="tx1"/>
              </a:solidFill>
              <a:latin typeface="Times New Roman" panose="02020603050405020304" pitchFamily="18" charset="0"/>
            </a:endParaRPr>
          </a:p>
          <a:p>
            <a:pPr eaLnBrk="1" hangingPunct="1">
              <a:lnSpc>
                <a:spcPct val="125000"/>
              </a:lnSpc>
            </a:pPr>
            <a:endParaRPr lang="en-US" altLang="zh-CN" sz="2000" dirty="0">
              <a:solidFill>
                <a:schemeClr val="tx1"/>
              </a:solidFill>
              <a:latin typeface="Times New Roman" panose="02020603050405020304" pitchFamily="18" charset="0"/>
            </a:endParaRPr>
          </a:p>
          <a:p>
            <a:pPr eaLnBrk="1" hangingPunct="1">
              <a:lnSpc>
                <a:spcPct val="125000"/>
              </a:lnSpc>
            </a:pPr>
            <a:endParaRPr lang="en-US" altLang="zh-CN" sz="2000" dirty="0">
              <a:solidFill>
                <a:schemeClr val="tx1"/>
              </a:solidFill>
              <a:latin typeface="Times New Roman" panose="02020603050405020304" pitchFamily="18" charset="0"/>
            </a:endParaRPr>
          </a:p>
          <a:p>
            <a:pPr eaLnBrk="1" hangingPunct="1">
              <a:lnSpc>
                <a:spcPct val="125000"/>
              </a:lnSpc>
            </a:pPr>
            <a:r>
              <a:rPr lang="en-US" altLang="zh-CN" sz="2000" dirty="0">
                <a:solidFill>
                  <a:schemeClr val="tx1"/>
                </a:solidFill>
                <a:latin typeface="Times New Roman" panose="02020603050405020304" pitchFamily="18" charset="0"/>
              </a:rPr>
              <a:t>} </a:t>
            </a:r>
            <a:endParaRPr lang="en-US" altLang="zh-CN" sz="2000" dirty="0">
              <a:solidFill>
                <a:schemeClr val="tx1"/>
              </a:solidFill>
              <a:latin typeface="Times New Roman" panose="02020603050405020304" pitchFamily="18" charset="0"/>
            </a:endParaRPr>
          </a:p>
        </p:txBody>
      </p:sp>
      <p:sp>
        <p:nvSpPr>
          <p:cNvPr id="18823" name="Text Box 391"/>
          <p:cNvSpPr txBox="1"/>
          <p:nvPr/>
        </p:nvSpPr>
        <p:spPr>
          <a:xfrm>
            <a:off x="76200" y="533400"/>
            <a:ext cx="876300" cy="457200"/>
          </a:xfrm>
          <a:prstGeom prst="rect">
            <a:avLst/>
          </a:prstGeom>
          <a:noFill/>
          <a:ln w="9525">
            <a:noFill/>
          </a:ln>
        </p:spPr>
        <p:txBody>
          <a:bodyPr wrap="none">
            <a:spAutoFit/>
          </a:bodyPr>
          <a:p>
            <a:pPr eaLnBrk="1" hangingPunct="1"/>
            <a:r>
              <a:rPr lang="zh-CN" altLang="en-US" dirty="0">
                <a:solidFill>
                  <a:schemeClr val="tx1"/>
                </a:solidFill>
                <a:latin typeface="Times New Roman" panose="02020603050405020304" pitchFamily="18" charset="0"/>
              </a:rPr>
              <a:t>例： </a:t>
            </a:r>
            <a:endParaRPr lang="zh-CN" altLang="en-US" dirty="0">
              <a:solidFill>
                <a:schemeClr val="tx1"/>
              </a:solidFill>
              <a:latin typeface="Times New Roman" panose="02020603050405020304" pitchFamily="18" charset="0"/>
            </a:endParaRPr>
          </a:p>
        </p:txBody>
      </p:sp>
      <p:sp>
        <p:nvSpPr>
          <p:cNvPr id="23559" name="Text Box 392"/>
          <p:cNvSpPr txBox="1"/>
          <p:nvPr/>
        </p:nvSpPr>
        <p:spPr>
          <a:xfrm>
            <a:off x="2747963" y="714375"/>
            <a:ext cx="184150" cy="396875"/>
          </a:xfrm>
          <a:prstGeom prst="rect">
            <a:avLst/>
          </a:prstGeom>
          <a:noFill/>
          <a:ln w="9525">
            <a:noFill/>
          </a:ln>
        </p:spPr>
        <p:txBody>
          <a:bodyPr wrap="none">
            <a:spAutoFit/>
          </a:bodyPr>
          <a:p>
            <a:pPr eaLnBrk="1" hangingPunct="1"/>
            <a:endParaRPr lang="zh-CN" altLang="zh-CN" sz="2000" b="0" dirty="0">
              <a:solidFill>
                <a:schemeClr val="tx1"/>
              </a:solidFill>
              <a:latin typeface="Times New Roman" panose="02020603050405020304" pitchFamily="18" charset="0"/>
              <a:ea typeface="宋体" panose="02010600030101010101" pitchFamily="2" charset="-122"/>
            </a:endParaRPr>
          </a:p>
        </p:txBody>
      </p:sp>
      <p:sp>
        <p:nvSpPr>
          <p:cNvPr id="18825" name="Text Box 393"/>
          <p:cNvSpPr txBox="1"/>
          <p:nvPr/>
        </p:nvSpPr>
        <p:spPr>
          <a:xfrm>
            <a:off x="1812925" y="914400"/>
            <a:ext cx="6188075" cy="457200"/>
          </a:xfrm>
          <a:prstGeom prst="rect">
            <a:avLst/>
          </a:prstGeom>
          <a:noFill/>
          <a:ln w="9525">
            <a:noFill/>
          </a:ln>
        </p:spPr>
        <p:txBody>
          <a:bodyPr wrap="none">
            <a:spAutoFit/>
          </a:bodyPr>
          <a:p>
            <a:pPr eaLnBrk="1" hangingPunct="1"/>
            <a:r>
              <a:rPr lang="zh-CN" altLang="en-US" dirty="0">
                <a:solidFill>
                  <a:schemeClr val="tx1"/>
                </a:solidFill>
                <a:latin typeface="Times New Roman" panose="02020603050405020304" pitchFamily="18" charset="0"/>
              </a:rPr>
              <a:t>初始：   </a:t>
            </a:r>
            <a:r>
              <a:rPr lang="en-US" altLang="zh-CN" dirty="0">
                <a:solidFill>
                  <a:schemeClr val="tx1"/>
                </a:solidFill>
                <a:latin typeface="Times New Roman" panose="02020603050405020304" pitchFamily="18" charset="0"/>
              </a:rPr>
              <a:t>[ 49     38     65     97     76     13     27 ] </a:t>
            </a:r>
            <a:endParaRPr lang="en-US" altLang="zh-CN" dirty="0">
              <a:solidFill>
                <a:schemeClr val="tx1"/>
              </a:solidFill>
              <a:latin typeface="Times New Roman" panose="02020603050405020304" pitchFamily="18" charset="0"/>
            </a:endParaRPr>
          </a:p>
        </p:txBody>
      </p:sp>
      <p:grpSp>
        <p:nvGrpSpPr>
          <p:cNvPr id="2" name="Group 397"/>
          <p:cNvGrpSpPr/>
          <p:nvPr/>
        </p:nvGrpSpPr>
        <p:grpSpPr>
          <a:xfrm>
            <a:off x="3922713" y="1295400"/>
            <a:ext cx="268287" cy="609600"/>
            <a:chOff x="2320" y="767"/>
            <a:chExt cx="169" cy="384"/>
          </a:xfrm>
        </p:grpSpPr>
        <p:sp>
          <p:nvSpPr>
            <p:cNvPr id="23628" name="Line 398"/>
            <p:cNvSpPr/>
            <p:nvPr/>
          </p:nvSpPr>
          <p:spPr>
            <a:xfrm flipV="1">
              <a:off x="2400" y="767"/>
              <a:ext cx="0" cy="166"/>
            </a:xfrm>
            <a:prstGeom prst="line">
              <a:avLst/>
            </a:prstGeom>
            <a:ln w="9525" cap="flat" cmpd="sng">
              <a:solidFill>
                <a:schemeClr val="tx1"/>
              </a:solidFill>
              <a:prstDash val="solid"/>
              <a:headEnd type="none" w="med" len="med"/>
              <a:tailEnd type="triangle" w="med" len="med"/>
            </a:ln>
          </p:spPr>
        </p:sp>
        <p:sp>
          <p:nvSpPr>
            <p:cNvPr id="23629" name="Text Box 399"/>
            <p:cNvSpPr txBox="1"/>
            <p:nvPr/>
          </p:nvSpPr>
          <p:spPr>
            <a:xfrm>
              <a:off x="2320" y="863"/>
              <a:ext cx="169" cy="288"/>
            </a:xfrm>
            <a:prstGeom prst="rect">
              <a:avLst/>
            </a:prstGeom>
            <a:noFill/>
            <a:ln w="9525">
              <a:noFill/>
            </a:ln>
          </p:spPr>
          <p:txBody>
            <a:bodyPr wrap="none">
              <a:spAutoFit/>
            </a:bodyPr>
            <a:p>
              <a:pPr eaLnBrk="1" hangingPunct="1"/>
              <a:r>
                <a:rPr lang="en-US" altLang="zh-CN" i="1" dirty="0">
                  <a:solidFill>
                    <a:schemeClr val="tx1"/>
                  </a:solidFill>
                  <a:latin typeface="Times New Roman" panose="02020603050405020304" pitchFamily="18" charset="0"/>
                  <a:ea typeface="宋体" panose="02010600030101010101" pitchFamily="2" charset="-122"/>
                </a:rPr>
                <a:t>j</a:t>
              </a:r>
              <a:endParaRPr lang="en-US" altLang="zh-CN" i="1" dirty="0">
                <a:solidFill>
                  <a:schemeClr val="tx1"/>
                </a:solidFill>
                <a:latin typeface="Times New Roman" panose="02020603050405020304" pitchFamily="18" charset="0"/>
                <a:ea typeface="宋体" panose="02010600030101010101" pitchFamily="2" charset="-122"/>
              </a:endParaRPr>
            </a:p>
          </p:txBody>
        </p:sp>
      </p:grpSp>
      <p:grpSp>
        <p:nvGrpSpPr>
          <p:cNvPr id="3" name="Group 400"/>
          <p:cNvGrpSpPr/>
          <p:nvPr/>
        </p:nvGrpSpPr>
        <p:grpSpPr>
          <a:xfrm>
            <a:off x="4648200" y="1295400"/>
            <a:ext cx="268288" cy="609600"/>
            <a:chOff x="2320" y="767"/>
            <a:chExt cx="169" cy="384"/>
          </a:xfrm>
        </p:grpSpPr>
        <p:sp>
          <p:nvSpPr>
            <p:cNvPr id="23626" name="Line 401"/>
            <p:cNvSpPr/>
            <p:nvPr/>
          </p:nvSpPr>
          <p:spPr>
            <a:xfrm flipV="1">
              <a:off x="2400" y="767"/>
              <a:ext cx="0" cy="166"/>
            </a:xfrm>
            <a:prstGeom prst="line">
              <a:avLst/>
            </a:prstGeom>
            <a:ln w="9525" cap="flat" cmpd="sng">
              <a:solidFill>
                <a:schemeClr val="tx1"/>
              </a:solidFill>
              <a:prstDash val="solid"/>
              <a:headEnd type="none" w="med" len="med"/>
              <a:tailEnd type="triangle" w="med" len="med"/>
            </a:ln>
          </p:spPr>
        </p:sp>
        <p:sp>
          <p:nvSpPr>
            <p:cNvPr id="23627" name="Text Box 402"/>
            <p:cNvSpPr txBox="1"/>
            <p:nvPr/>
          </p:nvSpPr>
          <p:spPr>
            <a:xfrm>
              <a:off x="2320" y="863"/>
              <a:ext cx="169" cy="288"/>
            </a:xfrm>
            <a:prstGeom prst="rect">
              <a:avLst/>
            </a:prstGeom>
            <a:noFill/>
            <a:ln w="9525">
              <a:noFill/>
            </a:ln>
          </p:spPr>
          <p:txBody>
            <a:bodyPr wrap="none">
              <a:spAutoFit/>
            </a:bodyPr>
            <a:p>
              <a:pPr eaLnBrk="1" hangingPunct="1"/>
              <a:r>
                <a:rPr lang="en-US" altLang="zh-CN" i="1" dirty="0">
                  <a:solidFill>
                    <a:schemeClr val="tx1"/>
                  </a:solidFill>
                  <a:latin typeface="Times New Roman" panose="02020603050405020304" pitchFamily="18" charset="0"/>
                  <a:ea typeface="宋体" panose="02010600030101010101" pitchFamily="2" charset="-122"/>
                </a:rPr>
                <a:t>j</a:t>
              </a:r>
              <a:endParaRPr lang="en-US" altLang="zh-CN" i="1" dirty="0">
                <a:solidFill>
                  <a:schemeClr val="tx1"/>
                </a:solidFill>
                <a:latin typeface="Times New Roman" panose="02020603050405020304" pitchFamily="18" charset="0"/>
                <a:ea typeface="宋体" panose="02010600030101010101" pitchFamily="2" charset="-122"/>
              </a:endParaRPr>
            </a:p>
          </p:txBody>
        </p:sp>
      </p:grpSp>
      <p:grpSp>
        <p:nvGrpSpPr>
          <p:cNvPr id="4" name="Group 403"/>
          <p:cNvGrpSpPr/>
          <p:nvPr/>
        </p:nvGrpSpPr>
        <p:grpSpPr>
          <a:xfrm>
            <a:off x="5334000" y="1295400"/>
            <a:ext cx="268288" cy="609600"/>
            <a:chOff x="2320" y="767"/>
            <a:chExt cx="169" cy="384"/>
          </a:xfrm>
        </p:grpSpPr>
        <p:sp>
          <p:nvSpPr>
            <p:cNvPr id="23624" name="Line 404"/>
            <p:cNvSpPr/>
            <p:nvPr/>
          </p:nvSpPr>
          <p:spPr>
            <a:xfrm flipV="1">
              <a:off x="2400" y="767"/>
              <a:ext cx="0" cy="166"/>
            </a:xfrm>
            <a:prstGeom prst="line">
              <a:avLst/>
            </a:prstGeom>
            <a:ln w="9525" cap="flat" cmpd="sng">
              <a:solidFill>
                <a:schemeClr val="tx1"/>
              </a:solidFill>
              <a:prstDash val="solid"/>
              <a:headEnd type="none" w="med" len="med"/>
              <a:tailEnd type="triangle" w="med" len="med"/>
            </a:ln>
          </p:spPr>
        </p:sp>
        <p:sp>
          <p:nvSpPr>
            <p:cNvPr id="23625" name="Text Box 405"/>
            <p:cNvSpPr txBox="1"/>
            <p:nvPr/>
          </p:nvSpPr>
          <p:spPr>
            <a:xfrm>
              <a:off x="2320" y="863"/>
              <a:ext cx="169" cy="288"/>
            </a:xfrm>
            <a:prstGeom prst="rect">
              <a:avLst/>
            </a:prstGeom>
            <a:noFill/>
            <a:ln w="9525">
              <a:noFill/>
            </a:ln>
          </p:spPr>
          <p:txBody>
            <a:bodyPr wrap="none">
              <a:spAutoFit/>
            </a:bodyPr>
            <a:p>
              <a:pPr eaLnBrk="1" hangingPunct="1"/>
              <a:r>
                <a:rPr lang="en-US" altLang="zh-CN" i="1" dirty="0">
                  <a:solidFill>
                    <a:schemeClr val="tx1"/>
                  </a:solidFill>
                  <a:latin typeface="Times New Roman" panose="02020603050405020304" pitchFamily="18" charset="0"/>
                  <a:ea typeface="宋体" panose="02010600030101010101" pitchFamily="2" charset="-122"/>
                </a:rPr>
                <a:t>j</a:t>
              </a:r>
              <a:endParaRPr lang="en-US" altLang="zh-CN" i="1" dirty="0">
                <a:solidFill>
                  <a:schemeClr val="tx1"/>
                </a:solidFill>
                <a:latin typeface="Times New Roman" panose="02020603050405020304" pitchFamily="18" charset="0"/>
                <a:ea typeface="宋体" panose="02010600030101010101" pitchFamily="2" charset="-122"/>
              </a:endParaRPr>
            </a:p>
          </p:txBody>
        </p:sp>
      </p:grpSp>
      <p:grpSp>
        <p:nvGrpSpPr>
          <p:cNvPr id="5" name="Group 406"/>
          <p:cNvGrpSpPr/>
          <p:nvPr/>
        </p:nvGrpSpPr>
        <p:grpSpPr>
          <a:xfrm>
            <a:off x="6056313" y="1295400"/>
            <a:ext cx="268287" cy="609600"/>
            <a:chOff x="2320" y="767"/>
            <a:chExt cx="169" cy="384"/>
          </a:xfrm>
        </p:grpSpPr>
        <p:sp>
          <p:nvSpPr>
            <p:cNvPr id="23622" name="Line 407"/>
            <p:cNvSpPr/>
            <p:nvPr/>
          </p:nvSpPr>
          <p:spPr>
            <a:xfrm flipV="1">
              <a:off x="2400" y="767"/>
              <a:ext cx="0" cy="166"/>
            </a:xfrm>
            <a:prstGeom prst="line">
              <a:avLst/>
            </a:prstGeom>
            <a:ln w="9525" cap="flat" cmpd="sng">
              <a:solidFill>
                <a:schemeClr val="tx1"/>
              </a:solidFill>
              <a:prstDash val="solid"/>
              <a:headEnd type="none" w="med" len="med"/>
              <a:tailEnd type="triangle" w="med" len="med"/>
            </a:ln>
          </p:spPr>
        </p:sp>
        <p:sp>
          <p:nvSpPr>
            <p:cNvPr id="23623" name="Text Box 408"/>
            <p:cNvSpPr txBox="1"/>
            <p:nvPr/>
          </p:nvSpPr>
          <p:spPr>
            <a:xfrm>
              <a:off x="2320" y="863"/>
              <a:ext cx="169" cy="288"/>
            </a:xfrm>
            <a:prstGeom prst="rect">
              <a:avLst/>
            </a:prstGeom>
            <a:noFill/>
            <a:ln w="9525">
              <a:noFill/>
            </a:ln>
          </p:spPr>
          <p:txBody>
            <a:bodyPr wrap="none">
              <a:spAutoFit/>
            </a:bodyPr>
            <a:p>
              <a:pPr eaLnBrk="1" hangingPunct="1"/>
              <a:r>
                <a:rPr lang="en-US" altLang="zh-CN" i="1" dirty="0">
                  <a:solidFill>
                    <a:schemeClr val="tx1"/>
                  </a:solidFill>
                  <a:latin typeface="Times New Roman" panose="02020603050405020304" pitchFamily="18" charset="0"/>
                  <a:ea typeface="宋体" panose="02010600030101010101" pitchFamily="2" charset="-122"/>
                </a:rPr>
                <a:t>j</a:t>
              </a:r>
              <a:endParaRPr lang="en-US" altLang="zh-CN" i="1" dirty="0">
                <a:solidFill>
                  <a:schemeClr val="tx1"/>
                </a:solidFill>
                <a:latin typeface="Times New Roman" panose="02020603050405020304" pitchFamily="18" charset="0"/>
                <a:ea typeface="宋体" panose="02010600030101010101" pitchFamily="2" charset="-122"/>
              </a:endParaRPr>
            </a:p>
          </p:txBody>
        </p:sp>
      </p:grpSp>
      <p:grpSp>
        <p:nvGrpSpPr>
          <p:cNvPr id="6" name="Group 409"/>
          <p:cNvGrpSpPr/>
          <p:nvPr/>
        </p:nvGrpSpPr>
        <p:grpSpPr>
          <a:xfrm>
            <a:off x="6705600" y="1295400"/>
            <a:ext cx="268288" cy="609600"/>
            <a:chOff x="2320" y="767"/>
            <a:chExt cx="169" cy="384"/>
          </a:xfrm>
        </p:grpSpPr>
        <p:sp>
          <p:nvSpPr>
            <p:cNvPr id="23620" name="Line 410"/>
            <p:cNvSpPr/>
            <p:nvPr/>
          </p:nvSpPr>
          <p:spPr>
            <a:xfrm flipV="1">
              <a:off x="2400" y="767"/>
              <a:ext cx="0" cy="166"/>
            </a:xfrm>
            <a:prstGeom prst="line">
              <a:avLst/>
            </a:prstGeom>
            <a:ln w="9525" cap="flat" cmpd="sng">
              <a:solidFill>
                <a:schemeClr val="tx1"/>
              </a:solidFill>
              <a:prstDash val="solid"/>
              <a:headEnd type="none" w="med" len="med"/>
              <a:tailEnd type="triangle" w="med" len="med"/>
            </a:ln>
          </p:spPr>
        </p:sp>
        <p:sp>
          <p:nvSpPr>
            <p:cNvPr id="23621" name="Text Box 411"/>
            <p:cNvSpPr txBox="1"/>
            <p:nvPr/>
          </p:nvSpPr>
          <p:spPr>
            <a:xfrm>
              <a:off x="2320" y="863"/>
              <a:ext cx="169" cy="288"/>
            </a:xfrm>
            <a:prstGeom prst="rect">
              <a:avLst/>
            </a:prstGeom>
            <a:noFill/>
            <a:ln w="9525">
              <a:noFill/>
            </a:ln>
          </p:spPr>
          <p:txBody>
            <a:bodyPr wrap="none">
              <a:spAutoFit/>
            </a:bodyPr>
            <a:p>
              <a:pPr eaLnBrk="1" hangingPunct="1"/>
              <a:r>
                <a:rPr lang="en-US" altLang="zh-CN" i="1" dirty="0">
                  <a:solidFill>
                    <a:schemeClr val="tx1"/>
                  </a:solidFill>
                  <a:latin typeface="Times New Roman" panose="02020603050405020304" pitchFamily="18" charset="0"/>
                  <a:ea typeface="宋体" panose="02010600030101010101" pitchFamily="2" charset="-122"/>
                </a:rPr>
                <a:t>j</a:t>
              </a:r>
              <a:endParaRPr lang="en-US" altLang="zh-CN" i="1" dirty="0">
                <a:solidFill>
                  <a:schemeClr val="tx1"/>
                </a:solidFill>
                <a:latin typeface="Times New Roman" panose="02020603050405020304" pitchFamily="18" charset="0"/>
                <a:ea typeface="宋体" panose="02010600030101010101" pitchFamily="2" charset="-122"/>
              </a:endParaRPr>
            </a:p>
          </p:txBody>
        </p:sp>
      </p:grpSp>
      <p:grpSp>
        <p:nvGrpSpPr>
          <p:cNvPr id="7" name="Group 412"/>
          <p:cNvGrpSpPr/>
          <p:nvPr/>
        </p:nvGrpSpPr>
        <p:grpSpPr>
          <a:xfrm>
            <a:off x="7391400" y="1295400"/>
            <a:ext cx="268288" cy="609600"/>
            <a:chOff x="2320" y="767"/>
            <a:chExt cx="169" cy="384"/>
          </a:xfrm>
        </p:grpSpPr>
        <p:sp>
          <p:nvSpPr>
            <p:cNvPr id="23618" name="Line 413"/>
            <p:cNvSpPr/>
            <p:nvPr/>
          </p:nvSpPr>
          <p:spPr>
            <a:xfrm flipV="1">
              <a:off x="2400" y="767"/>
              <a:ext cx="0" cy="166"/>
            </a:xfrm>
            <a:prstGeom prst="line">
              <a:avLst/>
            </a:prstGeom>
            <a:ln w="9525" cap="flat" cmpd="sng">
              <a:solidFill>
                <a:schemeClr val="tx1"/>
              </a:solidFill>
              <a:prstDash val="solid"/>
              <a:headEnd type="none" w="med" len="med"/>
              <a:tailEnd type="triangle" w="med" len="med"/>
            </a:ln>
          </p:spPr>
        </p:sp>
        <p:sp>
          <p:nvSpPr>
            <p:cNvPr id="23619" name="Text Box 414"/>
            <p:cNvSpPr txBox="1"/>
            <p:nvPr/>
          </p:nvSpPr>
          <p:spPr>
            <a:xfrm>
              <a:off x="2320" y="863"/>
              <a:ext cx="169" cy="288"/>
            </a:xfrm>
            <a:prstGeom prst="rect">
              <a:avLst/>
            </a:prstGeom>
            <a:noFill/>
            <a:ln w="9525">
              <a:noFill/>
            </a:ln>
          </p:spPr>
          <p:txBody>
            <a:bodyPr wrap="none">
              <a:spAutoFit/>
            </a:bodyPr>
            <a:p>
              <a:pPr eaLnBrk="1" hangingPunct="1"/>
              <a:r>
                <a:rPr lang="en-US" altLang="zh-CN" i="1" dirty="0">
                  <a:solidFill>
                    <a:schemeClr val="tx1"/>
                  </a:solidFill>
                  <a:latin typeface="Times New Roman" panose="02020603050405020304" pitchFamily="18" charset="0"/>
                  <a:ea typeface="宋体" panose="02010600030101010101" pitchFamily="2" charset="-122"/>
                </a:rPr>
                <a:t>j</a:t>
              </a:r>
              <a:endParaRPr lang="en-US" altLang="zh-CN" i="1" dirty="0">
                <a:solidFill>
                  <a:schemeClr val="tx1"/>
                </a:solidFill>
                <a:latin typeface="Times New Roman" panose="02020603050405020304" pitchFamily="18" charset="0"/>
                <a:ea typeface="宋体" panose="02010600030101010101" pitchFamily="2" charset="-122"/>
              </a:endParaRPr>
            </a:p>
          </p:txBody>
        </p:sp>
      </p:grpSp>
      <p:grpSp>
        <p:nvGrpSpPr>
          <p:cNvPr id="8" name="Group 415"/>
          <p:cNvGrpSpPr/>
          <p:nvPr/>
        </p:nvGrpSpPr>
        <p:grpSpPr>
          <a:xfrm>
            <a:off x="3930650" y="315913"/>
            <a:ext cx="336550" cy="674687"/>
            <a:chOff x="1920" y="175"/>
            <a:chExt cx="212" cy="425"/>
          </a:xfrm>
        </p:grpSpPr>
        <p:sp>
          <p:nvSpPr>
            <p:cNvPr id="23616" name="Line 416"/>
            <p:cNvSpPr/>
            <p:nvPr/>
          </p:nvSpPr>
          <p:spPr>
            <a:xfrm>
              <a:off x="2000" y="422"/>
              <a:ext cx="0" cy="178"/>
            </a:xfrm>
            <a:prstGeom prst="line">
              <a:avLst/>
            </a:prstGeom>
            <a:ln w="9525" cap="flat" cmpd="sng">
              <a:solidFill>
                <a:schemeClr val="tx1"/>
              </a:solidFill>
              <a:prstDash val="solid"/>
              <a:headEnd type="none" w="med" len="med"/>
              <a:tailEnd type="triangle" w="med" len="med"/>
            </a:ln>
          </p:spPr>
        </p:sp>
        <p:sp>
          <p:nvSpPr>
            <p:cNvPr id="23617" name="Text Box 417"/>
            <p:cNvSpPr txBox="1"/>
            <p:nvPr/>
          </p:nvSpPr>
          <p:spPr>
            <a:xfrm>
              <a:off x="1920" y="175"/>
              <a:ext cx="212" cy="288"/>
            </a:xfrm>
            <a:prstGeom prst="rect">
              <a:avLst/>
            </a:prstGeom>
            <a:noFill/>
            <a:ln w="9525">
              <a:noFill/>
            </a:ln>
          </p:spPr>
          <p:txBody>
            <a:bodyPr wrap="none">
              <a:spAutoFit/>
            </a:bodyPr>
            <a:p>
              <a:pPr eaLnBrk="1" hangingPunct="1"/>
              <a:r>
                <a:rPr lang="en-US" altLang="zh-CN" i="1" dirty="0">
                  <a:solidFill>
                    <a:schemeClr val="tx1"/>
                  </a:solidFill>
                  <a:latin typeface="Times New Roman" panose="02020603050405020304" pitchFamily="18" charset="0"/>
                  <a:ea typeface="宋体" panose="02010600030101010101" pitchFamily="2" charset="-122"/>
                </a:rPr>
                <a:t>k</a:t>
              </a:r>
              <a:endParaRPr lang="en-US" altLang="zh-CN" i="1" dirty="0">
                <a:solidFill>
                  <a:schemeClr val="tx1"/>
                </a:solidFill>
                <a:latin typeface="Times New Roman" panose="02020603050405020304" pitchFamily="18" charset="0"/>
                <a:ea typeface="宋体" panose="02010600030101010101" pitchFamily="2" charset="-122"/>
              </a:endParaRPr>
            </a:p>
          </p:txBody>
        </p:sp>
      </p:grpSp>
      <p:sp>
        <p:nvSpPr>
          <p:cNvPr id="18853" name="Text Box 421"/>
          <p:cNvSpPr txBox="1"/>
          <p:nvPr/>
        </p:nvSpPr>
        <p:spPr>
          <a:xfrm>
            <a:off x="1143000" y="914400"/>
            <a:ext cx="822325" cy="457200"/>
          </a:xfrm>
          <a:prstGeom prst="rect">
            <a:avLst/>
          </a:prstGeom>
          <a:noFill/>
          <a:ln w="9525">
            <a:noFill/>
          </a:ln>
        </p:spPr>
        <p:txBody>
          <a:bodyPr wrap="none">
            <a:spAutoFit/>
          </a:bodyPr>
          <a:p>
            <a:pPr eaLnBrk="1" hangingPunct="1"/>
            <a:r>
              <a:rPr lang="en-US" altLang="zh-CN" i="1" dirty="0">
                <a:solidFill>
                  <a:schemeClr val="tx1"/>
                </a:solidFill>
                <a:latin typeface="Times New Roman" panose="02020603050405020304" pitchFamily="18" charset="0"/>
                <a:ea typeface="宋体" panose="02010600030101010101" pitchFamily="2" charset="-122"/>
              </a:rPr>
              <a:t>i</a:t>
            </a:r>
            <a:r>
              <a:rPr lang="en-US" altLang="zh-CN" dirty="0">
                <a:solidFill>
                  <a:schemeClr val="tx1"/>
                </a:solidFill>
                <a:latin typeface="Times New Roman" panose="02020603050405020304" pitchFamily="18" charset="0"/>
                <a:ea typeface="宋体" panose="02010600030101010101" pitchFamily="2" charset="-122"/>
              </a:rPr>
              <a:t> =1  </a:t>
            </a:r>
            <a:endParaRPr lang="en-US" altLang="zh-CN" dirty="0">
              <a:solidFill>
                <a:schemeClr val="tx1"/>
              </a:solidFill>
              <a:latin typeface="Times New Roman" panose="02020603050405020304" pitchFamily="18" charset="0"/>
              <a:ea typeface="宋体" panose="02010600030101010101" pitchFamily="2" charset="-122"/>
            </a:endParaRPr>
          </a:p>
        </p:txBody>
      </p:sp>
      <p:sp useBgFill="1">
        <p:nvSpPr>
          <p:cNvPr id="18854" name="Text Box 422"/>
          <p:cNvSpPr txBox="1"/>
          <p:nvPr/>
        </p:nvSpPr>
        <p:spPr>
          <a:xfrm>
            <a:off x="3168650" y="914400"/>
            <a:ext cx="565150" cy="457200"/>
          </a:xfrm>
          <a:prstGeom prst="rect">
            <a:avLst/>
          </a:prstGeom>
          <a:ln w="9525">
            <a:noFill/>
          </a:ln>
        </p:spPr>
        <p:txBody>
          <a:bodyPr wrap="none">
            <a:spAutoFit/>
          </a:bodyPr>
          <a:p>
            <a:pPr eaLnBrk="1" hangingPunct="1"/>
            <a:r>
              <a:rPr lang="en-US" altLang="zh-CN" dirty="0">
                <a:latin typeface="Times New Roman" panose="02020603050405020304" pitchFamily="18" charset="0"/>
                <a:ea typeface="宋体" panose="02010600030101010101" pitchFamily="2" charset="-122"/>
              </a:rPr>
              <a:t>13 </a:t>
            </a:r>
            <a:endParaRPr lang="en-US" altLang="zh-CN" dirty="0">
              <a:latin typeface="Times New Roman" panose="02020603050405020304" pitchFamily="18" charset="0"/>
              <a:ea typeface="宋体" panose="02010600030101010101" pitchFamily="2" charset="-122"/>
            </a:endParaRPr>
          </a:p>
        </p:txBody>
      </p:sp>
      <p:sp useBgFill="1">
        <p:nvSpPr>
          <p:cNvPr id="18855" name="Text Box 423"/>
          <p:cNvSpPr txBox="1"/>
          <p:nvPr/>
        </p:nvSpPr>
        <p:spPr>
          <a:xfrm>
            <a:off x="6597650" y="914400"/>
            <a:ext cx="565150" cy="457200"/>
          </a:xfrm>
          <a:prstGeom prst="rect">
            <a:avLst/>
          </a:prstGeom>
          <a:ln w="9525">
            <a:noFill/>
          </a:ln>
        </p:spPr>
        <p:txBody>
          <a:bodyPr wrap="none">
            <a:spAutoFit/>
          </a:bodyPr>
          <a:p>
            <a:pPr eaLnBrk="1" hangingPunct="1"/>
            <a:r>
              <a:rPr lang="en-US" altLang="zh-CN" dirty="0">
                <a:solidFill>
                  <a:schemeClr val="tx1"/>
                </a:solidFill>
                <a:latin typeface="Times New Roman" panose="02020603050405020304" pitchFamily="18" charset="0"/>
                <a:ea typeface="宋体" panose="02010600030101010101" pitchFamily="2" charset="-122"/>
              </a:rPr>
              <a:t>49 </a:t>
            </a:r>
            <a:endParaRPr lang="en-US" altLang="zh-CN" dirty="0">
              <a:solidFill>
                <a:schemeClr val="tx1"/>
              </a:solidFill>
              <a:latin typeface="Times New Roman" panose="02020603050405020304" pitchFamily="18" charset="0"/>
              <a:ea typeface="宋体" panose="02010600030101010101" pitchFamily="2" charset="-122"/>
            </a:endParaRPr>
          </a:p>
        </p:txBody>
      </p:sp>
      <p:sp>
        <p:nvSpPr>
          <p:cNvPr id="18856" name="Text Box 424"/>
          <p:cNvSpPr txBox="1"/>
          <p:nvPr/>
        </p:nvSpPr>
        <p:spPr>
          <a:xfrm>
            <a:off x="1812925" y="1962150"/>
            <a:ext cx="6264275" cy="311150"/>
          </a:xfrm>
          <a:prstGeom prst="rect">
            <a:avLst/>
          </a:prstGeom>
          <a:noFill/>
          <a:ln w="9525">
            <a:noFill/>
          </a:ln>
        </p:spPr>
        <p:txBody>
          <a:bodyPr wrap="none">
            <a:spAutoFit/>
          </a:bodyPr>
          <a:p>
            <a:pPr eaLnBrk="1" hangingPunct="1">
              <a:lnSpc>
                <a:spcPct val="60000"/>
              </a:lnSpc>
            </a:pPr>
            <a:r>
              <a:rPr lang="zh-CN" altLang="en-US" dirty="0">
                <a:solidFill>
                  <a:schemeClr val="tx1"/>
                </a:solidFill>
                <a:latin typeface="Times New Roman" panose="02020603050405020304" pitchFamily="18" charset="0"/>
              </a:rPr>
              <a:t>一趟：     </a:t>
            </a:r>
            <a:r>
              <a:rPr lang="en-US" altLang="zh-CN" dirty="0">
                <a:latin typeface="Times New Roman" panose="02020603050405020304" pitchFamily="18" charset="0"/>
              </a:rPr>
              <a:t>13 </a:t>
            </a:r>
            <a:r>
              <a:rPr lang="en-US" altLang="zh-CN" dirty="0">
                <a:solidFill>
                  <a:schemeClr val="tx1"/>
                </a:solidFill>
                <a:latin typeface="Times New Roman" panose="02020603050405020304" pitchFamily="18" charset="0"/>
              </a:rPr>
              <a:t>    [38     65     97     76     49     27 ] </a:t>
            </a:r>
            <a:endParaRPr lang="en-US" altLang="zh-CN" dirty="0">
              <a:solidFill>
                <a:schemeClr val="tx1"/>
              </a:solidFill>
              <a:latin typeface="Times New Roman" panose="02020603050405020304" pitchFamily="18" charset="0"/>
            </a:endParaRPr>
          </a:p>
        </p:txBody>
      </p:sp>
      <p:sp>
        <p:nvSpPr>
          <p:cNvPr id="18857" name="Text Box 425"/>
          <p:cNvSpPr txBox="1"/>
          <p:nvPr/>
        </p:nvSpPr>
        <p:spPr>
          <a:xfrm>
            <a:off x="1143000" y="1828800"/>
            <a:ext cx="746125" cy="457200"/>
          </a:xfrm>
          <a:prstGeom prst="rect">
            <a:avLst/>
          </a:prstGeom>
          <a:noFill/>
          <a:ln w="9525">
            <a:noFill/>
          </a:ln>
        </p:spPr>
        <p:txBody>
          <a:bodyPr wrap="none">
            <a:spAutoFit/>
          </a:bodyPr>
          <a:p>
            <a:pPr eaLnBrk="1" hangingPunct="1"/>
            <a:r>
              <a:rPr lang="en-US" altLang="zh-CN" i="1" dirty="0">
                <a:solidFill>
                  <a:schemeClr val="tx1"/>
                </a:solidFill>
                <a:latin typeface="Times New Roman" panose="02020603050405020304" pitchFamily="18" charset="0"/>
                <a:ea typeface="宋体" panose="02010600030101010101" pitchFamily="2" charset="-122"/>
              </a:rPr>
              <a:t>i</a:t>
            </a:r>
            <a:r>
              <a:rPr lang="en-US" altLang="zh-CN" dirty="0">
                <a:solidFill>
                  <a:schemeClr val="tx1"/>
                </a:solidFill>
                <a:latin typeface="Times New Roman" panose="02020603050405020304" pitchFamily="18" charset="0"/>
                <a:ea typeface="宋体" panose="02010600030101010101" pitchFamily="2" charset="-122"/>
              </a:rPr>
              <a:t> =2 </a:t>
            </a:r>
            <a:endParaRPr lang="en-US" altLang="zh-CN" dirty="0">
              <a:solidFill>
                <a:schemeClr val="tx1"/>
              </a:solidFill>
              <a:latin typeface="Times New Roman" panose="02020603050405020304" pitchFamily="18" charset="0"/>
              <a:ea typeface="宋体" panose="02010600030101010101" pitchFamily="2" charset="-122"/>
            </a:endParaRPr>
          </a:p>
        </p:txBody>
      </p:sp>
      <p:sp>
        <p:nvSpPr>
          <p:cNvPr id="18882" name="Text Box 450"/>
          <p:cNvSpPr txBox="1"/>
          <p:nvPr/>
        </p:nvSpPr>
        <p:spPr>
          <a:xfrm>
            <a:off x="1812925" y="2355850"/>
            <a:ext cx="6264275" cy="311150"/>
          </a:xfrm>
          <a:prstGeom prst="rect">
            <a:avLst/>
          </a:prstGeom>
          <a:noFill/>
          <a:ln w="9525">
            <a:noFill/>
          </a:ln>
        </p:spPr>
        <p:txBody>
          <a:bodyPr wrap="none">
            <a:spAutoFit/>
          </a:bodyPr>
          <a:p>
            <a:pPr eaLnBrk="1" hangingPunct="1">
              <a:lnSpc>
                <a:spcPct val="60000"/>
              </a:lnSpc>
            </a:pPr>
            <a:r>
              <a:rPr lang="zh-CN" altLang="en-US" dirty="0">
                <a:solidFill>
                  <a:schemeClr val="tx1"/>
                </a:solidFill>
                <a:latin typeface="Times New Roman" panose="02020603050405020304" pitchFamily="18" charset="0"/>
              </a:rPr>
              <a:t>二趟：     </a:t>
            </a:r>
            <a:r>
              <a:rPr lang="en-US" altLang="zh-CN" dirty="0">
                <a:latin typeface="Times New Roman" panose="02020603050405020304" pitchFamily="18" charset="0"/>
              </a:rPr>
              <a:t>13      27</a:t>
            </a:r>
            <a:r>
              <a:rPr lang="en-US" altLang="zh-CN" dirty="0">
                <a:solidFill>
                  <a:schemeClr val="tx1"/>
                </a:solidFill>
                <a:latin typeface="Times New Roman" panose="02020603050405020304" pitchFamily="18" charset="0"/>
              </a:rPr>
              <a:t>    [65     97     76     49     38 ] </a:t>
            </a:r>
            <a:endParaRPr lang="en-US" altLang="zh-CN" dirty="0">
              <a:solidFill>
                <a:schemeClr val="tx1"/>
              </a:solidFill>
              <a:latin typeface="Times New Roman" panose="02020603050405020304" pitchFamily="18" charset="0"/>
            </a:endParaRPr>
          </a:p>
        </p:txBody>
      </p:sp>
      <p:sp>
        <p:nvSpPr>
          <p:cNvPr id="18887" name="Text Box 455"/>
          <p:cNvSpPr txBox="1"/>
          <p:nvPr/>
        </p:nvSpPr>
        <p:spPr>
          <a:xfrm>
            <a:off x="1812925" y="2743200"/>
            <a:ext cx="6264275" cy="274638"/>
          </a:xfrm>
          <a:prstGeom prst="rect">
            <a:avLst/>
          </a:prstGeom>
          <a:noFill/>
          <a:ln w="9525">
            <a:noFill/>
          </a:ln>
        </p:spPr>
        <p:txBody>
          <a:bodyPr wrap="none">
            <a:spAutoFit/>
          </a:bodyPr>
          <a:p>
            <a:pPr eaLnBrk="1" hangingPunct="1">
              <a:lnSpc>
                <a:spcPct val="50000"/>
              </a:lnSpc>
            </a:pPr>
            <a:r>
              <a:rPr lang="zh-CN" altLang="en-US" dirty="0">
                <a:solidFill>
                  <a:schemeClr val="tx1"/>
                </a:solidFill>
                <a:latin typeface="Times New Roman" panose="02020603050405020304" pitchFamily="18" charset="0"/>
              </a:rPr>
              <a:t>三趟：     </a:t>
            </a:r>
            <a:r>
              <a:rPr lang="en-US" altLang="zh-CN" dirty="0">
                <a:latin typeface="Times New Roman" panose="02020603050405020304" pitchFamily="18" charset="0"/>
              </a:rPr>
              <a:t>13      27     38</a:t>
            </a:r>
            <a:r>
              <a:rPr lang="en-US" altLang="zh-CN" dirty="0">
                <a:solidFill>
                  <a:schemeClr val="tx1"/>
                </a:solidFill>
                <a:latin typeface="Times New Roman" panose="02020603050405020304" pitchFamily="18" charset="0"/>
              </a:rPr>
              <a:t>    [97     76     49     65 ] </a:t>
            </a:r>
            <a:endParaRPr lang="en-US" altLang="zh-CN" dirty="0">
              <a:solidFill>
                <a:schemeClr val="tx1"/>
              </a:solidFill>
              <a:latin typeface="Times New Roman" panose="02020603050405020304" pitchFamily="18" charset="0"/>
            </a:endParaRPr>
          </a:p>
        </p:txBody>
      </p:sp>
      <p:sp>
        <p:nvSpPr>
          <p:cNvPr id="18892" name="Text Box 460"/>
          <p:cNvSpPr txBox="1"/>
          <p:nvPr/>
        </p:nvSpPr>
        <p:spPr>
          <a:xfrm>
            <a:off x="1812925" y="3124200"/>
            <a:ext cx="6264275" cy="274638"/>
          </a:xfrm>
          <a:prstGeom prst="rect">
            <a:avLst/>
          </a:prstGeom>
          <a:noFill/>
          <a:ln w="9525">
            <a:noFill/>
          </a:ln>
        </p:spPr>
        <p:txBody>
          <a:bodyPr wrap="none">
            <a:spAutoFit/>
          </a:bodyPr>
          <a:p>
            <a:pPr eaLnBrk="1" hangingPunct="1">
              <a:lnSpc>
                <a:spcPct val="50000"/>
              </a:lnSpc>
            </a:pPr>
            <a:r>
              <a:rPr lang="zh-CN" altLang="en-US" dirty="0">
                <a:solidFill>
                  <a:schemeClr val="tx1"/>
                </a:solidFill>
                <a:latin typeface="Times New Roman" panose="02020603050405020304" pitchFamily="18" charset="0"/>
              </a:rPr>
              <a:t>四趟：     </a:t>
            </a:r>
            <a:r>
              <a:rPr lang="en-US" altLang="zh-CN" dirty="0">
                <a:latin typeface="Times New Roman" panose="02020603050405020304" pitchFamily="18" charset="0"/>
              </a:rPr>
              <a:t>13      27     38     49</a:t>
            </a:r>
            <a:r>
              <a:rPr lang="en-US" altLang="zh-CN" dirty="0">
                <a:solidFill>
                  <a:schemeClr val="tx1"/>
                </a:solidFill>
                <a:latin typeface="Times New Roman" panose="02020603050405020304" pitchFamily="18" charset="0"/>
              </a:rPr>
              <a:t>    [76     97     65 ] </a:t>
            </a:r>
            <a:endParaRPr lang="en-US" altLang="zh-CN" dirty="0">
              <a:solidFill>
                <a:schemeClr val="tx1"/>
              </a:solidFill>
              <a:latin typeface="Times New Roman" panose="02020603050405020304" pitchFamily="18" charset="0"/>
            </a:endParaRPr>
          </a:p>
        </p:txBody>
      </p:sp>
      <p:sp>
        <p:nvSpPr>
          <p:cNvPr id="18897" name="Text Box 465"/>
          <p:cNvSpPr txBox="1"/>
          <p:nvPr/>
        </p:nvSpPr>
        <p:spPr>
          <a:xfrm>
            <a:off x="1812925" y="3505200"/>
            <a:ext cx="6264275" cy="274638"/>
          </a:xfrm>
          <a:prstGeom prst="rect">
            <a:avLst/>
          </a:prstGeom>
          <a:noFill/>
          <a:ln w="9525">
            <a:noFill/>
          </a:ln>
        </p:spPr>
        <p:txBody>
          <a:bodyPr wrap="none">
            <a:spAutoFit/>
          </a:bodyPr>
          <a:p>
            <a:pPr eaLnBrk="1" hangingPunct="1">
              <a:lnSpc>
                <a:spcPct val="50000"/>
              </a:lnSpc>
            </a:pPr>
            <a:r>
              <a:rPr lang="zh-CN" altLang="en-US" dirty="0">
                <a:solidFill>
                  <a:schemeClr val="tx1"/>
                </a:solidFill>
                <a:latin typeface="Times New Roman" panose="02020603050405020304" pitchFamily="18" charset="0"/>
              </a:rPr>
              <a:t>五趟：     </a:t>
            </a:r>
            <a:r>
              <a:rPr lang="en-US" altLang="zh-CN" dirty="0">
                <a:latin typeface="Times New Roman" panose="02020603050405020304" pitchFamily="18" charset="0"/>
              </a:rPr>
              <a:t>13      27     38     49     65</a:t>
            </a:r>
            <a:r>
              <a:rPr lang="en-US" altLang="zh-CN" dirty="0">
                <a:solidFill>
                  <a:schemeClr val="tx1"/>
                </a:solidFill>
                <a:latin typeface="Times New Roman" panose="02020603050405020304" pitchFamily="18" charset="0"/>
              </a:rPr>
              <a:t>    [97     76 ] </a:t>
            </a:r>
            <a:endParaRPr lang="en-US" altLang="zh-CN" dirty="0">
              <a:solidFill>
                <a:schemeClr val="tx1"/>
              </a:solidFill>
              <a:latin typeface="Times New Roman" panose="02020603050405020304" pitchFamily="18" charset="0"/>
            </a:endParaRPr>
          </a:p>
        </p:txBody>
      </p:sp>
      <p:sp>
        <p:nvSpPr>
          <p:cNvPr id="18901" name="Text Box 469"/>
          <p:cNvSpPr txBox="1"/>
          <p:nvPr/>
        </p:nvSpPr>
        <p:spPr>
          <a:xfrm>
            <a:off x="1812925" y="3886200"/>
            <a:ext cx="6264275" cy="274638"/>
          </a:xfrm>
          <a:prstGeom prst="rect">
            <a:avLst/>
          </a:prstGeom>
          <a:noFill/>
          <a:ln w="9525">
            <a:noFill/>
          </a:ln>
        </p:spPr>
        <p:txBody>
          <a:bodyPr wrap="none">
            <a:spAutoFit/>
          </a:bodyPr>
          <a:p>
            <a:pPr eaLnBrk="1" hangingPunct="1">
              <a:lnSpc>
                <a:spcPct val="50000"/>
              </a:lnSpc>
            </a:pPr>
            <a:r>
              <a:rPr lang="zh-CN" altLang="en-US" dirty="0">
                <a:solidFill>
                  <a:schemeClr val="tx1"/>
                </a:solidFill>
                <a:latin typeface="Times New Roman" panose="02020603050405020304" pitchFamily="18" charset="0"/>
              </a:rPr>
              <a:t>六趟：     </a:t>
            </a:r>
            <a:r>
              <a:rPr lang="en-US" altLang="zh-CN" dirty="0">
                <a:latin typeface="Times New Roman" panose="02020603050405020304" pitchFamily="18" charset="0"/>
              </a:rPr>
              <a:t>13      27     38     49     65     76</a:t>
            </a:r>
            <a:r>
              <a:rPr lang="en-US" altLang="zh-CN" dirty="0">
                <a:solidFill>
                  <a:schemeClr val="tx1"/>
                </a:solidFill>
                <a:latin typeface="Times New Roman" panose="02020603050405020304" pitchFamily="18" charset="0"/>
              </a:rPr>
              <a:t>    [97 ] </a:t>
            </a:r>
            <a:endParaRPr lang="en-US" altLang="zh-CN" dirty="0">
              <a:solidFill>
                <a:schemeClr val="tx1"/>
              </a:solidFill>
              <a:latin typeface="Times New Roman" panose="02020603050405020304" pitchFamily="18" charset="0"/>
            </a:endParaRPr>
          </a:p>
        </p:txBody>
      </p:sp>
      <p:sp useBgFill="1">
        <p:nvSpPr>
          <p:cNvPr id="18902" name="Text Box 470"/>
          <p:cNvSpPr txBox="1"/>
          <p:nvPr/>
        </p:nvSpPr>
        <p:spPr>
          <a:xfrm>
            <a:off x="304800" y="3779838"/>
            <a:ext cx="7753350" cy="420687"/>
          </a:xfrm>
          <a:prstGeom prst="rect">
            <a:avLst/>
          </a:prstGeom>
          <a:ln w="9525">
            <a:noFill/>
          </a:ln>
        </p:spPr>
        <p:txBody>
          <a:bodyPr wrap="none">
            <a:spAutoFit/>
          </a:bodyPr>
          <a:p>
            <a:pPr eaLnBrk="1" hangingPunct="1">
              <a:lnSpc>
                <a:spcPct val="90000"/>
              </a:lnSpc>
            </a:pPr>
            <a:r>
              <a:rPr lang="zh-CN" altLang="en-US" dirty="0">
                <a:solidFill>
                  <a:schemeClr val="tx1"/>
                </a:solidFill>
                <a:latin typeface="Times New Roman" panose="02020603050405020304" pitchFamily="18" charset="0"/>
              </a:rPr>
              <a:t>排序结束：六趟：     </a:t>
            </a:r>
            <a:r>
              <a:rPr lang="en-US" altLang="zh-CN" dirty="0">
                <a:latin typeface="Times New Roman" panose="02020603050405020304" pitchFamily="18" charset="0"/>
              </a:rPr>
              <a:t>13      27     38     49     65     76     97   </a:t>
            </a:r>
            <a:endParaRPr lang="en-US" altLang="zh-CN" dirty="0">
              <a:latin typeface="Times New Roman" panose="02020603050405020304" pitchFamily="18" charset="0"/>
            </a:endParaRPr>
          </a:p>
        </p:txBody>
      </p:sp>
      <p:sp useBgFill="1">
        <p:nvSpPr>
          <p:cNvPr id="18904" name="Rectangle 472"/>
          <p:cNvSpPr/>
          <p:nvPr/>
        </p:nvSpPr>
        <p:spPr>
          <a:xfrm>
            <a:off x="3886200" y="1295400"/>
            <a:ext cx="304800" cy="609600"/>
          </a:xfrm>
          <a:prstGeom prst="rect">
            <a:avLst/>
          </a:prstGeom>
          <a:ln w="9525">
            <a:noFill/>
          </a:ln>
        </p:spPr>
        <p:txBody>
          <a:bodyPr wrap="none" anchor="ctr" anchorCtr="0">
            <a:spAutoFit/>
          </a:bodyPr>
          <a:p>
            <a:pPr eaLnBrk="1" hangingPunct="1">
              <a:lnSpc>
                <a:spcPct val="125000"/>
              </a:lnSpc>
            </a:pPr>
            <a:endParaRPr lang="zh-CN" altLang="en-US" dirty="0">
              <a:latin typeface="Times New Roman" panose="02020603050405020304" pitchFamily="18" charset="0"/>
            </a:endParaRPr>
          </a:p>
        </p:txBody>
      </p:sp>
      <p:sp useBgFill="1">
        <p:nvSpPr>
          <p:cNvPr id="18905" name="Rectangle 473"/>
          <p:cNvSpPr/>
          <p:nvPr/>
        </p:nvSpPr>
        <p:spPr>
          <a:xfrm>
            <a:off x="4648200" y="1295400"/>
            <a:ext cx="304800" cy="609600"/>
          </a:xfrm>
          <a:prstGeom prst="rect">
            <a:avLst/>
          </a:prstGeom>
          <a:ln w="9525">
            <a:noFill/>
          </a:ln>
        </p:spPr>
        <p:txBody>
          <a:bodyPr wrap="none" anchor="ctr" anchorCtr="0">
            <a:spAutoFit/>
          </a:bodyPr>
          <a:p>
            <a:pPr eaLnBrk="1" hangingPunct="1">
              <a:lnSpc>
                <a:spcPct val="125000"/>
              </a:lnSpc>
            </a:pPr>
            <a:endParaRPr lang="zh-CN" altLang="en-US" dirty="0">
              <a:latin typeface="Times New Roman" panose="02020603050405020304" pitchFamily="18" charset="0"/>
            </a:endParaRPr>
          </a:p>
        </p:txBody>
      </p:sp>
      <p:sp useBgFill="1">
        <p:nvSpPr>
          <p:cNvPr id="18906" name="Rectangle 474"/>
          <p:cNvSpPr/>
          <p:nvPr/>
        </p:nvSpPr>
        <p:spPr>
          <a:xfrm>
            <a:off x="5334000" y="1295400"/>
            <a:ext cx="304800" cy="609600"/>
          </a:xfrm>
          <a:prstGeom prst="rect">
            <a:avLst/>
          </a:prstGeom>
          <a:ln w="9525">
            <a:noFill/>
          </a:ln>
        </p:spPr>
        <p:txBody>
          <a:bodyPr wrap="none" anchor="ctr" anchorCtr="0">
            <a:spAutoFit/>
          </a:bodyPr>
          <a:p>
            <a:pPr eaLnBrk="1" hangingPunct="1">
              <a:lnSpc>
                <a:spcPct val="125000"/>
              </a:lnSpc>
            </a:pPr>
            <a:endParaRPr lang="zh-CN" altLang="en-US" dirty="0">
              <a:latin typeface="Times New Roman" panose="02020603050405020304" pitchFamily="18" charset="0"/>
            </a:endParaRPr>
          </a:p>
        </p:txBody>
      </p:sp>
      <p:sp useBgFill="1">
        <p:nvSpPr>
          <p:cNvPr id="18907" name="Rectangle 475"/>
          <p:cNvSpPr/>
          <p:nvPr/>
        </p:nvSpPr>
        <p:spPr>
          <a:xfrm>
            <a:off x="6019800" y="1295400"/>
            <a:ext cx="304800" cy="609600"/>
          </a:xfrm>
          <a:prstGeom prst="rect">
            <a:avLst/>
          </a:prstGeom>
          <a:ln w="9525">
            <a:noFill/>
          </a:ln>
        </p:spPr>
        <p:txBody>
          <a:bodyPr wrap="none" anchor="ctr" anchorCtr="0">
            <a:spAutoFit/>
          </a:bodyPr>
          <a:p>
            <a:pPr eaLnBrk="1" hangingPunct="1">
              <a:lnSpc>
                <a:spcPct val="125000"/>
              </a:lnSpc>
            </a:pPr>
            <a:endParaRPr lang="zh-CN" altLang="en-US" dirty="0">
              <a:latin typeface="Times New Roman" panose="02020603050405020304" pitchFamily="18" charset="0"/>
            </a:endParaRPr>
          </a:p>
        </p:txBody>
      </p:sp>
      <p:sp useBgFill="1">
        <p:nvSpPr>
          <p:cNvPr id="18908" name="Rectangle 476"/>
          <p:cNvSpPr/>
          <p:nvPr/>
        </p:nvSpPr>
        <p:spPr>
          <a:xfrm>
            <a:off x="3962400" y="381000"/>
            <a:ext cx="304800" cy="609600"/>
          </a:xfrm>
          <a:prstGeom prst="rect">
            <a:avLst/>
          </a:prstGeom>
          <a:ln w="9525">
            <a:noFill/>
          </a:ln>
        </p:spPr>
        <p:txBody>
          <a:bodyPr wrap="none" anchor="ctr" anchorCtr="0">
            <a:spAutoFit/>
          </a:bodyPr>
          <a:p>
            <a:pPr eaLnBrk="1" hangingPunct="1">
              <a:lnSpc>
                <a:spcPct val="125000"/>
              </a:lnSpc>
            </a:pPr>
            <a:endParaRPr lang="zh-CN" altLang="en-US" dirty="0">
              <a:latin typeface="Times New Roman" panose="02020603050405020304" pitchFamily="18" charset="0"/>
            </a:endParaRPr>
          </a:p>
        </p:txBody>
      </p:sp>
      <p:sp useBgFill="1">
        <p:nvSpPr>
          <p:cNvPr id="18909" name="Rectangle 477"/>
          <p:cNvSpPr/>
          <p:nvPr/>
        </p:nvSpPr>
        <p:spPr>
          <a:xfrm>
            <a:off x="6705600" y="1295400"/>
            <a:ext cx="304800" cy="609600"/>
          </a:xfrm>
          <a:prstGeom prst="rect">
            <a:avLst/>
          </a:prstGeom>
          <a:ln w="9525">
            <a:noFill/>
          </a:ln>
        </p:spPr>
        <p:txBody>
          <a:bodyPr wrap="none" anchor="ctr" anchorCtr="0">
            <a:spAutoFit/>
          </a:bodyPr>
          <a:p>
            <a:pPr eaLnBrk="1" hangingPunct="1">
              <a:lnSpc>
                <a:spcPct val="125000"/>
              </a:lnSpc>
            </a:pPr>
            <a:endParaRPr lang="zh-CN" altLang="en-US" dirty="0">
              <a:latin typeface="Times New Roman" panose="02020603050405020304" pitchFamily="18" charset="0"/>
            </a:endParaRPr>
          </a:p>
        </p:txBody>
      </p:sp>
      <p:grpSp>
        <p:nvGrpSpPr>
          <p:cNvPr id="9" name="Group 418"/>
          <p:cNvGrpSpPr/>
          <p:nvPr/>
        </p:nvGrpSpPr>
        <p:grpSpPr>
          <a:xfrm>
            <a:off x="6673850" y="304800"/>
            <a:ext cx="336550" cy="674688"/>
            <a:chOff x="1920" y="175"/>
            <a:chExt cx="212" cy="425"/>
          </a:xfrm>
        </p:grpSpPr>
        <p:sp>
          <p:nvSpPr>
            <p:cNvPr id="23614" name="Line 419"/>
            <p:cNvSpPr/>
            <p:nvPr/>
          </p:nvSpPr>
          <p:spPr>
            <a:xfrm>
              <a:off x="2000" y="422"/>
              <a:ext cx="0" cy="178"/>
            </a:xfrm>
            <a:prstGeom prst="line">
              <a:avLst/>
            </a:prstGeom>
            <a:ln w="9525" cap="flat" cmpd="sng">
              <a:solidFill>
                <a:schemeClr val="tx1"/>
              </a:solidFill>
              <a:prstDash val="solid"/>
              <a:headEnd type="none" w="med" len="med"/>
              <a:tailEnd type="triangle" w="med" len="med"/>
            </a:ln>
          </p:spPr>
        </p:sp>
        <p:sp>
          <p:nvSpPr>
            <p:cNvPr id="23615" name="Text Box 420"/>
            <p:cNvSpPr txBox="1"/>
            <p:nvPr/>
          </p:nvSpPr>
          <p:spPr>
            <a:xfrm>
              <a:off x="1920" y="175"/>
              <a:ext cx="212" cy="288"/>
            </a:xfrm>
            <a:prstGeom prst="rect">
              <a:avLst/>
            </a:prstGeom>
            <a:noFill/>
            <a:ln w="9525">
              <a:noFill/>
            </a:ln>
          </p:spPr>
          <p:txBody>
            <a:bodyPr wrap="none">
              <a:spAutoFit/>
            </a:bodyPr>
            <a:p>
              <a:pPr eaLnBrk="1" hangingPunct="1"/>
              <a:r>
                <a:rPr lang="en-US" altLang="zh-CN" i="1" dirty="0">
                  <a:solidFill>
                    <a:schemeClr val="tx1"/>
                  </a:solidFill>
                  <a:latin typeface="Times New Roman" panose="02020603050405020304" pitchFamily="18" charset="0"/>
                  <a:ea typeface="宋体" panose="02010600030101010101" pitchFamily="2" charset="-122"/>
                </a:rPr>
                <a:t>k</a:t>
              </a:r>
              <a:endParaRPr lang="en-US" altLang="zh-CN" i="1" dirty="0">
                <a:solidFill>
                  <a:schemeClr val="tx1"/>
                </a:solidFill>
                <a:latin typeface="Times New Roman" panose="02020603050405020304" pitchFamily="18" charset="0"/>
                <a:ea typeface="宋体" panose="02010600030101010101" pitchFamily="2" charset="-122"/>
              </a:endParaRPr>
            </a:p>
          </p:txBody>
        </p:sp>
      </p:grpSp>
      <p:sp>
        <p:nvSpPr>
          <p:cNvPr id="18910" name="Rectangle 478"/>
          <p:cNvSpPr/>
          <p:nvPr/>
        </p:nvSpPr>
        <p:spPr>
          <a:xfrm>
            <a:off x="1371600" y="4816475"/>
            <a:ext cx="800100" cy="473075"/>
          </a:xfrm>
          <a:prstGeom prst="rect">
            <a:avLst/>
          </a:prstGeom>
          <a:noFill/>
          <a:ln w="9525">
            <a:noFill/>
          </a:ln>
        </p:spPr>
        <p:txBody>
          <a:bodyPr wrap="none">
            <a:spAutoFit/>
          </a:bodyPr>
          <a:p>
            <a:pPr eaLnBrk="1" hangingPunct="1">
              <a:lnSpc>
                <a:spcPct val="125000"/>
              </a:lnSpc>
            </a:pPr>
            <a:r>
              <a:rPr lang="en-US" altLang="zh-CN" sz="2000" i="1" dirty="0">
                <a:solidFill>
                  <a:schemeClr val="tx1"/>
                </a:solidFill>
                <a:latin typeface="Times New Roman" panose="02020603050405020304" pitchFamily="18" charset="0"/>
              </a:rPr>
              <a:t>k</a:t>
            </a:r>
            <a:r>
              <a:rPr lang="en-US" altLang="zh-CN" sz="2000" dirty="0">
                <a:solidFill>
                  <a:schemeClr val="tx1"/>
                </a:solidFill>
                <a:latin typeface="Times New Roman" panose="02020603050405020304" pitchFamily="18" charset="0"/>
              </a:rPr>
              <a:t> = </a:t>
            </a:r>
            <a:r>
              <a:rPr lang="en-US" altLang="zh-CN" sz="2000" i="1" dirty="0">
                <a:solidFill>
                  <a:schemeClr val="tx1"/>
                </a:solidFill>
                <a:latin typeface="Times New Roman" panose="02020603050405020304" pitchFamily="18" charset="0"/>
              </a:rPr>
              <a:t>i</a:t>
            </a:r>
            <a:r>
              <a:rPr lang="en-US" altLang="zh-CN" sz="2000" dirty="0">
                <a:solidFill>
                  <a:schemeClr val="tx1"/>
                </a:solidFill>
                <a:latin typeface="Times New Roman" panose="02020603050405020304" pitchFamily="18" charset="0"/>
              </a:rPr>
              <a:t>; </a:t>
            </a:r>
            <a:endParaRPr lang="en-US" altLang="zh-CN" sz="2000" dirty="0">
              <a:solidFill>
                <a:schemeClr val="tx1"/>
              </a:solidFill>
              <a:latin typeface="Times New Roman" panose="02020603050405020304" pitchFamily="18" charset="0"/>
            </a:endParaRPr>
          </a:p>
        </p:txBody>
      </p:sp>
      <p:grpSp>
        <p:nvGrpSpPr>
          <p:cNvPr id="10" name="Group 394"/>
          <p:cNvGrpSpPr/>
          <p:nvPr/>
        </p:nvGrpSpPr>
        <p:grpSpPr>
          <a:xfrm>
            <a:off x="3276600" y="304800"/>
            <a:ext cx="336550" cy="674688"/>
            <a:chOff x="1920" y="175"/>
            <a:chExt cx="212" cy="425"/>
          </a:xfrm>
        </p:grpSpPr>
        <p:sp>
          <p:nvSpPr>
            <p:cNvPr id="23612" name="Line 395"/>
            <p:cNvSpPr/>
            <p:nvPr/>
          </p:nvSpPr>
          <p:spPr>
            <a:xfrm>
              <a:off x="2000" y="422"/>
              <a:ext cx="0" cy="178"/>
            </a:xfrm>
            <a:prstGeom prst="line">
              <a:avLst/>
            </a:prstGeom>
            <a:ln w="9525" cap="flat" cmpd="sng">
              <a:solidFill>
                <a:schemeClr val="tx1"/>
              </a:solidFill>
              <a:prstDash val="solid"/>
              <a:headEnd type="none" w="med" len="med"/>
              <a:tailEnd type="triangle" w="med" len="med"/>
            </a:ln>
          </p:spPr>
        </p:sp>
        <p:sp>
          <p:nvSpPr>
            <p:cNvPr id="23613" name="Text Box 396"/>
            <p:cNvSpPr txBox="1"/>
            <p:nvPr/>
          </p:nvSpPr>
          <p:spPr>
            <a:xfrm>
              <a:off x="1920" y="175"/>
              <a:ext cx="212" cy="288"/>
            </a:xfrm>
            <a:prstGeom prst="rect">
              <a:avLst/>
            </a:prstGeom>
            <a:noFill/>
            <a:ln w="9525">
              <a:noFill/>
            </a:ln>
          </p:spPr>
          <p:txBody>
            <a:bodyPr wrap="none">
              <a:spAutoFit/>
            </a:bodyPr>
            <a:p>
              <a:pPr eaLnBrk="1" hangingPunct="1"/>
              <a:r>
                <a:rPr lang="en-US" altLang="zh-CN" i="1" dirty="0">
                  <a:solidFill>
                    <a:schemeClr val="tx1"/>
                  </a:solidFill>
                  <a:latin typeface="Times New Roman" panose="02020603050405020304" pitchFamily="18" charset="0"/>
                  <a:ea typeface="宋体" panose="02010600030101010101" pitchFamily="2" charset="-122"/>
                </a:rPr>
                <a:t>k</a:t>
              </a:r>
              <a:endParaRPr lang="en-US" altLang="zh-CN" i="1" dirty="0">
                <a:solidFill>
                  <a:schemeClr val="tx1"/>
                </a:solidFill>
                <a:latin typeface="Times New Roman" panose="02020603050405020304" pitchFamily="18" charset="0"/>
                <a:ea typeface="宋体" panose="02010600030101010101" pitchFamily="2" charset="-122"/>
              </a:endParaRPr>
            </a:p>
          </p:txBody>
        </p:sp>
      </p:grpSp>
      <p:sp useBgFill="1">
        <p:nvSpPr>
          <p:cNvPr id="18903" name="Rectangle 471"/>
          <p:cNvSpPr/>
          <p:nvPr/>
        </p:nvSpPr>
        <p:spPr>
          <a:xfrm>
            <a:off x="3276600" y="381000"/>
            <a:ext cx="304800" cy="609600"/>
          </a:xfrm>
          <a:prstGeom prst="rect">
            <a:avLst/>
          </a:prstGeom>
          <a:ln w="9525">
            <a:noFill/>
          </a:ln>
        </p:spPr>
        <p:txBody>
          <a:bodyPr wrap="none" anchor="ctr" anchorCtr="0">
            <a:spAutoFit/>
          </a:bodyPr>
          <a:p>
            <a:pPr eaLnBrk="1" hangingPunct="1">
              <a:lnSpc>
                <a:spcPct val="125000"/>
              </a:lnSpc>
            </a:pPr>
            <a:endParaRPr lang="zh-CN" altLang="en-US" dirty="0">
              <a:latin typeface="Times New Roman" panose="02020603050405020304" pitchFamily="18" charset="0"/>
            </a:endParaRPr>
          </a:p>
        </p:txBody>
      </p:sp>
      <p:sp useBgFill="1">
        <p:nvSpPr>
          <p:cNvPr id="18911" name="Rectangle 479"/>
          <p:cNvSpPr/>
          <p:nvPr/>
        </p:nvSpPr>
        <p:spPr>
          <a:xfrm>
            <a:off x="1371600" y="5229225"/>
            <a:ext cx="7620000" cy="320675"/>
          </a:xfrm>
          <a:prstGeom prst="rect">
            <a:avLst/>
          </a:prstGeom>
          <a:ln w="9525">
            <a:noFill/>
          </a:ln>
        </p:spPr>
        <p:txBody>
          <a:bodyPr>
            <a:spAutoFit/>
          </a:bodyPr>
          <a:p>
            <a:pPr eaLnBrk="1" hangingPunct="1">
              <a:lnSpc>
                <a:spcPct val="75000"/>
              </a:lnSpc>
              <a:spcBef>
                <a:spcPct val="50000"/>
              </a:spcBef>
            </a:pPr>
            <a:r>
              <a:rPr lang="en-US" altLang="zh-CN" sz="2000" dirty="0">
                <a:solidFill>
                  <a:schemeClr val="tx1"/>
                </a:solidFill>
                <a:latin typeface="Times New Roman" panose="02020603050405020304" pitchFamily="18" charset="0"/>
              </a:rPr>
              <a:t>for ( </a:t>
            </a:r>
            <a:r>
              <a:rPr lang="en-US" altLang="zh-CN" sz="2000" i="1" dirty="0">
                <a:solidFill>
                  <a:schemeClr val="tx1"/>
                </a:solidFill>
                <a:latin typeface="Times New Roman" panose="02020603050405020304" pitchFamily="18" charset="0"/>
              </a:rPr>
              <a:t>j </a:t>
            </a:r>
            <a:r>
              <a:rPr lang="en-US" altLang="zh-CN" sz="2000" dirty="0">
                <a:solidFill>
                  <a:schemeClr val="tx1"/>
                </a:solidFill>
                <a:latin typeface="Times New Roman" panose="02020603050405020304" pitchFamily="18" charset="0"/>
              </a:rPr>
              <a:t>= </a:t>
            </a:r>
            <a:r>
              <a:rPr lang="en-US" altLang="zh-CN" sz="2000" i="1" dirty="0">
                <a:solidFill>
                  <a:schemeClr val="tx1"/>
                </a:solidFill>
                <a:latin typeface="Times New Roman" panose="02020603050405020304" pitchFamily="18" charset="0"/>
              </a:rPr>
              <a:t>i</a:t>
            </a:r>
            <a:r>
              <a:rPr lang="en-US" altLang="zh-CN" sz="2000" dirty="0">
                <a:solidFill>
                  <a:schemeClr val="tx1"/>
                </a:solidFill>
                <a:latin typeface="Times New Roman" panose="02020603050405020304" pitchFamily="18" charset="0"/>
              </a:rPr>
              <a:t>+1; </a:t>
            </a:r>
            <a:r>
              <a:rPr lang="en-US" altLang="zh-CN" sz="2000" i="1" dirty="0">
                <a:solidFill>
                  <a:schemeClr val="tx1"/>
                </a:solidFill>
                <a:latin typeface="Times New Roman" panose="02020603050405020304" pitchFamily="18" charset="0"/>
              </a:rPr>
              <a:t>j </a:t>
            </a:r>
            <a:r>
              <a:rPr lang="en-US" altLang="zh-CN" sz="2000" dirty="0">
                <a:solidFill>
                  <a:schemeClr val="tx1"/>
                </a:solidFill>
                <a:latin typeface="Times New Roman" panose="02020603050405020304" pitchFamily="18" charset="0"/>
              </a:rPr>
              <a:t>&lt;= </a:t>
            </a:r>
            <a:r>
              <a:rPr lang="en-US" altLang="zh-CN" sz="2000" i="1" dirty="0">
                <a:solidFill>
                  <a:schemeClr val="tx1"/>
                </a:solidFill>
                <a:latin typeface="Times New Roman" panose="02020603050405020304" pitchFamily="18" charset="0"/>
              </a:rPr>
              <a:t>n</a:t>
            </a:r>
            <a:r>
              <a:rPr lang="en-US" altLang="zh-CN" sz="2000" dirty="0">
                <a:solidFill>
                  <a:schemeClr val="tx1"/>
                </a:solidFill>
                <a:latin typeface="Times New Roman" panose="02020603050405020304" pitchFamily="18" charset="0"/>
              </a:rPr>
              <a:t>; </a:t>
            </a:r>
            <a:r>
              <a:rPr lang="en-US" altLang="zh-CN" sz="2000" i="1" dirty="0">
                <a:solidFill>
                  <a:schemeClr val="tx1"/>
                </a:solidFill>
                <a:latin typeface="Times New Roman" panose="02020603050405020304" pitchFamily="18" charset="0"/>
              </a:rPr>
              <a:t>j</a:t>
            </a:r>
            <a:r>
              <a:rPr lang="en-US" altLang="zh-CN" sz="2000" dirty="0">
                <a:solidFill>
                  <a:schemeClr val="tx1"/>
                </a:solidFill>
                <a:latin typeface="Times New Roman" panose="02020603050405020304" pitchFamily="18" charset="0"/>
              </a:rPr>
              <a:t>++) if (L.r[</a:t>
            </a:r>
            <a:r>
              <a:rPr lang="en-US" altLang="zh-CN" sz="2000" i="1" dirty="0">
                <a:solidFill>
                  <a:schemeClr val="tx1"/>
                </a:solidFill>
                <a:latin typeface="Times New Roman" panose="02020603050405020304" pitchFamily="18" charset="0"/>
              </a:rPr>
              <a:t>j</a:t>
            </a:r>
            <a:r>
              <a:rPr lang="en-US" altLang="zh-CN" sz="2000" dirty="0">
                <a:solidFill>
                  <a:schemeClr val="tx1"/>
                </a:solidFill>
                <a:latin typeface="Times New Roman" panose="02020603050405020304" pitchFamily="18" charset="0"/>
              </a:rPr>
              <a:t>].key &lt; L.r[</a:t>
            </a:r>
            <a:r>
              <a:rPr lang="en-US" altLang="zh-CN" sz="2000" i="1" dirty="0">
                <a:solidFill>
                  <a:schemeClr val="tx1"/>
                </a:solidFill>
                <a:latin typeface="Times New Roman" panose="02020603050405020304" pitchFamily="18" charset="0"/>
              </a:rPr>
              <a:t>k</a:t>
            </a:r>
            <a:r>
              <a:rPr lang="en-US" altLang="zh-CN" sz="2000" dirty="0">
                <a:solidFill>
                  <a:schemeClr val="tx1"/>
                </a:solidFill>
                <a:latin typeface="Times New Roman" panose="02020603050405020304" pitchFamily="18" charset="0"/>
              </a:rPr>
              <a:t>].key)  </a:t>
            </a:r>
            <a:r>
              <a:rPr lang="en-US" altLang="zh-CN" sz="2000" i="1" dirty="0">
                <a:solidFill>
                  <a:schemeClr val="tx1"/>
                </a:solidFill>
                <a:latin typeface="Times New Roman" panose="02020603050405020304" pitchFamily="18" charset="0"/>
              </a:rPr>
              <a:t>k </a:t>
            </a:r>
            <a:r>
              <a:rPr lang="en-US" altLang="zh-CN" sz="2000" dirty="0">
                <a:solidFill>
                  <a:schemeClr val="tx1"/>
                </a:solidFill>
                <a:latin typeface="Times New Roman" panose="02020603050405020304" pitchFamily="18" charset="0"/>
              </a:rPr>
              <a:t>= </a:t>
            </a:r>
            <a:r>
              <a:rPr lang="en-US" altLang="zh-CN" sz="2000" i="1" dirty="0">
                <a:solidFill>
                  <a:schemeClr val="tx1"/>
                </a:solidFill>
                <a:latin typeface="Times New Roman" panose="02020603050405020304" pitchFamily="18" charset="0"/>
              </a:rPr>
              <a:t>j</a:t>
            </a:r>
            <a:r>
              <a:rPr lang="en-US" altLang="zh-CN" sz="2000" dirty="0">
                <a:solidFill>
                  <a:schemeClr val="tx1"/>
                </a:solidFill>
                <a:latin typeface="Times New Roman" panose="02020603050405020304" pitchFamily="18" charset="0"/>
              </a:rPr>
              <a:t>; </a:t>
            </a:r>
            <a:endParaRPr lang="en-US" altLang="zh-CN" sz="2000" dirty="0">
              <a:solidFill>
                <a:schemeClr val="tx1"/>
              </a:solidFill>
              <a:latin typeface="Times New Roman" panose="02020603050405020304" pitchFamily="18" charset="0"/>
            </a:endParaRPr>
          </a:p>
        </p:txBody>
      </p:sp>
      <p:sp>
        <p:nvSpPr>
          <p:cNvPr id="18914" name="Rectangle 482"/>
          <p:cNvSpPr/>
          <p:nvPr/>
        </p:nvSpPr>
        <p:spPr>
          <a:xfrm>
            <a:off x="1370013" y="5457825"/>
            <a:ext cx="7469187" cy="488950"/>
          </a:xfrm>
          <a:prstGeom prst="rect">
            <a:avLst/>
          </a:prstGeom>
          <a:noFill/>
          <a:ln w="9525">
            <a:noFill/>
          </a:ln>
        </p:spPr>
        <p:txBody>
          <a:bodyPr>
            <a:spAutoFit/>
          </a:bodyPr>
          <a:p>
            <a:pPr eaLnBrk="1" hangingPunct="1">
              <a:lnSpc>
                <a:spcPct val="130000"/>
              </a:lnSpc>
            </a:pPr>
            <a:r>
              <a:rPr lang="en-US" altLang="zh-CN" sz="2000" dirty="0">
                <a:solidFill>
                  <a:schemeClr val="tx1"/>
                </a:solidFill>
                <a:latin typeface="Times New Roman" panose="02020603050405020304" pitchFamily="18" charset="0"/>
              </a:rPr>
              <a:t>if (</a:t>
            </a:r>
            <a:r>
              <a:rPr lang="en-US" altLang="zh-CN" sz="2000" i="1" dirty="0">
                <a:solidFill>
                  <a:schemeClr val="tx1"/>
                </a:solidFill>
                <a:latin typeface="Times New Roman" panose="02020603050405020304" pitchFamily="18" charset="0"/>
              </a:rPr>
              <a:t>i</a:t>
            </a:r>
            <a:r>
              <a:rPr lang="en-US" altLang="zh-CN" sz="2000" dirty="0">
                <a:solidFill>
                  <a:schemeClr val="tx1"/>
                </a:solidFill>
                <a:latin typeface="Times New Roman" panose="02020603050405020304" pitchFamily="18" charset="0"/>
              </a:rPr>
              <a:t> != </a:t>
            </a:r>
            <a:r>
              <a:rPr lang="en-US" altLang="zh-CN" sz="2000" i="1" dirty="0">
                <a:solidFill>
                  <a:schemeClr val="tx1"/>
                </a:solidFill>
                <a:latin typeface="Times New Roman" panose="02020603050405020304" pitchFamily="18" charset="0"/>
              </a:rPr>
              <a:t>k</a:t>
            </a:r>
            <a:r>
              <a:rPr lang="en-US" altLang="zh-CN" sz="2000" dirty="0">
                <a:solidFill>
                  <a:schemeClr val="tx1"/>
                </a:solidFill>
                <a:latin typeface="Times New Roman" panose="02020603050405020304" pitchFamily="18" charset="0"/>
              </a:rPr>
              <a:t>)  L.r[</a:t>
            </a:r>
            <a:r>
              <a:rPr lang="en-US" altLang="zh-CN" sz="2000" i="1" dirty="0">
                <a:solidFill>
                  <a:schemeClr val="tx1"/>
                </a:solidFill>
                <a:latin typeface="Times New Roman" panose="02020603050405020304" pitchFamily="18" charset="0"/>
              </a:rPr>
              <a:t>i</a:t>
            </a:r>
            <a:r>
              <a:rPr lang="en-US" altLang="zh-CN" sz="2000" dirty="0">
                <a:solidFill>
                  <a:schemeClr val="tx1"/>
                </a:solidFill>
                <a:latin typeface="Times New Roman" panose="02020603050405020304" pitchFamily="18" charset="0"/>
              </a:rPr>
              <a:t>]←→L.r[ </a:t>
            </a:r>
            <a:r>
              <a:rPr lang="en-US" altLang="zh-CN" sz="2000" i="1" dirty="0">
                <a:solidFill>
                  <a:schemeClr val="tx1"/>
                </a:solidFill>
                <a:latin typeface="Times New Roman" panose="02020603050405020304" pitchFamily="18" charset="0"/>
              </a:rPr>
              <a:t>j</a:t>
            </a:r>
            <a:r>
              <a:rPr lang="en-US" altLang="zh-CN" sz="2000" dirty="0">
                <a:solidFill>
                  <a:schemeClr val="tx1"/>
                </a:solidFill>
                <a:latin typeface="Times New Roman" panose="02020603050405020304" pitchFamily="18" charset="0"/>
              </a:rPr>
              <a:t>];   // </a:t>
            </a:r>
            <a:r>
              <a:rPr lang="zh-CN" altLang="en-US" sz="2000" dirty="0">
                <a:solidFill>
                  <a:schemeClr val="tx1"/>
                </a:solidFill>
                <a:latin typeface="Times New Roman" panose="02020603050405020304" pitchFamily="18" charset="0"/>
              </a:rPr>
              <a:t>与第 </a:t>
            </a:r>
            <a:r>
              <a:rPr lang="en-US" altLang="zh-CN" sz="2000" i="1" dirty="0">
                <a:solidFill>
                  <a:schemeClr val="tx1"/>
                </a:solidFill>
                <a:latin typeface="Times New Roman" panose="02020603050405020304" pitchFamily="18" charset="0"/>
              </a:rPr>
              <a:t>i</a:t>
            </a:r>
            <a:r>
              <a:rPr lang="en-US" altLang="zh-CN" sz="2000" dirty="0">
                <a:solidFill>
                  <a:schemeClr val="tx1"/>
                </a:solidFill>
                <a:latin typeface="Times New Roman" panose="02020603050405020304" pitchFamily="18" charset="0"/>
              </a:rPr>
              <a:t> </a:t>
            </a:r>
            <a:r>
              <a:rPr lang="zh-CN" altLang="en-US" sz="2000" dirty="0">
                <a:solidFill>
                  <a:schemeClr val="tx1"/>
                </a:solidFill>
                <a:latin typeface="Times New Roman" panose="02020603050405020304" pitchFamily="18" charset="0"/>
              </a:rPr>
              <a:t>个记录交换</a:t>
            </a:r>
            <a:endParaRPr lang="zh-CN" altLang="en-US" sz="2000" dirty="0">
              <a:solidFill>
                <a:schemeClr val="tx1"/>
              </a:solidFill>
              <a:latin typeface="Times New Roman" panose="02020603050405020304" pitchFamily="18" charset="0"/>
            </a:endParaRPr>
          </a:p>
        </p:txBody>
      </p:sp>
      <p:sp>
        <p:nvSpPr>
          <p:cNvPr id="18916" name="Text Box 484"/>
          <p:cNvSpPr txBox="1"/>
          <p:nvPr/>
        </p:nvSpPr>
        <p:spPr>
          <a:xfrm>
            <a:off x="1143000" y="3352800"/>
            <a:ext cx="746125" cy="457200"/>
          </a:xfrm>
          <a:prstGeom prst="rect">
            <a:avLst/>
          </a:prstGeom>
          <a:noFill/>
          <a:ln w="9525">
            <a:noFill/>
          </a:ln>
        </p:spPr>
        <p:txBody>
          <a:bodyPr wrap="none">
            <a:spAutoFit/>
          </a:bodyPr>
          <a:p>
            <a:pPr eaLnBrk="1" hangingPunct="1"/>
            <a:r>
              <a:rPr lang="en-US" altLang="zh-CN" i="1" dirty="0">
                <a:solidFill>
                  <a:schemeClr val="tx1"/>
                </a:solidFill>
                <a:latin typeface="Times New Roman" panose="02020603050405020304" pitchFamily="18" charset="0"/>
                <a:ea typeface="宋体" panose="02010600030101010101" pitchFamily="2" charset="-122"/>
              </a:rPr>
              <a:t>i</a:t>
            </a:r>
            <a:r>
              <a:rPr lang="en-US" altLang="zh-CN" dirty="0">
                <a:solidFill>
                  <a:schemeClr val="tx1"/>
                </a:solidFill>
                <a:latin typeface="Times New Roman" panose="02020603050405020304" pitchFamily="18" charset="0"/>
                <a:ea typeface="宋体" panose="02010600030101010101" pitchFamily="2" charset="-122"/>
              </a:rPr>
              <a:t> =6 </a:t>
            </a:r>
            <a:endParaRPr lang="en-US" altLang="zh-CN" dirty="0">
              <a:solidFill>
                <a:schemeClr val="tx1"/>
              </a:solidFill>
              <a:latin typeface="Times New Roman" panose="02020603050405020304" pitchFamily="18" charset="0"/>
              <a:ea typeface="宋体" panose="02010600030101010101" pitchFamily="2" charset="-122"/>
            </a:endParaRPr>
          </a:p>
        </p:txBody>
      </p:sp>
      <p:sp useBgFill="1">
        <p:nvSpPr>
          <p:cNvPr id="18917" name="Rectangle 485"/>
          <p:cNvSpPr/>
          <p:nvPr/>
        </p:nvSpPr>
        <p:spPr>
          <a:xfrm>
            <a:off x="242888" y="4160838"/>
            <a:ext cx="7685087" cy="473075"/>
          </a:xfrm>
          <a:prstGeom prst="rect">
            <a:avLst/>
          </a:prstGeom>
          <a:ln w="9525">
            <a:noFill/>
          </a:ln>
        </p:spPr>
        <p:txBody>
          <a:bodyPr wrap="none">
            <a:spAutoFit/>
          </a:bodyPr>
          <a:p>
            <a:pPr eaLnBrk="1" hangingPunct="1">
              <a:lnSpc>
                <a:spcPct val="125000"/>
              </a:lnSpc>
            </a:pPr>
            <a:r>
              <a:rPr lang="en-US" altLang="zh-CN" sz="2000" dirty="0">
                <a:solidFill>
                  <a:schemeClr val="tx1"/>
                </a:solidFill>
                <a:latin typeface="Times New Roman" panose="02020603050405020304" pitchFamily="18" charset="0"/>
              </a:rPr>
              <a:t>void SelectSort (SqList &amp;L) {  // </a:t>
            </a:r>
            <a:r>
              <a:rPr lang="zh-CN" altLang="en-US" sz="2000" dirty="0">
                <a:solidFill>
                  <a:schemeClr val="tx1"/>
                </a:solidFill>
                <a:latin typeface="Times New Roman" panose="02020603050405020304" pitchFamily="18" charset="0"/>
              </a:rPr>
              <a:t>对顺序表 </a:t>
            </a:r>
            <a:r>
              <a:rPr lang="en-US" altLang="zh-CN" sz="2000" dirty="0">
                <a:solidFill>
                  <a:schemeClr val="tx1"/>
                </a:solidFill>
                <a:latin typeface="Times New Roman" panose="02020603050405020304" pitchFamily="18" charset="0"/>
              </a:rPr>
              <a:t>L </a:t>
            </a:r>
            <a:r>
              <a:rPr lang="zh-CN" altLang="en-US" sz="2000" dirty="0">
                <a:solidFill>
                  <a:schemeClr val="tx1"/>
                </a:solidFill>
                <a:latin typeface="Times New Roman" panose="02020603050405020304" pitchFamily="18" charset="0"/>
              </a:rPr>
              <a:t>作简单选择排序。          </a:t>
            </a:r>
            <a:endParaRPr lang="zh-CN" altLang="en-US" sz="2000" dirty="0">
              <a:solidFill>
                <a:schemeClr val="tx1"/>
              </a:solidFill>
              <a:latin typeface="Times New Roman" panose="02020603050405020304" pitchFamily="18" charset="0"/>
            </a:endParaRPr>
          </a:p>
        </p:txBody>
      </p:sp>
      <p:sp>
        <p:nvSpPr>
          <p:cNvPr id="18918" name="Rectangle 486"/>
          <p:cNvSpPr/>
          <p:nvPr/>
        </p:nvSpPr>
        <p:spPr>
          <a:xfrm>
            <a:off x="381000" y="6003925"/>
            <a:ext cx="1712913" cy="473075"/>
          </a:xfrm>
          <a:prstGeom prst="rect">
            <a:avLst/>
          </a:prstGeom>
          <a:noFill/>
          <a:ln w="9525">
            <a:noFill/>
          </a:ln>
        </p:spPr>
        <p:txBody>
          <a:bodyPr wrap="none">
            <a:spAutoFit/>
          </a:bodyPr>
          <a:p>
            <a:pPr eaLnBrk="1" hangingPunct="1">
              <a:lnSpc>
                <a:spcPct val="125000"/>
              </a:lnSpc>
            </a:pPr>
            <a:r>
              <a:rPr lang="en-US" altLang="zh-CN" sz="2000" dirty="0">
                <a:solidFill>
                  <a:schemeClr val="tx1"/>
                </a:solidFill>
                <a:latin typeface="Times New Roman" panose="02020603050405020304" pitchFamily="18" charset="0"/>
              </a:rPr>
              <a:t>} // SelectSort </a:t>
            </a:r>
            <a:endParaRPr lang="en-US" altLang="zh-CN" sz="2000" dirty="0">
              <a:solidFill>
                <a:schemeClr val="tx1"/>
              </a:solidFill>
              <a:latin typeface="Times New Roman" panose="02020603050405020304" pitchFamily="18" charset="0"/>
            </a:endParaRPr>
          </a:p>
        </p:txBody>
      </p:sp>
      <p:sp>
        <p:nvSpPr>
          <p:cNvPr id="18920" name="Text Box 488"/>
          <p:cNvSpPr txBox="1"/>
          <p:nvPr/>
        </p:nvSpPr>
        <p:spPr>
          <a:xfrm>
            <a:off x="1143000" y="2209800"/>
            <a:ext cx="746125" cy="457200"/>
          </a:xfrm>
          <a:prstGeom prst="rect">
            <a:avLst/>
          </a:prstGeom>
          <a:noFill/>
          <a:ln w="9525">
            <a:noFill/>
          </a:ln>
        </p:spPr>
        <p:txBody>
          <a:bodyPr wrap="none">
            <a:spAutoFit/>
          </a:bodyPr>
          <a:p>
            <a:pPr eaLnBrk="1" hangingPunct="1"/>
            <a:r>
              <a:rPr lang="en-US" altLang="zh-CN" i="1" dirty="0">
                <a:solidFill>
                  <a:schemeClr val="tx1"/>
                </a:solidFill>
                <a:latin typeface="Times New Roman" panose="02020603050405020304" pitchFamily="18" charset="0"/>
                <a:ea typeface="宋体" panose="02010600030101010101" pitchFamily="2" charset="-122"/>
              </a:rPr>
              <a:t>i</a:t>
            </a:r>
            <a:r>
              <a:rPr lang="en-US" altLang="zh-CN" dirty="0">
                <a:solidFill>
                  <a:schemeClr val="tx1"/>
                </a:solidFill>
                <a:latin typeface="Times New Roman" panose="02020603050405020304" pitchFamily="18" charset="0"/>
                <a:ea typeface="宋体" panose="02010600030101010101" pitchFamily="2" charset="-122"/>
              </a:rPr>
              <a:t> =3 </a:t>
            </a:r>
            <a:endParaRPr lang="en-US" altLang="zh-CN" dirty="0">
              <a:solidFill>
                <a:schemeClr val="tx1"/>
              </a:solidFill>
              <a:latin typeface="Times New Roman" panose="02020603050405020304" pitchFamily="18" charset="0"/>
              <a:ea typeface="宋体" panose="02010600030101010101" pitchFamily="2" charset="-122"/>
            </a:endParaRPr>
          </a:p>
        </p:txBody>
      </p:sp>
      <p:sp>
        <p:nvSpPr>
          <p:cNvPr id="18921" name="Text Box 489"/>
          <p:cNvSpPr txBox="1"/>
          <p:nvPr/>
        </p:nvSpPr>
        <p:spPr>
          <a:xfrm>
            <a:off x="1143000" y="2590800"/>
            <a:ext cx="746125" cy="457200"/>
          </a:xfrm>
          <a:prstGeom prst="rect">
            <a:avLst/>
          </a:prstGeom>
          <a:noFill/>
          <a:ln w="9525">
            <a:noFill/>
          </a:ln>
        </p:spPr>
        <p:txBody>
          <a:bodyPr wrap="none">
            <a:spAutoFit/>
          </a:bodyPr>
          <a:p>
            <a:pPr eaLnBrk="1" hangingPunct="1"/>
            <a:r>
              <a:rPr lang="en-US" altLang="zh-CN" i="1" dirty="0">
                <a:solidFill>
                  <a:schemeClr val="tx1"/>
                </a:solidFill>
                <a:latin typeface="Times New Roman" panose="02020603050405020304" pitchFamily="18" charset="0"/>
                <a:ea typeface="宋体" panose="02010600030101010101" pitchFamily="2" charset="-122"/>
              </a:rPr>
              <a:t>i</a:t>
            </a:r>
            <a:r>
              <a:rPr lang="en-US" altLang="zh-CN" dirty="0">
                <a:solidFill>
                  <a:schemeClr val="tx1"/>
                </a:solidFill>
                <a:latin typeface="Times New Roman" panose="02020603050405020304" pitchFamily="18" charset="0"/>
                <a:ea typeface="宋体" panose="02010600030101010101" pitchFamily="2" charset="-122"/>
              </a:rPr>
              <a:t> =4 </a:t>
            </a:r>
            <a:endParaRPr lang="en-US" altLang="zh-CN" dirty="0">
              <a:solidFill>
                <a:schemeClr val="tx1"/>
              </a:solidFill>
              <a:latin typeface="Times New Roman" panose="02020603050405020304" pitchFamily="18" charset="0"/>
              <a:ea typeface="宋体" panose="02010600030101010101" pitchFamily="2" charset="-122"/>
            </a:endParaRPr>
          </a:p>
        </p:txBody>
      </p:sp>
      <p:sp>
        <p:nvSpPr>
          <p:cNvPr id="18922" name="Text Box 490"/>
          <p:cNvSpPr txBox="1"/>
          <p:nvPr/>
        </p:nvSpPr>
        <p:spPr>
          <a:xfrm>
            <a:off x="1143000" y="2971800"/>
            <a:ext cx="746125" cy="457200"/>
          </a:xfrm>
          <a:prstGeom prst="rect">
            <a:avLst/>
          </a:prstGeom>
          <a:noFill/>
          <a:ln w="9525">
            <a:noFill/>
          </a:ln>
        </p:spPr>
        <p:txBody>
          <a:bodyPr wrap="none">
            <a:spAutoFit/>
          </a:bodyPr>
          <a:p>
            <a:pPr eaLnBrk="1" hangingPunct="1"/>
            <a:r>
              <a:rPr lang="en-US" altLang="zh-CN" i="1" dirty="0">
                <a:solidFill>
                  <a:schemeClr val="tx1"/>
                </a:solidFill>
                <a:latin typeface="Times New Roman" panose="02020603050405020304" pitchFamily="18" charset="0"/>
                <a:ea typeface="宋体" panose="02010600030101010101" pitchFamily="2" charset="-122"/>
              </a:rPr>
              <a:t>i</a:t>
            </a:r>
            <a:r>
              <a:rPr lang="en-US" altLang="zh-CN" dirty="0">
                <a:solidFill>
                  <a:schemeClr val="tx1"/>
                </a:solidFill>
                <a:latin typeface="Times New Roman" panose="02020603050405020304" pitchFamily="18" charset="0"/>
                <a:ea typeface="宋体" panose="02010600030101010101" pitchFamily="2" charset="-122"/>
              </a:rPr>
              <a:t> =5 </a:t>
            </a:r>
            <a:endParaRPr lang="en-US" altLang="zh-CN" dirty="0">
              <a:solidFill>
                <a:schemeClr val="tx1"/>
              </a:solidFill>
              <a:latin typeface="Times New Roman" panose="02020603050405020304" pitchFamily="18" charset="0"/>
              <a:ea typeface="宋体" panose="02010600030101010101" pitchFamily="2" charset="-122"/>
            </a:endParaRPr>
          </a:p>
        </p:txBody>
      </p:sp>
      <p:sp>
        <p:nvSpPr>
          <p:cNvPr id="18924" name="Text Box 492"/>
          <p:cNvSpPr txBox="1"/>
          <p:nvPr/>
        </p:nvSpPr>
        <p:spPr>
          <a:xfrm>
            <a:off x="7797800" y="441325"/>
            <a:ext cx="1263650" cy="473075"/>
          </a:xfrm>
          <a:prstGeom prst="rect">
            <a:avLst/>
          </a:prstGeom>
          <a:noFill/>
          <a:ln w="9525">
            <a:noFill/>
          </a:ln>
        </p:spPr>
        <p:txBody>
          <a:bodyPr wrap="none">
            <a:spAutoFit/>
          </a:bodyPr>
          <a:p>
            <a:pPr eaLnBrk="1" hangingPunct="1">
              <a:lnSpc>
                <a:spcPct val="125000"/>
              </a:lnSpc>
            </a:pPr>
            <a:r>
              <a:rPr lang="zh-CN" altLang="en-US" sz="2000" dirty="0">
                <a:solidFill>
                  <a:schemeClr val="tx1"/>
                </a:solidFill>
                <a:latin typeface="Times New Roman" panose="02020603050405020304" pitchFamily="18" charset="0"/>
                <a:ea typeface="华文中宋" pitchFamily="2" charset="-122"/>
              </a:rPr>
              <a:t>比较次数 </a:t>
            </a:r>
            <a:endParaRPr lang="zh-CN" altLang="en-US" sz="2000" dirty="0">
              <a:solidFill>
                <a:schemeClr val="tx1"/>
              </a:solidFill>
              <a:latin typeface="Times New Roman" panose="02020603050405020304" pitchFamily="18" charset="0"/>
              <a:ea typeface="华文中宋" pitchFamily="2" charset="-122"/>
            </a:endParaRPr>
          </a:p>
        </p:txBody>
      </p:sp>
      <p:sp>
        <p:nvSpPr>
          <p:cNvPr id="18925" name="Text Box 493"/>
          <p:cNvSpPr txBox="1"/>
          <p:nvPr/>
        </p:nvSpPr>
        <p:spPr>
          <a:xfrm>
            <a:off x="8112125" y="838200"/>
            <a:ext cx="727075" cy="473075"/>
          </a:xfrm>
          <a:prstGeom prst="rect">
            <a:avLst/>
          </a:prstGeom>
          <a:noFill/>
          <a:ln w="9525">
            <a:noFill/>
          </a:ln>
        </p:spPr>
        <p:txBody>
          <a:bodyPr wrap="none">
            <a:spAutoFit/>
          </a:bodyPr>
          <a:p>
            <a:pPr eaLnBrk="1" hangingPunct="1">
              <a:lnSpc>
                <a:spcPct val="125000"/>
              </a:lnSpc>
            </a:pPr>
            <a:r>
              <a:rPr lang="en-US" altLang="zh-CN" sz="2000" i="1" dirty="0">
                <a:solidFill>
                  <a:schemeClr val="tx1"/>
                </a:solidFill>
                <a:latin typeface="Times New Roman" panose="02020603050405020304" pitchFamily="18" charset="0"/>
                <a:ea typeface="华文中宋" pitchFamily="2" charset="-122"/>
              </a:rPr>
              <a:t>n</a:t>
            </a:r>
            <a:r>
              <a:rPr lang="en-US" altLang="zh-CN" sz="2000" dirty="0">
                <a:solidFill>
                  <a:schemeClr val="tx1"/>
                </a:solidFill>
                <a:latin typeface="Times New Roman" panose="02020603050405020304" pitchFamily="18" charset="0"/>
                <a:ea typeface="华文中宋" pitchFamily="2" charset="-122"/>
              </a:rPr>
              <a:t> - 1 </a:t>
            </a:r>
            <a:endParaRPr lang="en-US" altLang="zh-CN" sz="2000" dirty="0">
              <a:solidFill>
                <a:schemeClr val="tx1"/>
              </a:solidFill>
              <a:latin typeface="Times New Roman" panose="02020603050405020304" pitchFamily="18" charset="0"/>
              <a:ea typeface="华文中宋" pitchFamily="2" charset="-122"/>
            </a:endParaRPr>
          </a:p>
        </p:txBody>
      </p:sp>
      <p:sp>
        <p:nvSpPr>
          <p:cNvPr id="18926" name="Text Box 494"/>
          <p:cNvSpPr txBox="1"/>
          <p:nvPr/>
        </p:nvSpPr>
        <p:spPr>
          <a:xfrm>
            <a:off x="8112125" y="1812925"/>
            <a:ext cx="727075" cy="473075"/>
          </a:xfrm>
          <a:prstGeom prst="rect">
            <a:avLst/>
          </a:prstGeom>
          <a:noFill/>
          <a:ln w="9525">
            <a:noFill/>
          </a:ln>
        </p:spPr>
        <p:txBody>
          <a:bodyPr wrap="none">
            <a:spAutoFit/>
          </a:bodyPr>
          <a:p>
            <a:pPr eaLnBrk="1" hangingPunct="1">
              <a:lnSpc>
                <a:spcPct val="125000"/>
              </a:lnSpc>
            </a:pPr>
            <a:r>
              <a:rPr lang="en-US" altLang="zh-CN" sz="2000" i="1" dirty="0">
                <a:solidFill>
                  <a:schemeClr val="tx1"/>
                </a:solidFill>
                <a:latin typeface="Times New Roman" panose="02020603050405020304" pitchFamily="18" charset="0"/>
                <a:ea typeface="华文中宋" pitchFamily="2" charset="-122"/>
              </a:rPr>
              <a:t>n</a:t>
            </a:r>
            <a:r>
              <a:rPr lang="en-US" altLang="zh-CN" sz="2000" dirty="0">
                <a:solidFill>
                  <a:schemeClr val="tx1"/>
                </a:solidFill>
                <a:latin typeface="Times New Roman" panose="02020603050405020304" pitchFamily="18" charset="0"/>
                <a:ea typeface="华文中宋" pitchFamily="2" charset="-122"/>
              </a:rPr>
              <a:t> - 2 </a:t>
            </a:r>
            <a:endParaRPr lang="en-US" altLang="zh-CN" sz="2000" dirty="0">
              <a:solidFill>
                <a:schemeClr val="tx1"/>
              </a:solidFill>
              <a:latin typeface="Times New Roman" panose="02020603050405020304" pitchFamily="18" charset="0"/>
              <a:ea typeface="华文中宋" pitchFamily="2" charset="-122"/>
            </a:endParaRPr>
          </a:p>
        </p:txBody>
      </p:sp>
      <p:sp>
        <p:nvSpPr>
          <p:cNvPr id="18927" name="Text Box 495"/>
          <p:cNvSpPr txBox="1"/>
          <p:nvPr/>
        </p:nvSpPr>
        <p:spPr>
          <a:xfrm>
            <a:off x="8112125" y="3336925"/>
            <a:ext cx="727075" cy="473075"/>
          </a:xfrm>
          <a:prstGeom prst="rect">
            <a:avLst/>
          </a:prstGeom>
          <a:noFill/>
          <a:ln w="9525">
            <a:noFill/>
          </a:ln>
        </p:spPr>
        <p:txBody>
          <a:bodyPr wrap="none">
            <a:spAutoFit/>
          </a:bodyPr>
          <a:p>
            <a:pPr eaLnBrk="1" hangingPunct="1">
              <a:lnSpc>
                <a:spcPct val="125000"/>
              </a:lnSpc>
            </a:pPr>
            <a:r>
              <a:rPr lang="en-US" altLang="zh-CN" sz="2000" i="1" dirty="0">
                <a:solidFill>
                  <a:schemeClr val="tx1"/>
                </a:solidFill>
                <a:latin typeface="Times New Roman" panose="02020603050405020304" pitchFamily="18" charset="0"/>
                <a:ea typeface="华文中宋" pitchFamily="2" charset="-122"/>
              </a:rPr>
              <a:t>n</a:t>
            </a:r>
            <a:r>
              <a:rPr lang="en-US" altLang="zh-CN" sz="2000" dirty="0">
                <a:solidFill>
                  <a:schemeClr val="tx1"/>
                </a:solidFill>
                <a:latin typeface="Times New Roman" panose="02020603050405020304" pitchFamily="18" charset="0"/>
                <a:ea typeface="华文中宋" pitchFamily="2" charset="-122"/>
              </a:rPr>
              <a:t> - 6 </a:t>
            </a:r>
            <a:endParaRPr lang="en-US" altLang="zh-CN" sz="2000" dirty="0">
              <a:solidFill>
                <a:schemeClr val="tx1"/>
              </a:solidFill>
              <a:latin typeface="Times New Roman" panose="02020603050405020304" pitchFamily="18" charset="0"/>
              <a:ea typeface="华文中宋" pitchFamily="2" charset="-122"/>
            </a:endParaRPr>
          </a:p>
        </p:txBody>
      </p:sp>
      <p:sp useBgFill="1">
        <p:nvSpPr>
          <p:cNvPr id="18928" name="Rectangle 496"/>
          <p:cNvSpPr/>
          <p:nvPr/>
        </p:nvSpPr>
        <p:spPr>
          <a:xfrm>
            <a:off x="76200" y="4191000"/>
            <a:ext cx="8991600" cy="2286000"/>
          </a:xfrm>
          <a:prstGeom prst="rect">
            <a:avLst/>
          </a:prstGeom>
          <a:ln w="9525">
            <a:noFill/>
          </a:ln>
        </p:spPr>
        <p:txBody>
          <a:bodyPr wrap="none" anchor="ctr" anchorCtr="0">
            <a:spAutoFit/>
          </a:bodyPr>
          <a:p>
            <a:pPr algn="ctr" eaLnBrk="1" hangingPunct="1">
              <a:lnSpc>
                <a:spcPct val="125000"/>
              </a:lnSpc>
            </a:pPr>
            <a:endParaRPr lang="zh-CN" altLang="zh-CN" dirty="0">
              <a:latin typeface="Times New Roman" panose="02020603050405020304" pitchFamily="18" charset="0"/>
            </a:endParaRPr>
          </a:p>
        </p:txBody>
      </p:sp>
      <p:sp>
        <p:nvSpPr>
          <p:cNvPr id="18930" name="Text Box 498"/>
          <p:cNvSpPr txBox="1"/>
          <p:nvPr/>
        </p:nvSpPr>
        <p:spPr>
          <a:xfrm>
            <a:off x="354013" y="4387850"/>
            <a:ext cx="1779587" cy="549275"/>
          </a:xfrm>
          <a:prstGeom prst="rect">
            <a:avLst/>
          </a:prstGeom>
          <a:noFill/>
          <a:ln w="9525">
            <a:noFill/>
          </a:ln>
        </p:spPr>
        <p:txBody>
          <a:bodyPr wrap="none">
            <a:spAutoFit/>
          </a:bodyPr>
          <a:p>
            <a:pPr eaLnBrk="1" hangingPunct="1">
              <a:lnSpc>
                <a:spcPct val="125000"/>
              </a:lnSpc>
            </a:pPr>
            <a:r>
              <a:rPr lang="zh-CN" altLang="en-US" dirty="0">
                <a:solidFill>
                  <a:schemeClr val="tx1"/>
                </a:solidFill>
                <a:latin typeface="Times New Roman" panose="02020603050405020304" pitchFamily="18" charset="0"/>
                <a:ea typeface="华文中宋" pitchFamily="2" charset="-122"/>
              </a:rPr>
              <a:t>比较次数： </a:t>
            </a:r>
            <a:endParaRPr lang="zh-CN" altLang="en-US" dirty="0">
              <a:solidFill>
                <a:schemeClr val="tx1"/>
              </a:solidFill>
              <a:latin typeface="Times New Roman" panose="02020603050405020304" pitchFamily="18" charset="0"/>
              <a:ea typeface="华文中宋" pitchFamily="2" charset="-122"/>
            </a:endParaRPr>
          </a:p>
        </p:txBody>
      </p:sp>
      <p:graphicFrame>
        <p:nvGraphicFramePr>
          <p:cNvPr id="18932" name="Object 500"/>
          <p:cNvGraphicFramePr>
            <a:graphicFrameLocks noChangeAspect="1"/>
          </p:cNvGraphicFramePr>
          <p:nvPr/>
        </p:nvGraphicFramePr>
        <p:xfrm>
          <a:off x="2133600" y="4267200"/>
          <a:ext cx="2743200" cy="930275"/>
        </p:xfrm>
        <a:graphic>
          <a:graphicData uri="http://schemas.openxmlformats.org/presentationml/2006/ole">
            <mc:AlternateContent xmlns:mc="http://schemas.openxmlformats.org/markup-compatibility/2006">
              <mc:Choice xmlns:v="urn:schemas-microsoft-com:vml" Requires="v">
                <p:oleObj spid="_x0000_s3078" name="" r:id="rId1" imgW="914400" imgH="308610" progId="Equation.3">
                  <p:embed/>
                </p:oleObj>
              </mc:Choice>
              <mc:Fallback>
                <p:oleObj name="" r:id="rId1" imgW="914400" imgH="308610" progId="Equation.3">
                  <p:embed/>
                  <p:pic>
                    <p:nvPicPr>
                      <p:cNvPr id="0" name="图片 3077"/>
                      <p:cNvPicPr/>
                      <p:nvPr/>
                    </p:nvPicPr>
                    <p:blipFill>
                      <a:blip r:embed="rId2">
                        <a:clrChange>
                          <a:clrFrom>
                            <a:srgbClr val="000000"/>
                          </a:clrFrom>
                          <a:clrTo>
                            <a:srgbClr val="FF0000"/>
                          </a:clrTo>
                        </a:clrChange>
                        <a:biLevel thresh="50000"/>
                        <a:grayscl/>
                      </a:blip>
                      <a:stretch>
                        <a:fillRect/>
                      </a:stretch>
                    </p:blipFill>
                    <p:spPr>
                      <a:xfrm>
                        <a:off x="2133600" y="4267200"/>
                        <a:ext cx="2743200" cy="930275"/>
                      </a:xfrm>
                      <a:prstGeom prst="rect">
                        <a:avLst/>
                      </a:prstGeom>
                      <a:noFill/>
                      <a:ln w="38100">
                        <a:noFill/>
                        <a:miter/>
                      </a:ln>
                    </p:spPr>
                  </p:pic>
                </p:oleObj>
              </mc:Fallback>
            </mc:AlternateContent>
          </a:graphicData>
        </a:graphic>
      </p:graphicFrame>
      <p:sp>
        <p:nvSpPr>
          <p:cNvPr id="18933" name="Text Box 501"/>
          <p:cNvSpPr txBox="1"/>
          <p:nvPr/>
        </p:nvSpPr>
        <p:spPr>
          <a:xfrm>
            <a:off x="354013" y="5257800"/>
            <a:ext cx="1779587" cy="549275"/>
          </a:xfrm>
          <a:prstGeom prst="rect">
            <a:avLst/>
          </a:prstGeom>
          <a:noFill/>
          <a:ln w="9525">
            <a:noFill/>
          </a:ln>
        </p:spPr>
        <p:txBody>
          <a:bodyPr wrap="none">
            <a:spAutoFit/>
          </a:bodyPr>
          <a:p>
            <a:pPr eaLnBrk="1" hangingPunct="1">
              <a:lnSpc>
                <a:spcPct val="125000"/>
              </a:lnSpc>
            </a:pPr>
            <a:r>
              <a:rPr lang="zh-CN" altLang="en-US" dirty="0">
                <a:solidFill>
                  <a:schemeClr val="tx1"/>
                </a:solidFill>
                <a:latin typeface="Times New Roman" panose="02020603050405020304" pitchFamily="18" charset="0"/>
                <a:ea typeface="华文中宋" pitchFamily="2" charset="-122"/>
              </a:rPr>
              <a:t>移动次数： </a:t>
            </a:r>
            <a:endParaRPr lang="zh-CN" altLang="en-US" dirty="0">
              <a:solidFill>
                <a:schemeClr val="tx1"/>
              </a:solidFill>
              <a:latin typeface="Times New Roman" panose="02020603050405020304" pitchFamily="18" charset="0"/>
              <a:ea typeface="华文中宋" pitchFamily="2" charset="-122"/>
            </a:endParaRPr>
          </a:p>
        </p:txBody>
      </p:sp>
      <p:sp>
        <p:nvSpPr>
          <p:cNvPr id="18934" name="Text Box 502"/>
          <p:cNvSpPr txBox="1"/>
          <p:nvPr/>
        </p:nvSpPr>
        <p:spPr>
          <a:xfrm>
            <a:off x="1981200" y="5257800"/>
            <a:ext cx="2922588" cy="549275"/>
          </a:xfrm>
          <a:prstGeom prst="rect">
            <a:avLst/>
          </a:prstGeom>
          <a:noFill/>
          <a:ln w="9525">
            <a:noFill/>
          </a:ln>
        </p:spPr>
        <p:txBody>
          <a:bodyPr wrap="none">
            <a:spAutoFit/>
          </a:bodyPr>
          <a:p>
            <a:pPr eaLnBrk="1" hangingPunct="1">
              <a:lnSpc>
                <a:spcPct val="125000"/>
              </a:lnSpc>
            </a:pPr>
            <a:r>
              <a:rPr lang="zh-CN" altLang="en-US" dirty="0">
                <a:solidFill>
                  <a:schemeClr val="tx1"/>
                </a:solidFill>
                <a:latin typeface="Times New Roman" panose="02020603050405020304" pitchFamily="18" charset="0"/>
                <a:ea typeface="华文中宋" pitchFamily="2" charset="-122"/>
              </a:rPr>
              <a:t>正序：最小值为 </a:t>
            </a:r>
            <a:r>
              <a:rPr lang="en-US" altLang="zh-CN" dirty="0">
                <a:solidFill>
                  <a:schemeClr val="tx1"/>
                </a:solidFill>
                <a:latin typeface="Times New Roman" panose="02020603050405020304" pitchFamily="18" charset="0"/>
                <a:ea typeface="华文中宋" pitchFamily="2" charset="-122"/>
              </a:rPr>
              <a:t>0</a:t>
            </a:r>
            <a:r>
              <a:rPr lang="zh-CN" altLang="en-US" dirty="0">
                <a:solidFill>
                  <a:schemeClr val="tx1"/>
                </a:solidFill>
                <a:latin typeface="Times New Roman" panose="02020603050405020304" pitchFamily="18" charset="0"/>
                <a:ea typeface="华文中宋" pitchFamily="2" charset="-122"/>
              </a:rPr>
              <a:t>； </a:t>
            </a:r>
            <a:endParaRPr lang="zh-CN" altLang="en-US" dirty="0">
              <a:solidFill>
                <a:schemeClr val="tx1"/>
              </a:solidFill>
              <a:latin typeface="Times New Roman" panose="02020603050405020304" pitchFamily="18" charset="0"/>
              <a:ea typeface="华文中宋" pitchFamily="2" charset="-122"/>
            </a:endParaRPr>
          </a:p>
        </p:txBody>
      </p:sp>
      <p:sp>
        <p:nvSpPr>
          <p:cNvPr id="18935" name="Text Box 503"/>
          <p:cNvSpPr txBox="1"/>
          <p:nvPr/>
        </p:nvSpPr>
        <p:spPr>
          <a:xfrm>
            <a:off x="4724400" y="5257800"/>
            <a:ext cx="2792413" cy="549275"/>
          </a:xfrm>
          <a:prstGeom prst="rect">
            <a:avLst/>
          </a:prstGeom>
          <a:noFill/>
          <a:ln w="9525">
            <a:noFill/>
          </a:ln>
        </p:spPr>
        <p:txBody>
          <a:bodyPr wrap="none">
            <a:spAutoFit/>
          </a:bodyPr>
          <a:p>
            <a:pPr eaLnBrk="1" hangingPunct="1">
              <a:lnSpc>
                <a:spcPct val="125000"/>
              </a:lnSpc>
            </a:pPr>
            <a:r>
              <a:rPr lang="zh-CN" altLang="en-US" dirty="0">
                <a:latin typeface="Times New Roman" panose="02020603050405020304" pitchFamily="18" charset="0"/>
                <a:ea typeface="华文中宋" pitchFamily="2" charset="-122"/>
              </a:rPr>
              <a:t>最大值为 </a:t>
            </a:r>
            <a:r>
              <a:rPr lang="en-US" altLang="zh-CN" dirty="0">
                <a:latin typeface="Times New Roman" panose="02020603050405020304" pitchFamily="18" charset="0"/>
                <a:ea typeface="华文中宋" pitchFamily="2" charset="-122"/>
              </a:rPr>
              <a:t>3(</a:t>
            </a:r>
            <a:r>
              <a:rPr lang="en-US" altLang="zh-CN" i="1" dirty="0">
                <a:latin typeface="Times New Roman" panose="02020603050405020304" pitchFamily="18" charset="0"/>
                <a:ea typeface="华文中宋" pitchFamily="2" charset="-122"/>
              </a:rPr>
              <a:t>n</a:t>
            </a:r>
            <a:r>
              <a:rPr lang="en-US" altLang="zh-CN" dirty="0">
                <a:latin typeface="Times New Roman" panose="02020603050405020304" pitchFamily="18" charset="0"/>
                <a:ea typeface="华文中宋" pitchFamily="2" charset="-122"/>
              </a:rPr>
              <a:t>-1) </a:t>
            </a:r>
            <a:r>
              <a:rPr lang="zh-CN" altLang="en-US" dirty="0">
                <a:latin typeface="Times New Roman" panose="02020603050405020304" pitchFamily="18" charset="0"/>
                <a:ea typeface="华文中宋" pitchFamily="2" charset="-122"/>
              </a:rPr>
              <a:t>。  </a:t>
            </a:r>
            <a:endParaRPr lang="zh-CN" altLang="en-US" dirty="0">
              <a:latin typeface="Times New Roman" panose="02020603050405020304" pitchFamily="18" charset="0"/>
              <a:ea typeface="华文中宋" pitchFamily="2" charset="-122"/>
            </a:endParaRPr>
          </a:p>
        </p:txBody>
      </p:sp>
      <p:sp>
        <p:nvSpPr>
          <p:cNvPr id="18936" name="Text Box 504"/>
          <p:cNvSpPr txBox="1"/>
          <p:nvPr/>
        </p:nvSpPr>
        <p:spPr>
          <a:xfrm>
            <a:off x="869950" y="5851525"/>
            <a:ext cx="6597650" cy="549275"/>
          </a:xfrm>
          <a:prstGeom prst="rect">
            <a:avLst/>
          </a:prstGeom>
          <a:noFill/>
          <a:ln w="9525">
            <a:noFill/>
          </a:ln>
        </p:spPr>
        <p:txBody>
          <a:bodyPr wrap="none">
            <a:spAutoFit/>
          </a:bodyPr>
          <a:p>
            <a:pPr eaLnBrk="1" hangingPunct="1">
              <a:lnSpc>
                <a:spcPct val="125000"/>
              </a:lnSpc>
            </a:pPr>
            <a:r>
              <a:rPr lang="zh-CN" altLang="en-US" dirty="0">
                <a:latin typeface="Times New Roman" panose="02020603050405020304" pitchFamily="18" charset="0"/>
              </a:rPr>
              <a:t>前 </a:t>
            </a:r>
            <a:r>
              <a:rPr lang="en-US" altLang="zh-CN" i="1" dirty="0">
                <a:latin typeface="Times New Roman" panose="02020603050405020304" pitchFamily="18" charset="0"/>
              </a:rPr>
              <a:t>n</a:t>
            </a:r>
            <a:r>
              <a:rPr lang="en-US" altLang="zh-CN" dirty="0">
                <a:latin typeface="Times New Roman" panose="02020603050405020304" pitchFamily="18" charset="0"/>
              </a:rPr>
              <a:t> – 1 </a:t>
            </a:r>
            <a:r>
              <a:rPr lang="zh-CN" altLang="en-US" dirty="0">
                <a:latin typeface="Times New Roman" panose="02020603050405020304" pitchFamily="18" charset="0"/>
              </a:rPr>
              <a:t>个为正序，第 </a:t>
            </a:r>
            <a:r>
              <a:rPr lang="en-US" altLang="zh-CN" i="1" dirty="0">
                <a:latin typeface="Times New Roman" panose="02020603050405020304" pitchFamily="18" charset="0"/>
              </a:rPr>
              <a:t>n</a:t>
            </a:r>
            <a:r>
              <a:rPr lang="en-US" altLang="zh-CN" dirty="0">
                <a:latin typeface="Times New Roman" panose="02020603050405020304" pitchFamily="18" charset="0"/>
              </a:rPr>
              <a:t> </a:t>
            </a:r>
            <a:r>
              <a:rPr lang="zh-CN" altLang="en-US" dirty="0">
                <a:latin typeface="Times New Roman" panose="02020603050405020304" pitchFamily="18" charset="0"/>
              </a:rPr>
              <a:t>个记录的关键字最小。 </a:t>
            </a:r>
            <a:endParaRPr lang="zh-CN" altLang="en-US" dirty="0">
              <a:latin typeface="Times New Roman" panose="02020603050405020304" pitchFamily="18" charset="0"/>
            </a:endParaRPr>
          </a:p>
        </p:txBody>
      </p:sp>
      <p:sp>
        <p:nvSpPr>
          <p:cNvPr id="18937" name="AutoShape 505"/>
          <p:cNvSpPr/>
          <p:nvPr/>
        </p:nvSpPr>
        <p:spPr>
          <a:xfrm>
            <a:off x="7315200" y="5491163"/>
            <a:ext cx="304800" cy="909637"/>
          </a:xfrm>
          <a:prstGeom prst="curvedLeftArrow">
            <a:avLst>
              <a:gd name="adj1" fmla="val 59687"/>
              <a:gd name="adj2" fmla="val 119374"/>
              <a:gd name="adj3" fmla="val 33333"/>
            </a:avLst>
          </a:prstGeom>
          <a:solidFill>
            <a:srgbClr val="FF00FF"/>
          </a:solidFill>
          <a:ln w="9525">
            <a:noFill/>
          </a:ln>
        </p:spPr>
        <p:txBody>
          <a:bodyPr anchor="ctr" anchorCtr="0">
            <a:spAutoFit/>
          </a:bodyPr>
          <a:p>
            <a:pPr eaLnBrk="1" hangingPunct="1">
              <a:lnSpc>
                <a:spcPct val="125000"/>
              </a:lnSpc>
            </a:pPr>
            <a:endParaRPr lang="zh-CN" altLang="en-US" dirty="0">
              <a:latin typeface="Times New Roman" panose="02020603050405020304" pitchFamily="18" charset="0"/>
            </a:endParaRPr>
          </a:p>
        </p:txBody>
      </p:sp>
      <p:sp>
        <p:nvSpPr>
          <p:cNvPr id="18938" name="Text Box 506"/>
          <p:cNvSpPr txBox="1">
            <a:spLocks noChangeArrowheads="1"/>
          </p:cNvSpPr>
          <p:nvPr/>
        </p:nvSpPr>
        <p:spPr bwMode="auto">
          <a:xfrm>
            <a:off x="5678488" y="4251325"/>
            <a:ext cx="2779713" cy="549275"/>
          </a:xfrm>
          <a:prstGeom prst="rect">
            <a:avLst/>
          </a:prstGeom>
          <a:noFill/>
          <a:ln w="9525">
            <a:noFill/>
            <a:miter lim="800000"/>
          </a:ln>
          <a:effectLst/>
        </p:spPr>
        <p:txBody>
          <a:bodyPr wrap="none">
            <a:spAutoFit/>
          </a:bodyPr>
          <a:lstStyle/>
          <a:p>
            <a:pPr marR="0" defTabSz="914400" eaLnBrk="1" hangingPunct="1">
              <a:lnSpc>
                <a:spcPct val="125000"/>
              </a:lnSpc>
              <a:buClrTx/>
              <a:buSzTx/>
              <a:buFontTx/>
              <a:buNone/>
              <a:defRPr/>
            </a:pPr>
            <a:r>
              <a:rPr kumimoji="1" lang="zh-CN" altLang="en-US" kern="1200" cap="none" spc="0" normalizeH="0" baseline="0" noProof="0">
                <a:solidFill>
                  <a:srgbClr val="FF3300"/>
                </a:solidFill>
                <a:effectLst>
                  <a:outerShdw blurRad="38100" dist="38100" dir="2700000" algn="tl">
                    <a:srgbClr val="000000"/>
                  </a:outerShdw>
                </a:effectLst>
                <a:latin typeface="Times New Roman" panose="02020603050405020304" pitchFamily="18" charset="0"/>
                <a:ea typeface="华文中宋" pitchFamily="2" charset="-122"/>
                <a:cs typeface="+mn-cs"/>
              </a:rPr>
              <a:t>时间复杂度：</a:t>
            </a:r>
            <a:r>
              <a:rPr kumimoji="1" lang="en-US" altLang="zh-CN" i="1" kern="1200" cap="none" spc="0" normalizeH="0" baseline="0" noProof="0">
                <a:solidFill>
                  <a:srgbClr val="FF3300"/>
                </a:solidFill>
                <a:effectLst>
                  <a:outerShdw blurRad="38100" dist="38100" dir="2700000" algn="tl">
                    <a:srgbClr val="000000"/>
                  </a:outerShdw>
                </a:effectLst>
                <a:latin typeface="Times New Roman" panose="02020603050405020304" pitchFamily="18" charset="0"/>
                <a:ea typeface="华文中宋" pitchFamily="2" charset="-122"/>
                <a:cs typeface="+mn-cs"/>
              </a:rPr>
              <a:t>O</a:t>
            </a:r>
            <a:r>
              <a:rPr kumimoji="1" lang="en-US" altLang="zh-CN" kern="1200" cap="none" spc="0" normalizeH="0" baseline="0" noProof="0">
                <a:solidFill>
                  <a:srgbClr val="FF3300"/>
                </a:solidFill>
                <a:effectLst>
                  <a:outerShdw blurRad="38100" dist="38100" dir="2700000" algn="tl">
                    <a:srgbClr val="000000"/>
                  </a:outerShdw>
                </a:effectLst>
                <a:latin typeface="Times New Roman" panose="02020603050405020304" pitchFamily="18" charset="0"/>
                <a:ea typeface="华文中宋" pitchFamily="2" charset="-122"/>
                <a:cs typeface="+mn-cs"/>
              </a:rPr>
              <a:t>(</a:t>
            </a:r>
            <a:r>
              <a:rPr kumimoji="1" lang="en-US" altLang="zh-CN" i="1" kern="1200" cap="none" spc="0" normalizeH="0" baseline="0" noProof="0">
                <a:solidFill>
                  <a:srgbClr val="FF3300"/>
                </a:solidFill>
                <a:effectLst>
                  <a:outerShdw blurRad="38100" dist="38100" dir="2700000" algn="tl">
                    <a:srgbClr val="000000"/>
                  </a:outerShdw>
                </a:effectLst>
                <a:latin typeface="Times New Roman" panose="02020603050405020304" pitchFamily="18" charset="0"/>
                <a:ea typeface="华文中宋" pitchFamily="2" charset="-122"/>
                <a:cs typeface="+mn-cs"/>
              </a:rPr>
              <a:t>n</a:t>
            </a:r>
            <a:r>
              <a:rPr kumimoji="1" lang="en-US" altLang="zh-CN" kern="1200" cap="none" spc="0" normalizeH="0" baseline="30000" noProof="0">
                <a:solidFill>
                  <a:srgbClr val="FF3300"/>
                </a:solidFill>
                <a:effectLst>
                  <a:outerShdw blurRad="38100" dist="38100" dir="2700000" algn="tl">
                    <a:srgbClr val="000000"/>
                  </a:outerShdw>
                </a:effectLst>
                <a:latin typeface="Times New Roman" panose="02020603050405020304" pitchFamily="18" charset="0"/>
                <a:ea typeface="华文中宋" pitchFamily="2" charset="-122"/>
                <a:cs typeface="+mn-cs"/>
              </a:rPr>
              <a:t>2</a:t>
            </a:r>
            <a:r>
              <a:rPr kumimoji="1" lang="en-US" altLang="zh-CN" kern="1200" cap="none" spc="0" normalizeH="0" baseline="0" noProof="0">
                <a:solidFill>
                  <a:srgbClr val="FF3300"/>
                </a:solidFill>
                <a:effectLst>
                  <a:outerShdw blurRad="38100" dist="38100" dir="2700000" algn="tl">
                    <a:srgbClr val="000000"/>
                  </a:outerShdw>
                </a:effectLst>
                <a:latin typeface="Times New Roman" panose="02020603050405020304" pitchFamily="18" charset="0"/>
                <a:ea typeface="华文中宋" pitchFamily="2" charset="-122"/>
                <a:cs typeface="+mn-cs"/>
              </a:rPr>
              <a:t>) </a:t>
            </a:r>
            <a:endParaRPr kumimoji="1" lang="en-US" altLang="zh-CN" kern="1200" cap="none" spc="0" normalizeH="0" baseline="0" noProof="0">
              <a:solidFill>
                <a:srgbClr val="FF3300"/>
              </a:solidFill>
              <a:effectLst>
                <a:outerShdw blurRad="38100" dist="38100" dir="2700000" algn="tl">
                  <a:srgbClr val="000000"/>
                </a:outerShdw>
              </a:effectLst>
              <a:latin typeface="Times New Roman" panose="02020603050405020304" pitchFamily="18" charset="0"/>
              <a:ea typeface="华文中宋" pitchFamily="2" charset="-122"/>
              <a:cs typeface="+mn-cs"/>
            </a:endParaRPr>
          </a:p>
        </p:txBody>
      </p:sp>
      <p:sp>
        <p:nvSpPr>
          <p:cNvPr id="18939" name="Text Box 507"/>
          <p:cNvSpPr txBox="1">
            <a:spLocks noChangeArrowheads="1"/>
          </p:cNvSpPr>
          <p:nvPr/>
        </p:nvSpPr>
        <p:spPr bwMode="auto">
          <a:xfrm>
            <a:off x="5678488" y="4708525"/>
            <a:ext cx="2660650" cy="549275"/>
          </a:xfrm>
          <a:prstGeom prst="rect">
            <a:avLst/>
          </a:prstGeom>
          <a:noFill/>
          <a:ln w="9525">
            <a:noFill/>
            <a:miter lim="800000"/>
          </a:ln>
          <a:effectLst/>
        </p:spPr>
        <p:txBody>
          <a:bodyPr wrap="none">
            <a:spAutoFit/>
          </a:bodyPr>
          <a:lstStyle/>
          <a:p>
            <a:pPr marR="0" defTabSz="914400" eaLnBrk="1" hangingPunct="1">
              <a:lnSpc>
                <a:spcPct val="125000"/>
              </a:lnSpc>
              <a:buClrTx/>
              <a:buSzTx/>
              <a:buFontTx/>
              <a:buNone/>
              <a:defRPr/>
            </a:pPr>
            <a:r>
              <a:rPr kumimoji="1" lang="zh-CN" altLang="en-US" kern="1200" cap="none" spc="0" normalizeH="0" baseline="0" noProof="0">
                <a:solidFill>
                  <a:srgbClr val="FF3300"/>
                </a:solidFill>
                <a:effectLst>
                  <a:outerShdw blurRad="38100" dist="38100" dir="2700000" algn="tl">
                    <a:srgbClr val="000000"/>
                  </a:outerShdw>
                </a:effectLst>
                <a:latin typeface="Times New Roman" panose="02020603050405020304" pitchFamily="18" charset="0"/>
                <a:ea typeface="华文中宋" pitchFamily="2" charset="-122"/>
                <a:cs typeface="+mn-cs"/>
              </a:rPr>
              <a:t>空间复杂度：</a:t>
            </a:r>
            <a:r>
              <a:rPr kumimoji="1" lang="en-US" altLang="zh-CN" i="1" kern="1200" cap="none" spc="0" normalizeH="0" baseline="0" noProof="0">
                <a:solidFill>
                  <a:srgbClr val="FF3300"/>
                </a:solidFill>
                <a:effectLst>
                  <a:outerShdw blurRad="38100" dist="38100" dir="2700000" algn="tl">
                    <a:srgbClr val="000000"/>
                  </a:outerShdw>
                </a:effectLst>
                <a:latin typeface="Times New Roman" panose="02020603050405020304" pitchFamily="18" charset="0"/>
                <a:ea typeface="华文中宋" pitchFamily="2" charset="-122"/>
                <a:cs typeface="+mn-cs"/>
              </a:rPr>
              <a:t>O</a:t>
            </a:r>
            <a:r>
              <a:rPr kumimoji="1" lang="en-US" altLang="zh-CN" kern="1200" cap="none" spc="0" normalizeH="0" baseline="0" noProof="0">
                <a:solidFill>
                  <a:srgbClr val="FF3300"/>
                </a:solidFill>
                <a:effectLst>
                  <a:outerShdw blurRad="38100" dist="38100" dir="2700000" algn="tl">
                    <a:srgbClr val="000000"/>
                  </a:outerShdw>
                </a:effectLst>
                <a:latin typeface="Times New Roman" panose="02020603050405020304" pitchFamily="18" charset="0"/>
                <a:ea typeface="华文中宋" pitchFamily="2" charset="-122"/>
                <a:cs typeface="+mn-cs"/>
              </a:rPr>
              <a:t>(1) </a:t>
            </a:r>
            <a:endParaRPr kumimoji="1" lang="en-US" altLang="zh-CN" kern="1200" cap="none" spc="0" normalizeH="0" baseline="0" noProof="0">
              <a:solidFill>
                <a:srgbClr val="FF3300"/>
              </a:solidFill>
              <a:effectLst>
                <a:outerShdw blurRad="38100" dist="38100" dir="2700000" algn="tl">
                  <a:srgbClr val="000000"/>
                </a:outerShdw>
              </a:effectLst>
              <a:latin typeface="Times New Roman" panose="02020603050405020304" pitchFamily="18" charset="0"/>
              <a:ea typeface="华文中宋" pitchFamily="2" charset="-122"/>
              <a:cs typeface="+mn-cs"/>
            </a:endParaRPr>
          </a:p>
        </p:txBody>
      </p:sp>
      <p:sp>
        <p:nvSpPr>
          <p:cNvPr id="18940" name="Text Box 508"/>
          <p:cNvSpPr txBox="1">
            <a:spLocks noChangeArrowheads="1"/>
          </p:cNvSpPr>
          <p:nvPr/>
        </p:nvSpPr>
        <p:spPr bwMode="auto">
          <a:xfrm>
            <a:off x="7883525" y="5562600"/>
            <a:ext cx="1174750" cy="549275"/>
          </a:xfrm>
          <a:prstGeom prst="rect">
            <a:avLst/>
          </a:prstGeom>
          <a:noFill/>
          <a:ln w="9525">
            <a:noFill/>
            <a:miter lim="800000"/>
          </a:ln>
          <a:effectLst/>
        </p:spPr>
        <p:txBody>
          <a:bodyPr wrap="none">
            <a:spAutoFit/>
          </a:bodyPr>
          <a:lstStyle/>
          <a:p>
            <a:pPr marR="0" defTabSz="914400" eaLnBrk="1" hangingPunct="1">
              <a:lnSpc>
                <a:spcPct val="125000"/>
              </a:lnSpc>
              <a:buClrTx/>
              <a:buSzTx/>
              <a:buFontTx/>
              <a:buNone/>
              <a:defRPr/>
            </a:pPr>
            <a:r>
              <a:rPr kumimoji="1" lang="zh-CN" altLang="en-US" kern="1200" cap="none" spc="0" normalizeH="0" baseline="0" noProof="0">
                <a:solidFill>
                  <a:srgbClr val="FF3300"/>
                </a:solidFill>
                <a:effectLst>
                  <a:outerShdw blurRad="38100" dist="38100" dir="2700000" algn="tl">
                    <a:srgbClr val="000000"/>
                  </a:outerShdw>
                </a:effectLst>
                <a:latin typeface="Times New Roman" panose="02020603050405020304" pitchFamily="18" charset="0"/>
                <a:ea typeface="华文中宋" pitchFamily="2" charset="-122"/>
                <a:cs typeface="+mn-cs"/>
              </a:rPr>
              <a:t>不稳定 </a:t>
            </a:r>
            <a:endParaRPr kumimoji="1" lang="zh-CN" altLang="en-US" kern="1200" cap="none" spc="0" normalizeH="0" baseline="0" noProof="0">
              <a:solidFill>
                <a:srgbClr val="FF3300"/>
              </a:solidFill>
              <a:effectLst>
                <a:outerShdw blurRad="38100" dist="38100" dir="2700000" algn="tl">
                  <a:srgbClr val="000000"/>
                </a:outerShdw>
              </a:effectLst>
              <a:latin typeface="Times New Roman" panose="02020603050405020304" pitchFamily="18" charset="0"/>
              <a:ea typeface="华文中宋" pitchFamily="2" charset="-122"/>
              <a:cs typeface="+mn-cs"/>
            </a:endParaRPr>
          </a:p>
        </p:txBody>
      </p:sp>
    </p:spTree>
  </p:cSld>
  <p:clrMapOvr>
    <a:masterClrMapping/>
  </p:clrMapOvr>
  <p:transition spd="slow">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823"/>
                                        </p:tgtEl>
                                        <p:attrNameLst>
                                          <p:attrName>style.visibility</p:attrName>
                                        </p:attrNameLst>
                                      </p:cBhvr>
                                      <p:to>
                                        <p:strVal val="visible"/>
                                      </p:to>
                                    </p:set>
                                    <p:animEffect transition="in" filter="wipe(left)">
                                      <p:cBhvr>
                                        <p:cTn id="7" dur="500"/>
                                        <p:tgtEl>
                                          <p:spTgt spid="188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825"/>
                                        </p:tgtEl>
                                        <p:attrNameLst>
                                          <p:attrName>style.visibility</p:attrName>
                                        </p:attrNameLst>
                                      </p:cBhvr>
                                      <p:to>
                                        <p:strVal val="visible"/>
                                      </p:to>
                                    </p:set>
                                    <p:animEffect transition="in" filter="wipe(left)">
                                      <p:cBhvr>
                                        <p:cTn id="12" dur="500"/>
                                        <p:tgtEl>
                                          <p:spTgt spid="1882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853"/>
                                        </p:tgtEl>
                                        <p:attrNameLst>
                                          <p:attrName>style.visibility</p:attrName>
                                        </p:attrNameLst>
                                      </p:cBhvr>
                                      <p:to>
                                        <p:strVal val="visible"/>
                                      </p:to>
                                    </p:set>
                                    <p:animEffect transition="in" filter="wipe(left)">
                                      <p:cBhvr>
                                        <p:cTn id="17" dur="500"/>
                                        <p:tgtEl>
                                          <p:spTgt spid="1885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up)">
                                      <p:cBhvr>
                                        <p:cTn id="22" dur="500"/>
                                        <p:tgtEl>
                                          <p:spTgt spid="10"/>
                                        </p:tgtEl>
                                      </p:cBhvr>
                                    </p:animEffect>
                                  </p:child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18910"/>
                                        </p:tgtEl>
                                        <p:attrNameLst>
                                          <p:attrName>style.visibility</p:attrName>
                                        </p:attrNameLst>
                                      </p:cBhvr>
                                      <p:to>
                                        <p:strVal val="visible"/>
                                      </p:to>
                                    </p:set>
                                    <p:animEffect transition="in" filter="wipe(left)">
                                      <p:cBhvr>
                                        <p:cTn id="26" dur="500"/>
                                        <p:tgtEl>
                                          <p:spTgt spid="1891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wipe(down)">
                                      <p:cBhvr>
                                        <p:cTn id="31" dur="500"/>
                                        <p:tgtEl>
                                          <p:spTgt spid="2"/>
                                        </p:tgtEl>
                                      </p:cBhvr>
                                    </p:animEffect>
                                  </p:childTnLst>
                                </p:cTn>
                              </p:par>
                            </p:childTnLst>
                          </p:cTn>
                        </p:par>
                        <p:par>
                          <p:cTn id="32" fill="hold">
                            <p:stCondLst>
                              <p:cond delay="500"/>
                            </p:stCondLst>
                            <p:childTnLst>
                              <p:par>
                                <p:cTn id="33" presetID="22" presetClass="entr" presetSubtype="8" fill="hold" grpId="0" nodeType="afterEffect">
                                  <p:stCondLst>
                                    <p:cond delay="0"/>
                                  </p:stCondLst>
                                  <p:childTnLst>
                                    <p:set>
                                      <p:cBhvr>
                                        <p:cTn id="34" dur="1" fill="hold">
                                          <p:stCondLst>
                                            <p:cond delay="0"/>
                                          </p:stCondLst>
                                        </p:cTn>
                                        <p:tgtEl>
                                          <p:spTgt spid="18912"/>
                                        </p:tgtEl>
                                        <p:attrNameLst>
                                          <p:attrName>style.visibility</p:attrName>
                                        </p:attrNameLst>
                                      </p:cBhvr>
                                      <p:to>
                                        <p:strVal val="visible"/>
                                      </p:to>
                                    </p:set>
                                    <p:animEffect transition="in" filter="wipe(left)">
                                      <p:cBhvr>
                                        <p:cTn id="35" dur="500"/>
                                        <p:tgtEl>
                                          <p:spTgt spid="1891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18903"/>
                                        </p:tgtEl>
                                        <p:attrNameLst>
                                          <p:attrName>style.visibility</p:attrName>
                                        </p:attrNameLst>
                                      </p:cBhvr>
                                      <p:to>
                                        <p:strVal val="visible"/>
                                      </p:to>
                                    </p:set>
                                    <p:animEffect transition="in" filter="wipe(up)">
                                      <p:cBhvr>
                                        <p:cTn id="40" dur="500"/>
                                        <p:tgtEl>
                                          <p:spTgt spid="18903"/>
                                        </p:tgtEl>
                                      </p:cBhvr>
                                    </p:animEffect>
                                  </p:childTnLst>
                                </p:cTn>
                              </p:par>
                            </p:childTnLst>
                          </p:cTn>
                        </p:par>
                        <p:par>
                          <p:cTn id="41" fill="hold">
                            <p:stCondLst>
                              <p:cond delay="500"/>
                            </p:stCondLst>
                            <p:childTnLst>
                              <p:par>
                                <p:cTn id="42" presetID="22" presetClass="entr" presetSubtype="1" fill="hold" nodeType="after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wipe(up)">
                                      <p:cBhvr>
                                        <p:cTn id="44" dur="500"/>
                                        <p:tgtEl>
                                          <p:spTgt spid="8"/>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18913"/>
                                        </p:tgtEl>
                                        <p:attrNameLst>
                                          <p:attrName>style.visibility</p:attrName>
                                        </p:attrNameLst>
                                      </p:cBhvr>
                                      <p:to>
                                        <p:strVal val="visible"/>
                                      </p:to>
                                    </p:set>
                                    <p:animEffect transition="in" filter="wipe(left)">
                                      <p:cBhvr>
                                        <p:cTn id="49" dur="500"/>
                                        <p:tgtEl>
                                          <p:spTgt spid="18913"/>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18904"/>
                                        </p:tgtEl>
                                        <p:attrNameLst>
                                          <p:attrName>style.visibility</p:attrName>
                                        </p:attrNameLst>
                                      </p:cBhvr>
                                      <p:to>
                                        <p:strVal val="visible"/>
                                      </p:to>
                                    </p:set>
                                    <p:animEffect transition="in" filter="wipe(down)">
                                      <p:cBhvr>
                                        <p:cTn id="54" dur="500"/>
                                        <p:tgtEl>
                                          <p:spTgt spid="18904"/>
                                        </p:tgtEl>
                                      </p:cBhvr>
                                    </p:animEffect>
                                  </p:childTnLst>
                                </p:cTn>
                              </p:par>
                            </p:childTnLst>
                          </p:cTn>
                        </p:par>
                        <p:par>
                          <p:cTn id="55" fill="hold">
                            <p:stCondLst>
                              <p:cond delay="500"/>
                            </p:stCondLst>
                            <p:childTnLst>
                              <p:par>
                                <p:cTn id="56" presetID="22" presetClass="entr" presetSubtype="4" fill="hold" nodeType="afterEffect">
                                  <p:stCondLst>
                                    <p:cond delay="0"/>
                                  </p:stCondLst>
                                  <p:childTnLst>
                                    <p:set>
                                      <p:cBhvr>
                                        <p:cTn id="57" dur="1" fill="hold">
                                          <p:stCondLst>
                                            <p:cond delay="0"/>
                                          </p:stCondLst>
                                        </p:cTn>
                                        <p:tgtEl>
                                          <p:spTgt spid="3"/>
                                        </p:tgtEl>
                                        <p:attrNameLst>
                                          <p:attrName>style.visibility</p:attrName>
                                        </p:attrNameLst>
                                      </p:cBhvr>
                                      <p:to>
                                        <p:strVal val="visible"/>
                                      </p:to>
                                    </p:set>
                                    <p:animEffect transition="in" filter="wipe(down)">
                                      <p:cBhvr>
                                        <p:cTn id="58" dur="500"/>
                                        <p:tgtEl>
                                          <p:spTgt spid="3"/>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18919"/>
                                        </p:tgtEl>
                                        <p:attrNameLst>
                                          <p:attrName>style.visibility</p:attrName>
                                        </p:attrNameLst>
                                      </p:cBhvr>
                                      <p:to>
                                        <p:strVal val="visible"/>
                                      </p:to>
                                    </p:set>
                                    <p:animEffect transition="in" filter="wipe(left)">
                                      <p:cBhvr>
                                        <p:cTn id="63" dur="500"/>
                                        <p:tgtEl>
                                          <p:spTgt spid="18919"/>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18905"/>
                                        </p:tgtEl>
                                        <p:attrNameLst>
                                          <p:attrName>style.visibility</p:attrName>
                                        </p:attrNameLst>
                                      </p:cBhvr>
                                      <p:to>
                                        <p:strVal val="visible"/>
                                      </p:to>
                                    </p:set>
                                    <p:animEffect transition="in" filter="wipe(down)">
                                      <p:cBhvr>
                                        <p:cTn id="68" dur="500"/>
                                        <p:tgtEl>
                                          <p:spTgt spid="18905"/>
                                        </p:tgtEl>
                                      </p:cBhvr>
                                    </p:animEffect>
                                  </p:childTnLst>
                                </p:cTn>
                              </p:par>
                            </p:childTnLst>
                          </p:cTn>
                        </p:par>
                        <p:par>
                          <p:cTn id="69" fill="hold">
                            <p:stCondLst>
                              <p:cond delay="500"/>
                            </p:stCondLst>
                            <p:childTnLst>
                              <p:par>
                                <p:cTn id="70" presetID="22" presetClass="entr" presetSubtype="4" fill="hold" nodeType="afterEffect">
                                  <p:stCondLst>
                                    <p:cond delay="0"/>
                                  </p:stCondLst>
                                  <p:childTnLst>
                                    <p:set>
                                      <p:cBhvr>
                                        <p:cTn id="71" dur="1" fill="hold">
                                          <p:stCondLst>
                                            <p:cond delay="0"/>
                                          </p:stCondLst>
                                        </p:cTn>
                                        <p:tgtEl>
                                          <p:spTgt spid="4"/>
                                        </p:tgtEl>
                                        <p:attrNameLst>
                                          <p:attrName>style.visibility</p:attrName>
                                        </p:attrNameLst>
                                      </p:cBhvr>
                                      <p:to>
                                        <p:strVal val="visible"/>
                                      </p:to>
                                    </p:set>
                                    <p:animEffect transition="in" filter="wipe(down)">
                                      <p:cBhvr>
                                        <p:cTn id="72" dur="500"/>
                                        <p:tgtEl>
                                          <p:spTgt spid="4"/>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18906"/>
                                        </p:tgtEl>
                                        <p:attrNameLst>
                                          <p:attrName>style.visibility</p:attrName>
                                        </p:attrNameLst>
                                      </p:cBhvr>
                                      <p:to>
                                        <p:strVal val="visible"/>
                                      </p:to>
                                    </p:set>
                                    <p:animEffect transition="in" filter="wipe(down)">
                                      <p:cBhvr>
                                        <p:cTn id="77" dur="500"/>
                                        <p:tgtEl>
                                          <p:spTgt spid="18906"/>
                                        </p:tgtEl>
                                      </p:cBhvr>
                                    </p:animEffect>
                                  </p:childTnLst>
                                </p:cTn>
                              </p:par>
                            </p:childTnLst>
                          </p:cTn>
                        </p:par>
                        <p:par>
                          <p:cTn id="78" fill="hold">
                            <p:stCondLst>
                              <p:cond delay="500"/>
                            </p:stCondLst>
                            <p:childTnLst>
                              <p:par>
                                <p:cTn id="79" presetID="22" presetClass="entr" presetSubtype="4" fill="hold" nodeType="afterEffect">
                                  <p:stCondLst>
                                    <p:cond delay="0"/>
                                  </p:stCondLst>
                                  <p:childTnLst>
                                    <p:set>
                                      <p:cBhvr>
                                        <p:cTn id="80" dur="1" fill="hold">
                                          <p:stCondLst>
                                            <p:cond delay="0"/>
                                          </p:stCondLst>
                                        </p:cTn>
                                        <p:tgtEl>
                                          <p:spTgt spid="5"/>
                                        </p:tgtEl>
                                        <p:attrNameLst>
                                          <p:attrName>style.visibility</p:attrName>
                                        </p:attrNameLst>
                                      </p:cBhvr>
                                      <p:to>
                                        <p:strVal val="visible"/>
                                      </p:to>
                                    </p:set>
                                    <p:animEffect transition="in" filter="wipe(down)">
                                      <p:cBhvr>
                                        <p:cTn id="81" dur="500"/>
                                        <p:tgtEl>
                                          <p:spTgt spid="5"/>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4" fill="hold" grpId="0" nodeType="clickEffect">
                                  <p:stCondLst>
                                    <p:cond delay="0"/>
                                  </p:stCondLst>
                                  <p:childTnLst>
                                    <p:set>
                                      <p:cBhvr>
                                        <p:cTn id="85" dur="1" fill="hold">
                                          <p:stCondLst>
                                            <p:cond delay="0"/>
                                          </p:stCondLst>
                                        </p:cTn>
                                        <p:tgtEl>
                                          <p:spTgt spid="18907"/>
                                        </p:tgtEl>
                                        <p:attrNameLst>
                                          <p:attrName>style.visibility</p:attrName>
                                        </p:attrNameLst>
                                      </p:cBhvr>
                                      <p:to>
                                        <p:strVal val="visible"/>
                                      </p:to>
                                    </p:set>
                                    <p:animEffect transition="in" filter="wipe(down)">
                                      <p:cBhvr>
                                        <p:cTn id="86" dur="500"/>
                                        <p:tgtEl>
                                          <p:spTgt spid="18907"/>
                                        </p:tgtEl>
                                      </p:cBhvr>
                                    </p:animEffect>
                                  </p:childTnLst>
                                </p:cTn>
                              </p:par>
                            </p:childTnLst>
                          </p:cTn>
                        </p:par>
                        <p:par>
                          <p:cTn id="87" fill="hold">
                            <p:stCondLst>
                              <p:cond delay="500"/>
                            </p:stCondLst>
                            <p:childTnLst>
                              <p:par>
                                <p:cTn id="88" presetID="22" presetClass="entr" presetSubtype="4" fill="hold" nodeType="afterEffect">
                                  <p:stCondLst>
                                    <p:cond delay="0"/>
                                  </p:stCondLst>
                                  <p:childTnLst>
                                    <p:set>
                                      <p:cBhvr>
                                        <p:cTn id="89" dur="1" fill="hold">
                                          <p:stCondLst>
                                            <p:cond delay="0"/>
                                          </p:stCondLst>
                                        </p:cTn>
                                        <p:tgtEl>
                                          <p:spTgt spid="6"/>
                                        </p:tgtEl>
                                        <p:attrNameLst>
                                          <p:attrName>style.visibility</p:attrName>
                                        </p:attrNameLst>
                                      </p:cBhvr>
                                      <p:to>
                                        <p:strVal val="visible"/>
                                      </p:to>
                                    </p:set>
                                    <p:animEffect transition="in" filter="wipe(down)">
                                      <p:cBhvr>
                                        <p:cTn id="90" dur="500"/>
                                        <p:tgtEl>
                                          <p:spTgt spid="6"/>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1" fill="hold" grpId="0" nodeType="clickEffect">
                                  <p:stCondLst>
                                    <p:cond delay="0"/>
                                  </p:stCondLst>
                                  <p:childTnLst>
                                    <p:set>
                                      <p:cBhvr>
                                        <p:cTn id="94" dur="1" fill="hold">
                                          <p:stCondLst>
                                            <p:cond delay="0"/>
                                          </p:stCondLst>
                                        </p:cTn>
                                        <p:tgtEl>
                                          <p:spTgt spid="18908"/>
                                        </p:tgtEl>
                                        <p:attrNameLst>
                                          <p:attrName>style.visibility</p:attrName>
                                        </p:attrNameLst>
                                      </p:cBhvr>
                                      <p:to>
                                        <p:strVal val="visible"/>
                                      </p:to>
                                    </p:set>
                                    <p:animEffect transition="in" filter="wipe(up)">
                                      <p:cBhvr>
                                        <p:cTn id="95" dur="500"/>
                                        <p:tgtEl>
                                          <p:spTgt spid="18908"/>
                                        </p:tgtEl>
                                      </p:cBhvr>
                                    </p:animEffect>
                                  </p:childTnLst>
                                </p:cTn>
                              </p:par>
                            </p:childTnLst>
                          </p:cTn>
                        </p:par>
                        <p:par>
                          <p:cTn id="96" fill="hold">
                            <p:stCondLst>
                              <p:cond delay="500"/>
                            </p:stCondLst>
                            <p:childTnLst>
                              <p:par>
                                <p:cTn id="97" presetID="22" presetClass="entr" presetSubtype="1" fill="hold" nodeType="afterEffect">
                                  <p:stCondLst>
                                    <p:cond delay="0"/>
                                  </p:stCondLst>
                                  <p:childTnLst>
                                    <p:set>
                                      <p:cBhvr>
                                        <p:cTn id="98" dur="1" fill="hold">
                                          <p:stCondLst>
                                            <p:cond delay="0"/>
                                          </p:stCondLst>
                                        </p:cTn>
                                        <p:tgtEl>
                                          <p:spTgt spid="9"/>
                                        </p:tgtEl>
                                        <p:attrNameLst>
                                          <p:attrName>style.visibility</p:attrName>
                                        </p:attrNameLst>
                                      </p:cBhvr>
                                      <p:to>
                                        <p:strVal val="visible"/>
                                      </p:to>
                                    </p:set>
                                    <p:animEffect transition="in" filter="wipe(up)">
                                      <p:cBhvr>
                                        <p:cTn id="99" dur="500"/>
                                        <p:tgtEl>
                                          <p:spTgt spid="9"/>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4" fill="hold" grpId="0" nodeType="clickEffect">
                                  <p:stCondLst>
                                    <p:cond delay="0"/>
                                  </p:stCondLst>
                                  <p:childTnLst>
                                    <p:set>
                                      <p:cBhvr>
                                        <p:cTn id="103" dur="1" fill="hold">
                                          <p:stCondLst>
                                            <p:cond delay="0"/>
                                          </p:stCondLst>
                                        </p:cTn>
                                        <p:tgtEl>
                                          <p:spTgt spid="18909"/>
                                        </p:tgtEl>
                                        <p:attrNameLst>
                                          <p:attrName>style.visibility</p:attrName>
                                        </p:attrNameLst>
                                      </p:cBhvr>
                                      <p:to>
                                        <p:strVal val="visible"/>
                                      </p:to>
                                    </p:set>
                                    <p:animEffect transition="in" filter="wipe(down)">
                                      <p:cBhvr>
                                        <p:cTn id="104" dur="500"/>
                                        <p:tgtEl>
                                          <p:spTgt spid="18909"/>
                                        </p:tgtEl>
                                      </p:cBhvr>
                                    </p:animEffect>
                                  </p:childTnLst>
                                </p:cTn>
                              </p:par>
                            </p:childTnLst>
                          </p:cTn>
                        </p:par>
                        <p:par>
                          <p:cTn id="105" fill="hold">
                            <p:stCondLst>
                              <p:cond delay="500"/>
                            </p:stCondLst>
                            <p:childTnLst>
                              <p:par>
                                <p:cTn id="106" presetID="22" presetClass="entr" presetSubtype="4" fill="hold" nodeType="afterEffect">
                                  <p:stCondLst>
                                    <p:cond delay="0"/>
                                  </p:stCondLst>
                                  <p:childTnLst>
                                    <p:set>
                                      <p:cBhvr>
                                        <p:cTn id="107" dur="1" fill="hold">
                                          <p:stCondLst>
                                            <p:cond delay="0"/>
                                          </p:stCondLst>
                                        </p:cTn>
                                        <p:tgtEl>
                                          <p:spTgt spid="7"/>
                                        </p:tgtEl>
                                        <p:attrNameLst>
                                          <p:attrName>style.visibility</p:attrName>
                                        </p:attrNameLst>
                                      </p:cBhvr>
                                      <p:to>
                                        <p:strVal val="visible"/>
                                      </p:to>
                                    </p:set>
                                    <p:animEffect transition="in" filter="wipe(down)">
                                      <p:cBhvr>
                                        <p:cTn id="108" dur="500"/>
                                        <p:tgtEl>
                                          <p:spTgt spid="7"/>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8" fill="hold" grpId="0" nodeType="clickEffect">
                                  <p:stCondLst>
                                    <p:cond delay="0"/>
                                  </p:stCondLst>
                                  <p:childTnLst>
                                    <p:set>
                                      <p:cBhvr>
                                        <p:cTn id="112" dur="1" fill="hold">
                                          <p:stCondLst>
                                            <p:cond delay="0"/>
                                          </p:stCondLst>
                                        </p:cTn>
                                        <p:tgtEl>
                                          <p:spTgt spid="18911"/>
                                        </p:tgtEl>
                                        <p:attrNameLst>
                                          <p:attrName>style.visibility</p:attrName>
                                        </p:attrNameLst>
                                      </p:cBhvr>
                                      <p:to>
                                        <p:strVal val="visible"/>
                                      </p:to>
                                    </p:set>
                                    <p:animEffect transition="in" filter="wipe(left)">
                                      <p:cBhvr>
                                        <p:cTn id="113" dur="500"/>
                                        <p:tgtEl>
                                          <p:spTgt spid="18911"/>
                                        </p:tgtEl>
                                      </p:cBhvr>
                                    </p:animEffect>
                                  </p:childTnLst>
                                </p:cTn>
                              </p:par>
                            </p:childTnLst>
                          </p:cTn>
                        </p:par>
                      </p:childTnLst>
                    </p:cTn>
                  </p:par>
                  <p:par>
                    <p:cTn id="114" fill="hold">
                      <p:stCondLst>
                        <p:cond delay="indefinite"/>
                      </p:stCondLst>
                      <p:childTnLst>
                        <p:par>
                          <p:cTn id="115" fill="hold">
                            <p:stCondLst>
                              <p:cond delay="0"/>
                            </p:stCondLst>
                            <p:childTnLst>
                              <p:par>
                                <p:cTn id="116" presetID="4" presetClass="entr" presetSubtype="32" fill="hold" grpId="0" nodeType="clickEffect">
                                  <p:stCondLst>
                                    <p:cond delay="0"/>
                                  </p:stCondLst>
                                  <p:childTnLst>
                                    <p:set>
                                      <p:cBhvr>
                                        <p:cTn id="117" dur="1" fill="hold">
                                          <p:stCondLst>
                                            <p:cond delay="0"/>
                                          </p:stCondLst>
                                        </p:cTn>
                                        <p:tgtEl>
                                          <p:spTgt spid="18854"/>
                                        </p:tgtEl>
                                        <p:attrNameLst>
                                          <p:attrName>style.visibility</p:attrName>
                                        </p:attrNameLst>
                                      </p:cBhvr>
                                      <p:to>
                                        <p:strVal val="visible"/>
                                      </p:to>
                                    </p:set>
                                    <p:animEffect transition="in" filter="box(out)">
                                      <p:cBhvr>
                                        <p:cTn id="118" dur="500"/>
                                        <p:tgtEl>
                                          <p:spTgt spid="18854"/>
                                        </p:tgtEl>
                                      </p:cBhvr>
                                    </p:animEffect>
                                  </p:childTnLst>
                                </p:cTn>
                              </p:par>
                            </p:childTnLst>
                          </p:cTn>
                        </p:par>
                        <p:par>
                          <p:cTn id="119" fill="hold">
                            <p:stCondLst>
                              <p:cond delay="500"/>
                            </p:stCondLst>
                            <p:childTnLst>
                              <p:par>
                                <p:cTn id="120" presetID="4" presetClass="entr" presetSubtype="32" fill="hold" grpId="0" nodeType="afterEffect">
                                  <p:stCondLst>
                                    <p:cond delay="0"/>
                                  </p:stCondLst>
                                  <p:childTnLst>
                                    <p:set>
                                      <p:cBhvr>
                                        <p:cTn id="121" dur="1" fill="hold">
                                          <p:stCondLst>
                                            <p:cond delay="0"/>
                                          </p:stCondLst>
                                        </p:cTn>
                                        <p:tgtEl>
                                          <p:spTgt spid="18855"/>
                                        </p:tgtEl>
                                        <p:attrNameLst>
                                          <p:attrName>style.visibility</p:attrName>
                                        </p:attrNameLst>
                                      </p:cBhvr>
                                      <p:to>
                                        <p:strVal val="visible"/>
                                      </p:to>
                                    </p:set>
                                    <p:animEffect transition="in" filter="box(out)">
                                      <p:cBhvr>
                                        <p:cTn id="122" dur="500"/>
                                        <p:tgtEl>
                                          <p:spTgt spid="18855"/>
                                        </p:tgtEl>
                                      </p:cBhvr>
                                    </p:animEffect>
                                  </p:childTnLst>
                                </p:cTn>
                              </p:par>
                            </p:childTnLst>
                          </p:cTn>
                        </p:par>
                      </p:childTnLst>
                    </p:cTn>
                  </p:par>
                  <p:par>
                    <p:cTn id="123" fill="hold">
                      <p:stCondLst>
                        <p:cond delay="indefinite"/>
                      </p:stCondLst>
                      <p:childTnLst>
                        <p:par>
                          <p:cTn id="124" fill="hold">
                            <p:stCondLst>
                              <p:cond delay="0"/>
                            </p:stCondLst>
                            <p:childTnLst>
                              <p:par>
                                <p:cTn id="125" presetID="18" presetClass="entr" presetSubtype="6" fill="hold" grpId="0" nodeType="clickEffect">
                                  <p:stCondLst>
                                    <p:cond delay="0"/>
                                  </p:stCondLst>
                                  <p:childTnLst>
                                    <p:set>
                                      <p:cBhvr>
                                        <p:cTn id="126" dur="1" fill="hold">
                                          <p:stCondLst>
                                            <p:cond delay="0"/>
                                          </p:stCondLst>
                                        </p:cTn>
                                        <p:tgtEl>
                                          <p:spTgt spid="18914"/>
                                        </p:tgtEl>
                                        <p:attrNameLst>
                                          <p:attrName>style.visibility</p:attrName>
                                        </p:attrNameLst>
                                      </p:cBhvr>
                                      <p:to>
                                        <p:strVal val="visible"/>
                                      </p:to>
                                    </p:set>
                                    <p:animEffect transition="in" filter="strips(downRight)">
                                      <p:cBhvr>
                                        <p:cTn id="127" dur="500"/>
                                        <p:tgtEl>
                                          <p:spTgt spid="18914"/>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8" fill="hold" grpId="0" nodeType="clickEffect">
                                  <p:stCondLst>
                                    <p:cond delay="0"/>
                                  </p:stCondLst>
                                  <p:childTnLst>
                                    <p:set>
                                      <p:cBhvr>
                                        <p:cTn id="131" dur="1" fill="hold">
                                          <p:stCondLst>
                                            <p:cond delay="0"/>
                                          </p:stCondLst>
                                        </p:cTn>
                                        <p:tgtEl>
                                          <p:spTgt spid="18856"/>
                                        </p:tgtEl>
                                        <p:attrNameLst>
                                          <p:attrName>style.visibility</p:attrName>
                                        </p:attrNameLst>
                                      </p:cBhvr>
                                      <p:to>
                                        <p:strVal val="visible"/>
                                      </p:to>
                                    </p:set>
                                    <p:animEffect transition="in" filter="wipe(left)">
                                      <p:cBhvr>
                                        <p:cTn id="132" dur="500"/>
                                        <p:tgtEl>
                                          <p:spTgt spid="18856"/>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ntr" presetSubtype="8" fill="hold" grpId="0" nodeType="clickEffect">
                                  <p:stCondLst>
                                    <p:cond delay="0"/>
                                  </p:stCondLst>
                                  <p:childTnLst>
                                    <p:set>
                                      <p:cBhvr>
                                        <p:cTn id="136" dur="1" fill="hold">
                                          <p:stCondLst>
                                            <p:cond delay="0"/>
                                          </p:stCondLst>
                                        </p:cTn>
                                        <p:tgtEl>
                                          <p:spTgt spid="18857"/>
                                        </p:tgtEl>
                                        <p:attrNameLst>
                                          <p:attrName>style.visibility</p:attrName>
                                        </p:attrNameLst>
                                      </p:cBhvr>
                                      <p:to>
                                        <p:strVal val="visible"/>
                                      </p:to>
                                    </p:set>
                                    <p:animEffect transition="in" filter="wipe(left)">
                                      <p:cBhvr>
                                        <p:cTn id="137" dur="500"/>
                                        <p:tgtEl>
                                          <p:spTgt spid="18857"/>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ntr" presetSubtype="8" fill="hold" grpId="0" nodeType="clickEffect">
                                  <p:stCondLst>
                                    <p:cond delay="0"/>
                                  </p:stCondLst>
                                  <p:childTnLst>
                                    <p:set>
                                      <p:cBhvr>
                                        <p:cTn id="141" dur="1" fill="hold">
                                          <p:stCondLst>
                                            <p:cond delay="0"/>
                                          </p:stCondLst>
                                        </p:cTn>
                                        <p:tgtEl>
                                          <p:spTgt spid="18882"/>
                                        </p:tgtEl>
                                        <p:attrNameLst>
                                          <p:attrName>style.visibility</p:attrName>
                                        </p:attrNameLst>
                                      </p:cBhvr>
                                      <p:to>
                                        <p:strVal val="visible"/>
                                      </p:to>
                                    </p:set>
                                    <p:animEffect transition="in" filter="wipe(left)">
                                      <p:cBhvr>
                                        <p:cTn id="142" dur="500"/>
                                        <p:tgtEl>
                                          <p:spTgt spid="18882"/>
                                        </p:tgtEl>
                                      </p:cBhvr>
                                    </p:animEffect>
                                  </p:childTnLst>
                                </p:cTn>
                              </p:par>
                            </p:childTnLst>
                          </p:cTn>
                        </p:par>
                      </p:childTnLst>
                    </p:cTn>
                  </p:par>
                  <p:par>
                    <p:cTn id="143" fill="hold">
                      <p:stCondLst>
                        <p:cond delay="indefinite"/>
                      </p:stCondLst>
                      <p:childTnLst>
                        <p:par>
                          <p:cTn id="144" fill="hold">
                            <p:stCondLst>
                              <p:cond delay="0"/>
                            </p:stCondLst>
                            <p:childTnLst>
                              <p:par>
                                <p:cTn id="145" presetID="22" presetClass="entr" presetSubtype="8" fill="hold" grpId="0" nodeType="clickEffect">
                                  <p:stCondLst>
                                    <p:cond delay="0"/>
                                  </p:stCondLst>
                                  <p:childTnLst>
                                    <p:set>
                                      <p:cBhvr>
                                        <p:cTn id="146" dur="1" fill="hold">
                                          <p:stCondLst>
                                            <p:cond delay="0"/>
                                          </p:stCondLst>
                                        </p:cTn>
                                        <p:tgtEl>
                                          <p:spTgt spid="18920"/>
                                        </p:tgtEl>
                                        <p:attrNameLst>
                                          <p:attrName>style.visibility</p:attrName>
                                        </p:attrNameLst>
                                      </p:cBhvr>
                                      <p:to>
                                        <p:strVal val="visible"/>
                                      </p:to>
                                    </p:set>
                                    <p:animEffect transition="in" filter="wipe(left)">
                                      <p:cBhvr>
                                        <p:cTn id="147" dur="500"/>
                                        <p:tgtEl>
                                          <p:spTgt spid="18920"/>
                                        </p:tgtEl>
                                      </p:cBhvr>
                                    </p:animEffect>
                                  </p:childTnLst>
                                </p:cTn>
                              </p:par>
                            </p:childTnLst>
                          </p:cTn>
                        </p:par>
                      </p:childTnLst>
                    </p:cTn>
                  </p:par>
                  <p:par>
                    <p:cTn id="148" fill="hold">
                      <p:stCondLst>
                        <p:cond delay="indefinite"/>
                      </p:stCondLst>
                      <p:childTnLst>
                        <p:par>
                          <p:cTn id="149" fill="hold">
                            <p:stCondLst>
                              <p:cond delay="0"/>
                            </p:stCondLst>
                            <p:childTnLst>
                              <p:par>
                                <p:cTn id="150" presetID="22" presetClass="entr" presetSubtype="8" fill="hold" grpId="0" nodeType="clickEffect">
                                  <p:stCondLst>
                                    <p:cond delay="0"/>
                                  </p:stCondLst>
                                  <p:childTnLst>
                                    <p:set>
                                      <p:cBhvr>
                                        <p:cTn id="151" dur="1" fill="hold">
                                          <p:stCondLst>
                                            <p:cond delay="0"/>
                                          </p:stCondLst>
                                        </p:cTn>
                                        <p:tgtEl>
                                          <p:spTgt spid="18887"/>
                                        </p:tgtEl>
                                        <p:attrNameLst>
                                          <p:attrName>style.visibility</p:attrName>
                                        </p:attrNameLst>
                                      </p:cBhvr>
                                      <p:to>
                                        <p:strVal val="visible"/>
                                      </p:to>
                                    </p:set>
                                    <p:animEffect transition="in" filter="wipe(left)">
                                      <p:cBhvr>
                                        <p:cTn id="152" dur="500"/>
                                        <p:tgtEl>
                                          <p:spTgt spid="18887"/>
                                        </p:tgtEl>
                                      </p:cBhvr>
                                    </p:animEffect>
                                  </p:childTnLst>
                                </p:cTn>
                              </p:par>
                            </p:childTnLst>
                          </p:cTn>
                        </p:par>
                      </p:childTnLst>
                    </p:cTn>
                  </p:par>
                  <p:par>
                    <p:cTn id="153" fill="hold">
                      <p:stCondLst>
                        <p:cond delay="indefinite"/>
                      </p:stCondLst>
                      <p:childTnLst>
                        <p:par>
                          <p:cTn id="154" fill="hold">
                            <p:stCondLst>
                              <p:cond delay="0"/>
                            </p:stCondLst>
                            <p:childTnLst>
                              <p:par>
                                <p:cTn id="155" presetID="22" presetClass="entr" presetSubtype="8" fill="hold" grpId="0" nodeType="clickEffect">
                                  <p:stCondLst>
                                    <p:cond delay="0"/>
                                  </p:stCondLst>
                                  <p:childTnLst>
                                    <p:set>
                                      <p:cBhvr>
                                        <p:cTn id="156" dur="1" fill="hold">
                                          <p:stCondLst>
                                            <p:cond delay="0"/>
                                          </p:stCondLst>
                                        </p:cTn>
                                        <p:tgtEl>
                                          <p:spTgt spid="18921"/>
                                        </p:tgtEl>
                                        <p:attrNameLst>
                                          <p:attrName>style.visibility</p:attrName>
                                        </p:attrNameLst>
                                      </p:cBhvr>
                                      <p:to>
                                        <p:strVal val="visible"/>
                                      </p:to>
                                    </p:set>
                                    <p:animEffect transition="in" filter="wipe(left)">
                                      <p:cBhvr>
                                        <p:cTn id="157" dur="500"/>
                                        <p:tgtEl>
                                          <p:spTgt spid="18921"/>
                                        </p:tgtEl>
                                      </p:cBhvr>
                                    </p:animEffect>
                                  </p:childTnLst>
                                </p:cTn>
                              </p:par>
                            </p:childTnLst>
                          </p:cTn>
                        </p:par>
                      </p:childTnLst>
                    </p:cTn>
                  </p:par>
                  <p:par>
                    <p:cTn id="158" fill="hold">
                      <p:stCondLst>
                        <p:cond delay="indefinite"/>
                      </p:stCondLst>
                      <p:childTnLst>
                        <p:par>
                          <p:cTn id="159" fill="hold">
                            <p:stCondLst>
                              <p:cond delay="0"/>
                            </p:stCondLst>
                            <p:childTnLst>
                              <p:par>
                                <p:cTn id="160" presetID="22" presetClass="entr" presetSubtype="8" fill="hold" grpId="0" nodeType="clickEffect">
                                  <p:stCondLst>
                                    <p:cond delay="0"/>
                                  </p:stCondLst>
                                  <p:childTnLst>
                                    <p:set>
                                      <p:cBhvr>
                                        <p:cTn id="161" dur="1" fill="hold">
                                          <p:stCondLst>
                                            <p:cond delay="0"/>
                                          </p:stCondLst>
                                        </p:cTn>
                                        <p:tgtEl>
                                          <p:spTgt spid="18892"/>
                                        </p:tgtEl>
                                        <p:attrNameLst>
                                          <p:attrName>style.visibility</p:attrName>
                                        </p:attrNameLst>
                                      </p:cBhvr>
                                      <p:to>
                                        <p:strVal val="visible"/>
                                      </p:to>
                                    </p:set>
                                    <p:animEffect transition="in" filter="wipe(left)">
                                      <p:cBhvr>
                                        <p:cTn id="162" dur="500"/>
                                        <p:tgtEl>
                                          <p:spTgt spid="18892"/>
                                        </p:tgtEl>
                                      </p:cBhvr>
                                    </p:animEffect>
                                  </p:childTnLst>
                                </p:cTn>
                              </p:par>
                            </p:childTnLst>
                          </p:cTn>
                        </p:par>
                      </p:childTnLst>
                    </p:cTn>
                  </p:par>
                  <p:par>
                    <p:cTn id="163" fill="hold">
                      <p:stCondLst>
                        <p:cond delay="indefinite"/>
                      </p:stCondLst>
                      <p:childTnLst>
                        <p:par>
                          <p:cTn id="164" fill="hold">
                            <p:stCondLst>
                              <p:cond delay="0"/>
                            </p:stCondLst>
                            <p:childTnLst>
                              <p:par>
                                <p:cTn id="165" presetID="22" presetClass="entr" presetSubtype="8" fill="hold" grpId="0" nodeType="clickEffect">
                                  <p:stCondLst>
                                    <p:cond delay="0"/>
                                  </p:stCondLst>
                                  <p:childTnLst>
                                    <p:set>
                                      <p:cBhvr>
                                        <p:cTn id="166" dur="1" fill="hold">
                                          <p:stCondLst>
                                            <p:cond delay="0"/>
                                          </p:stCondLst>
                                        </p:cTn>
                                        <p:tgtEl>
                                          <p:spTgt spid="18922"/>
                                        </p:tgtEl>
                                        <p:attrNameLst>
                                          <p:attrName>style.visibility</p:attrName>
                                        </p:attrNameLst>
                                      </p:cBhvr>
                                      <p:to>
                                        <p:strVal val="visible"/>
                                      </p:to>
                                    </p:set>
                                    <p:animEffect transition="in" filter="wipe(left)">
                                      <p:cBhvr>
                                        <p:cTn id="167" dur="500"/>
                                        <p:tgtEl>
                                          <p:spTgt spid="18922"/>
                                        </p:tgtEl>
                                      </p:cBhvr>
                                    </p:animEffect>
                                  </p:childTnLst>
                                </p:cTn>
                              </p:par>
                            </p:childTnLst>
                          </p:cTn>
                        </p:par>
                      </p:childTnLst>
                    </p:cTn>
                  </p:par>
                  <p:par>
                    <p:cTn id="168" fill="hold">
                      <p:stCondLst>
                        <p:cond delay="indefinite"/>
                      </p:stCondLst>
                      <p:childTnLst>
                        <p:par>
                          <p:cTn id="169" fill="hold">
                            <p:stCondLst>
                              <p:cond delay="0"/>
                            </p:stCondLst>
                            <p:childTnLst>
                              <p:par>
                                <p:cTn id="170" presetID="22" presetClass="entr" presetSubtype="8" fill="hold" grpId="0" nodeType="clickEffect">
                                  <p:stCondLst>
                                    <p:cond delay="0"/>
                                  </p:stCondLst>
                                  <p:childTnLst>
                                    <p:set>
                                      <p:cBhvr>
                                        <p:cTn id="171" dur="1" fill="hold">
                                          <p:stCondLst>
                                            <p:cond delay="0"/>
                                          </p:stCondLst>
                                        </p:cTn>
                                        <p:tgtEl>
                                          <p:spTgt spid="18897"/>
                                        </p:tgtEl>
                                        <p:attrNameLst>
                                          <p:attrName>style.visibility</p:attrName>
                                        </p:attrNameLst>
                                      </p:cBhvr>
                                      <p:to>
                                        <p:strVal val="visible"/>
                                      </p:to>
                                    </p:set>
                                    <p:animEffect transition="in" filter="wipe(left)">
                                      <p:cBhvr>
                                        <p:cTn id="172" dur="500"/>
                                        <p:tgtEl>
                                          <p:spTgt spid="18897"/>
                                        </p:tgtEl>
                                      </p:cBhvr>
                                    </p:animEffect>
                                  </p:childTnLst>
                                </p:cTn>
                              </p:par>
                            </p:childTnLst>
                          </p:cTn>
                        </p:par>
                      </p:childTnLst>
                    </p:cTn>
                  </p:par>
                  <p:par>
                    <p:cTn id="173" fill="hold">
                      <p:stCondLst>
                        <p:cond delay="indefinite"/>
                      </p:stCondLst>
                      <p:childTnLst>
                        <p:par>
                          <p:cTn id="174" fill="hold">
                            <p:stCondLst>
                              <p:cond delay="0"/>
                            </p:stCondLst>
                            <p:childTnLst>
                              <p:par>
                                <p:cTn id="175" presetID="22" presetClass="entr" presetSubtype="8" fill="hold" grpId="0" nodeType="clickEffect">
                                  <p:stCondLst>
                                    <p:cond delay="0"/>
                                  </p:stCondLst>
                                  <p:childTnLst>
                                    <p:set>
                                      <p:cBhvr>
                                        <p:cTn id="176" dur="1" fill="hold">
                                          <p:stCondLst>
                                            <p:cond delay="0"/>
                                          </p:stCondLst>
                                        </p:cTn>
                                        <p:tgtEl>
                                          <p:spTgt spid="18916"/>
                                        </p:tgtEl>
                                        <p:attrNameLst>
                                          <p:attrName>style.visibility</p:attrName>
                                        </p:attrNameLst>
                                      </p:cBhvr>
                                      <p:to>
                                        <p:strVal val="visible"/>
                                      </p:to>
                                    </p:set>
                                    <p:animEffect transition="in" filter="wipe(left)">
                                      <p:cBhvr>
                                        <p:cTn id="177" dur="500"/>
                                        <p:tgtEl>
                                          <p:spTgt spid="18916"/>
                                        </p:tgtEl>
                                      </p:cBhvr>
                                    </p:animEffect>
                                  </p:childTnLst>
                                </p:cTn>
                              </p:par>
                            </p:childTnLst>
                          </p:cTn>
                        </p:par>
                      </p:childTnLst>
                    </p:cTn>
                  </p:par>
                  <p:par>
                    <p:cTn id="178" fill="hold">
                      <p:stCondLst>
                        <p:cond delay="indefinite"/>
                      </p:stCondLst>
                      <p:childTnLst>
                        <p:par>
                          <p:cTn id="179" fill="hold">
                            <p:stCondLst>
                              <p:cond delay="0"/>
                            </p:stCondLst>
                            <p:childTnLst>
                              <p:par>
                                <p:cTn id="180" presetID="22" presetClass="entr" presetSubtype="8" fill="hold" grpId="0" nodeType="clickEffect">
                                  <p:stCondLst>
                                    <p:cond delay="0"/>
                                  </p:stCondLst>
                                  <p:childTnLst>
                                    <p:set>
                                      <p:cBhvr>
                                        <p:cTn id="181" dur="1" fill="hold">
                                          <p:stCondLst>
                                            <p:cond delay="0"/>
                                          </p:stCondLst>
                                        </p:cTn>
                                        <p:tgtEl>
                                          <p:spTgt spid="18901"/>
                                        </p:tgtEl>
                                        <p:attrNameLst>
                                          <p:attrName>style.visibility</p:attrName>
                                        </p:attrNameLst>
                                      </p:cBhvr>
                                      <p:to>
                                        <p:strVal val="visible"/>
                                      </p:to>
                                    </p:set>
                                    <p:animEffect transition="in" filter="wipe(left)">
                                      <p:cBhvr>
                                        <p:cTn id="182" dur="500"/>
                                        <p:tgtEl>
                                          <p:spTgt spid="18901"/>
                                        </p:tgtEl>
                                      </p:cBhvr>
                                    </p:animEffect>
                                  </p:childTnLst>
                                </p:cTn>
                              </p:par>
                            </p:childTnLst>
                          </p:cTn>
                        </p:par>
                      </p:childTnLst>
                    </p:cTn>
                  </p:par>
                  <p:par>
                    <p:cTn id="183" fill="hold">
                      <p:stCondLst>
                        <p:cond delay="indefinite"/>
                      </p:stCondLst>
                      <p:childTnLst>
                        <p:par>
                          <p:cTn id="184" fill="hold">
                            <p:stCondLst>
                              <p:cond delay="0"/>
                            </p:stCondLst>
                            <p:childTnLst>
                              <p:par>
                                <p:cTn id="185" presetID="1" presetClass="entr" presetSubtype="0" fill="hold" grpId="0" nodeType="clickEffect">
                                  <p:stCondLst>
                                    <p:cond delay="0"/>
                                  </p:stCondLst>
                                  <p:childTnLst>
                                    <p:set>
                                      <p:cBhvr>
                                        <p:cTn id="186" dur="1" fill="hold">
                                          <p:stCondLst>
                                            <p:cond delay="499"/>
                                          </p:stCondLst>
                                        </p:cTn>
                                        <p:tgtEl>
                                          <p:spTgt spid="18902"/>
                                        </p:tgtEl>
                                        <p:attrNameLst>
                                          <p:attrName>style.visibility</p:attrName>
                                        </p:attrNameLst>
                                      </p:cBhvr>
                                      <p:to>
                                        <p:strVal val="visible"/>
                                      </p:to>
                                    </p:set>
                                  </p:childTnLst>
                                </p:cTn>
                              </p:par>
                            </p:childTnLst>
                          </p:cTn>
                        </p:par>
                      </p:childTnLst>
                    </p:cTn>
                  </p:par>
                  <p:par>
                    <p:cTn id="187" fill="hold">
                      <p:stCondLst>
                        <p:cond delay="indefinite"/>
                      </p:stCondLst>
                      <p:childTnLst>
                        <p:par>
                          <p:cTn id="188" fill="hold">
                            <p:stCondLst>
                              <p:cond delay="0"/>
                            </p:stCondLst>
                            <p:childTnLst>
                              <p:par>
                                <p:cTn id="189" presetID="9" presetClass="entr" presetSubtype="0" fill="hold" grpId="0" nodeType="clickEffect">
                                  <p:stCondLst>
                                    <p:cond delay="0"/>
                                  </p:stCondLst>
                                  <p:childTnLst>
                                    <p:set>
                                      <p:cBhvr>
                                        <p:cTn id="190" dur="1" fill="hold">
                                          <p:stCondLst>
                                            <p:cond delay="0"/>
                                          </p:stCondLst>
                                        </p:cTn>
                                        <p:tgtEl>
                                          <p:spTgt spid="18915"/>
                                        </p:tgtEl>
                                        <p:attrNameLst>
                                          <p:attrName>style.visibility</p:attrName>
                                        </p:attrNameLst>
                                      </p:cBhvr>
                                      <p:to>
                                        <p:strVal val="visible"/>
                                      </p:to>
                                    </p:set>
                                    <p:animEffect transition="in" filter="dissolve">
                                      <p:cBhvr>
                                        <p:cTn id="191" dur="500"/>
                                        <p:tgtEl>
                                          <p:spTgt spid="18915"/>
                                        </p:tgtEl>
                                      </p:cBhvr>
                                    </p:animEffect>
                                  </p:childTnLst>
                                </p:cTn>
                              </p:par>
                            </p:childTnLst>
                          </p:cTn>
                        </p:par>
                      </p:childTnLst>
                    </p:cTn>
                  </p:par>
                  <p:par>
                    <p:cTn id="192" fill="hold">
                      <p:stCondLst>
                        <p:cond delay="indefinite"/>
                      </p:stCondLst>
                      <p:childTnLst>
                        <p:par>
                          <p:cTn id="193" fill="hold">
                            <p:stCondLst>
                              <p:cond delay="0"/>
                            </p:stCondLst>
                            <p:childTnLst>
                              <p:par>
                                <p:cTn id="194" presetID="22" presetClass="entr" presetSubtype="8" fill="hold" grpId="0" nodeType="clickEffect">
                                  <p:stCondLst>
                                    <p:cond delay="0"/>
                                  </p:stCondLst>
                                  <p:childTnLst>
                                    <p:set>
                                      <p:cBhvr>
                                        <p:cTn id="195" dur="1" fill="hold">
                                          <p:stCondLst>
                                            <p:cond delay="0"/>
                                          </p:stCondLst>
                                        </p:cTn>
                                        <p:tgtEl>
                                          <p:spTgt spid="18917"/>
                                        </p:tgtEl>
                                        <p:attrNameLst>
                                          <p:attrName>style.visibility</p:attrName>
                                        </p:attrNameLst>
                                      </p:cBhvr>
                                      <p:to>
                                        <p:strVal val="visible"/>
                                      </p:to>
                                    </p:set>
                                    <p:animEffect transition="in" filter="wipe(left)">
                                      <p:cBhvr>
                                        <p:cTn id="196" dur="500"/>
                                        <p:tgtEl>
                                          <p:spTgt spid="18917"/>
                                        </p:tgtEl>
                                      </p:cBhvr>
                                    </p:animEffect>
                                  </p:childTnLst>
                                </p:cTn>
                              </p:par>
                            </p:childTnLst>
                          </p:cTn>
                        </p:par>
                        <p:par>
                          <p:cTn id="197" fill="hold">
                            <p:stCondLst>
                              <p:cond delay="500"/>
                            </p:stCondLst>
                            <p:childTnLst>
                              <p:par>
                                <p:cTn id="198" presetID="22" presetClass="entr" presetSubtype="8" fill="hold" grpId="0" nodeType="afterEffect">
                                  <p:stCondLst>
                                    <p:cond delay="0"/>
                                  </p:stCondLst>
                                  <p:childTnLst>
                                    <p:set>
                                      <p:cBhvr>
                                        <p:cTn id="199" dur="1" fill="hold">
                                          <p:stCondLst>
                                            <p:cond delay="0"/>
                                          </p:stCondLst>
                                        </p:cTn>
                                        <p:tgtEl>
                                          <p:spTgt spid="18918"/>
                                        </p:tgtEl>
                                        <p:attrNameLst>
                                          <p:attrName>style.visibility</p:attrName>
                                        </p:attrNameLst>
                                      </p:cBhvr>
                                      <p:to>
                                        <p:strVal val="visible"/>
                                      </p:to>
                                    </p:set>
                                    <p:animEffect transition="in" filter="wipe(left)">
                                      <p:cBhvr>
                                        <p:cTn id="200" dur="500"/>
                                        <p:tgtEl>
                                          <p:spTgt spid="18918"/>
                                        </p:tgtEl>
                                      </p:cBhvr>
                                    </p:animEffect>
                                  </p:childTnLst>
                                </p:cTn>
                              </p:par>
                            </p:childTnLst>
                          </p:cTn>
                        </p:par>
                      </p:childTnLst>
                    </p:cTn>
                  </p:par>
                  <p:par>
                    <p:cTn id="201" fill="hold">
                      <p:stCondLst>
                        <p:cond delay="indefinite"/>
                      </p:stCondLst>
                      <p:childTnLst>
                        <p:par>
                          <p:cTn id="202" fill="hold">
                            <p:stCondLst>
                              <p:cond delay="0"/>
                            </p:stCondLst>
                            <p:childTnLst>
                              <p:par>
                                <p:cTn id="203" presetID="17" presetClass="entr" presetSubtype="10" fill="hold" grpId="0" nodeType="clickEffect">
                                  <p:stCondLst>
                                    <p:cond delay="0"/>
                                  </p:stCondLst>
                                  <p:childTnLst>
                                    <p:set>
                                      <p:cBhvr>
                                        <p:cTn id="204" dur="1" fill="hold">
                                          <p:stCondLst>
                                            <p:cond delay="0"/>
                                          </p:stCondLst>
                                        </p:cTn>
                                        <p:tgtEl>
                                          <p:spTgt spid="18924"/>
                                        </p:tgtEl>
                                        <p:attrNameLst>
                                          <p:attrName>style.visibility</p:attrName>
                                        </p:attrNameLst>
                                      </p:cBhvr>
                                      <p:to>
                                        <p:strVal val="visible"/>
                                      </p:to>
                                    </p:set>
                                    <p:anim calcmode="lin" valueType="num">
                                      <p:cBhvr>
                                        <p:cTn id="205" dur="500" fill="hold"/>
                                        <p:tgtEl>
                                          <p:spTgt spid="18924"/>
                                        </p:tgtEl>
                                        <p:attrNameLst>
                                          <p:attrName>ppt_w</p:attrName>
                                        </p:attrNameLst>
                                      </p:cBhvr>
                                      <p:tavLst>
                                        <p:tav tm="0">
                                          <p:val>
                                            <p:fltVal val="0.000000"/>
                                          </p:val>
                                        </p:tav>
                                        <p:tav tm="100000">
                                          <p:val>
                                            <p:strVal val="#ppt_w"/>
                                          </p:val>
                                        </p:tav>
                                      </p:tavLst>
                                    </p:anim>
                                    <p:anim calcmode="lin" valueType="num">
                                      <p:cBhvr>
                                        <p:cTn id="206" dur="500" fill="hold"/>
                                        <p:tgtEl>
                                          <p:spTgt spid="18924"/>
                                        </p:tgtEl>
                                        <p:attrNameLst>
                                          <p:attrName>ppt_h</p:attrName>
                                        </p:attrNameLst>
                                      </p:cBhvr>
                                      <p:tavLst>
                                        <p:tav tm="0">
                                          <p:val>
                                            <p:strVal val="#ppt_h"/>
                                          </p:val>
                                        </p:tav>
                                        <p:tav tm="100000">
                                          <p:val>
                                            <p:strVal val="#ppt_h"/>
                                          </p:val>
                                        </p:tav>
                                      </p:tavLst>
                                    </p:anim>
                                  </p:childTnLst>
                                </p:cTn>
                              </p:par>
                            </p:childTnLst>
                          </p:cTn>
                        </p:par>
                      </p:childTnLst>
                    </p:cTn>
                  </p:par>
                  <p:par>
                    <p:cTn id="207" fill="hold">
                      <p:stCondLst>
                        <p:cond delay="indefinite"/>
                      </p:stCondLst>
                      <p:childTnLst>
                        <p:par>
                          <p:cTn id="208" fill="hold">
                            <p:stCondLst>
                              <p:cond delay="0"/>
                            </p:stCondLst>
                            <p:childTnLst>
                              <p:par>
                                <p:cTn id="209" presetID="17" presetClass="entr" presetSubtype="10" fill="hold" grpId="0" nodeType="clickEffect">
                                  <p:stCondLst>
                                    <p:cond delay="0"/>
                                  </p:stCondLst>
                                  <p:childTnLst>
                                    <p:set>
                                      <p:cBhvr>
                                        <p:cTn id="210" dur="1" fill="hold">
                                          <p:stCondLst>
                                            <p:cond delay="0"/>
                                          </p:stCondLst>
                                        </p:cTn>
                                        <p:tgtEl>
                                          <p:spTgt spid="18925"/>
                                        </p:tgtEl>
                                        <p:attrNameLst>
                                          <p:attrName>style.visibility</p:attrName>
                                        </p:attrNameLst>
                                      </p:cBhvr>
                                      <p:to>
                                        <p:strVal val="visible"/>
                                      </p:to>
                                    </p:set>
                                    <p:anim calcmode="lin" valueType="num">
                                      <p:cBhvr>
                                        <p:cTn id="211" dur="500" fill="hold"/>
                                        <p:tgtEl>
                                          <p:spTgt spid="18925"/>
                                        </p:tgtEl>
                                        <p:attrNameLst>
                                          <p:attrName>ppt_w</p:attrName>
                                        </p:attrNameLst>
                                      </p:cBhvr>
                                      <p:tavLst>
                                        <p:tav tm="0">
                                          <p:val>
                                            <p:fltVal val="0.000000"/>
                                          </p:val>
                                        </p:tav>
                                        <p:tav tm="100000">
                                          <p:val>
                                            <p:strVal val="#ppt_w"/>
                                          </p:val>
                                        </p:tav>
                                      </p:tavLst>
                                    </p:anim>
                                    <p:anim calcmode="lin" valueType="num">
                                      <p:cBhvr>
                                        <p:cTn id="212" dur="500" fill="hold"/>
                                        <p:tgtEl>
                                          <p:spTgt spid="18925"/>
                                        </p:tgtEl>
                                        <p:attrNameLst>
                                          <p:attrName>ppt_h</p:attrName>
                                        </p:attrNameLst>
                                      </p:cBhvr>
                                      <p:tavLst>
                                        <p:tav tm="0">
                                          <p:val>
                                            <p:strVal val="#ppt_h"/>
                                          </p:val>
                                        </p:tav>
                                        <p:tav tm="100000">
                                          <p:val>
                                            <p:strVal val="#ppt_h"/>
                                          </p:val>
                                        </p:tav>
                                      </p:tavLst>
                                    </p:anim>
                                  </p:childTnLst>
                                </p:cTn>
                              </p:par>
                            </p:childTnLst>
                          </p:cTn>
                        </p:par>
                      </p:childTnLst>
                    </p:cTn>
                  </p:par>
                  <p:par>
                    <p:cTn id="213" fill="hold">
                      <p:stCondLst>
                        <p:cond delay="indefinite"/>
                      </p:stCondLst>
                      <p:childTnLst>
                        <p:par>
                          <p:cTn id="214" fill="hold">
                            <p:stCondLst>
                              <p:cond delay="0"/>
                            </p:stCondLst>
                            <p:childTnLst>
                              <p:par>
                                <p:cTn id="215" presetID="17" presetClass="entr" presetSubtype="10" fill="hold" grpId="0" nodeType="clickEffect">
                                  <p:stCondLst>
                                    <p:cond delay="0"/>
                                  </p:stCondLst>
                                  <p:childTnLst>
                                    <p:set>
                                      <p:cBhvr>
                                        <p:cTn id="216" dur="1" fill="hold">
                                          <p:stCondLst>
                                            <p:cond delay="0"/>
                                          </p:stCondLst>
                                        </p:cTn>
                                        <p:tgtEl>
                                          <p:spTgt spid="18926"/>
                                        </p:tgtEl>
                                        <p:attrNameLst>
                                          <p:attrName>style.visibility</p:attrName>
                                        </p:attrNameLst>
                                      </p:cBhvr>
                                      <p:to>
                                        <p:strVal val="visible"/>
                                      </p:to>
                                    </p:set>
                                    <p:anim calcmode="lin" valueType="num">
                                      <p:cBhvr>
                                        <p:cTn id="217" dur="500" fill="hold"/>
                                        <p:tgtEl>
                                          <p:spTgt spid="18926"/>
                                        </p:tgtEl>
                                        <p:attrNameLst>
                                          <p:attrName>ppt_w</p:attrName>
                                        </p:attrNameLst>
                                      </p:cBhvr>
                                      <p:tavLst>
                                        <p:tav tm="0">
                                          <p:val>
                                            <p:fltVal val="0.000000"/>
                                          </p:val>
                                        </p:tav>
                                        <p:tav tm="100000">
                                          <p:val>
                                            <p:strVal val="#ppt_w"/>
                                          </p:val>
                                        </p:tav>
                                      </p:tavLst>
                                    </p:anim>
                                    <p:anim calcmode="lin" valueType="num">
                                      <p:cBhvr>
                                        <p:cTn id="218" dur="500" fill="hold"/>
                                        <p:tgtEl>
                                          <p:spTgt spid="18926"/>
                                        </p:tgtEl>
                                        <p:attrNameLst>
                                          <p:attrName>ppt_h</p:attrName>
                                        </p:attrNameLst>
                                      </p:cBhvr>
                                      <p:tavLst>
                                        <p:tav tm="0">
                                          <p:val>
                                            <p:strVal val="#ppt_h"/>
                                          </p:val>
                                        </p:tav>
                                        <p:tav tm="100000">
                                          <p:val>
                                            <p:strVal val="#ppt_h"/>
                                          </p:val>
                                        </p:tav>
                                      </p:tavLst>
                                    </p:anim>
                                  </p:childTnLst>
                                </p:cTn>
                              </p:par>
                            </p:childTnLst>
                          </p:cTn>
                        </p:par>
                      </p:childTnLst>
                    </p:cTn>
                  </p:par>
                  <p:par>
                    <p:cTn id="219" fill="hold">
                      <p:stCondLst>
                        <p:cond delay="indefinite"/>
                      </p:stCondLst>
                      <p:childTnLst>
                        <p:par>
                          <p:cTn id="220" fill="hold">
                            <p:stCondLst>
                              <p:cond delay="0"/>
                            </p:stCondLst>
                            <p:childTnLst>
                              <p:par>
                                <p:cTn id="221" presetID="17" presetClass="entr" presetSubtype="10" fill="hold" grpId="0" nodeType="clickEffect">
                                  <p:stCondLst>
                                    <p:cond delay="0"/>
                                  </p:stCondLst>
                                  <p:childTnLst>
                                    <p:set>
                                      <p:cBhvr>
                                        <p:cTn id="222" dur="1" fill="hold">
                                          <p:stCondLst>
                                            <p:cond delay="0"/>
                                          </p:stCondLst>
                                        </p:cTn>
                                        <p:tgtEl>
                                          <p:spTgt spid="18927"/>
                                        </p:tgtEl>
                                        <p:attrNameLst>
                                          <p:attrName>style.visibility</p:attrName>
                                        </p:attrNameLst>
                                      </p:cBhvr>
                                      <p:to>
                                        <p:strVal val="visible"/>
                                      </p:to>
                                    </p:set>
                                    <p:anim calcmode="lin" valueType="num">
                                      <p:cBhvr>
                                        <p:cTn id="223" dur="500" fill="hold"/>
                                        <p:tgtEl>
                                          <p:spTgt spid="18927"/>
                                        </p:tgtEl>
                                        <p:attrNameLst>
                                          <p:attrName>ppt_w</p:attrName>
                                        </p:attrNameLst>
                                      </p:cBhvr>
                                      <p:tavLst>
                                        <p:tav tm="0">
                                          <p:val>
                                            <p:fltVal val="0.000000"/>
                                          </p:val>
                                        </p:tav>
                                        <p:tav tm="100000">
                                          <p:val>
                                            <p:strVal val="#ppt_w"/>
                                          </p:val>
                                        </p:tav>
                                      </p:tavLst>
                                    </p:anim>
                                    <p:anim calcmode="lin" valueType="num">
                                      <p:cBhvr>
                                        <p:cTn id="224" dur="500" fill="hold"/>
                                        <p:tgtEl>
                                          <p:spTgt spid="18927"/>
                                        </p:tgtEl>
                                        <p:attrNameLst>
                                          <p:attrName>ppt_h</p:attrName>
                                        </p:attrNameLst>
                                      </p:cBhvr>
                                      <p:tavLst>
                                        <p:tav tm="0">
                                          <p:val>
                                            <p:strVal val="#ppt_h"/>
                                          </p:val>
                                        </p:tav>
                                        <p:tav tm="100000">
                                          <p:val>
                                            <p:strVal val="#ppt_h"/>
                                          </p:val>
                                        </p:tav>
                                      </p:tavLst>
                                    </p:anim>
                                  </p:childTnLst>
                                </p:cTn>
                              </p:par>
                            </p:childTnLst>
                          </p:cTn>
                        </p:par>
                      </p:childTnLst>
                    </p:cTn>
                  </p:par>
                  <p:par>
                    <p:cTn id="225" fill="hold">
                      <p:stCondLst>
                        <p:cond delay="indefinite"/>
                      </p:stCondLst>
                      <p:childTnLst>
                        <p:par>
                          <p:cTn id="226" fill="hold">
                            <p:stCondLst>
                              <p:cond delay="0"/>
                            </p:stCondLst>
                            <p:childTnLst>
                              <p:par>
                                <p:cTn id="227" presetID="22" presetClass="entr" presetSubtype="1" fill="hold" grpId="0" nodeType="clickEffect">
                                  <p:stCondLst>
                                    <p:cond delay="0"/>
                                  </p:stCondLst>
                                  <p:childTnLst>
                                    <p:set>
                                      <p:cBhvr>
                                        <p:cTn id="228" dur="1" fill="hold">
                                          <p:stCondLst>
                                            <p:cond delay="0"/>
                                          </p:stCondLst>
                                        </p:cTn>
                                        <p:tgtEl>
                                          <p:spTgt spid="18928"/>
                                        </p:tgtEl>
                                        <p:attrNameLst>
                                          <p:attrName>style.visibility</p:attrName>
                                        </p:attrNameLst>
                                      </p:cBhvr>
                                      <p:to>
                                        <p:strVal val="visible"/>
                                      </p:to>
                                    </p:set>
                                    <p:animEffect transition="in" filter="wipe(up)">
                                      <p:cBhvr>
                                        <p:cTn id="229" dur="500"/>
                                        <p:tgtEl>
                                          <p:spTgt spid="18928"/>
                                        </p:tgtEl>
                                      </p:cBhvr>
                                    </p:animEffect>
                                  </p:childTnLst>
                                </p:cTn>
                              </p:par>
                            </p:childTnLst>
                          </p:cTn>
                        </p:par>
                      </p:childTnLst>
                    </p:cTn>
                  </p:par>
                  <p:par>
                    <p:cTn id="230" fill="hold">
                      <p:stCondLst>
                        <p:cond delay="indefinite"/>
                      </p:stCondLst>
                      <p:childTnLst>
                        <p:par>
                          <p:cTn id="231" fill="hold">
                            <p:stCondLst>
                              <p:cond delay="0"/>
                            </p:stCondLst>
                            <p:childTnLst>
                              <p:par>
                                <p:cTn id="232" presetID="22" presetClass="entr" presetSubtype="8" fill="hold" grpId="0" nodeType="clickEffect">
                                  <p:stCondLst>
                                    <p:cond delay="0"/>
                                  </p:stCondLst>
                                  <p:childTnLst>
                                    <p:set>
                                      <p:cBhvr>
                                        <p:cTn id="233" dur="1" fill="hold">
                                          <p:stCondLst>
                                            <p:cond delay="0"/>
                                          </p:stCondLst>
                                        </p:cTn>
                                        <p:tgtEl>
                                          <p:spTgt spid="18930"/>
                                        </p:tgtEl>
                                        <p:attrNameLst>
                                          <p:attrName>style.visibility</p:attrName>
                                        </p:attrNameLst>
                                      </p:cBhvr>
                                      <p:to>
                                        <p:strVal val="visible"/>
                                      </p:to>
                                    </p:set>
                                    <p:animEffect transition="in" filter="wipe(left)">
                                      <p:cBhvr>
                                        <p:cTn id="234" dur="500"/>
                                        <p:tgtEl>
                                          <p:spTgt spid="18930"/>
                                        </p:tgtEl>
                                      </p:cBhvr>
                                    </p:animEffect>
                                  </p:childTnLst>
                                </p:cTn>
                              </p:par>
                            </p:childTnLst>
                          </p:cTn>
                        </p:par>
                        <p:par>
                          <p:cTn id="235" fill="hold">
                            <p:stCondLst>
                              <p:cond delay="500"/>
                            </p:stCondLst>
                            <p:childTnLst>
                              <p:par>
                                <p:cTn id="236" presetID="22" presetClass="entr" presetSubtype="8" fill="hold" nodeType="afterEffect">
                                  <p:stCondLst>
                                    <p:cond delay="0"/>
                                  </p:stCondLst>
                                  <p:childTnLst>
                                    <p:set>
                                      <p:cBhvr>
                                        <p:cTn id="237" dur="1" fill="hold">
                                          <p:stCondLst>
                                            <p:cond delay="0"/>
                                          </p:stCondLst>
                                        </p:cTn>
                                        <p:tgtEl>
                                          <p:spTgt spid="18932"/>
                                        </p:tgtEl>
                                        <p:attrNameLst>
                                          <p:attrName>style.visibility</p:attrName>
                                        </p:attrNameLst>
                                      </p:cBhvr>
                                      <p:to>
                                        <p:strVal val="visible"/>
                                      </p:to>
                                    </p:set>
                                    <p:animEffect transition="in" filter="wipe(left)">
                                      <p:cBhvr>
                                        <p:cTn id="238" dur="500"/>
                                        <p:tgtEl>
                                          <p:spTgt spid="18932"/>
                                        </p:tgtEl>
                                      </p:cBhvr>
                                    </p:animEffect>
                                  </p:childTnLst>
                                </p:cTn>
                              </p:par>
                            </p:childTnLst>
                          </p:cTn>
                        </p:par>
                      </p:childTnLst>
                    </p:cTn>
                  </p:par>
                  <p:par>
                    <p:cTn id="239" fill="hold">
                      <p:stCondLst>
                        <p:cond delay="indefinite"/>
                      </p:stCondLst>
                      <p:childTnLst>
                        <p:par>
                          <p:cTn id="240" fill="hold">
                            <p:stCondLst>
                              <p:cond delay="0"/>
                            </p:stCondLst>
                            <p:childTnLst>
                              <p:par>
                                <p:cTn id="241" presetID="22" presetClass="entr" presetSubtype="8" fill="hold" grpId="0" nodeType="clickEffect">
                                  <p:stCondLst>
                                    <p:cond delay="0"/>
                                  </p:stCondLst>
                                  <p:childTnLst>
                                    <p:set>
                                      <p:cBhvr>
                                        <p:cTn id="242" dur="1" fill="hold">
                                          <p:stCondLst>
                                            <p:cond delay="0"/>
                                          </p:stCondLst>
                                        </p:cTn>
                                        <p:tgtEl>
                                          <p:spTgt spid="18933"/>
                                        </p:tgtEl>
                                        <p:attrNameLst>
                                          <p:attrName>style.visibility</p:attrName>
                                        </p:attrNameLst>
                                      </p:cBhvr>
                                      <p:to>
                                        <p:strVal val="visible"/>
                                      </p:to>
                                    </p:set>
                                    <p:animEffect transition="in" filter="wipe(left)">
                                      <p:cBhvr>
                                        <p:cTn id="243" dur="500"/>
                                        <p:tgtEl>
                                          <p:spTgt spid="18933"/>
                                        </p:tgtEl>
                                      </p:cBhvr>
                                    </p:animEffect>
                                  </p:childTnLst>
                                </p:cTn>
                              </p:par>
                            </p:childTnLst>
                          </p:cTn>
                        </p:par>
                      </p:childTnLst>
                    </p:cTn>
                  </p:par>
                  <p:par>
                    <p:cTn id="244" fill="hold">
                      <p:stCondLst>
                        <p:cond delay="indefinite"/>
                      </p:stCondLst>
                      <p:childTnLst>
                        <p:par>
                          <p:cTn id="245" fill="hold">
                            <p:stCondLst>
                              <p:cond delay="0"/>
                            </p:stCondLst>
                            <p:childTnLst>
                              <p:par>
                                <p:cTn id="246" presetID="22" presetClass="entr" presetSubtype="8" fill="hold" grpId="0" nodeType="clickEffect">
                                  <p:stCondLst>
                                    <p:cond delay="0"/>
                                  </p:stCondLst>
                                  <p:childTnLst>
                                    <p:set>
                                      <p:cBhvr>
                                        <p:cTn id="247" dur="1" fill="hold">
                                          <p:stCondLst>
                                            <p:cond delay="0"/>
                                          </p:stCondLst>
                                        </p:cTn>
                                        <p:tgtEl>
                                          <p:spTgt spid="18934"/>
                                        </p:tgtEl>
                                        <p:attrNameLst>
                                          <p:attrName>style.visibility</p:attrName>
                                        </p:attrNameLst>
                                      </p:cBhvr>
                                      <p:to>
                                        <p:strVal val="visible"/>
                                      </p:to>
                                    </p:set>
                                    <p:animEffect transition="in" filter="wipe(left)">
                                      <p:cBhvr>
                                        <p:cTn id="248" dur="500"/>
                                        <p:tgtEl>
                                          <p:spTgt spid="18934"/>
                                        </p:tgtEl>
                                      </p:cBhvr>
                                    </p:animEffect>
                                  </p:childTnLst>
                                </p:cTn>
                              </p:par>
                            </p:childTnLst>
                          </p:cTn>
                        </p:par>
                      </p:childTnLst>
                    </p:cTn>
                  </p:par>
                  <p:par>
                    <p:cTn id="249" fill="hold">
                      <p:stCondLst>
                        <p:cond delay="indefinite"/>
                      </p:stCondLst>
                      <p:childTnLst>
                        <p:par>
                          <p:cTn id="250" fill="hold">
                            <p:stCondLst>
                              <p:cond delay="0"/>
                            </p:stCondLst>
                            <p:childTnLst>
                              <p:par>
                                <p:cTn id="251" presetID="22" presetClass="entr" presetSubtype="8" fill="hold" grpId="0" nodeType="clickEffect">
                                  <p:stCondLst>
                                    <p:cond delay="0"/>
                                  </p:stCondLst>
                                  <p:childTnLst>
                                    <p:set>
                                      <p:cBhvr>
                                        <p:cTn id="252" dur="1" fill="hold">
                                          <p:stCondLst>
                                            <p:cond delay="0"/>
                                          </p:stCondLst>
                                        </p:cTn>
                                        <p:tgtEl>
                                          <p:spTgt spid="18935"/>
                                        </p:tgtEl>
                                        <p:attrNameLst>
                                          <p:attrName>style.visibility</p:attrName>
                                        </p:attrNameLst>
                                      </p:cBhvr>
                                      <p:to>
                                        <p:strVal val="visible"/>
                                      </p:to>
                                    </p:set>
                                    <p:animEffect transition="in" filter="wipe(left)">
                                      <p:cBhvr>
                                        <p:cTn id="253" dur="500"/>
                                        <p:tgtEl>
                                          <p:spTgt spid="18935"/>
                                        </p:tgtEl>
                                      </p:cBhvr>
                                    </p:animEffect>
                                  </p:childTnLst>
                                </p:cTn>
                              </p:par>
                            </p:childTnLst>
                          </p:cTn>
                        </p:par>
                      </p:childTnLst>
                    </p:cTn>
                  </p:par>
                  <p:par>
                    <p:cTn id="254" fill="hold">
                      <p:stCondLst>
                        <p:cond delay="indefinite"/>
                      </p:stCondLst>
                      <p:childTnLst>
                        <p:par>
                          <p:cTn id="255" fill="hold">
                            <p:stCondLst>
                              <p:cond delay="0"/>
                            </p:stCondLst>
                            <p:childTnLst>
                              <p:par>
                                <p:cTn id="256" presetID="22" presetClass="entr" presetSubtype="1" fill="hold" grpId="0" nodeType="clickEffect">
                                  <p:stCondLst>
                                    <p:cond delay="0"/>
                                  </p:stCondLst>
                                  <p:childTnLst>
                                    <p:set>
                                      <p:cBhvr>
                                        <p:cTn id="257" dur="1" fill="hold">
                                          <p:stCondLst>
                                            <p:cond delay="0"/>
                                          </p:stCondLst>
                                        </p:cTn>
                                        <p:tgtEl>
                                          <p:spTgt spid="18937"/>
                                        </p:tgtEl>
                                        <p:attrNameLst>
                                          <p:attrName>style.visibility</p:attrName>
                                        </p:attrNameLst>
                                      </p:cBhvr>
                                      <p:to>
                                        <p:strVal val="visible"/>
                                      </p:to>
                                    </p:set>
                                    <p:animEffect transition="in" filter="wipe(up)">
                                      <p:cBhvr>
                                        <p:cTn id="258" dur="500"/>
                                        <p:tgtEl>
                                          <p:spTgt spid="18937"/>
                                        </p:tgtEl>
                                      </p:cBhvr>
                                    </p:animEffect>
                                  </p:childTnLst>
                                </p:cTn>
                              </p:par>
                            </p:childTnLst>
                          </p:cTn>
                        </p:par>
                        <p:par>
                          <p:cTn id="259" fill="hold">
                            <p:stCondLst>
                              <p:cond delay="500"/>
                            </p:stCondLst>
                            <p:childTnLst>
                              <p:par>
                                <p:cTn id="260" presetID="22" presetClass="entr" presetSubtype="1" fill="hold" grpId="0" nodeType="afterEffect">
                                  <p:stCondLst>
                                    <p:cond delay="0"/>
                                  </p:stCondLst>
                                  <p:childTnLst>
                                    <p:set>
                                      <p:cBhvr>
                                        <p:cTn id="261" dur="1" fill="hold">
                                          <p:stCondLst>
                                            <p:cond delay="0"/>
                                          </p:stCondLst>
                                        </p:cTn>
                                        <p:tgtEl>
                                          <p:spTgt spid="18936"/>
                                        </p:tgtEl>
                                        <p:attrNameLst>
                                          <p:attrName>style.visibility</p:attrName>
                                        </p:attrNameLst>
                                      </p:cBhvr>
                                      <p:to>
                                        <p:strVal val="visible"/>
                                      </p:to>
                                    </p:set>
                                    <p:animEffect transition="in" filter="wipe(up)">
                                      <p:cBhvr>
                                        <p:cTn id="262" dur="500"/>
                                        <p:tgtEl>
                                          <p:spTgt spid="18936"/>
                                        </p:tgtEl>
                                      </p:cBhvr>
                                    </p:animEffect>
                                  </p:childTnLst>
                                </p:cTn>
                              </p:par>
                            </p:childTnLst>
                          </p:cTn>
                        </p:par>
                      </p:childTnLst>
                    </p:cTn>
                  </p:par>
                  <p:par>
                    <p:cTn id="263" fill="hold">
                      <p:stCondLst>
                        <p:cond delay="indefinite"/>
                      </p:stCondLst>
                      <p:childTnLst>
                        <p:par>
                          <p:cTn id="264" fill="hold">
                            <p:stCondLst>
                              <p:cond delay="0"/>
                            </p:stCondLst>
                            <p:childTnLst>
                              <p:par>
                                <p:cTn id="265" presetID="22" presetClass="entr" presetSubtype="8" fill="hold" grpId="0" nodeType="clickEffect">
                                  <p:stCondLst>
                                    <p:cond delay="0"/>
                                  </p:stCondLst>
                                  <p:childTnLst>
                                    <p:set>
                                      <p:cBhvr>
                                        <p:cTn id="266" dur="1" fill="hold">
                                          <p:stCondLst>
                                            <p:cond delay="0"/>
                                          </p:stCondLst>
                                        </p:cTn>
                                        <p:tgtEl>
                                          <p:spTgt spid="18938"/>
                                        </p:tgtEl>
                                        <p:attrNameLst>
                                          <p:attrName>style.visibility</p:attrName>
                                        </p:attrNameLst>
                                      </p:cBhvr>
                                      <p:to>
                                        <p:strVal val="visible"/>
                                      </p:to>
                                    </p:set>
                                    <p:animEffect transition="in" filter="wipe(left)">
                                      <p:cBhvr>
                                        <p:cTn id="267" dur="500"/>
                                        <p:tgtEl>
                                          <p:spTgt spid="18938"/>
                                        </p:tgtEl>
                                      </p:cBhvr>
                                    </p:animEffect>
                                  </p:childTnLst>
                                  <p:subTnLst>
                                    <p:audio>
                                      <p:cMediaNode>
                                        <p:cTn display="0" masterRel="sameClick">
                                          <p:stCondLst>
                                            <p:cond evt="begin" delay="0">
                                              <p:tn val="265"/>
                                            </p:cond>
                                          </p:stCondLst>
                                          <p:endCondLst>
                                            <p:cond evt="onStopAudio" delay="0">
                                              <p:tgtEl>
                                                <p:sldTgt/>
                                              </p:tgtEl>
                                            </p:cond>
                                          </p:endCondLst>
                                        </p:cTn>
                                        <p:tgtEl>
                                          <p:sndTgt r:embed="rId3" name="chimes.wav"/>
                                        </p:tgtEl>
                                      </p:cMediaNode>
                                    </p:audio>
                                  </p:subTnLst>
                                </p:cTn>
                              </p:par>
                            </p:childTnLst>
                          </p:cTn>
                        </p:par>
                      </p:childTnLst>
                    </p:cTn>
                  </p:par>
                  <p:par>
                    <p:cTn id="268" fill="hold">
                      <p:stCondLst>
                        <p:cond delay="indefinite"/>
                      </p:stCondLst>
                      <p:childTnLst>
                        <p:par>
                          <p:cTn id="269" fill="hold">
                            <p:stCondLst>
                              <p:cond delay="0"/>
                            </p:stCondLst>
                            <p:childTnLst>
                              <p:par>
                                <p:cTn id="270" presetID="22" presetClass="entr" presetSubtype="8" fill="hold" grpId="0" nodeType="clickEffect">
                                  <p:stCondLst>
                                    <p:cond delay="0"/>
                                  </p:stCondLst>
                                  <p:childTnLst>
                                    <p:set>
                                      <p:cBhvr>
                                        <p:cTn id="271" dur="1" fill="hold">
                                          <p:stCondLst>
                                            <p:cond delay="0"/>
                                          </p:stCondLst>
                                        </p:cTn>
                                        <p:tgtEl>
                                          <p:spTgt spid="18939"/>
                                        </p:tgtEl>
                                        <p:attrNameLst>
                                          <p:attrName>style.visibility</p:attrName>
                                        </p:attrNameLst>
                                      </p:cBhvr>
                                      <p:to>
                                        <p:strVal val="visible"/>
                                      </p:to>
                                    </p:set>
                                    <p:animEffect transition="in" filter="wipe(left)">
                                      <p:cBhvr>
                                        <p:cTn id="272" dur="500"/>
                                        <p:tgtEl>
                                          <p:spTgt spid="18939"/>
                                        </p:tgtEl>
                                      </p:cBhvr>
                                    </p:animEffect>
                                  </p:childTnLst>
                                  <p:subTnLst>
                                    <p:audio>
                                      <p:cMediaNode>
                                        <p:cTn display="0" masterRel="sameClick">
                                          <p:stCondLst>
                                            <p:cond evt="begin" delay="0">
                                              <p:tn val="270"/>
                                            </p:cond>
                                          </p:stCondLst>
                                          <p:endCondLst>
                                            <p:cond evt="onStopAudio" delay="0">
                                              <p:tgtEl>
                                                <p:sldTgt/>
                                              </p:tgtEl>
                                            </p:cond>
                                          </p:endCondLst>
                                        </p:cTn>
                                        <p:tgtEl>
                                          <p:sndTgt r:embed="rId3" name="chimes.wav"/>
                                        </p:tgtEl>
                                      </p:cMediaNode>
                                    </p:audio>
                                  </p:subTnLst>
                                </p:cTn>
                              </p:par>
                            </p:childTnLst>
                          </p:cTn>
                        </p:par>
                      </p:childTnLst>
                    </p:cTn>
                  </p:par>
                  <p:par>
                    <p:cTn id="273" fill="hold">
                      <p:stCondLst>
                        <p:cond delay="indefinite"/>
                      </p:stCondLst>
                      <p:childTnLst>
                        <p:par>
                          <p:cTn id="274" fill="hold">
                            <p:stCondLst>
                              <p:cond delay="0"/>
                            </p:stCondLst>
                            <p:childTnLst>
                              <p:par>
                                <p:cTn id="275" presetID="22" presetClass="entr" presetSubtype="8" fill="hold" grpId="0" nodeType="clickEffect">
                                  <p:stCondLst>
                                    <p:cond delay="0"/>
                                  </p:stCondLst>
                                  <p:childTnLst>
                                    <p:set>
                                      <p:cBhvr>
                                        <p:cTn id="276" dur="1" fill="hold">
                                          <p:stCondLst>
                                            <p:cond delay="0"/>
                                          </p:stCondLst>
                                        </p:cTn>
                                        <p:tgtEl>
                                          <p:spTgt spid="18940"/>
                                        </p:tgtEl>
                                        <p:attrNameLst>
                                          <p:attrName>style.visibility</p:attrName>
                                        </p:attrNameLst>
                                      </p:cBhvr>
                                      <p:to>
                                        <p:strVal val="visible"/>
                                      </p:to>
                                    </p:set>
                                    <p:animEffect transition="in" filter="wipe(left)">
                                      <p:cBhvr>
                                        <p:cTn id="277" dur="500"/>
                                        <p:tgtEl>
                                          <p:spTgt spid="189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19" grpId="0"/>
      <p:bldP spid="18913" grpId="0"/>
      <p:bldP spid="18912" grpId="0"/>
      <p:bldP spid="18915" grpId="0" animBg="1"/>
      <p:bldP spid="18823" grpId="0"/>
      <p:bldP spid="18825" grpId="0"/>
      <p:bldP spid="18853" grpId="0"/>
      <p:bldP spid="18854" grpId="0" animBg="1"/>
      <p:bldP spid="18855" grpId="0" animBg="1"/>
      <p:bldP spid="18856" grpId="0"/>
      <p:bldP spid="18857" grpId="0"/>
      <p:bldP spid="18882" grpId="0"/>
      <p:bldP spid="18887" grpId="0"/>
      <p:bldP spid="18892" grpId="0"/>
      <p:bldP spid="18897" grpId="0"/>
      <p:bldP spid="18901" grpId="0"/>
      <p:bldP spid="18902" grpId="0" animBg="1"/>
      <p:bldP spid="18904" grpId="0" animBg="1"/>
      <p:bldP spid="18905" grpId="0" animBg="1"/>
      <p:bldP spid="18906" grpId="0" animBg="1"/>
      <p:bldP spid="18907" grpId="0" animBg="1"/>
      <p:bldP spid="18908" grpId="0" animBg="1"/>
      <p:bldP spid="18909" grpId="0" animBg="1"/>
      <p:bldP spid="18910" grpId="0"/>
      <p:bldP spid="18903" grpId="0" animBg="1"/>
      <p:bldP spid="18911" grpId="0" animBg="1"/>
      <p:bldP spid="18914" grpId="0"/>
      <p:bldP spid="18916" grpId="0"/>
      <p:bldP spid="18917" grpId="0" animBg="1"/>
      <p:bldP spid="18918" grpId="0"/>
      <p:bldP spid="18920" grpId="0"/>
      <p:bldP spid="18921" grpId="0"/>
      <p:bldP spid="18922" grpId="0"/>
      <p:bldP spid="18924" grpId="0"/>
      <p:bldP spid="18925" grpId="0"/>
      <p:bldP spid="18926" grpId="0"/>
      <p:bldP spid="18927" grpId="0"/>
      <p:bldP spid="18928" grpId="0" animBg="1"/>
      <p:bldP spid="18930" grpId="0"/>
      <p:bldP spid="18933" grpId="0"/>
      <p:bldP spid="18934" grpId="0"/>
      <p:bldP spid="18935" grpId="0"/>
      <p:bldP spid="18936" grpId="0"/>
      <p:bldP spid="18937" grpId="0" animBg="1"/>
      <p:bldP spid="18938" grpId="0"/>
      <p:bldP spid="18939" grpId="0"/>
      <p:bldP spid="18940"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EBFA">
                <a:alpha val="100000"/>
              </a:srgbClr>
            </a:gs>
            <a:gs pos="30000">
              <a:srgbClr val="C4D6EB">
                <a:alpha val="100000"/>
              </a:srgbClr>
            </a:gs>
            <a:gs pos="60001">
              <a:srgbClr val="85C2FF">
                <a:alpha val="100000"/>
              </a:srgbClr>
            </a:gs>
            <a:gs pos="100000">
              <a:srgbClr val="5E9EFF">
                <a:alpha val="100000"/>
              </a:srgbClr>
            </a:gs>
          </a:gsLst>
          <a:lin ang="0" scaled="1"/>
          <a:tileRect/>
        </a:gradFill>
        <a:effectLst/>
      </p:bgPr>
    </p:bg>
    <p:spTree>
      <p:nvGrpSpPr>
        <p:cNvPr id="1" name=""/>
        <p:cNvGrpSpPr/>
        <p:nvPr/>
      </p:nvGrpSpPr>
      <p:grpSpPr/>
      <p:sp>
        <p:nvSpPr>
          <p:cNvPr id="24578" name="Text Box 479"/>
          <p:cNvSpPr txBox="1"/>
          <p:nvPr/>
        </p:nvSpPr>
        <p:spPr>
          <a:xfrm>
            <a:off x="76200" y="493713"/>
            <a:ext cx="1860550" cy="420687"/>
          </a:xfrm>
          <a:prstGeom prst="rect">
            <a:avLst/>
          </a:prstGeom>
          <a:noFill/>
          <a:ln w="25400">
            <a:noFill/>
          </a:ln>
        </p:spPr>
        <p:txBody>
          <a:bodyPr wrap="none" lIns="91416" tIns="45710" rIns="91416" bIns="45710">
            <a:spAutoFit/>
          </a:bodyPr>
          <a:p>
            <a:pPr eaLnBrk="1" hangingPunct="1">
              <a:lnSpc>
                <a:spcPct val="90000"/>
              </a:lnSpc>
              <a:spcBef>
                <a:spcPct val="50000"/>
              </a:spcBef>
            </a:pPr>
            <a:r>
              <a:rPr lang="zh-CN" altLang="en-US" dirty="0">
                <a:solidFill>
                  <a:schemeClr val="tx1"/>
                </a:solidFill>
                <a:latin typeface="Times New Roman" panose="02020603050405020304" pitchFamily="18" charset="0"/>
                <a:ea typeface="华文中宋" pitchFamily="2" charset="-122"/>
              </a:rPr>
              <a:t>锦标赛排序  </a:t>
            </a:r>
            <a:endParaRPr lang="zh-CN" altLang="en-US" dirty="0">
              <a:solidFill>
                <a:schemeClr val="tx1"/>
              </a:solidFill>
              <a:latin typeface="Times New Roman" panose="02020603050405020304" pitchFamily="18" charset="0"/>
              <a:ea typeface="华文中宋" pitchFamily="2" charset="-122"/>
            </a:endParaRPr>
          </a:p>
        </p:txBody>
      </p:sp>
      <p:sp>
        <p:nvSpPr>
          <p:cNvPr id="51680" name="Text Box 480"/>
          <p:cNvSpPr txBox="1"/>
          <p:nvPr/>
        </p:nvSpPr>
        <p:spPr>
          <a:xfrm>
            <a:off x="1744663" y="457200"/>
            <a:ext cx="7323137" cy="457200"/>
          </a:xfrm>
          <a:prstGeom prst="rect">
            <a:avLst/>
          </a:prstGeom>
          <a:noFill/>
          <a:ln w="9525">
            <a:noFill/>
          </a:ln>
        </p:spPr>
        <p:txBody>
          <a:bodyPr wrap="none">
            <a:spAutoFit/>
          </a:bodyPr>
          <a:p>
            <a:pPr eaLnBrk="1" hangingPunct="1"/>
            <a:r>
              <a:rPr lang="en-US" altLang="zh-CN" dirty="0">
                <a:solidFill>
                  <a:schemeClr val="tx1"/>
                </a:solidFill>
                <a:latin typeface="Times New Roman" panose="02020603050405020304" pitchFamily="18" charset="0"/>
              </a:rPr>
              <a:t>        </a:t>
            </a:r>
            <a:r>
              <a:rPr lang="zh-CN" altLang="en-US" dirty="0">
                <a:solidFill>
                  <a:schemeClr val="tx1"/>
                </a:solidFill>
                <a:latin typeface="Times New Roman" panose="02020603050405020304" pitchFamily="18" charset="0"/>
                <a:ea typeface="华文中宋" pitchFamily="2" charset="-122"/>
              </a:rPr>
              <a:t>前提：</a:t>
            </a:r>
            <a:r>
              <a:rPr lang="zh-CN" altLang="en-US" dirty="0">
                <a:solidFill>
                  <a:schemeClr val="tx1"/>
                </a:solidFill>
                <a:latin typeface="Times New Roman" panose="02020603050405020304" pitchFamily="18" charset="0"/>
              </a:rPr>
              <a:t>若乙胜丙，甲胜乙，则认为甲必能胜丙。 </a:t>
            </a:r>
            <a:endParaRPr lang="zh-CN" altLang="en-US" dirty="0">
              <a:solidFill>
                <a:schemeClr val="tx1"/>
              </a:solidFill>
              <a:latin typeface="Times New Roman" panose="02020603050405020304" pitchFamily="18" charset="0"/>
            </a:endParaRPr>
          </a:p>
        </p:txBody>
      </p:sp>
      <p:grpSp>
        <p:nvGrpSpPr>
          <p:cNvPr id="2" name="Group 518"/>
          <p:cNvGrpSpPr/>
          <p:nvPr/>
        </p:nvGrpSpPr>
        <p:grpSpPr>
          <a:xfrm>
            <a:off x="304800" y="2743200"/>
            <a:ext cx="8469313" cy="346075"/>
            <a:chOff x="192" y="1968"/>
            <a:chExt cx="5335" cy="218"/>
          </a:xfrm>
        </p:grpSpPr>
        <p:sp>
          <p:nvSpPr>
            <p:cNvPr id="24646" name="AutoShape 481"/>
            <p:cNvSpPr/>
            <p:nvPr/>
          </p:nvSpPr>
          <p:spPr>
            <a:xfrm>
              <a:off x="192" y="1968"/>
              <a:ext cx="631" cy="218"/>
            </a:xfrm>
            <a:prstGeom prst="roundRect">
              <a:avLst>
                <a:gd name="adj" fmla="val 16667"/>
              </a:avLst>
            </a:prstGeom>
            <a:gradFill rotWithShape="0">
              <a:gsLst>
                <a:gs pos="0">
                  <a:srgbClr val="FF33CC"/>
                </a:gs>
                <a:gs pos="50000">
                  <a:srgbClr val="FFFFCC"/>
                </a:gs>
                <a:gs pos="100000">
                  <a:srgbClr val="FF33CC"/>
                </a:gs>
              </a:gsLst>
              <a:lin ang="5400000" scaled="1"/>
              <a:tileRect/>
            </a:gradFill>
            <a:ln w="9525">
              <a:noFill/>
            </a:ln>
          </p:spPr>
          <p:txBody>
            <a:bodyPr anchor="ctr" anchorCtr="0">
              <a:spAutoFit/>
            </a:bodyPr>
            <a:p>
              <a:pPr algn="ctr" eaLnBrk="1" hangingPunct="1">
                <a:lnSpc>
                  <a:spcPct val="75000"/>
                </a:lnSpc>
              </a:pPr>
              <a:r>
                <a:rPr lang="en-US" altLang="zh-CN" sz="2000" dirty="0">
                  <a:latin typeface="Times New Roman" panose="02020603050405020304" pitchFamily="18" charset="0"/>
                </a:rPr>
                <a:t>Zhao </a:t>
              </a:r>
              <a:endParaRPr lang="en-US" altLang="zh-CN" sz="2000" dirty="0">
                <a:latin typeface="Times New Roman" panose="02020603050405020304" pitchFamily="18" charset="0"/>
              </a:endParaRPr>
            </a:p>
          </p:txBody>
        </p:sp>
        <p:sp>
          <p:nvSpPr>
            <p:cNvPr id="24647" name="AutoShape 482"/>
            <p:cNvSpPr/>
            <p:nvPr/>
          </p:nvSpPr>
          <p:spPr>
            <a:xfrm>
              <a:off x="864" y="1968"/>
              <a:ext cx="631" cy="218"/>
            </a:xfrm>
            <a:prstGeom prst="roundRect">
              <a:avLst>
                <a:gd name="adj" fmla="val 16667"/>
              </a:avLst>
            </a:prstGeom>
            <a:gradFill rotWithShape="0">
              <a:gsLst>
                <a:gs pos="0">
                  <a:srgbClr val="FF33CC"/>
                </a:gs>
                <a:gs pos="50000">
                  <a:srgbClr val="FFFFCC"/>
                </a:gs>
                <a:gs pos="100000">
                  <a:srgbClr val="FF33CC"/>
                </a:gs>
              </a:gsLst>
              <a:lin ang="5400000" scaled="1"/>
              <a:tileRect/>
            </a:gradFill>
            <a:ln w="9525">
              <a:noFill/>
            </a:ln>
          </p:spPr>
          <p:txBody>
            <a:bodyPr anchor="ctr" anchorCtr="0">
              <a:spAutoFit/>
            </a:bodyPr>
            <a:p>
              <a:pPr algn="ctr" eaLnBrk="1" hangingPunct="1">
                <a:lnSpc>
                  <a:spcPct val="75000"/>
                </a:lnSpc>
              </a:pPr>
              <a:r>
                <a:rPr lang="en-US" altLang="zh-CN" sz="2000" dirty="0">
                  <a:latin typeface="Times New Roman" panose="02020603050405020304" pitchFamily="18" charset="0"/>
                </a:rPr>
                <a:t>Cha </a:t>
              </a:r>
              <a:endParaRPr lang="en-US" altLang="zh-CN" sz="2000" dirty="0">
                <a:latin typeface="Times New Roman" panose="02020603050405020304" pitchFamily="18" charset="0"/>
              </a:endParaRPr>
            </a:p>
          </p:txBody>
        </p:sp>
        <p:sp>
          <p:nvSpPr>
            <p:cNvPr id="24648" name="AutoShape 483"/>
            <p:cNvSpPr/>
            <p:nvPr/>
          </p:nvSpPr>
          <p:spPr>
            <a:xfrm>
              <a:off x="1536" y="1968"/>
              <a:ext cx="631" cy="218"/>
            </a:xfrm>
            <a:prstGeom prst="roundRect">
              <a:avLst>
                <a:gd name="adj" fmla="val 16667"/>
              </a:avLst>
            </a:prstGeom>
            <a:gradFill rotWithShape="0">
              <a:gsLst>
                <a:gs pos="0">
                  <a:srgbClr val="FF33CC"/>
                </a:gs>
                <a:gs pos="50000">
                  <a:srgbClr val="FFFFCC"/>
                </a:gs>
                <a:gs pos="100000">
                  <a:srgbClr val="FF33CC"/>
                </a:gs>
              </a:gsLst>
              <a:lin ang="5400000" scaled="1"/>
              <a:tileRect/>
            </a:gradFill>
            <a:ln w="9525">
              <a:noFill/>
            </a:ln>
          </p:spPr>
          <p:txBody>
            <a:bodyPr anchor="ctr" anchorCtr="0">
              <a:spAutoFit/>
            </a:bodyPr>
            <a:p>
              <a:pPr algn="ctr" eaLnBrk="1" hangingPunct="1">
                <a:lnSpc>
                  <a:spcPct val="75000"/>
                </a:lnSpc>
              </a:pPr>
              <a:r>
                <a:rPr lang="en-US" altLang="zh-CN" sz="2000" dirty="0">
                  <a:latin typeface="Times New Roman" panose="02020603050405020304" pitchFamily="18" charset="0"/>
                </a:rPr>
                <a:t>Liu </a:t>
              </a:r>
              <a:endParaRPr lang="en-US" altLang="zh-CN" sz="2000" dirty="0">
                <a:latin typeface="Times New Roman" panose="02020603050405020304" pitchFamily="18" charset="0"/>
              </a:endParaRPr>
            </a:p>
          </p:txBody>
        </p:sp>
        <p:sp>
          <p:nvSpPr>
            <p:cNvPr id="24649" name="AutoShape 484"/>
            <p:cNvSpPr/>
            <p:nvPr/>
          </p:nvSpPr>
          <p:spPr>
            <a:xfrm>
              <a:off x="2208" y="1968"/>
              <a:ext cx="631" cy="218"/>
            </a:xfrm>
            <a:prstGeom prst="roundRect">
              <a:avLst>
                <a:gd name="adj" fmla="val 16667"/>
              </a:avLst>
            </a:prstGeom>
            <a:gradFill rotWithShape="0">
              <a:gsLst>
                <a:gs pos="0">
                  <a:srgbClr val="FF33CC"/>
                </a:gs>
                <a:gs pos="50000">
                  <a:srgbClr val="FFFFCC"/>
                </a:gs>
                <a:gs pos="100000">
                  <a:srgbClr val="FF33CC"/>
                </a:gs>
              </a:gsLst>
              <a:lin ang="5400000" scaled="1"/>
              <a:tileRect/>
            </a:gradFill>
            <a:ln w="9525">
              <a:noFill/>
            </a:ln>
          </p:spPr>
          <p:txBody>
            <a:bodyPr anchor="ctr" anchorCtr="0">
              <a:spAutoFit/>
            </a:bodyPr>
            <a:p>
              <a:pPr algn="ctr" eaLnBrk="1" hangingPunct="1">
                <a:lnSpc>
                  <a:spcPct val="75000"/>
                </a:lnSpc>
              </a:pPr>
              <a:r>
                <a:rPr lang="en-US" altLang="zh-CN" sz="2000" dirty="0">
                  <a:latin typeface="Times New Roman" panose="02020603050405020304" pitchFamily="18" charset="0"/>
                </a:rPr>
                <a:t>Bao </a:t>
              </a:r>
              <a:endParaRPr lang="en-US" altLang="zh-CN" sz="2000" dirty="0">
                <a:latin typeface="Times New Roman" panose="02020603050405020304" pitchFamily="18" charset="0"/>
              </a:endParaRPr>
            </a:p>
          </p:txBody>
        </p:sp>
        <p:sp>
          <p:nvSpPr>
            <p:cNvPr id="24650" name="AutoShape 485"/>
            <p:cNvSpPr/>
            <p:nvPr/>
          </p:nvSpPr>
          <p:spPr>
            <a:xfrm>
              <a:off x="2880" y="1968"/>
              <a:ext cx="631" cy="218"/>
            </a:xfrm>
            <a:prstGeom prst="roundRect">
              <a:avLst>
                <a:gd name="adj" fmla="val 16667"/>
              </a:avLst>
            </a:prstGeom>
            <a:gradFill rotWithShape="0">
              <a:gsLst>
                <a:gs pos="0">
                  <a:srgbClr val="FF33CC"/>
                </a:gs>
                <a:gs pos="50000">
                  <a:srgbClr val="FFFFCC"/>
                </a:gs>
                <a:gs pos="100000">
                  <a:srgbClr val="FF33CC"/>
                </a:gs>
              </a:gsLst>
              <a:lin ang="5400000" scaled="1"/>
              <a:tileRect/>
            </a:gradFill>
            <a:ln w="9525">
              <a:noFill/>
            </a:ln>
          </p:spPr>
          <p:txBody>
            <a:bodyPr anchor="ctr" anchorCtr="0">
              <a:spAutoFit/>
            </a:bodyPr>
            <a:p>
              <a:pPr algn="ctr" eaLnBrk="1" hangingPunct="1">
                <a:lnSpc>
                  <a:spcPct val="75000"/>
                </a:lnSpc>
              </a:pPr>
              <a:r>
                <a:rPr lang="en-US" altLang="zh-CN" sz="2000" dirty="0">
                  <a:latin typeface="Times New Roman" panose="02020603050405020304" pitchFamily="18" charset="0"/>
                </a:rPr>
                <a:t>Diao </a:t>
              </a:r>
              <a:endParaRPr lang="en-US" altLang="zh-CN" sz="2000" dirty="0">
                <a:latin typeface="Times New Roman" panose="02020603050405020304" pitchFamily="18" charset="0"/>
              </a:endParaRPr>
            </a:p>
          </p:txBody>
        </p:sp>
        <p:sp>
          <p:nvSpPr>
            <p:cNvPr id="24651" name="AutoShape 486"/>
            <p:cNvSpPr/>
            <p:nvPr/>
          </p:nvSpPr>
          <p:spPr>
            <a:xfrm>
              <a:off x="3552" y="1968"/>
              <a:ext cx="631" cy="218"/>
            </a:xfrm>
            <a:prstGeom prst="roundRect">
              <a:avLst>
                <a:gd name="adj" fmla="val 16667"/>
              </a:avLst>
            </a:prstGeom>
            <a:gradFill rotWithShape="0">
              <a:gsLst>
                <a:gs pos="0">
                  <a:srgbClr val="FF33CC"/>
                </a:gs>
                <a:gs pos="50000">
                  <a:srgbClr val="FFFFCC"/>
                </a:gs>
                <a:gs pos="100000">
                  <a:srgbClr val="FF33CC"/>
                </a:gs>
              </a:gsLst>
              <a:lin ang="5400000" scaled="1"/>
              <a:tileRect/>
            </a:gradFill>
            <a:ln w="9525">
              <a:noFill/>
            </a:ln>
          </p:spPr>
          <p:txBody>
            <a:bodyPr anchor="ctr" anchorCtr="0">
              <a:spAutoFit/>
            </a:bodyPr>
            <a:p>
              <a:pPr algn="ctr" eaLnBrk="1" hangingPunct="1">
                <a:lnSpc>
                  <a:spcPct val="75000"/>
                </a:lnSpc>
              </a:pPr>
              <a:r>
                <a:rPr lang="en-US" altLang="zh-CN" sz="2000" dirty="0">
                  <a:latin typeface="Times New Roman" panose="02020603050405020304" pitchFamily="18" charset="0"/>
                </a:rPr>
                <a:t>Yang </a:t>
              </a:r>
              <a:endParaRPr lang="en-US" altLang="zh-CN" sz="2000" dirty="0">
                <a:latin typeface="Times New Roman" panose="02020603050405020304" pitchFamily="18" charset="0"/>
              </a:endParaRPr>
            </a:p>
          </p:txBody>
        </p:sp>
        <p:sp>
          <p:nvSpPr>
            <p:cNvPr id="24652" name="AutoShape 487"/>
            <p:cNvSpPr/>
            <p:nvPr/>
          </p:nvSpPr>
          <p:spPr>
            <a:xfrm>
              <a:off x="4224" y="1968"/>
              <a:ext cx="631" cy="218"/>
            </a:xfrm>
            <a:prstGeom prst="roundRect">
              <a:avLst>
                <a:gd name="adj" fmla="val 16667"/>
              </a:avLst>
            </a:prstGeom>
            <a:gradFill rotWithShape="0">
              <a:gsLst>
                <a:gs pos="0">
                  <a:srgbClr val="FF33CC"/>
                </a:gs>
                <a:gs pos="50000">
                  <a:srgbClr val="FFFFCC"/>
                </a:gs>
                <a:gs pos="100000">
                  <a:srgbClr val="FF33CC"/>
                </a:gs>
              </a:gsLst>
              <a:lin ang="5400000" scaled="1"/>
              <a:tileRect/>
            </a:gradFill>
            <a:ln w="9525">
              <a:noFill/>
            </a:ln>
          </p:spPr>
          <p:txBody>
            <a:bodyPr anchor="ctr" anchorCtr="0">
              <a:spAutoFit/>
            </a:bodyPr>
            <a:p>
              <a:pPr algn="ctr" eaLnBrk="1" hangingPunct="1">
                <a:lnSpc>
                  <a:spcPct val="75000"/>
                </a:lnSpc>
              </a:pPr>
              <a:r>
                <a:rPr lang="en-US" altLang="zh-CN" sz="2000" dirty="0">
                  <a:latin typeface="Times New Roman" panose="02020603050405020304" pitchFamily="18" charset="0"/>
                </a:rPr>
                <a:t>Xue </a:t>
              </a:r>
              <a:endParaRPr lang="en-US" altLang="zh-CN" sz="2000" dirty="0">
                <a:latin typeface="Times New Roman" panose="02020603050405020304" pitchFamily="18" charset="0"/>
              </a:endParaRPr>
            </a:p>
          </p:txBody>
        </p:sp>
        <p:sp>
          <p:nvSpPr>
            <p:cNvPr id="24653" name="AutoShape 488"/>
            <p:cNvSpPr/>
            <p:nvPr/>
          </p:nvSpPr>
          <p:spPr>
            <a:xfrm>
              <a:off x="4896" y="1968"/>
              <a:ext cx="631" cy="218"/>
            </a:xfrm>
            <a:prstGeom prst="roundRect">
              <a:avLst>
                <a:gd name="adj" fmla="val 16667"/>
              </a:avLst>
            </a:prstGeom>
            <a:gradFill rotWithShape="0">
              <a:gsLst>
                <a:gs pos="0">
                  <a:srgbClr val="FF33CC"/>
                </a:gs>
                <a:gs pos="50000">
                  <a:srgbClr val="FFFFCC"/>
                </a:gs>
                <a:gs pos="100000">
                  <a:srgbClr val="FF33CC"/>
                </a:gs>
              </a:gsLst>
              <a:lin ang="5400000" scaled="1"/>
              <a:tileRect/>
            </a:gradFill>
            <a:ln w="9525">
              <a:noFill/>
            </a:ln>
          </p:spPr>
          <p:txBody>
            <a:bodyPr anchor="ctr" anchorCtr="0">
              <a:spAutoFit/>
            </a:bodyPr>
            <a:p>
              <a:pPr algn="ctr" eaLnBrk="1" hangingPunct="1">
                <a:lnSpc>
                  <a:spcPct val="75000"/>
                </a:lnSpc>
              </a:pPr>
              <a:r>
                <a:rPr lang="en-US" altLang="zh-CN" sz="2000" dirty="0">
                  <a:latin typeface="Times New Roman" panose="02020603050405020304" pitchFamily="18" charset="0"/>
                </a:rPr>
                <a:t>Wang </a:t>
              </a:r>
              <a:endParaRPr lang="en-US" altLang="zh-CN" sz="2000" dirty="0">
                <a:latin typeface="Times New Roman" panose="02020603050405020304" pitchFamily="18" charset="0"/>
              </a:endParaRPr>
            </a:p>
          </p:txBody>
        </p:sp>
      </p:grpSp>
      <p:grpSp>
        <p:nvGrpSpPr>
          <p:cNvPr id="3" name="Group 492"/>
          <p:cNvGrpSpPr/>
          <p:nvPr/>
        </p:nvGrpSpPr>
        <p:grpSpPr>
          <a:xfrm>
            <a:off x="806450" y="2133600"/>
            <a:ext cx="1098550" cy="609600"/>
            <a:chOff x="508" y="1558"/>
            <a:chExt cx="692" cy="384"/>
          </a:xfrm>
        </p:grpSpPr>
        <p:sp>
          <p:nvSpPr>
            <p:cNvPr id="24643" name="AutoShape 489"/>
            <p:cNvSpPr/>
            <p:nvPr/>
          </p:nvSpPr>
          <p:spPr>
            <a:xfrm>
              <a:off x="569" y="1558"/>
              <a:ext cx="631" cy="218"/>
            </a:xfrm>
            <a:prstGeom prst="roundRect">
              <a:avLst>
                <a:gd name="adj" fmla="val 16667"/>
              </a:avLst>
            </a:prstGeom>
            <a:gradFill rotWithShape="0">
              <a:gsLst>
                <a:gs pos="0">
                  <a:srgbClr val="FF33CC"/>
                </a:gs>
                <a:gs pos="50000">
                  <a:srgbClr val="FFFFCC"/>
                </a:gs>
                <a:gs pos="100000">
                  <a:srgbClr val="FF33CC"/>
                </a:gs>
              </a:gsLst>
              <a:lin ang="5400000" scaled="1"/>
              <a:tileRect/>
            </a:gradFill>
            <a:ln w="9525">
              <a:noFill/>
            </a:ln>
          </p:spPr>
          <p:txBody>
            <a:bodyPr anchor="ctr" anchorCtr="0">
              <a:spAutoFit/>
            </a:bodyPr>
            <a:p>
              <a:pPr algn="ctr" eaLnBrk="1" hangingPunct="1">
                <a:lnSpc>
                  <a:spcPct val="75000"/>
                </a:lnSpc>
              </a:pPr>
              <a:r>
                <a:rPr lang="en-US" altLang="zh-CN" sz="2000" dirty="0">
                  <a:latin typeface="Times New Roman" panose="02020603050405020304" pitchFamily="18" charset="0"/>
                </a:rPr>
                <a:t>Cha </a:t>
              </a:r>
              <a:endParaRPr lang="en-US" altLang="zh-CN" sz="2000" dirty="0">
                <a:latin typeface="Times New Roman" panose="02020603050405020304" pitchFamily="18" charset="0"/>
              </a:endParaRPr>
            </a:p>
          </p:txBody>
        </p:sp>
        <p:cxnSp>
          <p:nvCxnSpPr>
            <p:cNvPr id="24644" name="AutoShape 490"/>
            <p:cNvCxnSpPr>
              <a:stCxn id="24643" idx="2"/>
              <a:endCxn id="24646" idx="0"/>
            </p:cNvCxnSpPr>
            <p:nvPr/>
          </p:nvCxnSpPr>
          <p:spPr>
            <a:xfrm flipH="1">
              <a:off x="508" y="1776"/>
              <a:ext cx="377" cy="166"/>
            </a:xfrm>
            <a:prstGeom prst="straightConnector1">
              <a:avLst/>
            </a:prstGeom>
            <a:ln w="9525" cap="flat" cmpd="sng">
              <a:solidFill>
                <a:schemeClr val="tx1"/>
              </a:solidFill>
              <a:prstDash val="solid"/>
              <a:headEnd type="none" w="med" len="med"/>
              <a:tailEnd type="none" w="med" len="med"/>
            </a:ln>
          </p:spPr>
        </p:cxnSp>
        <p:cxnSp>
          <p:nvCxnSpPr>
            <p:cNvPr id="24645" name="AutoShape 491"/>
            <p:cNvCxnSpPr>
              <a:stCxn id="24643" idx="2"/>
              <a:endCxn id="24647" idx="0"/>
            </p:cNvCxnSpPr>
            <p:nvPr/>
          </p:nvCxnSpPr>
          <p:spPr>
            <a:xfrm>
              <a:off x="885" y="1776"/>
              <a:ext cx="295" cy="166"/>
            </a:xfrm>
            <a:prstGeom prst="straightConnector1">
              <a:avLst/>
            </a:prstGeom>
            <a:ln w="9525" cap="flat" cmpd="sng">
              <a:solidFill>
                <a:schemeClr val="tx1"/>
              </a:solidFill>
              <a:prstDash val="solid"/>
              <a:headEnd type="none" w="med" len="med"/>
              <a:tailEnd type="none" w="med" len="med"/>
            </a:ln>
          </p:spPr>
        </p:cxnSp>
      </p:grpSp>
      <p:grpSp>
        <p:nvGrpSpPr>
          <p:cNvPr id="4" name="Group 493"/>
          <p:cNvGrpSpPr/>
          <p:nvPr/>
        </p:nvGrpSpPr>
        <p:grpSpPr>
          <a:xfrm>
            <a:off x="2895600" y="2133600"/>
            <a:ext cx="1098550" cy="609600"/>
            <a:chOff x="508" y="1558"/>
            <a:chExt cx="692" cy="384"/>
          </a:xfrm>
        </p:grpSpPr>
        <p:sp>
          <p:nvSpPr>
            <p:cNvPr id="24640" name="AutoShape 494"/>
            <p:cNvSpPr/>
            <p:nvPr/>
          </p:nvSpPr>
          <p:spPr>
            <a:xfrm>
              <a:off x="569" y="1558"/>
              <a:ext cx="631" cy="218"/>
            </a:xfrm>
            <a:prstGeom prst="roundRect">
              <a:avLst>
                <a:gd name="adj" fmla="val 16667"/>
              </a:avLst>
            </a:prstGeom>
            <a:gradFill rotWithShape="0">
              <a:gsLst>
                <a:gs pos="0">
                  <a:srgbClr val="FF33CC"/>
                </a:gs>
                <a:gs pos="50000">
                  <a:srgbClr val="FFFFCC"/>
                </a:gs>
                <a:gs pos="100000">
                  <a:srgbClr val="FF33CC"/>
                </a:gs>
              </a:gsLst>
              <a:lin ang="5400000" scaled="1"/>
              <a:tileRect/>
            </a:gradFill>
            <a:ln w="9525">
              <a:noFill/>
            </a:ln>
          </p:spPr>
          <p:txBody>
            <a:bodyPr anchor="ctr" anchorCtr="0">
              <a:spAutoFit/>
            </a:bodyPr>
            <a:p>
              <a:pPr algn="ctr" eaLnBrk="1" hangingPunct="1">
                <a:lnSpc>
                  <a:spcPct val="75000"/>
                </a:lnSpc>
              </a:pPr>
              <a:r>
                <a:rPr lang="en-US" altLang="zh-CN" sz="2000" dirty="0">
                  <a:latin typeface="Times New Roman" panose="02020603050405020304" pitchFamily="18" charset="0"/>
                </a:rPr>
                <a:t>Bao </a:t>
              </a:r>
              <a:endParaRPr lang="en-US" altLang="zh-CN" sz="2000" dirty="0">
                <a:latin typeface="Times New Roman" panose="02020603050405020304" pitchFamily="18" charset="0"/>
              </a:endParaRPr>
            </a:p>
          </p:txBody>
        </p:sp>
        <p:cxnSp>
          <p:nvCxnSpPr>
            <p:cNvPr id="24641" name="AutoShape 495"/>
            <p:cNvCxnSpPr>
              <a:stCxn id="24640" idx="2"/>
            </p:cNvCxnSpPr>
            <p:nvPr/>
          </p:nvCxnSpPr>
          <p:spPr>
            <a:xfrm flipH="1">
              <a:off x="508" y="1776"/>
              <a:ext cx="377" cy="166"/>
            </a:xfrm>
            <a:prstGeom prst="straightConnector1">
              <a:avLst/>
            </a:prstGeom>
            <a:ln w="9525" cap="flat" cmpd="sng">
              <a:solidFill>
                <a:schemeClr val="tx1"/>
              </a:solidFill>
              <a:prstDash val="solid"/>
              <a:headEnd type="none" w="med" len="med"/>
              <a:tailEnd type="none" w="med" len="med"/>
            </a:ln>
          </p:spPr>
        </p:cxnSp>
        <p:cxnSp>
          <p:nvCxnSpPr>
            <p:cNvPr id="24642" name="AutoShape 496"/>
            <p:cNvCxnSpPr>
              <a:stCxn id="24640" idx="2"/>
            </p:cNvCxnSpPr>
            <p:nvPr/>
          </p:nvCxnSpPr>
          <p:spPr>
            <a:xfrm>
              <a:off x="885" y="1776"/>
              <a:ext cx="295" cy="166"/>
            </a:xfrm>
            <a:prstGeom prst="straightConnector1">
              <a:avLst/>
            </a:prstGeom>
            <a:ln w="9525" cap="flat" cmpd="sng">
              <a:solidFill>
                <a:schemeClr val="tx1"/>
              </a:solidFill>
              <a:prstDash val="solid"/>
              <a:headEnd type="none" w="med" len="med"/>
              <a:tailEnd type="none" w="med" len="med"/>
            </a:ln>
          </p:spPr>
        </p:cxnSp>
      </p:grpSp>
      <p:grpSp>
        <p:nvGrpSpPr>
          <p:cNvPr id="5" name="Group 497"/>
          <p:cNvGrpSpPr/>
          <p:nvPr/>
        </p:nvGrpSpPr>
        <p:grpSpPr>
          <a:xfrm>
            <a:off x="5029200" y="2133600"/>
            <a:ext cx="1098550" cy="609600"/>
            <a:chOff x="508" y="1558"/>
            <a:chExt cx="692" cy="384"/>
          </a:xfrm>
        </p:grpSpPr>
        <p:sp>
          <p:nvSpPr>
            <p:cNvPr id="24637" name="AutoShape 498"/>
            <p:cNvSpPr/>
            <p:nvPr/>
          </p:nvSpPr>
          <p:spPr>
            <a:xfrm>
              <a:off x="569" y="1558"/>
              <a:ext cx="631" cy="218"/>
            </a:xfrm>
            <a:prstGeom prst="roundRect">
              <a:avLst>
                <a:gd name="adj" fmla="val 16667"/>
              </a:avLst>
            </a:prstGeom>
            <a:gradFill rotWithShape="0">
              <a:gsLst>
                <a:gs pos="0">
                  <a:srgbClr val="FF33CC"/>
                </a:gs>
                <a:gs pos="50000">
                  <a:srgbClr val="FFFFCC"/>
                </a:gs>
                <a:gs pos="100000">
                  <a:srgbClr val="FF33CC"/>
                </a:gs>
              </a:gsLst>
              <a:lin ang="5400000" scaled="1"/>
              <a:tileRect/>
            </a:gradFill>
            <a:ln w="9525">
              <a:noFill/>
            </a:ln>
          </p:spPr>
          <p:txBody>
            <a:bodyPr anchor="ctr" anchorCtr="0">
              <a:spAutoFit/>
            </a:bodyPr>
            <a:p>
              <a:pPr algn="ctr" eaLnBrk="1" hangingPunct="1">
                <a:lnSpc>
                  <a:spcPct val="75000"/>
                </a:lnSpc>
              </a:pPr>
              <a:r>
                <a:rPr lang="en-US" altLang="zh-CN" sz="2000" dirty="0">
                  <a:latin typeface="Times New Roman" panose="02020603050405020304" pitchFamily="18" charset="0"/>
                </a:rPr>
                <a:t>Diao </a:t>
              </a:r>
              <a:endParaRPr lang="en-US" altLang="zh-CN" sz="2000" dirty="0">
                <a:latin typeface="Times New Roman" panose="02020603050405020304" pitchFamily="18" charset="0"/>
              </a:endParaRPr>
            </a:p>
          </p:txBody>
        </p:sp>
        <p:cxnSp>
          <p:nvCxnSpPr>
            <p:cNvPr id="24638" name="AutoShape 499"/>
            <p:cNvCxnSpPr>
              <a:stCxn id="24637" idx="2"/>
            </p:cNvCxnSpPr>
            <p:nvPr/>
          </p:nvCxnSpPr>
          <p:spPr>
            <a:xfrm flipH="1">
              <a:off x="508" y="1776"/>
              <a:ext cx="377" cy="166"/>
            </a:xfrm>
            <a:prstGeom prst="straightConnector1">
              <a:avLst/>
            </a:prstGeom>
            <a:ln w="9525" cap="flat" cmpd="sng">
              <a:solidFill>
                <a:schemeClr val="tx1"/>
              </a:solidFill>
              <a:prstDash val="solid"/>
              <a:headEnd type="none" w="med" len="med"/>
              <a:tailEnd type="none" w="med" len="med"/>
            </a:ln>
          </p:spPr>
        </p:cxnSp>
        <p:cxnSp>
          <p:nvCxnSpPr>
            <p:cNvPr id="24639" name="AutoShape 500"/>
            <p:cNvCxnSpPr>
              <a:stCxn id="24637" idx="2"/>
            </p:cNvCxnSpPr>
            <p:nvPr/>
          </p:nvCxnSpPr>
          <p:spPr>
            <a:xfrm>
              <a:off x="885" y="1776"/>
              <a:ext cx="295" cy="166"/>
            </a:xfrm>
            <a:prstGeom prst="straightConnector1">
              <a:avLst/>
            </a:prstGeom>
            <a:ln w="9525" cap="flat" cmpd="sng">
              <a:solidFill>
                <a:schemeClr val="tx1"/>
              </a:solidFill>
              <a:prstDash val="solid"/>
              <a:headEnd type="none" w="med" len="med"/>
              <a:tailEnd type="none" w="med" len="med"/>
            </a:ln>
          </p:spPr>
        </p:cxnSp>
      </p:grpSp>
      <p:grpSp>
        <p:nvGrpSpPr>
          <p:cNvPr id="6" name="Group 501"/>
          <p:cNvGrpSpPr/>
          <p:nvPr/>
        </p:nvGrpSpPr>
        <p:grpSpPr>
          <a:xfrm>
            <a:off x="7162800" y="2133600"/>
            <a:ext cx="1098550" cy="609600"/>
            <a:chOff x="508" y="1558"/>
            <a:chExt cx="692" cy="384"/>
          </a:xfrm>
        </p:grpSpPr>
        <p:sp>
          <p:nvSpPr>
            <p:cNvPr id="24634" name="AutoShape 502"/>
            <p:cNvSpPr/>
            <p:nvPr/>
          </p:nvSpPr>
          <p:spPr>
            <a:xfrm>
              <a:off x="569" y="1558"/>
              <a:ext cx="631" cy="218"/>
            </a:xfrm>
            <a:prstGeom prst="roundRect">
              <a:avLst>
                <a:gd name="adj" fmla="val 16667"/>
              </a:avLst>
            </a:prstGeom>
            <a:gradFill rotWithShape="0">
              <a:gsLst>
                <a:gs pos="0">
                  <a:srgbClr val="FF33CC"/>
                </a:gs>
                <a:gs pos="50000">
                  <a:srgbClr val="FFFFCC"/>
                </a:gs>
                <a:gs pos="100000">
                  <a:srgbClr val="FF33CC"/>
                </a:gs>
              </a:gsLst>
              <a:lin ang="5400000" scaled="1"/>
              <a:tileRect/>
            </a:gradFill>
            <a:ln w="9525">
              <a:noFill/>
            </a:ln>
          </p:spPr>
          <p:txBody>
            <a:bodyPr anchor="ctr" anchorCtr="0">
              <a:spAutoFit/>
            </a:bodyPr>
            <a:p>
              <a:pPr algn="ctr" eaLnBrk="1" hangingPunct="1">
                <a:lnSpc>
                  <a:spcPct val="75000"/>
                </a:lnSpc>
              </a:pPr>
              <a:r>
                <a:rPr lang="en-US" altLang="zh-CN" sz="2000" dirty="0">
                  <a:latin typeface="Times New Roman" panose="02020603050405020304" pitchFamily="18" charset="0"/>
                </a:rPr>
                <a:t>Wang </a:t>
              </a:r>
              <a:endParaRPr lang="en-US" altLang="zh-CN" sz="2000" dirty="0">
                <a:latin typeface="Times New Roman" panose="02020603050405020304" pitchFamily="18" charset="0"/>
              </a:endParaRPr>
            </a:p>
          </p:txBody>
        </p:sp>
        <p:cxnSp>
          <p:nvCxnSpPr>
            <p:cNvPr id="24635" name="AutoShape 503"/>
            <p:cNvCxnSpPr>
              <a:stCxn id="24634" idx="2"/>
            </p:cNvCxnSpPr>
            <p:nvPr/>
          </p:nvCxnSpPr>
          <p:spPr>
            <a:xfrm flipH="1">
              <a:off x="508" y="1776"/>
              <a:ext cx="377" cy="166"/>
            </a:xfrm>
            <a:prstGeom prst="straightConnector1">
              <a:avLst/>
            </a:prstGeom>
            <a:ln w="9525" cap="flat" cmpd="sng">
              <a:solidFill>
                <a:schemeClr val="tx1"/>
              </a:solidFill>
              <a:prstDash val="solid"/>
              <a:headEnd type="none" w="med" len="med"/>
              <a:tailEnd type="none" w="med" len="med"/>
            </a:ln>
          </p:spPr>
        </p:cxnSp>
        <p:cxnSp>
          <p:nvCxnSpPr>
            <p:cNvPr id="24636" name="AutoShape 504"/>
            <p:cNvCxnSpPr>
              <a:stCxn id="24634" idx="2"/>
            </p:cNvCxnSpPr>
            <p:nvPr/>
          </p:nvCxnSpPr>
          <p:spPr>
            <a:xfrm>
              <a:off x="885" y="1776"/>
              <a:ext cx="295" cy="166"/>
            </a:xfrm>
            <a:prstGeom prst="straightConnector1">
              <a:avLst/>
            </a:prstGeom>
            <a:ln w="9525" cap="flat" cmpd="sng">
              <a:solidFill>
                <a:schemeClr val="tx1"/>
              </a:solidFill>
              <a:prstDash val="solid"/>
              <a:headEnd type="none" w="med" len="med"/>
              <a:tailEnd type="none" w="med" len="med"/>
            </a:ln>
          </p:spPr>
        </p:cxnSp>
      </p:grpSp>
      <p:grpSp>
        <p:nvGrpSpPr>
          <p:cNvPr id="7" name="Group 508"/>
          <p:cNvGrpSpPr/>
          <p:nvPr/>
        </p:nvGrpSpPr>
        <p:grpSpPr>
          <a:xfrm>
            <a:off x="1404938" y="1482725"/>
            <a:ext cx="2089150" cy="650875"/>
            <a:chOff x="885" y="1174"/>
            <a:chExt cx="1316" cy="410"/>
          </a:xfrm>
        </p:grpSpPr>
        <p:sp>
          <p:nvSpPr>
            <p:cNvPr id="24631" name="AutoShape 505"/>
            <p:cNvSpPr/>
            <p:nvPr/>
          </p:nvSpPr>
          <p:spPr>
            <a:xfrm>
              <a:off x="1248" y="1174"/>
              <a:ext cx="631" cy="218"/>
            </a:xfrm>
            <a:prstGeom prst="roundRect">
              <a:avLst>
                <a:gd name="adj" fmla="val 16667"/>
              </a:avLst>
            </a:prstGeom>
            <a:gradFill rotWithShape="0">
              <a:gsLst>
                <a:gs pos="0">
                  <a:srgbClr val="FF33CC"/>
                </a:gs>
                <a:gs pos="50000">
                  <a:srgbClr val="FFFFCC"/>
                </a:gs>
                <a:gs pos="100000">
                  <a:srgbClr val="FF33CC"/>
                </a:gs>
              </a:gsLst>
              <a:lin ang="5400000" scaled="1"/>
              <a:tileRect/>
            </a:gradFill>
            <a:ln w="9525">
              <a:noFill/>
            </a:ln>
          </p:spPr>
          <p:txBody>
            <a:bodyPr anchor="ctr" anchorCtr="0">
              <a:spAutoFit/>
            </a:bodyPr>
            <a:p>
              <a:pPr algn="ctr" eaLnBrk="1" hangingPunct="1">
                <a:lnSpc>
                  <a:spcPct val="75000"/>
                </a:lnSpc>
              </a:pPr>
              <a:r>
                <a:rPr lang="en-US" altLang="zh-CN" sz="2000" dirty="0">
                  <a:latin typeface="Times New Roman" panose="02020603050405020304" pitchFamily="18" charset="0"/>
                </a:rPr>
                <a:t>Bao </a:t>
              </a:r>
              <a:endParaRPr lang="en-US" altLang="zh-CN" sz="2000" dirty="0">
                <a:latin typeface="Times New Roman" panose="02020603050405020304" pitchFamily="18" charset="0"/>
              </a:endParaRPr>
            </a:p>
          </p:txBody>
        </p:sp>
        <p:cxnSp>
          <p:nvCxnSpPr>
            <p:cNvPr id="24632" name="AutoShape 506"/>
            <p:cNvCxnSpPr>
              <a:stCxn id="24631" idx="2"/>
              <a:endCxn id="24643" idx="0"/>
            </p:cNvCxnSpPr>
            <p:nvPr/>
          </p:nvCxnSpPr>
          <p:spPr>
            <a:xfrm flipH="1">
              <a:off x="885" y="1392"/>
              <a:ext cx="679" cy="192"/>
            </a:xfrm>
            <a:prstGeom prst="straightConnector1">
              <a:avLst/>
            </a:prstGeom>
            <a:ln w="9525" cap="flat" cmpd="sng">
              <a:solidFill>
                <a:schemeClr val="tx1"/>
              </a:solidFill>
              <a:prstDash val="solid"/>
              <a:headEnd type="none" w="med" len="med"/>
              <a:tailEnd type="none" w="med" len="med"/>
            </a:ln>
          </p:spPr>
        </p:cxnSp>
        <p:cxnSp>
          <p:nvCxnSpPr>
            <p:cNvPr id="24633" name="AutoShape 507"/>
            <p:cNvCxnSpPr>
              <a:stCxn id="24631" idx="2"/>
              <a:endCxn id="24640" idx="0"/>
            </p:cNvCxnSpPr>
            <p:nvPr/>
          </p:nvCxnSpPr>
          <p:spPr>
            <a:xfrm>
              <a:off x="1564" y="1392"/>
              <a:ext cx="637" cy="192"/>
            </a:xfrm>
            <a:prstGeom prst="straightConnector1">
              <a:avLst/>
            </a:prstGeom>
            <a:ln w="9525" cap="flat" cmpd="sng">
              <a:solidFill>
                <a:schemeClr val="tx1"/>
              </a:solidFill>
              <a:prstDash val="solid"/>
              <a:headEnd type="none" w="med" len="med"/>
              <a:tailEnd type="none" w="med" len="med"/>
            </a:ln>
          </p:spPr>
        </p:cxnSp>
      </p:grpSp>
      <p:grpSp>
        <p:nvGrpSpPr>
          <p:cNvPr id="8" name="Group 509"/>
          <p:cNvGrpSpPr/>
          <p:nvPr/>
        </p:nvGrpSpPr>
        <p:grpSpPr>
          <a:xfrm>
            <a:off x="5638800" y="1482725"/>
            <a:ext cx="2089150" cy="650875"/>
            <a:chOff x="885" y="1174"/>
            <a:chExt cx="1316" cy="410"/>
          </a:xfrm>
        </p:grpSpPr>
        <p:sp>
          <p:nvSpPr>
            <p:cNvPr id="24628" name="AutoShape 510"/>
            <p:cNvSpPr/>
            <p:nvPr/>
          </p:nvSpPr>
          <p:spPr>
            <a:xfrm>
              <a:off x="1248" y="1174"/>
              <a:ext cx="631" cy="218"/>
            </a:xfrm>
            <a:prstGeom prst="roundRect">
              <a:avLst>
                <a:gd name="adj" fmla="val 16667"/>
              </a:avLst>
            </a:prstGeom>
            <a:gradFill rotWithShape="0">
              <a:gsLst>
                <a:gs pos="0">
                  <a:srgbClr val="FF33CC"/>
                </a:gs>
                <a:gs pos="50000">
                  <a:srgbClr val="FFFFCC"/>
                </a:gs>
                <a:gs pos="100000">
                  <a:srgbClr val="FF33CC"/>
                </a:gs>
              </a:gsLst>
              <a:lin ang="5400000" scaled="1"/>
              <a:tileRect/>
            </a:gradFill>
            <a:ln w="9525">
              <a:noFill/>
            </a:ln>
          </p:spPr>
          <p:txBody>
            <a:bodyPr anchor="ctr" anchorCtr="0">
              <a:spAutoFit/>
            </a:bodyPr>
            <a:p>
              <a:pPr algn="ctr" eaLnBrk="1" hangingPunct="1">
                <a:lnSpc>
                  <a:spcPct val="75000"/>
                </a:lnSpc>
              </a:pPr>
              <a:r>
                <a:rPr lang="en-US" altLang="zh-CN" sz="2000" dirty="0">
                  <a:latin typeface="Times New Roman" panose="02020603050405020304" pitchFamily="18" charset="0"/>
                </a:rPr>
                <a:t>Diao </a:t>
              </a:r>
              <a:endParaRPr lang="en-US" altLang="zh-CN" sz="2000" dirty="0">
                <a:latin typeface="Times New Roman" panose="02020603050405020304" pitchFamily="18" charset="0"/>
              </a:endParaRPr>
            </a:p>
          </p:txBody>
        </p:sp>
        <p:cxnSp>
          <p:nvCxnSpPr>
            <p:cNvPr id="24629" name="AutoShape 511"/>
            <p:cNvCxnSpPr>
              <a:stCxn id="24628" idx="2"/>
            </p:cNvCxnSpPr>
            <p:nvPr/>
          </p:nvCxnSpPr>
          <p:spPr>
            <a:xfrm flipH="1">
              <a:off x="885" y="1392"/>
              <a:ext cx="679" cy="192"/>
            </a:xfrm>
            <a:prstGeom prst="straightConnector1">
              <a:avLst/>
            </a:prstGeom>
            <a:ln w="9525" cap="flat" cmpd="sng">
              <a:solidFill>
                <a:schemeClr val="tx1"/>
              </a:solidFill>
              <a:prstDash val="solid"/>
              <a:headEnd type="none" w="med" len="med"/>
              <a:tailEnd type="none" w="med" len="med"/>
            </a:ln>
          </p:spPr>
        </p:cxnSp>
        <p:cxnSp>
          <p:nvCxnSpPr>
            <p:cNvPr id="24630" name="AutoShape 512"/>
            <p:cNvCxnSpPr>
              <a:stCxn id="24628" idx="2"/>
            </p:cNvCxnSpPr>
            <p:nvPr/>
          </p:nvCxnSpPr>
          <p:spPr>
            <a:xfrm>
              <a:off x="1564" y="1392"/>
              <a:ext cx="637" cy="192"/>
            </a:xfrm>
            <a:prstGeom prst="straightConnector1">
              <a:avLst/>
            </a:prstGeom>
            <a:ln w="9525" cap="flat" cmpd="sng">
              <a:solidFill>
                <a:schemeClr val="tx1"/>
              </a:solidFill>
              <a:prstDash val="solid"/>
              <a:headEnd type="none" w="med" len="med"/>
              <a:tailEnd type="none" w="med" len="med"/>
            </a:ln>
          </p:spPr>
        </p:cxnSp>
      </p:grpSp>
      <p:grpSp>
        <p:nvGrpSpPr>
          <p:cNvPr id="9" name="Group 516"/>
          <p:cNvGrpSpPr/>
          <p:nvPr/>
        </p:nvGrpSpPr>
        <p:grpSpPr>
          <a:xfrm>
            <a:off x="2482850" y="914400"/>
            <a:ext cx="4233863" cy="568325"/>
            <a:chOff x="1564" y="816"/>
            <a:chExt cx="2667" cy="358"/>
          </a:xfrm>
        </p:grpSpPr>
        <p:sp>
          <p:nvSpPr>
            <p:cNvPr id="24625" name="AutoShape 513"/>
            <p:cNvSpPr/>
            <p:nvPr/>
          </p:nvSpPr>
          <p:spPr>
            <a:xfrm>
              <a:off x="2544" y="816"/>
              <a:ext cx="631" cy="218"/>
            </a:xfrm>
            <a:prstGeom prst="roundRect">
              <a:avLst>
                <a:gd name="adj" fmla="val 16667"/>
              </a:avLst>
            </a:prstGeom>
            <a:gradFill rotWithShape="0">
              <a:gsLst>
                <a:gs pos="0">
                  <a:srgbClr val="FF33CC"/>
                </a:gs>
                <a:gs pos="50000">
                  <a:srgbClr val="FFFFCC"/>
                </a:gs>
                <a:gs pos="100000">
                  <a:srgbClr val="FF33CC"/>
                </a:gs>
              </a:gsLst>
              <a:lin ang="5400000" scaled="1"/>
              <a:tileRect/>
            </a:gradFill>
            <a:ln w="9525">
              <a:noFill/>
            </a:ln>
          </p:spPr>
          <p:txBody>
            <a:bodyPr anchor="ctr" anchorCtr="0">
              <a:spAutoFit/>
            </a:bodyPr>
            <a:p>
              <a:pPr algn="ctr" eaLnBrk="1" hangingPunct="1">
                <a:lnSpc>
                  <a:spcPct val="75000"/>
                </a:lnSpc>
              </a:pPr>
              <a:r>
                <a:rPr lang="en-US" altLang="zh-CN" sz="2000" dirty="0">
                  <a:latin typeface="Times New Roman" panose="02020603050405020304" pitchFamily="18" charset="0"/>
                </a:rPr>
                <a:t>Bao </a:t>
              </a:r>
              <a:endParaRPr lang="en-US" altLang="zh-CN" sz="2000" dirty="0">
                <a:latin typeface="Times New Roman" panose="02020603050405020304" pitchFamily="18" charset="0"/>
              </a:endParaRPr>
            </a:p>
          </p:txBody>
        </p:sp>
        <p:cxnSp>
          <p:nvCxnSpPr>
            <p:cNvPr id="24626" name="AutoShape 514"/>
            <p:cNvCxnSpPr>
              <a:stCxn id="24625" idx="2"/>
              <a:endCxn id="24631" idx="0"/>
            </p:cNvCxnSpPr>
            <p:nvPr/>
          </p:nvCxnSpPr>
          <p:spPr>
            <a:xfrm flipH="1">
              <a:off x="1564" y="1034"/>
              <a:ext cx="1296" cy="140"/>
            </a:xfrm>
            <a:prstGeom prst="straightConnector1">
              <a:avLst/>
            </a:prstGeom>
            <a:ln w="9525" cap="flat" cmpd="sng">
              <a:solidFill>
                <a:schemeClr val="tx1"/>
              </a:solidFill>
              <a:prstDash val="solid"/>
              <a:headEnd type="none" w="med" len="med"/>
              <a:tailEnd type="none" w="med" len="med"/>
            </a:ln>
          </p:spPr>
        </p:cxnSp>
        <p:cxnSp>
          <p:nvCxnSpPr>
            <p:cNvPr id="24627" name="AutoShape 515"/>
            <p:cNvCxnSpPr>
              <a:stCxn id="24625" idx="2"/>
              <a:endCxn id="24628" idx="0"/>
            </p:cNvCxnSpPr>
            <p:nvPr/>
          </p:nvCxnSpPr>
          <p:spPr>
            <a:xfrm>
              <a:off x="2860" y="1034"/>
              <a:ext cx="1371" cy="140"/>
            </a:xfrm>
            <a:prstGeom prst="straightConnector1">
              <a:avLst/>
            </a:prstGeom>
            <a:ln w="9525" cap="flat" cmpd="sng">
              <a:solidFill>
                <a:schemeClr val="tx1"/>
              </a:solidFill>
              <a:prstDash val="solid"/>
              <a:headEnd type="none" w="med" len="med"/>
              <a:tailEnd type="none" w="med" len="med"/>
            </a:ln>
          </p:spPr>
        </p:cxnSp>
      </p:grpSp>
      <p:sp>
        <p:nvSpPr>
          <p:cNvPr id="51717" name="AutoShape 517"/>
          <p:cNvSpPr/>
          <p:nvPr/>
        </p:nvSpPr>
        <p:spPr>
          <a:xfrm>
            <a:off x="3505200" y="2743200"/>
            <a:ext cx="1001713" cy="346075"/>
          </a:xfrm>
          <a:prstGeom prst="roundRect">
            <a:avLst>
              <a:gd name="adj" fmla="val 16667"/>
            </a:avLst>
          </a:prstGeom>
          <a:gradFill rotWithShape="0">
            <a:gsLst>
              <a:gs pos="0">
                <a:srgbClr val="FF33CC"/>
              </a:gs>
              <a:gs pos="50000">
                <a:srgbClr val="FFFFCC"/>
              </a:gs>
              <a:gs pos="100000">
                <a:srgbClr val="FF33CC"/>
              </a:gs>
            </a:gsLst>
            <a:lin ang="5400000" scaled="1"/>
            <a:tileRect/>
          </a:gradFill>
          <a:ln w="9525">
            <a:noFill/>
          </a:ln>
        </p:spPr>
        <p:txBody>
          <a:bodyPr anchor="ctr" anchorCtr="0">
            <a:spAutoFit/>
          </a:bodyPr>
          <a:p>
            <a:pPr algn="ctr" eaLnBrk="1" hangingPunct="1">
              <a:lnSpc>
                <a:spcPct val="75000"/>
              </a:lnSpc>
            </a:pPr>
            <a:r>
              <a:rPr lang="en-US" altLang="zh-CN" sz="2000" dirty="0">
                <a:latin typeface="Times New Roman" panose="02020603050405020304" pitchFamily="18" charset="0"/>
                <a:sym typeface="Symbol" panose="05050102010706020507" pitchFamily="18" charset="2"/>
              </a:rPr>
              <a:t></a:t>
            </a:r>
            <a:r>
              <a:rPr lang="en-US" altLang="zh-CN" sz="2000" dirty="0">
                <a:latin typeface="Times New Roman" panose="02020603050405020304" pitchFamily="18" charset="0"/>
              </a:rPr>
              <a:t> </a:t>
            </a:r>
            <a:endParaRPr lang="en-US" altLang="zh-CN" sz="2000" dirty="0">
              <a:latin typeface="Times New Roman" panose="02020603050405020304" pitchFamily="18" charset="0"/>
            </a:endParaRPr>
          </a:p>
        </p:txBody>
      </p:sp>
      <p:sp>
        <p:nvSpPr>
          <p:cNvPr id="51719" name="AutoShape 519"/>
          <p:cNvSpPr/>
          <p:nvPr/>
        </p:nvSpPr>
        <p:spPr>
          <a:xfrm>
            <a:off x="2960688" y="2133600"/>
            <a:ext cx="1001712" cy="346075"/>
          </a:xfrm>
          <a:prstGeom prst="roundRect">
            <a:avLst>
              <a:gd name="adj" fmla="val 16667"/>
            </a:avLst>
          </a:prstGeom>
          <a:gradFill rotWithShape="0">
            <a:gsLst>
              <a:gs pos="0">
                <a:srgbClr val="FF33CC"/>
              </a:gs>
              <a:gs pos="50000">
                <a:srgbClr val="FFFFCC"/>
              </a:gs>
              <a:gs pos="100000">
                <a:srgbClr val="FF33CC"/>
              </a:gs>
            </a:gsLst>
            <a:lin ang="5400000" scaled="1"/>
            <a:tileRect/>
          </a:gradFill>
          <a:ln w="9525">
            <a:noFill/>
          </a:ln>
        </p:spPr>
        <p:txBody>
          <a:bodyPr anchor="ctr" anchorCtr="0">
            <a:spAutoFit/>
          </a:bodyPr>
          <a:p>
            <a:pPr algn="ctr" eaLnBrk="1" hangingPunct="1">
              <a:lnSpc>
                <a:spcPct val="75000"/>
              </a:lnSpc>
            </a:pPr>
            <a:r>
              <a:rPr lang="en-US" altLang="zh-CN" sz="2000" dirty="0">
                <a:latin typeface="Times New Roman" panose="02020603050405020304" pitchFamily="18" charset="0"/>
              </a:rPr>
              <a:t>Liu </a:t>
            </a:r>
            <a:endParaRPr lang="en-US" altLang="zh-CN" sz="2000" dirty="0">
              <a:latin typeface="Times New Roman" panose="02020603050405020304" pitchFamily="18" charset="0"/>
            </a:endParaRPr>
          </a:p>
        </p:txBody>
      </p:sp>
      <p:sp>
        <p:nvSpPr>
          <p:cNvPr id="51720" name="AutoShape 520"/>
          <p:cNvSpPr/>
          <p:nvPr/>
        </p:nvSpPr>
        <p:spPr>
          <a:xfrm>
            <a:off x="1981200" y="1482725"/>
            <a:ext cx="1001713" cy="346075"/>
          </a:xfrm>
          <a:prstGeom prst="roundRect">
            <a:avLst>
              <a:gd name="adj" fmla="val 16667"/>
            </a:avLst>
          </a:prstGeom>
          <a:gradFill rotWithShape="0">
            <a:gsLst>
              <a:gs pos="0">
                <a:srgbClr val="FF33CC"/>
              </a:gs>
              <a:gs pos="50000">
                <a:srgbClr val="FFFFCC"/>
              </a:gs>
              <a:gs pos="100000">
                <a:srgbClr val="FF33CC"/>
              </a:gs>
            </a:gsLst>
            <a:lin ang="5400000" scaled="1"/>
            <a:tileRect/>
          </a:gradFill>
          <a:ln w="9525">
            <a:noFill/>
          </a:ln>
        </p:spPr>
        <p:txBody>
          <a:bodyPr anchor="ctr" anchorCtr="0">
            <a:spAutoFit/>
          </a:bodyPr>
          <a:p>
            <a:pPr algn="ctr" eaLnBrk="1" hangingPunct="1">
              <a:lnSpc>
                <a:spcPct val="75000"/>
              </a:lnSpc>
            </a:pPr>
            <a:r>
              <a:rPr lang="en-US" altLang="zh-CN" sz="2000" dirty="0">
                <a:latin typeface="Times New Roman" panose="02020603050405020304" pitchFamily="18" charset="0"/>
              </a:rPr>
              <a:t>Cha </a:t>
            </a:r>
            <a:endParaRPr lang="en-US" altLang="zh-CN" sz="2000" dirty="0">
              <a:latin typeface="Times New Roman" panose="02020603050405020304" pitchFamily="18" charset="0"/>
            </a:endParaRPr>
          </a:p>
        </p:txBody>
      </p:sp>
      <p:sp>
        <p:nvSpPr>
          <p:cNvPr id="51721" name="AutoShape 521"/>
          <p:cNvSpPr/>
          <p:nvPr/>
        </p:nvSpPr>
        <p:spPr>
          <a:xfrm>
            <a:off x="4038600" y="914400"/>
            <a:ext cx="1001713" cy="346075"/>
          </a:xfrm>
          <a:prstGeom prst="roundRect">
            <a:avLst>
              <a:gd name="adj" fmla="val 16667"/>
            </a:avLst>
          </a:prstGeom>
          <a:gradFill rotWithShape="0">
            <a:gsLst>
              <a:gs pos="0">
                <a:srgbClr val="FF33CC"/>
              </a:gs>
              <a:gs pos="50000">
                <a:srgbClr val="FFFFCC"/>
              </a:gs>
              <a:gs pos="100000">
                <a:srgbClr val="FF33CC"/>
              </a:gs>
            </a:gsLst>
            <a:lin ang="5400000" scaled="1"/>
            <a:tileRect/>
          </a:gradFill>
          <a:ln w="9525">
            <a:noFill/>
          </a:ln>
        </p:spPr>
        <p:txBody>
          <a:bodyPr anchor="ctr" anchorCtr="0">
            <a:spAutoFit/>
          </a:bodyPr>
          <a:p>
            <a:pPr algn="ctr" eaLnBrk="1" hangingPunct="1">
              <a:lnSpc>
                <a:spcPct val="75000"/>
              </a:lnSpc>
            </a:pPr>
            <a:r>
              <a:rPr lang="en-US" altLang="zh-CN" sz="2000" dirty="0">
                <a:latin typeface="Times New Roman" panose="02020603050405020304" pitchFamily="18" charset="0"/>
              </a:rPr>
              <a:t>Cha </a:t>
            </a:r>
            <a:endParaRPr lang="en-US" altLang="zh-CN" sz="2000" dirty="0">
              <a:latin typeface="Times New Roman" panose="02020603050405020304" pitchFamily="18" charset="0"/>
            </a:endParaRPr>
          </a:p>
        </p:txBody>
      </p:sp>
      <p:sp>
        <p:nvSpPr>
          <p:cNvPr id="51722" name="AutoShape 522"/>
          <p:cNvSpPr/>
          <p:nvPr/>
        </p:nvSpPr>
        <p:spPr>
          <a:xfrm>
            <a:off x="304800" y="3276600"/>
            <a:ext cx="1001713" cy="346075"/>
          </a:xfrm>
          <a:prstGeom prst="roundRect">
            <a:avLst>
              <a:gd name="adj" fmla="val 16667"/>
            </a:avLst>
          </a:prstGeom>
          <a:gradFill rotWithShape="0">
            <a:gsLst>
              <a:gs pos="0">
                <a:srgbClr val="FF33CC"/>
              </a:gs>
              <a:gs pos="50000">
                <a:srgbClr val="FFFFCC"/>
              </a:gs>
              <a:gs pos="100000">
                <a:srgbClr val="FF33CC"/>
              </a:gs>
            </a:gsLst>
            <a:lin ang="5400000" scaled="1"/>
            <a:tileRect/>
          </a:gradFill>
          <a:ln w="9525">
            <a:noFill/>
          </a:ln>
        </p:spPr>
        <p:txBody>
          <a:bodyPr anchor="ctr" anchorCtr="0">
            <a:spAutoFit/>
          </a:bodyPr>
          <a:p>
            <a:pPr algn="ctr" eaLnBrk="1" hangingPunct="1">
              <a:lnSpc>
                <a:spcPct val="75000"/>
              </a:lnSpc>
            </a:pPr>
            <a:r>
              <a:rPr lang="en-US" altLang="zh-CN" sz="2000" dirty="0">
                <a:latin typeface="Times New Roman" panose="02020603050405020304" pitchFamily="18" charset="0"/>
              </a:rPr>
              <a:t>Bao </a:t>
            </a:r>
            <a:endParaRPr lang="en-US" altLang="zh-CN" sz="2000" dirty="0">
              <a:latin typeface="Times New Roman" panose="02020603050405020304" pitchFamily="18" charset="0"/>
            </a:endParaRPr>
          </a:p>
        </p:txBody>
      </p:sp>
      <p:sp>
        <p:nvSpPr>
          <p:cNvPr id="51723" name="AutoShape 523"/>
          <p:cNvSpPr/>
          <p:nvPr/>
        </p:nvSpPr>
        <p:spPr>
          <a:xfrm>
            <a:off x="1371600" y="3276600"/>
            <a:ext cx="1001713" cy="346075"/>
          </a:xfrm>
          <a:prstGeom prst="roundRect">
            <a:avLst>
              <a:gd name="adj" fmla="val 16667"/>
            </a:avLst>
          </a:prstGeom>
          <a:gradFill rotWithShape="0">
            <a:gsLst>
              <a:gs pos="0">
                <a:srgbClr val="FF33CC"/>
              </a:gs>
              <a:gs pos="50000">
                <a:srgbClr val="FFFFCC"/>
              </a:gs>
              <a:gs pos="100000">
                <a:srgbClr val="FF33CC"/>
              </a:gs>
            </a:gsLst>
            <a:lin ang="5400000" scaled="1"/>
            <a:tileRect/>
          </a:gradFill>
          <a:ln w="9525">
            <a:noFill/>
          </a:ln>
        </p:spPr>
        <p:txBody>
          <a:bodyPr anchor="ctr" anchorCtr="0">
            <a:spAutoFit/>
          </a:bodyPr>
          <a:p>
            <a:pPr algn="ctr" eaLnBrk="1" hangingPunct="1">
              <a:lnSpc>
                <a:spcPct val="75000"/>
              </a:lnSpc>
            </a:pPr>
            <a:r>
              <a:rPr lang="en-US" altLang="zh-CN" sz="2000" dirty="0">
                <a:latin typeface="Times New Roman" panose="02020603050405020304" pitchFamily="18" charset="0"/>
              </a:rPr>
              <a:t>Cha </a:t>
            </a:r>
            <a:endParaRPr lang="en-US" altLang="zh-CN" sz="2000" dirty="0">
              <a:latin typeface="Times New Roman" panose="02020603050405020304" pitchFamily="18" charset="0"/>
            </a:endParaRPr>
          </a:p>
        </p:txBody>
      </p:sp>
      <p:sp>
        <p:nvSpPr>
          <p:cNvPr id="51724" name="AutoShape 524"/>
          <p:cNvSpPr/>
          <p:nvPr/>
        </p:nvSpPr>
        <p:spPr>
          <a:xfrm>
            <a:off x="1371600" y="2743200"/>
            <a:ext cx="1001713" cy="346075"/>
          </a:xfrm>
          <a:prstGeom prst="roundRect">
            <a:avLst>
              <a:gd name="adj" fmla="val 16667"/>
            </a:avLst>
          </a:prstGeom>
          <a:gradFill rotWithShape="0">
            <a:gsLst>
              <a:gs pos="0">
                <a:srgbClr val="FF33CC"/>
              </a:gs>
              <a:gs pos="50000">
                <a:srgbClr val="FFFFCC"/>
              </a:gs>
              <a:gs pos="100000">
                <a:srgbClr val="FF33CC"/>
              </a:gs>
            </a:gsLst>
            <a:lin ang="5400000" scaled="1"/>
            <a:tileRect/>
          </a:gradFill>
          <a:ln w="9525">
            <a:noFill/>
          </a:ln>
        </p:spPr>
        <p:txBody>
          <a:bodyPr anchor="ctr" anchorCtr="0">
            <a:spAutoFit/>
          </a:bodyPr>
          <a:p>
            <a:pPr algn="ctr" eaLnBrk="1" hangingPunct="1">
              <a:lnSpc>
                <a:spcPct val="75000"/>
              </a:lnSpc>
            </a:pPr>
            <a:r>
              <a:rPr lang="en-US" altLang="zh-CN" sz="2000" dirty="0">
                <a:latin typeface="Times New Roman" panose="02020603050405020304" pitchFamily="18" charset="0"/>
                <a:sym typeface="Symbol" panose="05050102010706020507" pitchFamily="18" charset="2"/>
              </a:rPr>
              <a:t></a:t>
            </a:r>
            <a:r>
              <a:rPr lang="en-US" altLang="zh-CN" sz="2000" dirty="0">
                <a:latin typeface="Times New Roman" panose="02020603050405020304" pitchFamily="18" charset="0"/>
              </a:rPr>
              <a:t> </a:t>
            </a:r>
            <a:endParaRPr lang="en-US" altLang="zh-CN" sz="2000" dirty="0">
              <a:latin typeface="Times New Roman" panose="02020603050405020304" pitchFamily="18" charset="0"/>
            </a:endParaRPr>
          </a:p>
        </p:txBody>
      </p:sp>
      <p:sp>
        <p:nvSpPr>
          <p:cNvPr id="51725" name="AutoShape 525"/>
          <p:cNvSpPr/>
          <p:nvPr/>
        </p:nvSpPr>
        <p:spPr>
          <a:xfrm>
            <a:off x="914400" y="2133600"/>
            <a:ext cx="1001713" cy="346075"/>
          </a:xfrm>
          <a:prstGeom prst="roundRect">
            <a:avLst>
              <a:gd name="adj" fmla="val 16667"/>
            </a:avLst>
          </a:prstGeom>
          <a:gradFill rotWithShape="0">
            <a:gsLst>
              <a:gs pos="0">
                <a:srgbClr val="FF33CC"/>
              </a:gs>
              <a:gs pos="50000">
                <a:srgbClr val="FFFFCC"/>
              </a:gs>
              <a:gs pos="100000">
                <a:srgbClr val="FF33CC"/>
              </a:gs>
            </a:gsLst>
            <a:lin ang="5400000" scaled="1"/>
            <a:tileRect/>
          </a:gradFill>
          <a:ln w="9525">
            <a:noFill/>
          </a:ln>
        </p:spPr>
        <p:txBody>
          <a:bodyPr anchor="ctr" anchorCtr="0">
            <a:spAutoFit/>
          </a:bodyPr>
          <a:p>
            <a:pPr algn="ctr" eaLnBrk="1" hangingPunct="1">
              <a:lnSpc>
                <a:spcPct val="75000"/>
              </a:lnSpc>
            </a:pPr>
            <a:r>
              <a:rPr lang="en-US" altLang="zh-CN" sz="2000" dirty="0">
                <a:latin typeface="Times New Roman" panose="02020603050405020304" pitchFamily="18" charset="0"/>
                <a:sym typeface="Symbol" panose="05050102010706020507" pitchFamily="18" charset="2"/>
              </a:rPr>
              <a:t>Zhao</a:t>
            </a:r>
            <a:r>
              <a:rPr lang="en-US" altLang="zh-CN" sz="2000" dirty="0">
                <a:latin typeface="Times New Roman" panose="02020603050405020304" pitchFamily="18" charset="0"/>
              </a:rPr>
              <a:t> </a:t>
            </a:r>
            <a:endParaRPr lang="en-US" altLang="zh-CN" sz="2000" dirty="0">
              <a:latin typeface="Times New Roman" panose="02020603050405020304" pitchFamily="18" charset="0"/>
            </a:endParaRPr>
          </a:p>
        </p:txBody>
      </p:sp>
      <p:sp>
        <p:nvSpPr>
          <p:cNvPr id="51726" name="AutoShape 526"/>
          <p:cNvSpPr/>
          <p:nvPr/>
        </p:nvSpPr>
        <p:spPr>
          <a:xfrm>
            <a:off x="1981200" y="1482725"/>
            <a:ext cx="1001713" cy="346075"/>
          </a:xfrm>
          <a:prstGeom prst="roundRect">
            <a:avLst>
              <a:gd name="adj" fmla="val 16667"/>
            </a:avLst>
          </a:prstGeom>
          <a:gradFill rotWithShape="0">
            <a:gsLst>
              <a:gs pos="0">
                <a:srgbClr val="FF33CC"/>
              </a:gs>
              <a:gs pos="50000">
                <a:srgbClr val="FFFFCC"/>
              </a:gs>
              <a:gs pos="100000">
                <a:srgbClr val="FF33CC"/>
              </a:gs>
            </a:gsLst>
            <a:lin ang="5400000" scaled="1"/>
            <a:tileRect/>
          </a:gradFill>
          <a:ln w="9525">
            <a:noFill/>
          </a:ln>
        </p:spPr>
        <p:txBody>
          <a:bodyPr anchor="ctr" anchorCtr="0">
            <a:spAutoFit/>
          </a:bodyPr>
          <a:p>
            <a:pPr algn="ctr" eaLnBrk="1" hangingPunct="1">
              <a:lnSpc>
                <a:spcPct val="75000"/>
              </a:lnSpc>
            </a:pPr>
            <a:r>
              <a:rPr lang="en-US" altLang="zh-CN" sz="2000" dirty="0">
                <a:latin typeface="Times New Roman" panose="02020603050405020304" pitchFamily="18" charset="0"/>
              </a:rPr>
              <a:t>Liu </a:t>
            </a:r>
            <a:endParaRPr lang="en-US" altLang="zh-CN" sz="2000" dirty="0">
              <a:latin typeface="Times New Roman" panose="02020603050405020304" pitchFamily="18" charset="0"/>
            </a:endParaRPr>
          </a:p>
        </p:txBody>
      </p:sp>
      <p:sp>
        <p:nvSpPr>
          <p:cNvPr id="51727" name="AutoShape 527"/>
          <p:cNvSpPr/>
          <p:nvPr/>
        </p:nvSpPr>
        <p:spPr>
          <a:xfrm>
            <a:off x="4038600" y="914400"/>
            <a:ext cx="1001713" cy="346075"/>
          </a:xfrm>
          <a:prstGeom prst="roundRect">
            <a:avLst>
              <a:gd name="adj" fmla="val 16667"/>
            </a:avLst>
          </a:prstGeom>
          <a:gradFill rotWithShape="0">
            <a:gsLst>
              <a:gs pos="0">
                <a:srgbClr val="FF33CC"/>
              </a:gs>
              <a:gs pos="50000">
                <a:srgbClr val="FFFFCC"/>
              </a:gs>
              <a:gs pos="100000">
                <a:srgbClr val="FF33CC"/>
              </a:gs>
            </a:gsLst>
            <a:lin ang="5400000" scaled="1"/>
            <a:tileRect/>
          </a:gradFill>
          <a:ln w="9525">
            <a:noFill/>
          </a:ln>
        </p:spPr>
        <p:txBody>
          <a:bodyPr anchor="ctr" anchorCtr="0">
            <a:spAutoFit/>
          </a:bodyPr>
          <a:p>
            <a:pPr algn="ctr" eaLnBrk="1" hangingPunct="1">
              <a:lnSpc>
                <a:spcPct val="75000"/>
              </a:lnSpc>
            </a:pPr>
            <a:r>
              <a:rPr lang="en-US" altLang="zh-CN" sz="2000" dirty="0">
                <a:latin typeface="Times New Roman" panose="02020603050405020304" pitchFamily="18" charset="0"/>
              </a:rPr>
              <a:t>Diao </a:t>
            </a:r>
            <a:endParaRPr lang="en-US" altLang="zh-CN" sz="2000" dirty="0">
              <a:latin typeface="Times New Roman" panose="02020603050405020304" pitchFamily="18" charset="0"/>
            </a:endParaRPr>
          </a:p>
        </p:txBody>
      </p:sp>
      <p:sp>
        <p:nvSpPr>
          <p:cNvPr id="51728" name="AutoShape 528"/>
          <p:cNvSpPr/>
          <p:nvPr/>
        </p:nvSpPr>
        <p:spPr>
          <a:xfrm>
            <a:off x="2438400" y="3276600"/>
            <a:ext cx="1001713" cy="346075"/>
          </a:xfrm>
          <a:prstGeom prst="roundRect">
            <a:avLst>
              <a:gd name="adj" fmla="val 16667"/>
            </a:avLst>
          </a:prstGeom>
          <a:gradFill rotWithShape="0">
            <a:gsLst>
              <a:gs pos="0">
                <a:srgbClr val="FF33CC"/>
              </a:gs>
              <a:gs pos="50000">
                <a:srgbClr val="FFFFCC"/>
              </a:gs>
              <a:gs pos="100000">
                <a:srgbClr val="FF33CC"/>
              </a:gs>
            </a:gsLst>
            <a:lin ang="5400000" scaled="1"/>
            <a:tileRect/>
          </a:gradFill>
          <a:ln w="9525">
            <a:noFill/>
          </a:ln>
        </p:spPr>
        <p:txBody>
          <a:bodyPr anchor="ctr" anchorCtr="0">
            <a:spAutoFit/>
          </a:bodyPr>
          <a:p>
            <a:pPr algn="ctr" eaLnBrk="1" hangingPunct="1">
              <a:lnSpc>
                <a:spcPct val="75000"/>
              </a:lnSpc>
            </a:pPr>
            <a:r>
              <a:rPr lang="en-US" altLang="zh-CN" sz="2000" dirty="0">
                <a:latin typeface="Times New Roman" panose="02020603050405020304" pitchFamily="18" charset="0"/>
              </a:rPr>
              <a:t>Diao </a:t>
            </a:r>
            <a:endParaRPr lang="en-US" altLang="zh-CN" sz="2000" dirty="0">
              <a:latin typeface="Times New Roman" panose="02020603050405020304" pitchFamily="18" charset="0"/>
            </a:endParaRPr>
          </a:p>
        </p:txBody>
      </p:sp>
      <p:sp>
        <p:nvSpPr>
          <p:cNvPr id="51729" name="AutoShape 529"/>
          <p:cNvSpPr/>
          <p:nvPr/>
        </p:nvSpPr>
        <p:spPr>
          <a:xfrm>
            <a:off x="4560888" y="2743200"/>
            <a:ext cx="1001712" cy="346075"/>
          </a:xfrm>
          <a:prstGeom prst="roundRect">
            <a:avLst>
              <a:gd name="adj" fmla="val 16667"/>
            </a:avLst>
          </a:prstGeom>
          <a:gradFill rotWithShape="0">
            <a:gsLst>
              <a:gs pos="0">
                <a:srgbClr val="FF33CC"/>
              </a:gs>
              <a:gs pos="50000">
                <a:srgbClr val="FFFFCC"/>
              </a:gs>
              <a:gs pos="100000">
                <a:srgbClr val="FF33CC"/>
              </a:gs>
            </a:gsLst>
            <a:lin ang="5400000" scaled="1"/>
            <a:tileRect/>
          </a:gradFill>
          <a:ln w="9525">
            <a:noFill/>
          </a:ln>
        </p:spPr>
        <p:txBody>
          <a:bodyPr anchor="ctr" anchorCtr="0">
            <a:spAutoFit/>
          </a:bodyPr>
          <a:p>
            <a:pPr algn="ctr" eaLnBrk="1" hangingPunct="1">
              <a:lnSpc>
                <a:spcPct val="75000"/>
              </a:lnSpc>
            </a:pPr>
            <a:r>
              <a:rPr lang="en-US" altLang="zh-CN" sz="2000" dirty="0">
                <a:latin typeface="Times New Roman" panose="02020603050405020304" pitchFamily="18" charset="0"/>
                <a:sym typeface="Symbol" panose="05050102010706020507" pitchFamily="18" charset="2"/>
              </a:rPr>
              <a:t></a:t>
            </a:r>
            <a:r>
              <a:rPr lang="en-US" altLang="zh-CN" sz="2000" dirty="0">
                <a:latin typeface="Times New Roman" panose="02020603050405020304" pitchFamily="18" charset="0"/>
              </a:rPr>
              <a:t> </a:t>
            </a:r>
            <a:endParaRPr lang="en-US" altLang="zh-CN" sz="2000" dirty="0">
              <a:latin typeface="Times New Roman" panose="02020603050405020304" pitchFamily="18" charset="0"/>
            </a:endParaRPr>
          </a:p>
        </p:txBody>
      </p:sp>
      <p:sp>
        <p:nvSpPr>
          <p:cNvPr id="51730" name="AutoShape 530"/>
          <p:cNvSpPr/>
          <p:nvPr/>
        </p:nvSpPr>
        <p:spPr>
          <a:xfrm>
            <a:off x="5094288" y="2133600"/>
            <a:ext cx="1001712" cy="346075"/>
          </a:xfrm>
          <a:prstGeom prst="roundRect">
            <a:avLst>
              <a:gd name="adj" fmla="val 16667"/>
            </a:avLst>
          </a:prstGeom>
          <a:gradFill rotWithShape="0">
            <a:gsLst>
              <a:gs pos="0">
                <a:srgbClr val="FF33CC"/>
              </a:gs>
              <a:gs pos="50000">
                <a:srgbClr val="FFFFCC"/>
              </a:gs>
              <a:gs pos="100000">
                <a:srgbClr val="FF33CC"/>
              </a:gs>
            </a:gsLst>
            <a:lin ang="5400000" scaled="1"/>
            <a:tileRect/>
          </a:gradFill>
          <a:ln w="9525">
            <a:noFill/>
          </a:ln>
        </p:spPr>
        <p:txBody>
          <a:bodyPr anchor="ctr" anchorCtr="0">
            <a:spAutoFit/>
          </a:bodyPr>
          <a:p>
            <a:pPr algn="ctr" eaLnBrk="1" hangingPunct="1">
              <a:lnSpc>
                <a:spcPct val="75000"/>
              </a:lnSpc>
            </a:pPr>
            <a:r>
              <a:rPr lang="en-US" altLang="zh-CN" sz="2000" dirty="0">
                <a:latin typeface="Times New Roman" panose="02020603050405020304" pitchFamily="18" charset="0"/>
                <a:sym typeface="Symbol" panose="05050102010706020507" pitchFamily="18" charset="2"/>
              </a:rPr>
              <a:t>Yang</a:t>
            </a:r>
            <a:r>
              <a:rPr lang="en-US" altLang="zh-CN" sz="2000" dirty="0">
                <a:latin typeface="Times New Roman" panose="02020603050405020304" pitchFamily="18" charset="0"/>
              </a:rPr>
              <a:t> </a:t>
            </a:r>
            <a:endParaRPr lang="en-US" altLang="zh-CN" sz="2000" dirty="0">
              <a:latin typeface="Times New Roman" panose="02020603050405020304" pitchFamily="18" charset="0"/>
            </a:endParaRPr>
          </a:p>
        </p:txBody>
      </p:sp>
      <p:sp>
        <p:nvSpPr>
          <p:cNvPr id="51731" name="AutoShape 531"/>
          <p:cNvSpPr/>
          <p:nvPr/>
        </p:nvSpPr>
        <p:spPr>
          <a:xfrm>
            <a:off x="6172200" y="1482725"/>
            <a:ext cx="1001713" cy="346075"/>
          </a:xfrm>
          <a:prstGeom prst="roundRect">
            <a:avLst>
              <a:gd name="adj" fmla="val 16667"/>
            </a:avLst>
          </a:prstGeom>
          <a:gradFill rotWithShape="0">
            <a:gsLst>
              <a:gs pos="0">
                <a:srgbClr val="FF33CC"/>
              </a:gs>
              <a:gs pos="50000">
                <a:srgbClr val="FFFFCC"/>
              </a:gs>
              <a:gs pos="100000">
                <a:srgbClr val="FF33CC"/>
              </a:gs>
            </a:gsLst>
            <a:lin ang="5400000" scaled="1"/>
            <a:tileRect/>
          </a:gradFill>
          <a:ln w="9525">
            <a:noFill/>
          </a:ln>
        </p:spPr>
        <p:txBody>
          <a:bodyPr anchor="ctr" anchorCtr="0">
            <a:spAutoFit/>
          </a:bodyPr>
          <a:p>
            <a:pPr algn="ctr" eaLnBrk="1" hangingPunct="1">
              <a:lnSpc>
                <a:spcPct val="75000"/>
              </a:lnSpc>
            </a:pPr>
            <a:r>
              <a:rPr lang="en-US" altLang="zh-CN" sz="2000" dirty="0">
                <a:latin typeface="Times New Roman" panose="02020603050405020304" pitchFamily="18" charset="0"/>
                <a:sym typeface="Symbol" panose="05050102010706020507" pitchFamily="18" charset="2"/>
              </a:rPr>
              <a:t>Wang</a:t>
            </a:r>
            <a:r>
              <a:rPr lang="en-US" altLang="zh-CN" sz="2000" dirty="0">
                <a:latin typeface="Times New Roman" panose="02020603050405020304" pitchFamily="18" charset="0"/>
              </a:rPr>
              <a:t> </a:t>
            </a:r>
            <a:endParaRPr lang="en-US" altLang="zh-CN" sz="2000" dirty="0">
              <a:latin typeface="Times New Roman" panose="02020603050405020304" pitchFamily="18" charset="0"/>
            </a:endParaRPr>
          </a:p>
        </p:txBody>
      </p:sp>
      <p:sp>
        <p:nvSpPr>
          <p:cNvPr id="51732" name="AutoShape 532"/>
          <p:cNvSpPr/>
          <p:nvPr/>
        </p:nvSpPr>
        <p:spPr>
          <a:xfrm>
            <a:off x="4038600" y="914400"/>
            <a:ext cx="1001713" cy="346075"/>
          </a:xfrm>
          <a:prstGeom prst="roundRect">
            <a:avLst>
              <a:gd name="adj" fmla="val 16667"/>
            </a:avLst>
          </a:prstGeom>
          <a:gradFill rotWithShape="0">
            <a:gsLst>
              <a:gs pos="0">
                <a:srgbClr val="FF33CC"/>
              </a:gs>
              <a:gs pos="50000">
                <a:srgbClr val="FFFFCC"/>
              </a:gs>
              <a:gs pos="100000">
                <a:srgbClr val="FF33CC"/>
              </a:gs>
            </a:gsLst>
            <a:lin ang="5400000" scaled="1"/>
            <a:tileRect/>
          </a:gradFill>
          <a:ln w="9525">
            <a:noFill/>
          </a:ln>
        </p:spPr>
        <p:txBody>
          <a:bodyPr anchor="ctr" anchorCtr="0">
            <a:spAutoFit/>
          </a:bodyPr>
          <a:p>
            <a:pPr algn="ctr" eaLnBrk="1" hangingPunct="1">
              <a:lnSpc>
                <a:spcPct val="75000"/>
              </a:lnSpc>
            </a:pPr>
            <a:r>
              <a:rPr lang="en-US" altLang="zh-CN" sz="2000" dirty="0">
                <a:latin typeface="Times New Roman" panose="02020603050405020304" pitchFamily="18" charset="0"/>
                <a:sym typeface="Symbol" panose="05050102010706020507" pitchFamily="18" charset="2"/>
              </a:rPr>
              <a:t>Liu</a:t>
            </a:r>
            <a:r>
              <a:rPr lang="en-US" altLang="zh-CN" sz="2000" dirty="0">
                <a:latin typeface="Times New Roman" panose="02020603050405020304" pitchFamily="18" charset="0"/>
              </a:rPr>
              <a:t> </a:t>
            </a:r>
            <a:endParaRPr lang="en-US" altLang="zh-CN" sz="2000" dirty="0">
              <a:latin typeface="Times New Roman" panose="02020603050405020304" pitchFamily="18" charset="0"/>
            </a:endParaRPr>
          </a:p>
        </p:txBody>
      </p:sp>
      <p:sp>
        <p:nvSpPr>
          <p:cNvPr id="51733" name="AutoShape 533"/>
          <p:cNvSpPr/>
          <p:nvPr/>
        </p:nvSpPr>
        <p:spPr>
          <a:xfrm>
            <a:off x="3505200" y="3276600"/>
            <a:ext cx="1001713" cy="346075"/>
          </a:xfrm>
          <a:prstGeom prst="roundRect">
            <a:avLst>
              <a:gd name="adj" fmla="val 16667"/>
            </a:avLst>
          </a:prstGeom>
          <a:gradFill rotWithShape="0">
            <a:gsLst>
              <a:gs pos="0">
                <a:srgbClr val="FF33CC"/>
              </a:gs>
              <a:gs pos="50000">
                <a:srgbClr val="FFFFCC"/>
              </a:gs>
              <a:gs pos="100000">
                <a:srgbClr val="FF33CC"/>
              </a:gs>
            </a:gsLst>
            <a:lin ang="5400000" scaled="1"/>
            <a:tileRect/>
          </a:gradFill>
          <a:ln w="9525">
            <a:noFill/>
          </a:ln>
        </p:spPr>
        <p:txBody>
          <a:bodyPr anchor="ctr" anchorCtr="0">
            <a:spAutoFit/>
          </a:bodyPr>
          <a:p>
            <a:pPr algn="ctr" eaLnBrk="1" hangingPunct="1">
              <a:lnSpc>
                <a:spcPct val="75000"/>
              </a:lnSpc>
            </a:pPr>
            <a:r>
              <a:rPr lang="en-US" altLang="zh-CN" sz="2000" dirty="0">
                <a:latin typeface="Times New Roman" panose="02020603050405020304" pitchFamily="18" charset="0"/>
                <a:sym typeface="Symbol" panose="05050102010706020507" pitchFamily="18" charset="2"/>
              </a:rPr>
              <a:t>Liu</a:t>
            </a:r>
            <a:r>
              <a:rPr lang="en-US" altLang="zh-CN" sz="2000" dirty="0">
                <a:latin typeface="Times New Roman" panose="02020603050405020304" pitchFamily="18" charset="0"/>
              </a:rPr>
              <a:t> </a:t>
            </a:r>
            <a:endParaRPr lang="en-US" altLang="zh-CN" sz="2000" dirty="0">
              <a:latin typeface="Times New Roman" panose="02020603050405020304" pitchFamily="18" charset="0"/>
            </a:endParaRPr>
          </a:p>
        </p:txBody>
      </p:sp>
      <p:sp>
        <p:nvSpPr>
          <p:cNvPr id="51734" name="AutoShape 534"/>
          <p:cNvSpPr/>
          <p:nvPr/>
        </p:nvSpPr>
        <p:spPr>
          <a:xfrm>
            <a:off x="2438400" y="2743200"/>
            <a:ext cx="1001713" cy="346075"/>
          </a:xfrm>
          <a:prstGeom prst="roundRect">
            <a:avLst>
              <a:gd name="adj" fmla="val 16667"/>
            </a:avLst>
          </a:prstGeom>
          <a:gradFill rotWithShape="0">
            <a:gsLst>
              <a:gs pos="0">
                <a:srgbClr val="FF33CC"/>
              </a:gs>
              <a:gs pos="50000">
                <a:srgbClr val="FFFFCC"/>
              </a:gs>
              <a:gs pos="100000">
                <a:srgbClr val="FF33CC"/>
              </a:gs>
            </a:gsLst>
            <a:lin ang="5400000" scaled="1"/>
            <a:tileRect/>
          </a:gradFill>
          <a:ln w="9525">
            <a:noFill/>
          </a:ln>
        </p:spPr>
        <p:txBody>
          <a:bodyPr anchor="ctr" anchorCtr="0">
            <a:spAutoFit/>
          </a:bodyPr>
          <a:p>
            <a:pPr algn="ctr" eaLnBrk="1" hangingPunct="1">
              <a:lnSpc>
                <a:spcPct val="75000"/>
              </a:lnSpc>
            </a:pPr>
            <a:r>
              <a:rPr lang="en-US" altLang="zh-CN" sz="2000" dirty="0">
                <a:latin typeface="Times New Roman" panose="02020603050405020304" pitchFamily="18" charset="0"/>
                <a:sym typeface="Symbol" panose="05050102010706020507" pitchFamily="18" charset="2"/>
              </a:rPr>
              <a:t></a:t>
            </a:r>
            <a:r>
              <a:rPr lang="en-US" altLang="zh-CN" sz="2000" dirty="0">
                <a:latin typeface="Times New Roman" panose="02020603050405020304" pitchFamily="18" charset="0"/>
              </a:rPr>
              <a:t> </a:t>
            </a:r>
            <a:endParaRPr lang="en-US" altLang="zh-CN" sz="2000" dirty="0">
              <a:latin typeface="Times New Roman" panose="02020603050405020304" pitchFamily="18" charset="0"/>
            </a:endParaRPr>
          </a:p>
        </p:txBody>
      </p:sp>
      <p:sp>
        <p:nvSpPr>
          <p:cNvPr id="51735" name="AutoShape 535"/>
          <p:cNvSpPr/>
          <p:nvPr/>
        </p:nvSpPr>
        <p:spPr>
          <a:xfrm>
            <a:off x="2971800" y="2133600"/>
            <a:ext cx="1001713" cy="346075"/>
          </a:xfrm>
          <a:prstGeom prst="roundRect">
            <a:avLst>
              <a:gd name="adj" fmla="val 16667"/>
            </a:avLst>
          </a:prstGeom>
          <a:gradFill rotWithShape="0">
            <a:gsLst>
              <a:gs pos="0">
                <a:srgbClr val="FF33CC"/>
              </a:gs>
              <a:gs pos="50000">
                <a:srgbClr val="FFFFCC"/>
              </a:gs>
              <a:gs pos="100000">
                <a:srgbClr val="FF33CC"/>
              </a:gs>
            </a:gsLst>
            <a:lin ang="5400000" scaled="1"/>
            <a:tileRect/>
          </a:gradFill>
          <a:ln w="9525">
            <a:noFill/>
          </a:ln>
        </p:spPr>
        <p:txBody>
          <a:bodyPr anchor="ctr" anchorCtr="0">
            <a:spAutoFit/>
          </a:bodyPr>
          <a:p>
            <a:pPr algn="ctr" eaLnBrk="1" hangingPunct="1">
              <a:lnSpc>
                <a:spcPct val="75000"/>
              </a:lnSpc>
            </a:pPr>
            <a:r>
              <a:rPr lang="en-US" altLang="zh-CN" sz="2000" dirty="0">
                <a:latin typeface="Times New Roman" panose="02020603050405020304" pitchFamily="18" charset="0"/>
                <a:sym typeface="Symbol" panose="05050102010706020507" pitchFamily="18" charset="2"/>
              </a:rPr>
              <a:t></a:t>
            </a:r>
            <a:r>
              <a:rPr lang="en-US" altLang="zh-CN" sz="2000" dirty="0">
                <a:latin typeface="Times New Roman" panose="02020603050405020304" pitchFamily="18" charset="0"/>
              </a:rPr>
              <a:t> </a:t>
            </a:r>
            <a:endParaRPr lang="en-US" altLang="zh-CN" sz="2000" dirty="0">
              <a:latin typeface="Times New Roman" panose="02020603050405020304" pitchFamily="18" charset="0"/>
            </a:endParaRPr>
          </a:p>
        </p:txBody>
      </p:sp>
      <p:sp>
        <p:nvSpPr>
          <p:cNvPr id="51736" name="AutoShape 536"/>
          <p:cNvSpPr/>
          <p:nvPr/>
        </p:nvSpPr>
        <p:spPr>
          <a:xfrm>
            <a:off x="1981200" y="1482725"/>
            <a:ext cx="1001713" cy="346075"/>
          </a:xfrm>
          <a:prstGeom prst="roundRect">
            <a:avLst>
              <a:gd name="adj" fmla="val 16667"/>
            </a:avLst>
          </a:prstGeom>
          <a:gradFill rotWithShape="0">
            <a:gsLst>
              <a:gs pos="0">
                <a:srgbClr val="FF33CC"/>
              </a:gs>
              <a:gs pos="50000">
                <a:srgbClr val="FFFFCC"/>
              </a:gs>
              <a:gs pos="100000">
                <a:srgbClr val="FF33CC"/>
              </a:gs>
            </a:gsLst>
            <a:lin ang="5400000" scaled="1"/>
            <a:tileRect/>
          </a:gradFill>
          <a:ln w="9525">
            <a:noFill/>
          </a:ln>
        </p:spPr>
        <p:txBody>
          <a:bodyPr anchor="ctr" anchorCtr="0">
            <a:spAutoFit/>
          </a:bodyPr>
          <a:p>
            <a:pPr algn="ctr" eaLnBrk="1" hangingPunct="1">
              <a:lnSpc>
                <a:spcPct val="75000"/>
              </a:lnSpc>
            </a:pPr>
            <a:r>
              <a:rPr lang="en-US" altLang="zh-CN" sz="2000" dirty="0">
                <a:latin typeface="Times New Roman" panose="02020603050405020304" pitchFamily="18" charset="0"/>
                <a:sym typeface="Symbol" panose="05050102010706020507" pitchFamily="18" charset="2"/>
              </a:rPr>
              <a:t>Zhao</a:t>
            </a:r>
            <a:r>
              <a:rPr lang="en-US" altLang="zh-CN" sz="2000" dirty="0">
                <a:latin typeface="Times New Roman" panose="02020603050405020304" pitchFamily="18" charset="0"/>
              </a:rPr>
              <a:t> </a:t>
            </a:r>
            <a:endParaRPr lang="en-US" altLang="zh-CN" sz="2000" dirty="0">
              <a:latin typeface="Times New Roman" panose="02020603050405020304" pitchFamily="18" charset="0"/>
            </a:endParaRPr>
          </a:p>
        </p:txBody>
      </p:sp>
      <p:sp>
        <p:nvSpPr>
          <p:cNvPr id="51737" name="AutoShape 537"/>
          <p:cNvSpPr/>
          <p:nvPr/>
        </p:nvSpPr>
        <p:spPr>
          <a:xfrm>
            <a:off x="4038600" y="914400"/>
            <a:ext cx="1001713" cy="346075"/>
          </a:xfrm>
          <a:prstGeom prst="roundRect">
            <a:avLst>
              <a:gd name="adj" fmla="val 16667"/>
            </a:avLst>
          </a:prstGeom>
          <a:gradFill rotWithShape="0">
            <a:gsLst>
              <a:gs pos="0">
                <a:srgbClr val="FF33CC"/>
              </a:gs>
              <a:gs pos="50000">
                <a:srgbClr val="FFFFCC"/>
              </a:gs>
              <a:gs pos="100000">
                <a:srgbClr val="FF33CC"/>
              </a:gs>
            </a:gsLst>
            <a:lin ang="5400000" scaled="1"/>
            <a:tileRect/>
          </a:gradFill>
          <a:ln w="9525">
            <a:noFill/>
          </a:ln>
        </p:spPr>
        <p:txBody>
          <a:bodyPr anchor="ctr" anchorCtr="0">
            <a:spAutoFit/>
          </a:bodyPr>
          <a:p>
            <a:pPr algn="ctr" eaLnBrk="1" hangingPunct="1">
              <a:lnSpc>
                <a:spcPct val="75000"/>
              </a:lnSpc>
            </a:pPr>
            <a:r>
              <a:rPr lang="en-US" altLang="zh-CN" sz="2000" dirty="0">
                <a:latin typeface="Times New Roman" panose="02020603050405020304" pitchFamily="18" charset="0"/>
                <a:sym typeface="Symbol" panose="05050102010706020507" pitchFamily="18" charset="2"/>
              </a:rPr>
              <a:t>Wang</a:t>
            </a:r>
            <a:r>
              <a:rPr lang="en-US" altLang="zh-CN" sz="2000" dirty="0">
                <a:latin typeface="Times New Roman" panose="02020603050405020304" pitchFamily="18" charset="0"/>
              </a:rPr>
              <a:t> </a:t>
            </a:r>
            <a:endParaRPr lang="en-US" altLang="zh-CN" sz="2000" dirty="0">
              <a:latin typeface="Times New Roman" panose="02020603050405020304" pitchFamily="18" charset="0"/>
            </a:endParaRPr>
          </a:p>
        </p:txBody>
      </p:sp>
      <p:sp>
        <p:nvSpPr>
          <p:cNvPr id="51738" name="AutoShape 538"/>
          <p:cNvSpPr/>
          <p:nvPr/>
        </p:nvSpPr>
        <p:spPr>
          <a:xfrm>
            <a:off x="4572000" y="3276600"/>
            <a:ext cx="1001713" cy="346075"/>
          </a:xfrm>
          <a:prstGeom prst="roundRect">
            <a:avLst>
              <a:gd name="adj" fmla="val 16667"/>
            </a:avLst>
          </a:prstGeom>
          <a:gradFill rotWithShape="0">
            <a:gsLst>
              <a:gs pos="0">
                <a:srgbClr val="FF33CC"/>
              </a:gs>
              <a:gs pos="50000">
                <a:srgbClr val="FFFFCC"/>
              </a:gs>
              <a:gs pos="100000">
                <a:srgbClr val="FF33CC"/>
              </a:gs>
            </a:gsLst>
            <a:lin ang="5400000" scaled="1"/>
            <a:tileRect/>
          </a:gradFill>
          <a:ln w="9525">
            <a:noFill/>
          </a:ln>
        </p:spPr>
        <p:txBody>
          <a:bodyPr anchor="ctr" anchorCtr="0">
            <a:spAutoFit/>
          </a:bodyPr>
          <a:p>
            <a:pPr algn="ctr" eaLnBrk="1" hangingPunct="1">
              <a:lnSpc>
                <a:spcPct val="75000"/>
              </a:lnSpc>
            </a:pPr>
            <a:r>
              <a:rPr lang="en-US" altLang="zh-CN" sz="2000" dirty="0">
                <a:latin typeface="Times New Roman" panose="02020603050405020304" pitchFamily="18" charset="0"/>
                <a:sym typeface="Symbol" panose="05050102010706020507" pitchFamily="18" charset="2"/>
              </a:rPr>
              <a:t>Wang</a:t>
            </a:r>
            <a:r>
              <a:rPr lang="en-US" altLang="zh-CN" sz="2000" dirty="0">
                <a:latin typeface="Times New Roman" panose="02020603050405020304" pitchFamily="18" charset="0"/>
              </a:rPr>
              <a:t> </a:t>
            </a:r>
            <a:endParaRPr lang="en-US" altLang="zh-CN" sz="2000" dirty="0">
              <a:latin typeface="Times New Roman" panose="02020603050405020304" pitchFamily="18" charset="0"/>
            </a:endParaRPr>
          </a:p>
        </p:txBody>
      </p:sp>
      <p:sp>
        <p:nvSpPr>
          <p:cNvPr id="51739" name="AutoShape 539"/>
          <p:cNvSpPr/>
          <p:nvPr/>
        </p:nvSpPr>
        <p:spPr>
          <a:xfrm>
            <a:off x="7761288" y="2743200"/>
            <a:ext cx="1001712" cy="346075"/>
          </a:xfrm>
          <a:prstGeom prst="roundRect">
            <a:avLst>
              <a:gd name="adj" fmla="val 16667"/>
            </a:avLst>
          </a:prstGeom>
          <a:gradFill rotWithShape="0">
            <a:gsLst>
              <a:gs pos="0">
                <a:srgbClr val="FF33CC"/>
              </a:gs>
              <a:gs pos="50000">
                <a:srgbClr val="FFFFCC"/>
              </a:gs>
              <a:gs pos="100000">
                <a:srgbClr val="FF33CC"/>
              </a:gs>
            </a:gsLst>
            <a:lin ang="5400000" scaled="1"/>
            <a:tileRect/>
          </a:gradFill>
          <a:ln w="9525">
            <a:noFill/>
          </a:ln>
        </p:spPr>
        <p:txBody>
          <a:bodyPr anchor="ctr" anchorCtr="0">
            <a:spAutoFit/>
          </a:bodyPr>
          <a:p>
            <a:pPr algn="ctr" eaLnBrk="1" hangingPunct="1">
              <a:lnSpc>
                <a:spcPct val="75000"/>
              </a:lnSpc>
            </a:pPr>
            <a:r>
              <a:rPr lang="en-US" altLang="zh-CN" sz="2000" dirty="0">
                <a:latin typeface="Times New Roman" panose="02020603050405020304" pitchFamily="18" charset="0"/>
                <a:sym typeface="Symbol" panose="05050102010706020507" pitchFamily="18" charset="2"/>
              </a:rPr>
              <a:t></a:t>
            </a:r>
            <a:r>
              <a:rPr lang="en-US" altLang="zh-CN" sz="2000" dirty="0">
                <a:latin typeface="Times New Roman" panose="02020603050405020304" pitchFamily="18" charset="0"/>
              </a:rPr>
              <a:t> </a:t>
            </a:r>
            <a:endParaRPr lang="en-US" altLang="zh-CN" sz="2000" dirty="0">
              <a:latin typeface="Times New Roman" panose="02020603050405020304" pitchFamily="18" charset="0"/>
            </a:endParaRPr>
          </a:p>
        </p:txBody>
      </p:sp>
      <p:sp>
        <p:nvSpPr>
          <p:cNvPr id="51740" name="AutoShape 540"/>
          <p:cNvSpPr/>
          <p:nvPr/>
        </p:nvSpPr>
        <p:spPr>
          <a:xfrm>
            <a:off x="7239000" y="2133600"/>
            <a:ext cx="1001713" cy="346075"/>
          </a:xfrm>
          <a:prstGeom prst="roundRect">
            <a:avLst>
              <a:gd name="adj" fmla="val 16667"/>
            </a:avLst>
          </a:prstGeom>
          <a:gradFill rotWithShape="0">
            <a:gsLst>
              <a:gs pos="0">
                <a:srgbClr val="FF33CC"/>
              </a:gs>
              <a:gs pos="50000">
                <a:srgbClr val="FFFFCC"/>
              </a:gs>
              <a:gs pos="100000">
                <a:srgbClr val="FF33CC"/>
              </a:gs>
            </a:gsLst>
            <a:lin ang="5400000" scaled="1"/>
            <a:tileRect/>
          </a:gradFill>
          <a:ln w="9525">
            <a:noFill/>
          </a:ln>
        </p:spPr>
        <p:txBody>
          <a:bodyPr anchor="ctr" anchorCtr="0">
            <a:spAutoFit/>
          </a:bodyPr>
          <a:p>
            <a:pPr algn="ctr" eaLnBrk="1" hangingPunct="1">
              <a:lnSpc>
                <a:spcPct val="75000"/>
              </a:lnSpc>
            </a:pPr>
            <a:r>
              <a:rPr lang="en-US" altLang="zh-CN" sz="2000" dirty="0">
                <a:latin typeface="Times New Roman" panose="02020603050405020304" pitchFamily="18" charset="0"/>
                <a:sym typeface="Symbol" panose="05050102010706020507" pitchFamily="18" charset="2"/>
              </a:rPr>
              <a:t>Xue</a:t>
            </a:r>
            <a:r>
              <a:rPr lang="en-US" altLang="zh-CN" sz="2000" dirty="0">
                <a:latin typeface="Times New Roman" panose="02020603050405020304" pitchFamily="18" charset="0"/>
              </a:rPr>
              <a:t> </a:t>
            </a:r>
            <a:endParaRPr lang="en-US" altLang="zh-CN" sz="2000" dirty="0">
              <a:latin typeface="Times New Roman" panose="02020603050405020304" pitchFamily="18" charset="0"/>
            </a:endParaRPr>
          </a:p>
        </p:txBody>
      </p:sp>
      <p:sp>
        <p:nvSpPr>
          <p:cNvPr id="51741" name="AutoShape 541"/>
          <p:cNvSpPr/>
          <p:nvPr/>
        </p:nvSpPr>
        <p:spPr>
          <a:xfrm>
            <a:off x="6172200" y="1482725"/>
            <a:ext cx="1001713" cy="346075"/>
          </a:xfrm>
          <a:prstGeom prst="roundRect">
            <a:avLst>
              <a:gd name="adj" fmla="val 16667"/>
            </a:avLst>
          </a:prstGeom>
          <a:gradFill rotWithShape="0">
            <a:gsLst>
              <a:gs pos="0">
                <a:srgbClr val="FF33CC"/>
              </a:gs>
              <a:gs pos="50000">
                <a:srgbClr val="FFFFCC"/>
              </a:gs>
              <a:gs pos="100000">
                <a:srgbClr val="FF33CC"/>
              </a:gs>
            </a:gsLst>
            <a:lin ang="5400000" scaled="1"/>
            <a:tileRect/>
          </a:gradFill>
          <a:ln w="9525">
            <a:noFill/>
          </a:ln>
        </p:spPr>
        <p:txBody>
          <a:bodyPr anchor="ctr" anchorCtr="0">
            <a:spAutoFit/>
          </a:bodyPr>
          <a:p>
            <a:pPr algn="ctr" eaLnBrk="1" hangingPunct="1">
              <a:lnSpc>
                <a:spcPct val="75000"/>
              </a:lnSpc>
            </a:pPr>
            <a:r>
              <a:rPr lang="en-US" altLang="zh-CN" sz="2000" dirty="0">
                <a:latin typeface="Times New Roman" panose="02020603050405020304" pitchFamily="18" charset="0"/>
                <a:sym typeface="Symbol" panose="05050102010706020507" pitchFamily="18" charset="2"/>
              </a:rPr>
              <a:t>Xue</a:t>
            </a:r>
            <a:r>
              <a:rPr lang="en-US" altLang="zh-CN" sz="2000" dirty="0">
                <a:latin typeface="Times New Roman" panose="02020603050405020304" pitchFamily="18" charset="0"/>
              </a:rPr>
              <a:t> </a:t>
            </a:r>
            <a:endParaRPr lang="en-US" altLang="zh-CN" sz="2000" dirty="0">
              <a:latin typeface="Times New Roman" panose="02020603050405020304" pitchFamily="18" charset="0"/>
            </a:endParaRPr>
          </a:p>
        </p:txBody>
      </p:sp>
      <p:sp>
        <p:nvSpPr>
          <p:cNvPr id="51742" name="AutoShape 542"/>
          <p:cNvSpPr/>
          <p:nvPr/>
        </p:nvSpPr>
        <p:spPr>
          <a:xfrm>
            <a:off x="4038600" y="914400"/>
            <a:ext cx="1001713" cy="346075"/>
          </a:xfrm>
          <a:prstGeom prst="roundRect">
            <a:avLst>
              <a:gd name="adj" fmla="val 16667"/>
            </a:avLst>
          </a:prstGeom>
          <a:gradFill rotWithShape="0">
            <a:gsLst>
              <a:gs pos="0">
                <a:srgbClr val="FF33CC"/>
              </a:gs>
              <a:gs pos="50000">
                <a:srgbClr val="FFFFCC"/>
              </a:gs>
              <a:gs pos="100000">
                <a:srgbClr val="FF33CC"/>
              </a:gs>
            </a:gsLst>
            <a:lin ang="5400000" scaled="1"/>
            <a:tileRect/>
          </a:gradFill>
          <a:ln w="9525">
            <a:noFill/>
          </a:ln>
        </p:spPr>
        <p:txBody>
          <a:bodyPr anchor="ctr" anchorCtr="0">
            <a:spAutoFit/>
          </a:bodyPr>
          <a:p>
            <a:pPr algn="ctr" eaLnBrk="1" hangingPunct="1">
              <a:lnSpc>
                <a:spcPct val="75000"/>
              </a:lnSpc>
            </a:pPr>
            <a:r>
              <a:rPr lang="en-US" altLang="zh-CN" sz="2000" dirty="0">
                <a:latin typeface="Times New Roman" panose="02020603050405020304" pitchFamily="18" charset="0"/>
                <a:sym typeface="Symbol" panose="05050102010706020507" pitchFamily="18" charset="2"/>
              </a:rPr>
              <a:t>Xue</a:t>
            </a:r>
            <a:r>
              <a:rPr lang="en-US" altLang="zh-CN" sz="2000" dirty="0">
                <a:latin typeface="Times New Roman" panose="02020603050405020304" pitchFamily="18" charset="0"/>
              </a:rPr>
              <a:t> </a:t>
            </a:r>
            <a:endParaRPr lang="en-US" altLang="zh-CN" sz="2000" dirty="0">
              <a:latin typeface="Times New Roman" panose="02020603050405020304" pitchFamily="18" charset="0"/>
            </a:endParaRPr>
          </a:p>
        </p:txBody>
      </p:sp>
      <p:sp>
        <p:nvSpPr>
          <p:cNvPr id="51743" name="AutoShape 543"/>
          <p:cNvSpPr/>
          <p:nvPr/>
        </p:nvSpPr>
        <p:spPr>
          <a:xfrm>
            <a:off x="5627688" y="3276600"/>
            <a:ext cx="1001712" cy="346075"/>
          </a:xfrm>
          <a:prstGeom prst="roundRect">
            <a:avLst>
              <a:gd name="adj" fmla="val 16667"/>
            </a:avLst>
          </a:prstGeom>
          <a:gradFill rotWithShape="0">
            <a:gsLst>
              <a:gs pos="0">
                <a:srgbClr val="FF33CC"/>
              </a:gs>
              <a:gs pos="50000">
                <a:srgbClr val="FFFFCC"/>
              </a:gs>
              <a:gs pos="100000">
                <a:srgbClr val="FF33CC"/>
              </a:gs>
            </a:gsLst>
            <a:lin ang="5400000" scaled="1"/>
            <a:tileRect/>
          </a:gradFill>
          <a:ln w="9525">
            <a:noFill/>
          </a:ln>
        </p:spPr>
        <p:txBody>
          <a:bodyPr anchor="ctr" anchorCtr="0">
            <a:spAutoFit/>
          </a:bodyPr>
          <a:p>
            <a:pPr algn="ctr" eaLnBrk="1" hangingPunct="1">
              <a:lnSpc>
                <a:spcPct val="75000"/>
              </a:lnSpc>
            </a:pPr>
            <a:r>
              <a:rPr lang="en-US" altLang="zh-CN" sz="2000" dirty="0">
                <a:latin typeface="Times New Roman" panose="02020603050405020304" pitchFamily="18" charset="0"/>
                <a:sym typeface="Symbol" panose="05050102010706020507" pitchFamily="18" charset="2"/>
              </a:rPr>
              <a:t>Xue</a:t>
            </a:r>
            <a:r>
              <a:rPr lang="en-US" altLang="zh-CN" sz="2000" dirty="0">
                <a:latin typeface="Times New Roman" panose="02020603050405020304" pitchFamily="18" charset="0"/>
              </a:rPr>
              <a:t> </a:t>
            </a:r>
            <a:endParaRPr lang="en-US" altLang="zh-CN" sz="2000" dirty="0">
              <a:latin typeface="Times New Roman" panose="02020603050405020304" pitchFamily="18" charset="0"/>
            </a:endParaRPr>
          </a:p>
        </p:txBody>
      </p:sp>
      <p:sp>
        <p:nvSpPr>
          <p:cNvPr id="51744" name="AutoShape 544"/>
          <p:cNvSpPr/>
          <p:nvPr/>
        </p:nvSpPr>
        <p:spPr>
          <a:xfrm>
            <a:off x="6705600" y="2743200"/>
            <a:ext cx="1001713" cy="346075"/>
          </a:xfrm>
          <a:prstGeom prst="roundRect">
            <a:avLst>
              <a:gd name="adj" fmla="val 16667"/>
            </a:avLst>
          </a:prstGeom>
          <a:gradFill rotWithShape="0">
            <a:gsLst>
              <a:gs pos="0">
                <a:srgbClr val="FF33CC"/>
              </a:gs>
              <a:gs pos="50000">
                <a:srgbClr val="FFFFCC"/>
              </a:gs>
              <a:gs pos="100000">
                <a:srgbClr val="FF33CC"/>
              </a:gs>
            </a:gsLst>
            <a:lin ang="5400000" scaled="1"/>
            <a:tileRect/>
          </a:gradFill>
          <a:ln w="9525">
            <a:noFill/>
          </a:ln>
        </p:spPr>
        <p:txBody>
          <a:bodyPr anchor="ctr" anchorCtr="0">
            <a:spAutoFit/>
          </a:bodyPr>
          <a:p>
            <a:pPr algn="ctr" eaLnBrk="1" hangingPunct="1">
              <a:lnSpc>
                <a:spcPct val="75000"/>
              </a:lnSpc>
            </a:pPr>
            <a:r>
              <a:rPr lang="en-US" altLang="zh-CN" sz="2000" dirty="0">
                <a:latin typeface="Times New Roman" panose="02020603050405020304" pitchFamily="18" charset="0"/>
                <a:sym typeface="Symbol" panose="05050102010706020507" pitchFamily="18" charset="2"/>
              </a:rPr>
              <a:t></a:t>
            </a:r>
            <a:r>
              <a:rPr lang="en-US" altLang="zh-CN" sz="2000" dirty="0">
                <a:latin typeface="Times New Roman" panose="02020603050405020304" pitchFamily="18" charset="0"/>
              </a:rPr>
              <a:t> </a:t>
            </a:r>
            <a:endParaRPr lang="en-US" altLang="zh-CN" sz="2000" dirty="0">
              <a:latin typeface="Times New Roman" panose="02020603050405020304" pitchFamily="18" charset="0"/>
            </a:endParaRPr>
          </a:p>
        </p:txBody>
      </p:sp>
      <p:sp>
        <p:nvSpPr>
          <p:cNvPr id="51745" name="AutoShape 545"/>
          <p:cNvSpPr/>
          <p:nvPr/>
        </p:nvSpPr>
        <p:spPr>
          <a:xfrm>
            <a:off x="7239000" y="2133600"/>
            <a:ext cx="1001713" cy="346075"/>
          </a:xfrm>
          <a:prstGeom prst="roundRect">
            <a:avLst>
              <a:gd name="adj" fmla="val 16667"/>
            </a:avLst>
          </a:prstGeom>
          <a:gradFill rotWithShape="0">
            <a:gsLst>
              <a:gs pos="0">
                <a:srgbClr val="FF33CC"/>
              </a:gs>
              <a:gs pos="50000">
                <a:srgbClr val="FFFFCC"/>
              </a:gs>
              <a:gs pos="100000">
                <a:srgbClr val="FF33CC"/>
              </a:gs>
            </a:gsLst>
            <a:lin ang="5400000" scaled="1"/>
            <a:tileRect/>
          </a:gradFill>
          <a:ln w="9525">
            <a:noFill/>
          </a:ln>
        </p:spPr>
        <p:txBody>
          <a:bodyPr anchor="ctr" anchorCtr="0">
            <a:spAutoFit/>
          </a:bodyPr>
          <a:p>
            <a:pPr algn="ctr" eaLnBrk="1" hangingPunct="1">
              <a:lnSpc>
                <a:spcPct val="75000"/>
              </a:lnSpc>
            </a:pPr>
            <a:r>
              <a:rPr lang="en-US" altLang="zh-CN" sz="2000" dirty="0">
                <a:latin typeface="Times New Roman" panose="02020603050405020304" pitchFamily="18" charset="0"/>
                <a:sym typeface="Symbol" panose="05050102010706020507" pitchFamily="18" charset="2"/>
              </a:rPr>
              <a:t></a:t>
            </a:r>
            <a:r>
              <a:rPr lang="en-US" altLang="zh-CN" sz="2000" dirty="0">
                <a:latin typeface="Times New Roman" panose="02020603050405020304" pitchFamily="18" charset="0"/>
              </a:rPr>
              <a:t> </a:t>
            </a:r>
            <a:endParaRPr lang="en-US" altLang="zh-CN" sz="2000" dirty="0">
              <a:latin typeface="Times New Roman" panose="02020603050405020304" pitchFamily="18" charset="0"/>
            </a:endParaRPr>
          </a:p>
        </p:txBody>
      </p:sp>
      <p:sp>
        <p:nvSpPr>
          <p:cNvPr id="51746" name="AutoShape 546"/>
          <p:cNvSpPr/>
          <p:nvPr/>
        </p:nvSpPr>
        <p:spPr>
          <a:xfrm>
            <a:off x="6172200" y="1482725"/>
            <a:ext cx="1001713" cy="346075"/>
          </a:xfrm>
          <a:prstGeom prst="roundRect">
            <a:avLst>
              <a:gd name="adj" fmla="val 16667"/>
            </a:avLst>
          </a:prstGeom>
          <a:gradFill rotWithShape="0">
            <a:gsLst>
              <a:gs pos="0">
                <a:srgbClr val="FF33CC"/>
              </a:gs>
              <a:gs pos="50000">
                <a:srgbClr val="FFFFCC"/>
              </a:gs>
              <a:gs pos="100000">
                <a:srgbClr val="FF33CC"/>
              </a:gs>
            </a:gsLst>
            <a:lin ang="5400000" scaled="1"/>
            <a:tileRect/>
          </a:gradFill>
          <a:ln w="9525">
            <a:noFill/>
          </a:ln>
        </p:spPr>
        <p:txBody>
          <a:bodyPr anchor="ctr" anchorCtr="0">
            <a:spAutoFit/>
          </a:bodyPr>
          <a:p>
            <a:pPr algn="ctr" eaLnBrk="1" hangingPunct="1">
              <a:lnSpc>
                <a:spcPct val="75000"/>
              </a:lnSpc>
            </a:pPr>
            <a:r>
              <a:rPr lang="en-US" altLang="zh-CN" sz="2000" dirty="0">
                <a:latin typeface="Times New Roman" panose="02020603050405020304" pitchFamily="18" charset="0"/>
                <a:sym typeface="Symbol" panose="05050102010706020507" pitchFamily="18" charset="2"/>
              </a:rPr>
              <a:t>Yang</a:t>
            </a:r>
            <a:r>
              <a:rPr lang="en-US" altLang="zh-CN" sz="2000" dirty="0">
                <a:latin typeface="Times New Roman" panose="02020603050405020304" pitchFamily="18" charset="0"/>
              </a:rPr>
              <a:t> </a:t>
            </a:r>
            <a:endParaRPr lang="en-US" altLang="zh-CN" sz="2000" dirty="0">
              <a:latin typeface="Times New Roman" panose="02020603050405020304" pitchFamily="18" charset="0"/>
            </a:endParaRPr>
          </a:p>
        </p:txBody>
      </p:sp>
      <p:sp>
        <p:nvSpPr>
          <p:cNvPr id="51747" name="AutoShape 547"/>
          <p:cNvSpPr/>
          <p:nvPr/>
        </p:nvSpPr>
        <p:spPr>
          <a:xfrm>
            <a:off x="4038600" y="914400"/>
            <a:ext cx="1001713" cy="346075"/>
          </a:xfrm>
          <a:prstGeom prst="roundRect">
            <a:avLst>
              <a:gd name="adj" fmla="val 16667"/>
            </a:avLst>
          </a:prstGeom>
          <a:gradFill rotWithShape="0">
            <a:gsLst>
              <a:gs pos="0">
                <a:srgbClr val="FF33CC"/>
              </a:gs>
              <a:gs pos="50000">
                <a:srgbClr val="FFFFCC"/>
              </a:gs>
              <a:gs pos="100000">
                <a:srgbClr val="FF33CC"/>
              </a:gs>
            </a:gsLst>
            <a:lin ang="5400000" scaled="1"/>
            <a:tileRect/>
          </a:gradFill>
          <a:ln w="9525">
            <a:noFill/>
          </a:ln>
        </p:spPr>
        <p:txBody>
          <a:bodyPr anchor="ctr" anchorCtr="0">
            <a:spAutoFit/>
          </a:bodyPr>
          <a:p>
            <a:pPr algn="ctr" eaLnBrk="1" hangingPunct="1">
              <a:lnSpc>
                <a:spcPct val="75000"/>
              </a:lnSpc>
            </a:pPr>
            <a:r>
              <a:rPr lang="en-US" altLang="zh-CN" sz="2000" dirty="0">
                <a:latin typeface="Times New Roman" panose="02020603050405020304" pitchFamily="18" charset="0"/>
                <a:sym typeface="Symbol" panose="05050102010706020507" pitchFamily="18" charset="2"/>
              </a:rPr>
              <a:t>Yang</a:t>
            </a:r>
            <a:r>
              <a:rPr lang="en-US" altLang="zh-CN" sz="2000" dirty="0">
                <a:latin typeface="Times New Roman" panose="02020603050405020304" pitchFamily="18" charset="0"/>
              </a:rPr>
              <a:t> </a:t>
            </a:r>
            <a:endParaRPr lang="en-US" altLang="zh-CN" sz="2000" dirty="0">
              <a:latin typeface="Times New Roman" panose="02020603050405020304" pitchFamily="18" charset="0"/>
            </a:endParaRPr>
          </a:p>
        </p:txBody>
      </p:sp>
      <p:sp>
        <p:nvSpPr>
          <p:cNvPr id="51748" name="AutoShape 548"/>
          <p:cNvSpPr/>
          <p:nvPr/>
        </p:nvSpPr>
        <p:spPr>
          <a:xfrm>
            <a:off x="6694488" y="3276600"/>
            <a:ext cx="1001712" cy="346075"/>
          </a:xfrm>
          <a:prstGeom prst="roundRect">
            <a:avLst>
              <a:gd name="adj" fmla="val 16667"/>
            </a:avLst>
          </a:prstGeom>
          <a:gradFill rotWithShape="0">
            <a:gsLst>
              <a:gs pos="0">
                <a:srgbClr val="FF33CC"/>
              </a:gs>
              <a:gs pos="50000">
                <a:srgbClr val="FFFFCC"/>
              </a:gs>
              <a:gs pos="100000">
                <a:srgbClr val="FF33CC"/>
              </a:gs>
            </a:gsLst>
            <a:lin ang="5400000" scaled="1"/>
            <a:tileRect/>
          </a:gradFill>
          <a:ln w="9525">
            <a:noFill/>
          </a:ln>
        </p:spPr>
        <p:txBody>
          <a:bodyPr anchor="ctr" anchorCtr="0">
            <a:spAutoFit/>
          </a:bodyPr>
          <a:p>
            <a:pPr algn="ctr" eaLnBrk="1" hangingPunct="1">
              <a:lnSpc>
                <a:spcPct val="75000"/>
              </a:lnSpc>
            </a:pPr>
            <a:r>
              <a:rPr lang="en-US" altLang="zh-CN" sz="2000" dirty="0">
                <a:latin typeface="Times New Roman" panose="02020603050405020304" pitchFamily="18" charset="0"/>
                <a:sym typeface="Symbol" panose="05050102010706020507" pitchFamily="18" charset="2"/>
              </a:rPr>
              <a:t>Yang</a:t>
            </a:r>
            <a:r>
              <a:rPr lang="en-US" altLang="zh-CN" sz="2000" dirty="0">
                <a:latin typeface="Times New Roman" panose="02020603050405020304" pitchFamily="18" charset="0"/>
              </a:rPr>
              <a:t> </a:t>
            </a:r>
            <a:endParaRPr lang="en-US" altLang="zh-CN" sz="2000" dirty="0">
              <a:latin typeface="Times New Roman" panose="02020603050405020304" pitchFamily="18" charset="0"/>
            </a:endParaRPr>
          </a:p>
        </p:txBody>
      </p:sp>
      <p:sp>
        <p:nvSpPr>
          <p:cNvPr id="51749" name="AutoShape 549"/>
          <p:cNvSpPr/>
          <p:nvPr/>
        </p:nvSpPr>
        <p:spPr>
          <a:xfrm>
            <a:off x="7772400" y="3276600"/>
            <a:ext cx="1001713" cy="346075"/>
          </a:xfrm>
          <a:prstGeom prst="roundRect">
            <a:avLst>
              <a:gd name="adj" fmla="val 16667"/>
            </a:avLst>
          </a:prstGeom>
          <a:gradFill rotWithShape="0">
            <a:gsLst>
              <a:gs pos="0">
                <a:srgbClr val="FF33CC"/>
              </a:gs>
              <a:gs pos="50000">
                <a:srgbClr val="FFFFCC"/>
              </a:gs>
              <a:gs pos="100000">
                <a:srgbClr val="FF33CC"/>
              </a:gs>
            </a:gsLst>
            <a:lin ang="5400000" scaled="1"/>
            <a:tileRect/>
          </a:gradFill>
          <a:ln w="9525">
            <a:noFill/>
          </a:ln>
        </p:spPr>
        <p:txBody>
          <a:bodyPr anchor="ctr" anchorCtr="0">
            <a:spAutoFit/>
          </a:bodyPr>
          <a:p>
            <a:pPr algn="ctr" eaLnBrk="1" hangingPunct="1">
              <a:lnSpc>
                <a:spcPct val="75000"/>
              </a:lnSpc>
            </a:pPr>
            <a:r>
              <a:rPr lang="en-US" altLang="zh-CN" sz="2000" dirty="0">
                <a:latin typeface="Times New Roman" panose="02020603050405020304" pitchFamily="18" charset="0"/>
                <a:sym typeface="Symbol" panose="05050102010706020507" pitchFamily="18" charset="2"/>
              </a:rPr>
              <a:t>Zhao</a:t>
            </a:r>
            <a:r>
              <a:rPr lang="en-US" altLang="zh-CN" sz="2000" dirty="0">
                <a:latin typeface="Times New Roman" panose="02020603050405020304" pitchFamily="18" charset="0"/>
              </a:rPr>
              <a:t> </a:t>
            </a:r>
            <a:endParaRPr lang="en-US" altLang="zh-CN" sz="2000" dirty="0">
              <a:latin typeface="Times New Roman" panose="02020603050405020304" pitchFamily="18" charset="0"/>
            </a:endParaRPr>
          </a:p>
        </p:txBody>
      </p:sp>
      <p:sp>
        <p:nvSpPr>
          <p:cNvPr id="51750" name="Text Box 550"/>
          <p:cNvSpPr txBox="1"/>
          <p:nvPr/>
        </p:nvSpPr>
        <p:spPr>
          <a:xfrm>
            <a:off x="76200" y="3657600"/>
            <a:ext cx="7243763" cy="549275"/>
          </a:xfrm>
          <a:prstGeom prst="rect">
            <a:avLst/>
          </a:prstGeom>
          <a:noFill/>
          <a:ln w="9525">
            <a:noFill/>
          </a:ln>
        </p:spPr>
        <p:txBody>
          <a:bodyPr wrap="none">
            <a:spAutoFit/>
          </a:bodyPr>
          <a:p>
            <a:pPr eaLnBrk="1" hangingPunct="1">
              <a:lnSpc>
                <a:spcPct val="125000"/>
              </a:lnSpc>
            </a:pPr>
            <a:r>
              <a:rPr lang="en-US" altLang="zh-CN" dirty="0">
                <a:solidFill>
                  <a:schemeClr val="tx1"/>
                </a:solidFill>
                <a:latin typeface="Times New Roman" panose="02020603050405020304" pitchFamily="18" charset="0"/>
                <a:ea typeface="华文中宋" pitchFamily="2" charset="-122"/>
              </a:rPr>
              <a:t>        </a:t>
            </a:r>
            <a:r>
              <a:rPr lang="zh-CN" altLang="en-US" dirty="0">
                <a:solidFill>
                  <a:schemeClr val="tx1"/>
                </a:solidFill>
                <a:latin typeface="Times New Roman" panose="02020603050405020304" pitchFamily="18" charset="0"/>
                <a:ea typeface="华文中宋" pitchFamily="2" charset="-122"/>
              </a:rPr>
              <a:t>选出冠军的比较次数为   </a:t>
            </a:r>
            <a:r>
              <a:rPr lang="en-US" altLang="zh-CN" dirty="0">
                <a:solidFill>
                  <a:schemeClr val="tx1"/>
                </a:solidFill>
                <a:latin typeface="Times New Roman" panose="02020603050405020304" pitchFamily="18" charset="0"/>
                <a:ea typeface="华文中宋" pitchFamily="2" charset="-122"/>
              </a:rPr>
              <a:t>2</a:t>
            </a:r>
            <a:r>
              <a:rPr lang="en-US" altLang="zh-CN" baseline="30000" dirty="0">
                <a:solidFill>
                  <a:schemeClr val="tx1"/>
                </a:solidFill>
                <a:latin typeface="Times New Roman" panose="02020603050405020304" pitchFamily="18" charset="0"/>
                <a:ea typeface="华文中宋" pitchFamily="2" charset="-122"/>
              </a:rPr>
              <a:t>2</a:t>
            </a:r>
            <a:r>
              <a:rPr lang="en-US" altLang="zh-CN" dirty="0">
                <a:solidFill>
                  <a:schemeClr val="tx1"/>
                </a:solidFill>
                <a:latin typeface="Times New Roman" panose="02020603050405020304" pitchFamily="18" charset="0"/>
                <a:ea typeface="华文中宋" pitchFamily="2" charset="-122"/>
              </a:rPr>
              <a:t>+2</a:t>
            </a:r>
            <a:r>
              <a:rPr lang="en-US" altLang="zh-CN" baseline="30000" dirty="0">
                <a:solidFill>
                  <a:schemeClr val="tx1"/>
                </a:solidFill>
                <a:latin typeface="Times New Roman" panose="02020603050405020304" pitchFamily="18" charset="0"/>
                <a:ea typeface="华文中宋" pitchFamily="2" charset="-122"/>
              </a:rPr>
              <a:t>1</a:t>
            </a:r>
            <a:r>
              <a:rPr lang="en-US" altLang="zh-CN" dirty="0">
                <a:solidFill>
                  <a:schemeClr val="tx1"/>
                </a:solidFill>
                <a:latin typeface="Times New Roman" panose="02020603050405020304" pitchFamily="18" charset="0"/>
                <a:ea typeface="华文中宋" pitchFamily="2" charset="-122"/>
              </a:rPr>
              <a:t>+2</a:t>
            </a:r>
            <a:r>
              <a:rPr lang="en-US" altLang="zh-CN" baseline="30000" dirty="0">
                <a:solidFill>
                  <a:schemeClr val="tx1"/>
                </a:solidFill>
                <a:latin typeface="Times New Roman" panose="02020603050405020304" pitchFamily="18" charset="0"/>
                <a:ea typeface="华文中宋" pitchFamily="2" charset="-122"/>
              </a:rPr>
              <a:t>0 </a:t>
            </a:r>
            <a:r>
              <a:rPr lang="en-US" altLang="zh-CN" dirty="0">
                <a:solidFill>
                  <a:schemeClr val="tx1"/>
                </a:solidFill>
                <a:latin typeface="Times New Roman" panose="02020603050405020304" pitchFamily="18" charset="0"/>
                <a:ea typeface="华文中宋" pitchFamily="2" charset="-122"/>
              </a:rPr>
              <a:t>= 2</a:t>
            </a:r>
            <a:r>
              <a:rPr lang="en-US" altLang="zh-CN" baseline="30000" dirty="0">
                <a:solidFill>
                  <a:schemeClr val="tx1"/>
                </a:solidFill>
                <a:latin typeface="Times New Roman" panose="02020603050405020304" pitchFamily="18" charset="0"/>
                <a:ea typeface="华文中宋" pitchFamily="2" charset="-122"/>
              </a:rPr>
              <a:t>3 </a:t>
            </a:r>
            <a:r>
              <a:rPr lang="en-US" altLang="zh-CN" dirty="0">
                <a:solidFill>
                  <a:schemeClr val="tx1"/>
                </a:solidFill>
                <a:latin typeface="Times New Roman" panose="02020603050405020304" pitchFamily="18" charset="0"/>
                <a:ea typeface="华文中宋" pitchFamily="2" charset="-122"/>
              </a:rPr>
              <a:t>-1 = </a:t>
            </a:r>
            <a:r>
              <a:rPr lang="en-US" altLang="zh-CN" i="1" dirty="0">
                <a:solidFill>
                  <a:schemeClr val="tx1"/>
                </a:solidFill>
                <a:latin typeface="Times New Roman" panose="02020603050405020304" pitchFamily="18" charset="0"/>
                <a:ea typeface="华文中宋" pitchFamily="2" charset="-122"/>
              </a:rPr>
              <a:t>n</a:t>
            </a:r>
            <a:r>
              <a:rPr lang="en-US" altLang="zh-CN" dirty="0">
                <a:solidFill>
                  <a:schemeClr val="tx1"/>
                </a:solidFill>
                <a:latin typeface="Times New Roman" panose="02020603050405020304" pitchFamily="18" charset="0"/>
                <a:ea typeface="华文中宋" pitchFamily="2" charset="-122"/>
              </a:rPr>
              <a:t>-1</a:t>
            </a:r>
            <a:r>
              <a:rPr lang="zh-CN" altLang="en-US" dirty="0">
                <a:solidFill>
                  <a:schemeClr val="tx1"/>
                </a:solidFill>
                <a:latin typeface="Times New Roman" panose="02020603050405020304" pitchFamily="18" charset="0"/>
                <a:ea typeface="华文中宋" pitchFamily="2" charset="-122"/>
              </a:rPr>
              <a:t>。  </a:t>
            </a:r>
            <a:endParaRPr lang="zh-CN" altLang="en-US" dirty="0">
              <a:solidFill>
                <a:schemeClr val="tx1"/>
              </a:solidFill>
              <a:latin typeface="Times New Roman" panose="02020603050405020304" pitchFamily="18" charset="0"/>
              <a:ea typeface="华文中宋" pitchFamily="2" charset="-122"/>
            </a:endParaRPr>
          </a:p>
        </p:txBody>
      </p:sp>
      <p:sp>
        <p:nvSpPr>
          <p:cNvPr id="51751" name="Text Box 551"/>
          <p:cNvSpPr txBox="1"/>
          <p:nvPr/>
        </p:nvSpPr>
        <p:spPr>
          <a:xfrm>
            <a:off x="60325" y="4114800"/>
            <a:ext cx="6254750" cy="549275"/>
          </a:xfrm>
          <a:prstGeom prst="rect">
            <a:avLst/>
          </a:prstGeom>
          <a:noFill/>
          <a:ln w="9525">
            <a:noFill/>
          </a:ln>
        </p:spPr>
        <p:txBody>
          <a:bodyPr wrap="none">
            <a:spAutoFit/>
          </a:bodyPr>
          <a:p>
            <a:pPr eaLnBrk="1" hangingPunct="1">
              <a:lnSpc>
                <a:spcPct val="125000"/>
              </a:lnSpc>
            </a:pPr>
            <a:r>
              <a:rPr lang="en-US" altLang="zh-CN" dirty="0">
                <a:solidFill>
                  <a:schemeClr val="tx1"/>
                </a:solidFill>
                <a:latin typeface="Times New Roman" panose="02020603050405020304" pitchFamily="18" charset="0"/>
                <a:ea typeface="华文中宋" pitchFamily="2" charset="-122"/>
              </a:rPr>
              <a:t>        </a:t>
            </a:r>
            <a:r>
              <a:rPr lang="zh-CN" altLang="en-US" dirty="0">
                <a:solidFill>
                  <a:schemeClr val="tx1"/>
                </a:solidFill>
                <a:latin typeface="Times New Roman" panose="02020603050405020304" pitchFamily="18" charset="0"/>
                <a:ea typeface="华文中宋" pitchFamily="2" charset="-122"/>
              </a:rPr>
              <a:t>选出亚军的比较次数为 </a:t>
            </a:r>
            <a:r>
              <a:rPr lang="en-US" altLang="zh-CN" dirty="0">
                <a:solidFill>
                  <a:schemeClr val="tx1"/>
                </a:solidFill>
                <a:latin typeface="Times New Roman" panose="02020603050405020304" pitchFamily="18" charset="0"/>
                <a:ea typeface="华文中宋" pitchFamily="2" charset="-122"/>
              </a:rPr>
              <a:t>3</a:t>
            </a:r>
            <a:r>
              <a:rPr lang="zh-CN" altLang="en-US" dirty="0">
                <a:solidFill>
                  <a:schemeClr val="tx1"/>
                </a:solidFill>
                <a:latin typeface="Times New Roman" panose="02020603050405020304" pitchFamily="18" charset="0"/>
                <a:ea typeface="华文中宋" pitchFamily="2" charset="-122"/>
              </a:rPr>
              <a:t>，即 </a:t>
            </a:r>
            <a:r>
              <a:rPr lang="en-US" altLang="zh-CN" dirty="0">
                <a:solidFill>
                  <a:schemeClr val="tx1"/>
                </a:solidFill>
                <a:latin typeface="Times New Roman" panose="02020603050405020304" pitchFamily="18" charset="0"/>
                <a:ea typeface="华文中宋" pitchFamily="2" charset="-122"/>
              </a:rPr>
              <a:t>log</a:t>
            </a:r>
            <a:r>
              <a:rPr lang="en-US" altLang="zh-CN" baseline="-30000" dirty="0">
                <a:solidFill>
                  <a:schemeClr val="tx1"/>
                </a:solidFill>
                <a:latin typeface="Times New Roman" panose="02020603050405020304" pitchFamily="18" charset="0"/>
                <a:ea typeface="华文中宋" pitchFamily="2" charset="-122"/>
              </a:rPr>
              <a:t>2</a:t>
            </a:r>
            <a:r>
              <a:rPr lang="en-US" altLang="zh-CN" i="1" dirty="0">
                <a:solidFill>
                  <a:schemeClr val="tx1"/>
                </a:solidFill>
                <a:latin typeface="Times New Roman" panose="02020603050405020304" pitchFamily="18" charset="0"/>
                <a:ea typeface="华文中宋" pitchFamily="2" charset="-122"/>
              </a:rPr>
              <a:t>n</a:t>
            </a:r>
            <a:r>
              <a:rPr lang="en-US" altLang="zh-CN" dirty="0">
                <a:solidFill>
                  <a:schemeClr val="tx1"/>
                </a:solidFill>
                <a:latin typeface="Times New Roman" panose="02020603050405020304" pitchFamily="18" charset="0"/>
                <a:ea typeface="华文中宋" pitchFamily="2" charset="-122"/>
              </a:rPr>
              <a:t> </a:t>
            </a:r>
            <a:r>
              <a:rPr lang="zh-CN" altLang="en-US" dirty="0">
                <a:solidFill>
                  <a:schemeClr val="tx1"/>
                </a:solidFill>
                <a:latin typeface="Times New Roman" panose="02020603050405020304" pitchFamily="18" charset="0"/>
                <a:ea typeface="华文中宋" pitchFamily="2" charset="-122"/>
              </a:rPr>
              <a:t>次。  </a:t>
            </a:r>
            <a:endParaRPr lang="zh-CN" altLang="en-US" dirty="0">
              <a:solidFill>
                <a:schemeClr val="tx1"/>
              </a:solidFill>
              <a:latin typeface="Times New Roman" panose="02020603050405020304" pitchFamily="18" charset="0"/>
              <a:ea typeface="华文中宋" pitchFamily="2" charset="-122"/>
            </a:endParaRPr>
          </a:p>
        </p:txBody>
      </p:sp>
      <p:sp>
        <p:nvSpPr>
          <p:cNvPr id="51752" name="Text Box 552"/>
          <p:cNvSpPr txBox="1">
            <a:spLocks noChangeArrowheads="1"/>
          </p:cNvSpPr>
          <p:nvPr/>
        </p:nvSpPr>
        <p:spPr bwMode="auto">
          <a:xfrm>
            <a:off x="76200" y="4549775"/>
            <a:ext cx="8845550" cy="1463675"/>
          </a:xfrm>
          <a:prstGeom prst="rect">
            <a:avLst/>
          </a:prstGeom>
          <a:noFill/>
          <a:ln w="9525">
            <a:noFill/>
            <a:miter lim="800000"/>
          </a:ln>
          <a:effectLst/>
        </p:spPr>
        <p:txBody>
          <a:bodyPr wrap="none">
            <a:spAutoFit/>
          </a:bodyPr>
          <a:lstStyle/>
          <a:p>
            <a:pPr marR="0" defTabSz="914400" eaLnBrk="1" hangingPunct="1">
              <a:lnSpc>
                <a:spcPct val="125000"/>
              </a:lnSpc>
              <a:buClrTx/>
              <a:buSzTx/>
              <a:buFontTx/>
              <a:buNone/>
              <a:defRPr/>
            </a:pPr>
            <a:r>
              <a:rPr kumimoji="1" lang="en-US" altLang="zh-CN" kern="1200" cap="none" spc="0" normalizeH="0" baseline="0" noProof="0">
                <a:solidFill>
                  <a:schemeClr val="tx1"/>
                </a:solidFill>
                <a:latin typeface="Times New Roman" panose="02020603050405020304" pitchFamily="18" charset="0"/>
                <a:ea typeface="华文中宋" pitchFamily="2" charset="-122"/>
                <a:cs typeface="+mn-cs"/>
              </a:rPr>
              <a:t>        </a:t>
            </a:r>
            <a:r>
              <a:rPr kumimoji="1" lang="zh-CN" altLang="en-US" kern="1200" cap="none" spc="0" normalizeH="0" baseline="0" noProof="0">
                <a:solidFill>
                  <a:schemeClr val="tx1"/>
                </a:solidFill>
                <a:latin typeface="Times New Roman" panose="02020603050405020304" pitchFamily="18" charset="0"/>
                <a:ea typeface="华文中宋" pitchFamily="2" charset="-122"/>
                <a:cs typeface="+mn-cs"/>
              </a:rPr>
              <a:t>其后的 </a:t>
            </a:r>
            <a:r>
              <a:rPr kumimoji="1" lang="en-US" altLang="zh-CN" i="1" kern="1200" cap="none" spc="0" normalizeH="0" baseline="0" noProof="0">
                <a:solidFill>
                  <a:schemeClr val="tx1"/>
                </a:solidFill>
                <a:latin typeface="Times New Roman" panose="02020603050405020304" pitchFamily="18" charset="0"/>
                <a:ea typeface="华文中宋" pitchFamily="2" charset="-122"/>
                <a:cs typeface="+mn-cs"/>
              </a:rPr>
              <a:t>n</a:t>
            </a:r>
            <a:r>
              <a:rPr kumimoji="1" lang="en-US" altLang="zh-CN" kern="1200" cap="none" spc="0" normalizeH="0" baseline="0" noProof="0">
                <a:solidFill>
                  <a:schemeClr val="tx1"/>
                </a:solidFill>
                <a:latin typeface="Times New Roman" panose="02020603050405020304" pitchFamily="18" charset="0"/>
                <a:ea typeface="华文中宋" pitchFamily="2" charset="-122"/>
                <a:cs typeface="+mn-cs"/>
                <a:sym typeface="Symbol" panose="05050102010706020507" pitchFamily="18" charset="2"/>
              </a:rPr>
              <a:t></a:t>
            </a:r>
            <a:r>
              <a:rPr kumimoji="1" lang="en-US" altLang="zh-CN" kern="1200" cap="none" spc="0" normalizeH="0" baseline="0" noProof="0">
                <a:solidFill>
                  <a:schemeClr val="tx1"/>
                </a:solidFill>
                <a:latin typeface="Times New Roman" panose="02020603050405020304" pitchFamily="18" charset="0"/>
                <a:ea typeface="华文中宋" pitchFamily="2" charset="-122"/>
                <a:cs typeface="+mn-cs"/>
              </a:rPr>
              <a:t>2 </a:t>
            </a:r>
            <a:r>
              <a:rPr kumimoji="1" lang="zh-CN" altLang="en-US" kern="1200" cap="none" spc="0" normalizeH="0" baseline="0" noProof="0">
                <a:solidFill>
                  <a:schemeClr val="tx1"/>
                </a:solidFill>
                <a:latin typeface="Times New Roman" panose="02020603050405020304" pitchFamily="18" charset="0"/>
                <a:ea typeface="华文中宋" pitchFamily="2" charset="-122"/>
                <a:cs typeface="+mn-cs"/>
              </a:rPr>
              <a:t>个人的名次均如此产生，所以对于 </a:t>
            </a:r>
            <a:r>
              <a:rPr kumimoji="1" lang="en-US" altLang="zh-CN" i="1" kern="1200" cap="none" spc="0" normalizeH="0" baseline="0" noProof="0">
                <a:solidFill>
                  <a:schemeClr val="tx1"/>
                </a:solidFill>
                <a:latin typeface="Times New Roman" panose="02020603050405020304" pitchFamily="18" charset="0"/>
                <a:ea typeface="华文中宋" pitchFamily="2" charset="-122"/>
                <a:cs typeface="+mn-cs"/>
              </a:rPr>
              <a:t>n</a:t>
            </a:r>
            <a:r>
              <a:rPr kumimoji="1" lang="en-US" altLang="zh-CN" kern="1200" cap="none" spc="0" normalizeH="0" baseline="0" noProof="0">
                <a:solidFill>
                  <a:schemeClr val="tx1"/>
                </a:solidFill>
                <a:latin typeface="Times New Roman" panose="02020603050405020304" pitchFamily="18" charset="0"/>
                <a:ea typeface="华文中宋" pitchFamily="2" charset="-122"/>
                <a:cs typeface="+mn-cs"/>
              </a:rPr>
              <a:t> </a:t>
            </a:r>
            <a:r>
              <a:rPr kumimoji="1" lang="zh-CN" altLang="en-US" kern="1200" cap="none" spc="0" normalizeH="0" baseline="0" noProof="0">
                <a:solidFill>
                  <a:schemeClr val="tx1"/>
                </a:solidFill>
                <a:latin typeface="Times New Roman" panose="02020603050405020304" pitchFamily="18" charset="0"/>
                <a:ea typeface="华文中宋" pitchFamily="2" charset="-122"/>
                <a:cs typeface="+mn-cs"/>
              </a:rPr>
              <a:t>个参赛选手 </a:t>
            </a:r>
            <a:endParaRPr kumimoji="1" lang="zh-CN" altLang="en-US" kern="1200" cap="none" spc="0" normalizeH="0" baseline="0" noProof="0">
              <a:solidFill>
                <a:schemeClr val="tx1"/>
              </a:solidFill>
              <a:latin typeface="Times New Roman" panose="02020603050405020304" pitchFamily="18" charset="0"/>
              <a:ea typeface="华文中宋" pitchFamily="2" charset="-122"/>
              <a:cs typeface="+mn-cs"/>
            </a:endParaRPr>
          </a:p>
          <a:p>
            <a:pPr marR="0" defTabSz="914400" eaLnBrk="1" hangingPunct="1">
              <a:lnSpc>
                <a:spcPct val="125000"/>
              </a:lnSpc>
              <a:buClrTx/>
              <a:buSzTx/>
              <a:buFontTx/>
              <a:buNone/>
              <a:defRPr/>
            </a:pPr>
            <a:r>
              <a:rPr kumimoji="1" lang="zh-CN" altLang="en-US" kern="1200" cap="none" spc="0" normalizeH="0" baseline="0" noProof="0">
                <a:solidFill>
                  <a:schemeClr val="tx1"/>
                </a:solidFill>
                <a:latin typeface="Times New Roman" panose="02020603050405020304" pitchFamily="18" charset="0"/>
                <a:ea typeface="华文中宋" pitchFamily="2" charset="-122"/>
                <a:cs typeface="+mn-cs"/>
              </a:rPr>
              <a:t>来说，即对 </a:t>
            </a:r>
            <a:r>
              <a:rPr kumimoji="1" lang="en-US" altLang="zh-CN" i="1" kern="1200" cap="none" spc="0" normalizeH="0" baseline="0" noProof="0">
                <a:solidFill>
                  <a:schemeClr val="tx1"/>
                </a:solidFill>
                <a:latin typeface="Times New Roman" panose="02020603050405020304" pitchFamily="18" charset="0"/>
                <a:ea typeface="华文中宋" pitchFamily="2" charset="-122"/>
                <a:cs typeface="+mn-cs"/>
              </a:rPr>
              <a:t>n</a:t>
            </a:r>
            <a:r>
              <a:rPr kumimoji="1" lang="en-US" altLang="zh-CN" kern="1200" cap="none" spc="0" normalizeH="0" baseline="0" noProof="0">
                <a:solidFill>
                  <a:schemeClr val="tx1"/>
                </a:solidFill>
                <a:latin typeface="Times New Roman" panose="02020603050405020304" pitchFamily="18" charset="0"/>
                <a:ea typeface="华文中宋" pitchFamily="2" charset="-122"/>
                <a:cs typeface="+mn-cs"/>
              </a:rPr>
              <a:t> </a:t>
            </a:r>
            <a:r>
              <a:rPr kumimoji="1" lang="zh-CN" altLang="en-US" kern="1200" cap="none" spc="0" normalizeH="0" baseline="0" noProof="0">
                <a:solidFill>
                  <a:schemeClr val="tx1"/>
                </a:solidFill>
                <a:latin typeface="Times New Roman" panose="02020603050405020304" pitchFamily="18" charset="0"/>
                <a:ea typeface="华文中宋" pitchFamily="2" charset="-122"/>
                <a:cs typeface="+mn-cs"/>
              </a:rPr>
              <a:t>个记录进行锦标赛排序，总的关键字比较次数至多 </a:t>
            </a:r>
            <a:endParaRPr kumimoji="1" lang="zh-CN" altLang="en-US" kern="1200" cap="none" spc="0" normalizeH="0" baseline="0" noProof="0">
              <a:solidFill>
                <a:schemeClr val="tx1"/>
              </a:solidFill>
              <a:latin typeface="Times New Roman" panose="02020603050405020304" pitchFamily="18" charset="0"/>
              <a:ea typeface="华文中宋" pitchFamily="2" charset="-122"/>
              <a:cs typeface="+mn-cs"/>
            </a:endParaRPr>
          </a:p>
          <a:p>
            <a:pPr marR="0" defTabSz="914400" eaLnBrk="1" hangingPunct="1">
              <a:lnSpc>
                <a:spcPct val="125000"/>
              </a:lnSpc>
              <a:buClrTx/>
              <a:buSzTx/>
              <a:buFontTx/>
              <a:buNone/>
              <a:defRPr/>
            </a:pPr>
            <a:r>
              <a:rPr kumimoji="1" lang="zh-CN" altLang="en-US" kern="1200" cap="none" spc="0" normalizeH="0" baseline="0" noProof="0">
                <a:solidFill>
                  <a:schemeClr val="tx1"/>
                </a:solidFill>
                <a:latin typeface="Times New Roman" panose="02020603050405020304" pitchFamily="18" charset="0"/>
                <a:ea typeface="华文中宋" pitchFamily="2" charset="-122"/>
                <a:cs typeface="+mn-cs"/>
              </a:rPr>
              <a:t>为  </a:t>
            </a:r>
            <a:r>
              <a:rPr kumimoji="1" lang="en-US" altLang="zh-CN" kern="1200" cap="none" spc="0" normalizeH="0" baseline="0" noProof="0">
                <a:solidFill>
                  <a:schemeClr val="tx1"/>
                </a:solidFill>
                <a:latin typeface="Times New Roman" panose="02020603050405020304" pitchFamily="18" charset="0"/>
                <a:ea typeface="华文中宋" pitchFamily="2" charset="-122"/>
                <a:cs typeface="+mn-cs"/>
              </a:rPr>
              <a:t>(</a:t>
            </a:r>
            <a:r>
              <a:rPr kumimoji="1" lang="en-US" altLang="zh-CN" i="1" kern="1200" cap="none" spc="0" normalizeH="0" baseline="0" noProof="0">
                <a:solidFill>
                  <a:schemeClr val="tx1"/>
                </a:solidFill>
                <a:latin typeface="Times New Roman" panose="02020603050405020304" pitchFamily="18" charset="0"/>
                <a:ea typeface="华文中宋" pitchFamily="2" charset="-122"/>
                <a:cs typeface="+mn-cs"/>
              </a:rPr>
              <a:t>n</a:t>
            </a:r>
            <a:r>
              <a:rPr kumimoji="1" lang="en-US" altLang="zh-CN" kern="1200" cap="none" spc="0" normalizeH="0" baseline="0" noProof="0">
                <a:solidFill>
                  <a:schemeClr val="tx1"/>
                </a:solidFill>
                <a:latin typeface="Times New Roman" panose="02020603050405020304" pitchFamily="18" charset="0"/>
                <a:ea typeface="华文中宋" pitchFamily="2" charset="-122"/>
                <a:cs typeface="+mn-cs"/>
                <a:sym typeface="Symbol" panose="05050102010706020507" pitchFamily="18" charset="2"/>
              </a:rPr>
              <a:t></a:t>
            </a:r>
            <a:r>
              <a:rPr kumimoji="1" lang="en-US" altLang="zh-CN" kern="1200" cap="none" spc="0" normalizeH="0" baseline="0" noProof="0">
                <a:solidFill>
                  <a:schemeClr val="tx1"/>
                </a:solidFill>
                <a:latin typeface="Times New Roman" panose="02020603050405020304" pitchFamily="18" charset="0"/>
                <a:ea typeface="华文中宋" pitchFamily="2" charset="-122"/>
                <a:cs typeface="+mn-cs"/>
              </a:rPr>
              <a:t>1)log</a:t>
            </a:r>
            <a:r>
              <a:rPr kumimoji="1" lang="en-US" altLang="zh-CN" kern="1200" cap="none" spc="0" normalizeH="0" baseline="-30000" noProof="0">
                <a:solidFill>
                  <a:schemeClr val="tx1"/>
                </a:solidFill>
                <a:latin typeface="Times New Roman" panose="02020603050405020304" pitchFamily="18" charset="0"/>
                <a:ea typeface="华文中宋" pitchFamily="2" charset="-122"/>
                <a:cs typeface="+mn-cs"/>
              </a:rPr>
              <a:t>2</a:t>
            </a:r>
            <a:r>
              <a:rPr kumimoji="1" lang="en-US" altLang="zh-CN" i="1" kern="1200" cap="none" spc="0" normalizeH="0" baseline="0" noProof="0">
                <a:solidFill>
                  <a:schemeClr val="tx1"/>
                </a:solidFill>
                <a:latin typeface="Times New Roman" panose="02020603050405020304" pitchFamily="18" charset="0"/>
                <a:ea typeface="华文中宋" pitchFamily="2" charset="-122"/>
                <a:cs typeface="+mn-cs"/>
              </a:rPr>
              <a:t>n </a:t>
            </a:r>
            <a:r>
              <a:rPr kumimoji="1" lang="en-US" altLang="zh-CN" kern="1200" cap="none" spc="0" normalizeH="0" baseline="0" noProof="0">
                <a:solidFill>
                  <a:schemeClr val="tx1"/>
                </a:solidFill>
                <a:latin typeface="Times New Roman" panose="02020603050405020304" pitchFamily="18" charset="0"/>
                <a:ea typeface="华文中宋" pitchFamily="2" charset="-122"/>
                <a:cs typeface="+mn-cs"/>
                <a:sym typeface="Symbol" panose="05050102010706020507" pitchFamily="18" charset="2"/>
              </a:rPr>
              <a:t> </a:t>
            </a:r>
            <a:r>
              <a:rPr kumimoji="1" lang="en-US" altLang="zh-CN" i="1" kern="1200" cap="none" spc="0" normalizeH="0" baseline="0" noProof="0">
                <a:solidFill>
                  <a:schemeClr val="tx1"/>
                </a:solidFill>
                <a:latin typeface="Times New Roman" panose="02020603050405020304" pitchFamily="18" charset="0"/>
                <a:ea typeface="华文中宋" pitchFamily="2" charset="-122"/>
                <a:cs typeface="+mn-cs"/>
              </a:rPr>
              <a:t>n </a:t>
            </a:r>
            <a:r>
              <a:rPr kumimoji="1" lang="en-US" altLang="zh-CN" kern="1200" cap="none" spc="0" normalizeH="0" baseline="0" noProof="0">
                <a:solidFill>
                  <a:schemeClr val="tx1"/>
                </a:solidFill>
                <a:latin typeface="Times New Roman" panose="02020603050405020304" pitchFamily="18" charset="0"/>
                <a:ea typeface="华文中宋" pitchFamily="2" charset="-122"/>
                <a:cs typeface="+mn-cs"/>
                <a:sym typeface="Symbol" panose="05050102010706020507" pitchFamily="18" charset="2"/>
              </a:rPr>
              <a:t></a:t>
            </a:r>
            <a:r>
              <a:rPr kumimoji="1" lang="en-US" altLang="zh-CN" kern="1200" cap="none" spc="0" normalizeH="0" baseline="0" noProof="0">
                <a:solidFill>
                  <a:schemeClr val="tx1"/>
                </a:solidFill>
                <a:latin typeface="Times New Roman" panose="02020603050405020304" pitchFamily="18" charset="0"/>
                <a:ea typeface="华文中宋" pitchFamily="2" charset="-122"/>
                <a:cs typeface="+mn-cs"/>
              </a:rPr>
              <a:t>1</a:t>
            </a:r>
            <a:r>
              <a:rPr kumimoji="1" lang="zh-CN" altLang="en-US" kern="1200" cap="none" spc="0" normalizeH="0" baseline="0" noProof="0">
                <a:solidFill>
                  <a:schemeClr val="tx1"/>
                </a:solidFill>
                <a:latin typeface="Times New Roman" panose="02020603050405020304" pitchFamily="18" charset="0"/>
                <a:ea typeface="华文中宋" pitchFamily="2" charset="-122"/>
                <a:cs typeface="+mn-cs"/>
              </a:rPr>
              <a:t>，故</a:t>
            </a:r>
            <a:r>
              <a:rPr kumimoji="1" lang="zh-CN" altLang="en-US" kern="1200" cap="none" spc="0" normalizeH="0" baseline="0" noProof="0">
                <a:solidFill>
                  <a:srgbClr val="FF3300"/>
                </a:solidFill>
                <a:effectLst>
                  <a:outerShdw blurRad="38100" dist="38100" dir="2700000" algn="tl">
                    <a:srgbClr val="000000"/>
                  </a:outerShdw>
                </a:effectLst>
                <a:latin typeface="Times New Roman" panose="02020603050405020304" pitchFamily="18" charset="0"/>
                <a:ea typeface="华文中宋" pitchFamily="2" charset="-122"/>
                <a:cs typeface="+mn-cs"/>
              </a:rPr>
              <a:t>时间复杂度为： </a:t>
            </a:r>
            <a:r>
              <a:rPr kumimoji="1" lang="en-US" altLang="zh-CN" i="1" kern="1200" cap="none" spc="0" normalizeH="0" baseline="0" noProof="0">
                <a:solidFill>
                  <a:srgbClr val="FF3300"/>
                </a:solidFill>
                <a:effectLst>
                  <a:outerShdw blurRad="38100" dist="38100" dir="2700000" algn="tl">
                    <a:srgbClr val="000000"/>
                  </a:outerShdw>
                </a:effectLst>
                <a:latin typeface="Times New Roman" panose="02020603050405020304" pitchFamily="18" charset="0"/>
                <a:ea typeface="华文中宋" pitchFamily="2" charset="-122"/>
                <a:cs typeface="+mn-cs"/>
              </a:rPr>
              <a:t>O</a:t>
            </a:r>
            <a:r>
              <a:rPr kumimoji="1" lang="en-US" altLang="zh-CN" kern="1200" cap="none" spc="0" normalizeH="0" baseline="0" noProof="0">
                <a:solidFill>
                  <a:srgbClr val="FF3300"/>
                </a:solidFill>
                <a:effectLst>
                  <a:outerShdw blurRad="38100" dist="38100" dir="2700000" algn="tl">
                    <a:srgbClr val="000000"/>
                  </a:outerShdw>
                </a:effectLst>
                <a:latin typeface="Times New Roman" panose="02020603050405020304" pitchFamily="18" charset="0"/>
                <a:ea typeface="华文中宋" pitchFamily="2" charset="-122"/>
                <a:cs typeface="+mn-cs"/>
              </a:rPr>
              <a:t>(</a:t>
            </a:r>
            <a:r>
              <a:rPr kumimoji="1" lang="en-US" altLang="zh-CN" i="1" kern="1200" cap="none" spc="0" normalizeH="0" baseline="0" noProof="0">
                <a:solidFill>
                  <a:srgbClr val="FF3300"/>
                </a:solidFill>
                <a:effectLst>
                  <a:outerShdw blurRad="38100" dist="38100" dir="2700000" algn="tl">
                    <a:srgbClr val="000000"/>
                  </a:outerShdw>
                </a:effectLst>
                <a:latin typeface="Times New Roman" panose="02020603050405020304" pitchFamily="18" charset="0"/>
                <a:ea typeface="华文中宋" pitchFamily="2" charset="-122"/>
                <a:cs typeface="+mn-cs"/>
              </a:rPr>
              <a:t>n</a:t>
            </a:r>
            <a:r>
              <a:rPr kumimoji="1" lang="en-US" altLang="zh-CN" kern="1200" cap="none" spc="0" normalizeH="0" baseline="0" noProof="0">
                <a:solidFill>
                  <a:srgbClr val="FF3300"/>
                </a:solidFill>
                <a:effectLst>
                  <a:outerShdw blurRad="38100" dist="38100" dir="2700000" algn="tl">
                    <a:srgbClr val="000000"/>
                  </a:outerShdw>
                </a:effectLst>
                <a:latin typeface="Times New Roman" panose="02020603050405020304" pitchFamily="18" charset="0"/>
                <a:ea typeface="华文中宋" pitchFamily="2" charset="-122"/>
                <a:cs typeface="+mn-cs"/>
              </a:rPr>
              <a:t>log</a:t>
            </a:r>
            <a:r>
              <a:rPr kumimoji="1" lang="en-US" altLang="zh-CN" kern="1200" cap="none" spc="0" normalizeH="0" baseline="-30000" noProof="0">
                <a:solidFill>
                  <a:srgbClr val="FF3300"/>
                </a:solidFill>
                <a:effectLst>
                  <a:outerShdw blurRad="38100" dist="38100" dir="2700000" algn="tl">
                    <a:srgbClr val="000000"/>
                  </a:outerShdw>
                </a:effectLst>
                <a:latin typeface="Times New Roman" panose="02020603050405020304" pitchFamily="18" charset="0"/>
                <a:ea typeface="华文中宋" pitchFamily="2" charset="-122"/>
                <a:cs typeface="+mn-cs"/>
              </a:rPr>
              <a:t>2</a:t>
            </a:r>
            <a:r>
              <a:rPr kumimoji="1" lang="en-US" altLang="zh-CN" i="1" kern="1200" cap="none" spc="0" normalizeH="0" baseline="0" noProof="0">
                <a:solidFill>
                  <a:srgbClr val="FF3300"/>
                </a:solidFill>
                <a:effectLst>
                  <a:outerShdw blurRad="38100" dist="38100" dir="2700000" algn="tl">
                    <a:srgbClr val="000000"/>
                  </a:outerShdw>
                </a:effectLst>
                <a:latin typeface="Times New Roman" panose="02020603050405020304" pitchFamily="18" charset="0"/>
                <a:ea typeface="华文中宋" pitchFamily="2" charset="-122"/>
                <a:cs typeface="+mn-cs"/>
              </a:rPr>
              <a:t>n</a:t>
            </a:r>
            <a:r>
              <a:rPr kumimoji="1" lang="en-US" altLang="zh-CN" kern="1200" cap="none" spc="0" normalizeH="0" baseline="0" noProof="0">
                <a:solidFill>
                  <a:srgbClr val="FF3300"/>
                </a:solidFill>
                <a:effectLst>
                  <a:outerShdw blurRad="38100" dist="38100" dir="2700000" algn="tl">
                    <a:srgbClr val="000000"/>
                  </a:outerShdw>
                </a:effectLst>
                <a:latin typeface="Times New Roman" panose="02020603050405020304" pitchFamily="18" charset="0"/>
                <a:ea typeface="华文中宋" pitchFamily="2" charset="-122"/>
                <a:cs typeface="+mn-cs"/>
              </a:rPr>
              <a:t>)</a:t>
            </a:r>
            <a:r>
              <a:rPr kumimoji="1" lang="zh-CN" altLang="en-US" kern="1200" cap="none" spc="0" normalizeH="0" baseline="0" noProof="0">
                <a:solidFill>
                  <a:schemeClr val="tx1"/>
                </a:solidFill>
                <a:latin typeface="Times New Roman" panose="02020603050405020304" pitchFamily="18" charset="0"/>
                <a:ea typeface="华文中宋" pitchFamily="2" charset="-122"/>
                <a:cs typeface="+mn-cs"/>
              </a:rPr>
              <a:t>。 </a:t>
            </a:r>
            <a:endParaRPr kumimoji="1" lang="zh-CN" altLang="en-US" kern="1200" cap="none" spc="0" normalizeH="0" baseline="0" noProof="0">
              <a:solidFill>
                <a:schemeClr val="tx1"/>
              </a:solidFill>
              <a:latin typeface="Times New Roman" panose="02020603050405020304" pitchFamily="18" charset="0"/>
              <a:ea typeface="华文中宋" pitchFamily="2" charset="-122"/>
              <a:cs typeface="+mn-cs"/>
            </a:endParaRPr>
          </a:p>
        </p:txBody>
      </p:sp>
      <p:sp>
        <p:nvSpPr>
          <p:cNvPr id="51753" name="Text Box 553"/>
          <p:cNvSpPr txBox="1"/>
          <p:nvPr/>
        </p:nvSpPr>
        <p:spPr>
          <a:xfrm>
            <a:off x="60325" y="5927725"/>
            <a:ext cx="8855075" cy="549275"/>
          </a:xfrm>
          <a:prstGeom prst="rect">
            <a:avLst/>
          </a:prstGeom>
          <a:noFill/>
          <a:ln w="9525">
            <a:noFill/>
          </a:ln>
        </p:spPr>
        <p:txBody>
          <a:bodyPr wrap="none">
            <a:spAutoFit/>
          </a:bodyPr>
          <a:p>
            <a:pPr eaLnBrk="1" hangingPunct="1">
              <a:lnSpc>
                <a:spcPct val="125000"/>
              </a:lnSpc>
            </a:pPr>
            <a:r>
              <a:rPr lang="en-US" altLang="zh-CN" dirty="0">
                <a:solidFill>
                  <a:schemeClr val="tx1"/>
                </a:solidFill>
                <a:latin typeface="Times New Roman" panose="02020603050405020304" pitchFamily="18" charset="0"/>
                <a:ea typeface="华文中宋" pitchFamily="2" charset="-122"/>
              </a:rPr>
              <a:t>        </a:t>
            </a:r>
            <a:r>
              <a:rPr lang="zh-CN" altLang="en-US" dirty="0">
                <a:solidFill>
                  <a:schemeClr val="tx1"/>
                </a:solidFill>
                <a:latin typeface="Times New Roman" panose="02020603050405020304" pitchFamily="18" charset="0"/>
                <a:ea typeface="华文中宋" pitchFamily="2" charset="-122"/>
              </a:rPr>
              <a:t>此法除排序结果所需的 </a:t>
            </a:r>
            <a:r>
              <a:rPr lang="en-US" altLang="zh-CN" i="1" dirty="0">
                <a:solidFill>
                  <a:schemeClr val="tx1"/>
                </a:solidFill>
                <a:latin typeface="Times New Roman" panose="02020603050405020304" pitchFamily="18" charset="0"/>
                <a:ea typeface="华文中宋" pitchFamily="2" charset="-122"/>
              </a:rPr>
              <a:t>n</a:t>
            </a:r>
            <a:r>
              <a:rPr lang="en-US" altLang="zh-CN" dirty="0">
                <a:solidFill>
                  <a:schemeClr val="tx1"/>
                </a:solidFill>
                <a:latin typeface="Times New Roman" panose="02020603050405020304" pitchFamily="18" charset="0"/>
                <a:ea typeface="华文中宋" pitchFamily="2" charset="-122"/>
              </a:rPr>
              <a:t> </a:t>
            </a:r>
            <a:r>
              <a:rPr lang="zh-CN" altLang="en-US" dirty="0">
                <a:solidFill>
                  <a:schemeClr val="tx1"/>
                </a:solidFill>
                <a:latin typeface="Times New Roman" panose="02020603050405020304" pitchFamily="18" charset="0"/>
                <a:ea typeface="华文中宋" pitchFamily="2" charset="-122"/>
              </a:rPr>
              <a:t>个单元外，尚需 </a:t>
            </a:r>
            <a:r>
              <a:rPr lang="en-US" altLang="zh-CN" i="1" dirty="0">
                <a:solidFill>
                  <a:schemeClr val="tx1"/>
                </a:solidFill>
                <a:latin typeface="Times New Roman" panose="02020603050405020304" pitchFamily="18" charset="0"/>
                <a:ea typeface="华文中宋" pitchFamily="2" charset="-122"/>
              </a:rPr>
              <a:t>n</a:t>
            </a:r>
            <a:r>
              <a:rPr lang="en-US" altLang="zh-CN" dirty="0">
                <a:solidFill>
                  <a:schemeClr val="tx1"/>
                </a:solidFill>
                <a:latin typeface="Times New Roman" panose="02020603050405020304" pitchFamily="18" charset="0"/>
                <a:ea typeface="华文中宋" pitchFamily="2" charset="-122"/>
              </a:rPr>
              <a:t>-1 </a:t>
            </a:r>
            <a:r>
              <a:rPr lang="zh-CN" altLang="en-US" dirty="0">
                <a:solidFill>
                  <a:schemeClr val="tx1"/>
                </a:solidFill>
                <a:latin typeface="Times New Roman" panose="02020603050405020304" pitchFamily="18" charset="0"/>
                <a:ea typeface="华文中宋" pitchFamily="2" charset="-122"/>
              </a:rPr>
              <a:t>个辅助单元。  </a:t>
            </a:r>
            <a:endParaRPr lang="zh-CN" altLang="en-US" dirty="0">
              <a:solidFill>
                <a:schemeClr val="tx1"/>
              </a:solidFill>
              <a:latin typeface="Times New Roman" panose="02020603050405020304" pitchFamily="18" charset="0"/>
              <a:ea typeface="华文中宋" pitchFamily="2" charset="-122"/>
            </a:endParaRPr>
          </a:p>
        </p:txBody>
      </p:sp>
      <p:sp>
        <p:nvSpPr>
          <p:cNvPr id="51754" name="Rectangle 554"/>
          <p:cNvSpPr>
            <a:spLocks noChangeArrowheads="1"/>
          </p:cNvSpPr>
          <p:nvPr/>
        </p:nvSpPr>
        <p:spPr bwMode="auto">
          <a:xfrm>
            <a:off x="8474075" y="6526213"/>
            <a:ext cx="642938" cy="403225"/>
          </a:xfrm>
          <a:prstGeom prst="rect">
            <a:avLst/>
          </a:prstGeom>
          <a:noFill/>
          <a:ln w="9525">
            <a:noFill/>
            <a:miter lim="800000"/>
          </a:ln>
          <a:effectLst/>
        </p:spPr>
        <p:txBody>
          <a:bodyPr wrap="none">
            <a:spAutoFit/>
          </a:bodyPr>
          <a:lstStyle/>
          <a:p>
            <a:pPr marL="0" marR="0" lvl="0" indent="0" algn="l" defTabSz="914400" rtl="0" eaLnBrk="1" fontAlgn="base" latinLnBrk="0" hangingPunct="1">
              <a:lnSpc>
                <a:spcPct val="85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▲4</a:t>
            </a:r>
            <a:endParaRPr kumimoji="1" lang="en-US" altLang="zh-CN" sz="2400" b="1" i="0"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endParaRP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680"/>
                                        </p:tgtEl>
                                        <p:attrNameLst>
                                          <p:attrName>style.visibility</p:attrName>
                                        </p:attrNameLst>
                                      </p:cBhvr>
                                      <p:to>
                                        <p:strVal val="visible"/>
                                      </p:to>
                                    </p:set>
                                    <p:animEffect transition="in" filter="blinds(horizontal)">
                                      <p:cBhvr>
                                        <p:cTn id="7" dur="500"/>
                                        <p:tgtEl>
                                          <p:spTgt spid="51680"/>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000000"/>
                                          </p:val>
                                        </p:tav>
                                        <p:tav tm="100000">
                                          <p:val>
                                            <p:strVal val="#ppt_w"/>
                                          </p:val>
                                        </p:tav>
                                      </p:tavLst>
                                    </p:anim>
                                    <p:anim calcmode="lin" valueType="num">
                                      <p:cBhvr>
                                        <p:cTn id="13"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wipe(down)">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down)">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down)">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wipe(down)">
                                      <p:cBhvr>
                                        <p:cTn id="38" dur="500"/>
                                        <p:tgtEl>
                                          <p:spTgt spid="7"/>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wipe(down)">
                                      <p:cBhvr>
                                        <p:cTn id="43" dur="500"/>
                                        <p:tgtEl>
                                          <p:spTgt spid="8"/>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wipe(down)">
                                      <p:cBhvr>
                                        <p:cTn id="48" dur="500"/>
                                        <p:tgtEl>
                                          <p:spTgt spid="9"/>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51750"/>
                                        </p:tgtEl>
                                        <p:attrNameLst>
                                          <p:attrName>style.visibility</p:attrName>
                                        </p:attrNameLst>
                                      </p:cBhvr>
                                      <p:to>
                                        <p:strVal val="visible"/>
                                      </p:to>
                                    </p:set>
                                    <p:animEffect transition="in" filter="wipe(left)">
                                      <p:cBhvr>
                                        <p:cTn id="53" dur="500"/>
                                        <p:tgtEl>
                                          <p:spTgt spid="51750"/>
                                        </p:tgtEl>
                                      </p:cBhvr>
                                    </p:animEffect>
                                  </p:childTnLst>
                                </p:cTn>
                              </p:par>
                            </p:childTnLst>
                          </p:cTn>
                        </p:par>
                      </p:childTnLst>
                    </p:cTn>
                  </p:par>
                  <p:par>
                    <p:cTn id="54" fill="hold">
                      <p:stCondLst>
                        <p:cond delay="indefinite"/>
                      </p:stCondLst>
                      <p:childTnLst>
                        <p:par>
                          <p:cTn id="55" fill="hold">
                            <p:stCondLst>
                              <p:cond delay="0"/>
                            </p:stCondLst>
                            <p:childTnLst>
                              <p:par>
                                <p:cTn id="56" presetID="17" presetClass="entr" presetSubtype="10" fill="hold" grpId="0" nodeType="clickEffect">
                                  <p:stCondLst>
                                    <p:cond delay="0"/>
                                  </p:stCondLst>
                                  <p:childTnLst>
                                    <p:set>
                                      <p:cBhvr>
                                        <p:cTn id="57" dur="1" fill="hold">
                                          <p:stCondLst>
                                            <p:cond delay="0"/>
                                          </p:stCondLst>
                                        </p:cTn>
                                        <p:tgtEl>
                                          <p:spTgt spid="51722"/>
                                        </p:tgtEl>
                                        <p:attrNameLst>
                                          <p:attrName>style.visibility</p:attrName>
                                        </p:attrNameLst>
                                      </p:cBhvr>
                                      <p:to>
                                        <p:strVal val="visible"/>
                                      </p:to>
                                    </p:set>
                                    <p:anim calcmode="lin" valueType="num">
                                      <p:cBhvr>
                                        <p:cTn id="58" dur="500" fill="hold"/>
                                        <p:tgtEl>
                                          <p:spTgt spid="51722"/>
                                        </p:tgtEl>
                                        <p:attrNameLst>
                                          <p:attrName>ppt_w</p:attrName>
                                        </p:attrNameLst>
                                      </p:cBhvr>
                                      <p:tavLst>
                                        <p:tav tm="0">
                                          <p:val>
                                            <p:fltVal val="0.000000"/>
                                          </p:val>
                                        </p:tav>
                                        <p:tav tm="100000">
                                          <p:val>
                                            <p:strVal val="#ppt_w"/>
                                          </p:val>
                                        </p:tav>
                                      </p:tavLst>
                                    </p:anim>
                                    <p:anim calcmode="lin" valueType="num">
                                      <p:cBhvr>
                                        <p:cTn id="59" dur="500" fill="hold"/>
                                        <p:tgtEl>
                                          <p:spTgt spid="51722"/>
                                        </p:tgtEl>
                                        <p:attrNameLst>
                                          <p:attrName>ppt_h</p:attrName>
                                        </p:attrNameLst>
                                      </p:cBhvr>
                                      <p:tavLst>
                                        <p:tav tm="0">
                                          <p:val>
                                            <p:strVal val="#ppt_h"/>
                                          </p:val>
                                        </p:tav>
                                        <p:tav tm="100000">
                                          <p:val>
                                            <p:strVal val="#ppt_h"/>
                                          </p:val>
                                        </p:tav>
                                      </p:tavLst>
                                    </p:anim>
                                  </p:childTnLst>
                                </p:cTn>
                              </p:par>
                            </p:childTnLst>
                          </p:cTn>
                        </p:par>
                      </p:childTnLst>
                    </p:cTn>
                  </p:par>
                  <p:par>
                    <p:cTn id="60" fill="hold">
                      <p:stCondLst>
                        <p:cond delay="indefinite"/>
                      </p:stCondLst>
                      <p:childTnLst>
                        <p:par>
                          <p:cTn id="61" fill="hold">
                            <p:stCondLst>
                              <p:cond delay="0"/>
                            </p:stCondLst>
                            <p:childTnLst>
                              <p:par>
                                <p:cTn id="62" presetID="17" presetClass="entr" presetSubtype="10" fill="hold" grpId="0" nodeType="clickEffect">
                                  <p:stCondLst>
                                    <p:cond delay="0"/>
                                  </p:stCondLst>
                                  <p:childTnLst>
                                    <p:set>
                                      <p:cBhvr>
                                        <p:cTn id="63" dur="1" fill="hold">
                                          <p:stCondLst>
                                            <p:cond delay="0"/>
                                          </p:stCondLst>
                                        </p:cTn>
                                        <p:tgtEl>
                                          <p:spTgt spid="51717"/>
                                        </p:tgtEl>
                                        <p:attrNameLst>
                                          <p:attrName>style.visibility</p:attrName>
                                        </p:attrNameLst>
                                      </p:cBhvr>
                                      <p:to>
                                        <p:strVal val="visible"/>
                                      </p:to>
                                    </p:set>
                                    <p:anim calcmode="lin" valueType="num">
                                      <p:cBhvr>
                                        <p:cTn id="64" dur="500" fill="hold"/>
                                        <p:tgtEl>
                                          <p:spTgt spid="51717"/>
                                        </p:tgtEl>
                                        <p:attrNameLst>
                                          <p:attrName>ppt_w</p:attrName>
                                        </p:attrNameLst>
                                      </p:cBhvr>
                                      <p:tavLst>
                                        <p:tav tm="0">
                                          <p:val>
                                            <p:fltVal val="0.000000"/>
                                          </p:val>
                                        </p:tav>
                                        <p:tav tm="100000">
                                          <p:val>
                                            <p:strVal val="#ppt_w"/>
                                          </p:val>
                                        </p:tav>
                                      </p:tavLst>
                                    </p:anim>
                                    <p:anim calcmode="lin" valueType="num">
                                      <p:cBhvr>
                                        <p:cTn id="65" dur="500" fill="hold"/>
                                        <p:tgtEl>
                                          <p:spTgt spid="51717"/>
                                        </p:tgtEl>
                                        <p:attrNameLst>
                                          <p:attrName>ppt_h</p:attrName>
                                        </p:attrNameLst>
                                      </p:cBhvr>
                                      <p:tavLst>
                                        <p:tav tm="0">
                                          <p:val>
                                            <p:strVal val="#ppt_h"/>
                                          </p:val>
                                        </p:tav>
                                        <p:tav tm="100000">
                                          <p:val>
                                            <p:strVal val="#ppt_h"/>
                                          </p:val>
                                        </p:tav>
                                      </p:tavLst>
                                    </p:anim>
                                  </p:childTnLst>
                                </p:cTn>
                              </p:par>
                            </p:childTnLst>
                          </p:cTn>
                        </p:par>
                      </p:childTnLst>
                    </p:cTn>
                  </p:par>
                  <p:par>
                    <p:cTn id="66" fill="hold">
                      <p:stCondLst>
                        <p:cond delay="indefinite"/>
                      </p:stCondLst>
                      <p:childTnLst>
                        <p:par>
                          <p:cTn id="67" fill="hold">
                            <p:stCondLst>
                              <p:cond delay="0"/>
                            </p:stCondLst>
                            <p:childTnLst>
                              <p:par>
                                <p:cTn id="68" presetID="17" presetClass="entr" presetSubtype="10" fill="hold" grpId="0" nodeType="clickEffect">
                                  <p:stCondLst>
                                    <p:cond delay="0"/>
                                  </p:stCondLst>
                                  <p:childTnLst>
                                    <p:set>
                                      <p:cBhvr>
                                        <p:cTn id="69" dur="1" fill="hold">
                                          <p:stCondLst>
                                            <p:cond delay="0"/>
                                          </p:stCondLst>
                                        </p:cTn>
                                        <p:tgtEl>
                                          <p:spTgt spid="51719"/>
                                        </p:tgtEl>
                                        <p:attrNameLst>
                                          <p:attrName>style.visibility</p:attrName>
                                        </p:attrNameLst>
                                      </p:cBhvr>
                                      <p:to>
                                        <p:strVal val="visible"/>
                                      </p:to>
                                    </p:set>
                                    <p:anim calcmode="lin" valueType="num">
                                      <p:cBhvr>
                                        <p:cTn id="70" dur="500" fill="hold"/>
                                        <p:tgtEl>
                                          <p:spTgt spid="51719"/>
                                        </p:tgtEl>
                                        <p:attrNameLst>
                                          <p:attrName>ppt_w</p:attrName>
                                        </p:attrNameLst>
                                      </p:cBhvr>
                                      <p:tavLst>
                                        <p:tav tm="0">
                                          <p:val>
                                            <p:fltVal val="0.000000"/>
                                          </p:val>
                                        </p:tav>
                                        <p:tav tm="100000">
                                          <p:val>
                                            <p:strVal val="#ppt_w"/>
                                          </p:val>
                                        </p:tav>
                                      </p:tavLst>
                                    </p:anim>
                                    <p:anim calcmode="lin" valueType="num">
                                      <p:cBhvr>
                                        <p:cTn id="71" dur="500" fill="hold"/>
                                        <p:tgtEl>
                                          <p:spTgt spid="51719"/>
                                        </p:tgtEl>
                                        <p:attrNameLst>
                                          <p:attrName>ppt_h</p:attrName>
                                        </p:attrNameLst>
                                      </p:cBhvr>
                                      <p:tavLst>
                                        <p:tav tm="0">
                                          <p:val>
                                            <p:strVal val="#ppt_h"/>
                                          </p:val>
                                        </p:tav>
                                        <p:tav tm="100000">
                                          <p:val>
                                            <p:strVal val="#ppt_h"/>
                                          </p:val>
                                        </p:tav>
                                      </p:tavLst>
                                    </p:anim>
                                  </p:childTnLst>
                                </p:cTn>
                              </p:par>
                            </p:childTnLst>
                          </p:cTn>
                        </p:par>
                      </p:childTnLst>
                    </p:cTn>
                  </p:par>
                  <p:par>
                    <p:cTn id="72" fill="hold">
                      <p:stCondLst>
                        <p:cond delay="indefinite"/>
                      </p:stCondLst>
                      <p:childTnLst>
                        <p:par>
                          <p:cTn id="73" fill="hold">
                            <p:stCondLst>
                              <p:cond delay="0"/>
                            </p:stCondLst>
                            <p:childTnLst>
                              <p:par>
                                <p:cTn id="74" presetID="17" presetClass="entr" presetSubtype="10" fill="hold" grpId="0" nodeType="clickEffect">
                                  <p:stCondLst>
                                    <p:cond delay="0"/>
                                  </p:stCondLst>
                                  <p:childTnLst>
                                    <p:set>
                                      <p:cBhvr>
                                        <p:cTn id="75" dur="1" fill="hold">
                                          <p:stCondLst>
                                            <p:cond delay="0"/>
                                          </p:stCondLst>
                                        </p:cTn>
                                        <p:tgtEl>
                                          <p:spTgt spid="51720"/>
                                        </p:tgtEl>
                                        <p:attrNameLst>
                                          <p:attrName>style.visibility</p:attrName>
                                        </p:attrNameLst>
                                      </p:cBhvr>
                                      <p:to>
                                        <p:strVal val="visible"/>
                                      </p:to>
                                    </p:set>
                                    <p:anim calcmode="lin" valueType="num">
                                      <p:cBhvr>
                                        <p:cTn id="76" dur="500" fill="hold"/>
                                        <p:tgtEl>
                                          <p:spTgt spid="51720"/>
                                        </p:tgtEl>
                                        <p:attrNameLst>
                                          <p:attrName>ppt_w</p:attrName>
                                        </p:attrNameLst>
                                      </p:cBhvr>
                                      <p:tavLst>
                                        <p:tav tm="0">
                                          <p:val>
                                            <p:fltVal val="0.000000"/>
                                          </p:val>
                                        </p:tav>
                                        <p:tav tm="100000">
                                          <p:val>
                                            <p:strVal val="#ppt_w"/>
                                          </p:val>
                                        </p:tav>
                                      </p:tavLst>
                                    </p:anim>
                                    <p:anim calcmode="lin" valueType="num">
                                      <p:cBhvr>
                                        <p:cTn id="77" dur="500" fill="hold"/>
                                        <p:tgtEl>
                                          <p:spTgt spid="51720"/>
                                        </p:tgtEl>
                                        <p:attrNameLst>
                                          <p:attrName>ppt_h</p:attrName>
                                        </p:attrNameLst>
                                      </p:cBhvr>
                                      <p:tavLst>
                                        <p:tav tm="0">
                                          <p:val>
                                            <p:strVal val="#ppt_h"/>
                                          </p:val>
                                        </p:tav>
                                        <p:tav tm="100000">
                                          <p:val>
                                            <p:strVal val="#ppt_h"/>
                                          </p:val>
                                        </p:tav>
                                      </p:tavLst>
                                    </p:anim>
                                  </p:childTnLst>
                                </p:cTn>
                              </p:par>
                            </p:childTnLst>
                          </p:cTn>
                        </p:par>
                      </p:childTnLst>
                    </p:cTn>
                  </p:par>
                  <p:par>
                    <p:cTn id="78" fill="hold">
                      <p:stCondLst>
                        <p:cond delay="indefinite"/>
                      </p:stCondLst>
                      <p:childTnLst>
                        <p:par>
                          <p:cTn id="79" fill="hold">
                            <p:stCondLst>
                              <p:cond delay="0"/>
                            </p:stCondLst>
                            <p:childTnLst>
                              <p:par>
                                <p:cTn id="80" presetID="17" presetClass="entr" presetSubtype="10" fill="hold" grpId="0" nodeType="clickEffect">
                                  <p:stCondLst>
                                    <p:cond delay="0"/>
                                  </p:stCondLst>
                                  <p:childTnLst>
                                    <p:set>
                                      <p:cBhvr>
                                        <p:cTn id="81" dur="1" fill="hold">
                                          <p:stCondLst>
                                            <p:cond delay="0"/>
                                          </p:stCondLst>
                                        </p:cTn>
                                        <p:tgtEl>
                                          <p:spTgt spid="51721"/>
                                        </p:tgtEl>
                                        <p:attrNameLst>
                                          <p:attrName>style.visibility</p:attrName>
                                        </p:attrNameLst>
                                      </p:cBhvr>
                                      <p:to>
                                        <p:strVal val="visible"/>
                                      </p:to>
                                    </p:set>
                                    <p:anim calcmode="lin" valueType="num">
                                      <p:cBhvr>
                                        <p:cTn id="82" dur="500" fill="hold"/>
                                        <p:tgtEl>
                                          <p:spTgt spid="51721"/>
                                        </p:tgtEl>
                                        <p:attrNameLst>
                                          <p:attrName>ppt_w</p:attrName>
                                        </p:attrNameLst>
                                      </p:cBhvr>
                                      <p:tavLst>
                                        <p:tav tm="0">
                                          <p:val>
                                            <p:fltVal val="0.000000"/>
                                          </p:val>
                                        </p:tav>
                                        <p:tav tm="100000">
                                          <p:val>
                                            <p:strVal val="#ppt_w"/>
                                          </p:val>
                                        </p:tav>
                                      </p:tavLst>
                                    </p:anim>
                                    <p:anim calcmode="lin" valueType="num">
                                      <p:cBhvr>
                                        <p:cTn id="83" dur="500" fill="hold"/>
                                        <p:tgtEl>
                                          <p:spTgt spid="51721"/>
                                        </p:tgtEl>
                                        <p:attrNameLst>
                                          <p:attrName>ppt_h</p:attrName>
                                        </p:attrNameLst>
                                      </p:cBhvr>
                                      <p:tavLst>
                                        <p:tav tm="0">
                                          <p:val>
                                            <p:strVal val="#ppt_h"/>
                                          </p:val>
                                        </p:tav>
                                        <p:tav tm="100000">
                                          <p:val>
                                            <p:strVal val="#ppt_h"/>
                                          </p:val>
                                        </p:tav>
                                      </p:tavLst>
                                    </p:anim>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grpId="0" nodeType="clickEffect">
                                  <p:stCondLst>
                                    <p:cond delay="0"/>
                                  </p:stCondLst>
                                  <p:childTnLst>
                                    <p:set>
                                      <p:cBhvr>
                                        <p:cTn id="87" dur="1" fill="hold">
                                          <p:stCondLst>
                                            <p:cond delay="0"/>
                                          </p:stCondLst>
                                        </p:cTn>
                                        <p:tgtEl>
                                          <p:spTgt spid="51751"/>
                                        </p:tgtEl>
                                        <p:attrNameLst>
                                          <p:attrName>style.visibility</p:attrName>
                                        </p:attrNameLst>
                                      </p:cBhvr>
                                      <p:to>
                                        <p:strVal val="visible"/>
                                      </p:to>
                                    </p:set>
                                    <p:animEffect transition="in" filter="wipe(left)">
                                      <p:cBhvr>
                                        <p:cTn id="88" dur="500"/>
                                        <p:tgtEl>
                                          <p:spTgt spid="51751"/>
                                        </p:tgtEl>
                                      </p:cBhvr>
                                    </p:animEffect>
                                  </p:childTnLst>
                                </p:cTn>
                              </p:par>
                            </p:childTnLst>
                          </p:cTn>
                        </p:par>
                      </p:childTnLst>
                    </p:cTn>
                  </p:par>
                  <p:par>
                    <p:cTn id="89" fill="hold">
                      <p:stCondLst>
                        <p:cond delay="indefinite"/>
                      </p:stCondLst>
                      <p:childTnLst>
                        <p:par>
                          <p:cTn id="90" fill="hold">
                            <p:stCondLst>
                              <p:cond delay="0"/>
                            </p:stCondLst>
                            <p:childTnLst>
                              <p:par>
                                <p:cTn id="91" presetID="17" presetClass="entr" presetSubtype="10" fill="hold" grpId="0" nodeType="clickEffect">
                                  <p:stCondLst>
                                    <p:cond delay="0"/>
                                  </p:stCondLst>
                                  <p:childTnLst>
                                    <p:set>
                                      <p:cBhvr>
                                        <p:cTn id="92" dur="1" fill="hold">
                                          <p:stCondLst>
                                            <p:cond delay="0"/>
                                          </p:stCondLst>
                                        </p:cTn>
                                        <p:tgtEl>
                                          <p:spTgt spid="51723"/>
                                        </p:tgtEl>
                                        <p:attrNameLst>
                                          <p:attrName>style.visibility</p:attrName>
                                        </p:attrNameLst>
                                      </p:cBhvr>
                                      <p:to>
                                        <p:strVal val="visible"/>
                                      </p:to>
                                    </p:set>
                                    <p:anim calcmode="lin" valueType="num">
                                      <p:cBhvr>
                                        <p:cTn id="93" dur="500" fill="hold"/>
                                        <p:tgtEl>
                                          <p:spTgt spid="51723"/>
                                        </p:tgtEl>
                                        <p:attrNameLst>
                                          <p:attrName>ppt_w</p:attrName>
                                        </p:attrNameLst>
                                      </p:cBhvr>
                                      <p:tavLst>
                                        <p:tav tm="0">
                                          <p:val>
                                            <p:fltVal val="0.000000"/>
                                          </p:val>
                                        </p:tav>
                                        <p:tav tm="100000">
                                          <p:val>
                                            <p:strVal val="#ppt_w"/>
                                          </p:val>
                                        </p:tav>
                                      </p:tavLst>
                                    </p:anim>
                                    <p:anim calcmode="lin" valueType="num">
                                      <p:cBhvr>
                                        <p:cTn id="94" dur="500" fill="hold"/>
                                        <p:tgtEl>
                                          <p:spTgt spid="51723"/>
                                        </p:tgtEl>
                                        <p:attrNameLst>
                                          <p:attrName>ppt_h</p:attrName>
                                        </p:attrNameLst>
                                      </p:cBhvr>
                                      <p:tavLst>
                                        <p:tav tm="0">
                                          <p:val>
                                            <p:strVal val="#ppt_h"/>
                                          </p:val>
                                        </p:tav>
                                        <p:tav tm="100000">
                                          <p:val>
                                            <p:strVal val="#ppt_h"/>
                                          </p:val>
                                        </p:tav>
                                      </p:tavLst>
                                    </p:anim>
                                  </p:childTnLst>
                                </p:cTn>
                              </p:par>
                            </p:childTnLst>
                          </p:cTn>
                        </p:par>
                      </p:childTnLst>
                    </p:cTn>
                  </p:par>
                  <p:par>
                    <p:cTn id="95" fill="hold">
                      <p:stCondLst>
                        <p:cond delay="indefinite"/>
                      </p:stCondLst>
                      <p:childTnLst>
                        <p:par>
                          <p:cTn id="96" fill="hold">
                            <p:stCondLst>
                              <p:cond delay="0"/>
                            </p:stCondLst>
                            <p:childTnLst>
                              <p:par>
                                <p:cTn id="97" presetID="17" presetClass="entr" presetSubtype="10" fill="hold" grpId="0" nodeType="clickEffect">
                                  <p:stCondLst>
                                    <p:cond delay="0"/>
                                  </p:stCondLst>
                                  <p:childTnLst>
                                    <p:set>
                                      <p:cBhvr>
                                        <p:cTn id="98" dur="1" fill="hold">
                                          <p:stCondLst>
                                            <p:cond delay="0"/>
                                          </p:stCondLst>
                                        </p:cTn>
                                        <p:tgtEl>
                                          <p:spTgt spid="51724"/>
                                        </p:tgtEl>
                                        <p:attrNameLst>
                                          <p:attrName>style.visibility</p:attrName>
                                        </p:attrNameLst>
                                      </p:cBhvr>
                                      <p:to>
                                        <p:strVal val="visible"/>
                                      </p:to>
                                    </p:set>
                                    <p:anim calcmode="lin" valueType="num">
                                      <p:cBhvr>
                                        <p:cTn id="99" dur="500" fill="hold"/>
                                        <p:tgtEl>
                                          <p:spTgt spid="51724"/>
                                        </p:tgtEl>
                                        <p:attrNameLst>
                                          <p:attrName>ppt_w</p:attrName>
                                        </p:attrNameLst>
                                      </p:cBhvr>
                                      <p:tavLst>
                                        <p:tav tm="0">
                                          <p:val>
                                            <p:fltVal val="0.000000"/>
                                          </p:val>
                                        </p:tav>
                                        <p:tav tm="100000">
                                          <p:val>
                                            <p:strVal val="#ppt_w"/>
                                          </p:val>
                                        </p:tav>
                                      </p:tavLst>
                                    </p:anim>
                                    <p:anim calcmode="lin" valueType="num">
                                      <p:cBhvr>
                                        <p:cTn id="100" dur="500" fill="hold"/>
                                        <p:tgtEl>
                                          <p:spTgt spid="51724"/>
                                        </p:tgtEl>
                                        <p:attrNameLst>
                                          <p:attrName>ppt_h</p:attrName>
                                        </p:attrNameLst>
                                      </p:cBhvr>
                                      <p:tavLst>
                                        <p:tav tm="0">
                                          <p:val>
                                            <p:strVal val="#ppt_h"/>
                                          </p:val>
                                        </p:tav>
                                        <p:tav tm="100000">
                                          <p:val>
                                            <p:strVal val="#ppt_h"/>
                                          </p:val>
                                        </p:tav>
                                      </p:tavLst>
                                    </p:anim>
                                  </p:childTnLst>
                                </p:cTn>
                              </p:par>
                            </p:childTnLst>
                          </p:cTn>
                        </p:par>
                      </p:childTnLst>
                    </p:cTn>
                  </p:par>
                  <p:par>
                    <p:cTn id="101" fill="hold">
                      <p:stCondLst>
                        <p:cond delay="indefinite"/>
                      </p:stCondLst>
                      <p:childTnLst>
                        <p:par>
                          <p:cTn id="102" fill="hold">
                            <p:stCondLst>
                              <p:cond delay="0"/>
                            </p:stCondLst>
                            <p:childTnLst>
                              <p:par>
                                <p:cTn id="103" presetID="17" presetClass="entr" presetSubtype="10" fill="hold" grpId="0" nodeType="clickEffect">
                                  <p:stCondLst>
                                    <p:cond delay="0"/>
                                  </p:stCondLst>
                                  <p:childTnLst>
                                    <p:set>
                                      <p:cBhvr>
                                        <p:cTn id="104" dur="1" fill="hold">
                                          <p:stCondLst>
                                            <p:cond delay="0"/>
                                          </p:stCondLst>
                                        </p:cTn>
                                        <p:tgtEl>
                                          <p:spTgt spid="51725"/>
                                        </p:tgtEl>
                                        <p:attrNameLst>
                                          <p:attrName>style.visibility</p:attrName>
                                        </p:attrNameLst>
                                      </p:cBhvr>
                                      <p:to>
                                        <p:strVal val="visible"/>
                                      </p:to>
                                    </p:set>
                                    <p:anim calcmode="lin" valueType="num">
                                      <p:cBhvr>
                                        <p:cTn id="105" dur="500" fill="hold"/>
                                        <p:tgtEl>
                                          <p:spTgt spid="51725"/>
                                        </p:tgtEl>
                                        <p:attrNameLst>
                                          <p:attrName>ppt_w</p:attrName>
                                        </p:attrNameLst>
                                      </p:cBhvr>
                                      <p:tavLst>
                                        <p:tav tm="0">
                                          <p:val>
                                            <p:fltVal val="0.000000"/>
                                          </p:val>
                                        </p:tav>
                                        <p:tav tm="100000">
                                          <p:val>
                                            <p:strVal val="#ppt_w"/>
                                          </p:val>
                                        </p:tav>
                                      </p:tavLst>
                                    </p:anim>
                                    <p:anim calcmode="lin" valueType="num">
                                      <p:cBhvr>
                                        <p:cTn id="106" dur="500" fill="hold"/>
                                        <p:tgtEl>
                                          <p:spTgt spid="51725"/>
                                        </p:tgtEl>
                                        <p:attrNameLst>
                                          <p:attrName>ppt_h</p:attrName>
                                        </p:attrNameLst>
                                      </p:cBhvr>
                                      <p:tavLst>
                                        <p:tav tm="0">
                                          <p:val>
                                            <p:strVal val="#ppt_h"/>
                                          </p:val>
                                        </p:tav>
                                        <p:tav tm="100000">
                                          <p:val>
                                            <p:strVal val="#ppt_h"/>
                                          </p:val>
                                        </p:tav>
                                      </p:tavLst>
                                    </p:anim>
                                  </p:childTnLst>
                                </p:cTn>
                              </p:par>
                            </p:childTnLst>
                          </p:cTn>
                        </p:par>
                      </p:childTnLst>
                    </p:cTn>
                  </p:par>
                  <p:par>
                    <p:cTn id="107" fill="hold">
                      <p:stCondLst>
                        <p:cond delay="indefinite"/>
                      </p:stCondLst>
                      <p:childTnLst>
                        <p:par>
                          <p:cTn id="108" fill="hold">
                            <p:stCondLst>
                              <p:cond delay="0"/>
                            </p:stCondLst>
                            <p:childTnLst>
                              <p:par>
                                <p:cTn id="109" presetID="17" presetClass="entr" presetSubtype="10" fill="hold" grpId="0" nodeType="clickEffect">
                                  <p:stCondLst>
                                    <p:cond delay="0"/>
                                  </p:stCondLst>
                                  <p:childTnLst>
                                    <p:set>
                                      <p:cBhvr>
                                        <p:cTn id="110" dur="1" fill="hold">
                                          <p:stCondLst>
                                            <p:cond delay="0"/>
                                          </p:stCondLst>
                                        </p:cTn>
                                        <p:tgtEl>
                                          <p:spTgt spid="51726"/>
                                        </p:tgtEl>
                                        <p:attrNameLst>
                                          <p:attrName>style.visibility</p:attrName>
                                        </p:attrNameLst>
                                      </p:cBhvr>
                                      <p:to>
                                        <p:strVal val="visible"/>
                                      </p:to>
                                    </p:set>
                                    <p:anim calcmode="lin" valueType="num">
                                      <p:cBhvr>
                                        <p:cTn id="111" dur="500" fill="hold"/>
                                        <p:tgtEl>
                                          <p:spTgt spid="51726"/>
                                        </p:tgtEl>
                                        <p:attrNameLst>
                                          <p:attrName>ppt_w</p:attrName>
                                        </p:attrNameLst>
                                      </p:cBhvr>
                                      <p:tavLst>
                                        <p:tav tm="0">
                                          <p:val>
                                            <p:fltVal val="0.000000"/>
                                          </p:val>
                                        </p:tav>
                                        <p:tav tm="100000">
                                          <p:val>
                                            <p:strVal val="#ppt_w"/>
                                          </p:val>
                                        </p:tav>
                                      </p:tavLst>
                                    </p:anim>
                                    <p:anim calcmode="lin" valueType="num">
                                      <p:cBhvr>
                                        <p:cTn id="112" dur="500" fill="hold"/>
                                        <p:tgtEl>
                                          <p:spTgt spid="51726"/>
                                        </p:tgtEl>
                                        <p:attrNameLst>
                                          <p:attrName>ppt_h</p:attrName>
                                        </p:attrNameLst>
                                      </p:cBhvr>
                                      <p:tavLst>
                                        <p:tav tm="0">
                                          <p:val>
                                            <p:strVal val="#ppt_h"/>
                                          </p:val>
                                        </p:tav>
                                        <p:tav tm="100000">
                                          <p:val>
                                            <p:strVal val="#ppt_h"/>
                                          </p:val>
                                        </p:tav>
                                      </p:tavLst>
                                    </p:anim>
                                  </p:childTnLst>
                                </p:cTn>
                              </p:par>
                            </p:childTnLst>
                          </p:cTn>
                        </p:par>
                      </p:childTnLst>
                    </p:cTn>
                  </p:par>
                  <p:par>
                    <p:cTn id="113" fill="hold">
                      <p:stCondLst>
                        <p:cond delay="indefinite"/>
                      </p:stCondLst>
                      <p:childTnLst>
                        <p:par>
                          <p:cTn id="114" fill="hold">
                            <p:stCondLst>
                              <p:cond delay="0"/>
                            </p:stCondLst>
                            <p:childTnLst>
                              <p:par>
                                <p:cTn id="115" presetID="17" presetClass="entr" presetSubtype="10" fill="hold" grpId="0" nodeType="clickEffect">
                                  <p:stCondLst>
                                    <p:cond delay="0"/>
                                  </p:stCondLst>
                                  <p:childTnLst>
                                    <p:set>
                                      <p:cBhvr>
                                        <p:cTn id="116" dur="1" fill="hold">
                                          <p:stCondLst>
                                            <p:cond delay="0"/>
                                          </p:stCondLst>
                                        </p:cTn>
                                        <p:tgtEl>
                                          <p:spTgt spid="51727"/>
                                        </p:tgtEl>
                                        <p:attrNameLst>
                                          <p:attrName>style.visibility</p:attrName>
                                        </p:attrNameLst>
                                      </p:cBhvr>
                                      <p:to>
                                        <p:strVal val="visible"/>
                                      </p:to>
                                    </p:set>
                                    <p:anim calcmode="lin" valueType="num">
                                      <p:cBhvr>
                                        <p:cTn id="117" dur="500" fill="hold"/>
                                        <p:tgtEl>
                                          <p:spTgt spid="51727"/>
                                        </p:tgtEl>
                                        <p:attrNameLst>
                                          <p:attrName>ppt_w</p:attrName>
                                        </p:attrNameLst>
                                      </p:cBhvr>
                                      <p:tavLst>
                                        <p:tav tm="0">
                                          <p:val>
                                            <p:fltVal val="0.000000"/>
                                          </p:val>
                                        </p:tav>
                                        <p:tav tm="100000">
                                          <p:val>
                                            <p:strVal val="#ppt_w"/>
                                          </p:val>
                                        </p:tav>
                                      </p:tavLst>
                                    </p:anim>
                                    <p:anim calcmode="lin" valueType="num">
                                      <p:cBhvr>
                                        <p:cTn id="118" dur="500" fill="hold"/>
                                        <p:tgtEl>
                                          <p:spTgt spid="51727"/>
                                        </p:tgtEl>
                                        <p:attrNameLst>
                                          <p:attrName>ppt_h</p:attrName>
                                        </p:attrNameLst>
                                      </p:cBhvr>
                                      <p:tavLst>
                                        <p:tav tm="0">
                                          <p:val>
                                            <p:strVal val="#ppt_h"/>
                                          </p:val>
                                        </p:tav>
                                        <p:tav tm="100000">
                                          <p:val>
                                            <p:strVal val="#ppt_h"/>
                                          </p:val>
                                        </p:tav>
                                      </p:tavLst>
                                    </p:anim>
                                  </p:childTnLst>
                                </p:cTn>
                              </p:par>
                            </p:childTnLst>
                          </p:cTn>
                        </p:par>
                      </p:childTnLst>
                    </p:cTn>
                  </p:par>
                  <p:par>
                    <p:cTn id="119" fill="hold">
                      <p:stCondLst>
                        <p:cond delay="indefinite"/>
                      </p:stCondLst>
                      <p:childTnLst>
                        <p:par>
                          <p:cTn id="120" fill="hold">
                            <p:stCondLst>
                              <p:cond delay="0"/>
                            </p:stCondLst>
                            <p:childTnLst>
                              <p:par>
                                <p:cTn id="121" presetID="17" presetClass="entr" presetSubtype="10" fill="hold" grpId="0" nodeType="clickEffect">
                                  <p:stCondLst>
                                    <p:cond delay="0"/>
                                  </p:stCondLst>
                                  <p:childTnLst>
                                    <p:set>
                                      <p:cBhvr>
                                        <p:cTn id="122" dur="1" fill="hold">
                                          <p:stCondLst>
                                            <p:cond delay="0"/>
                                          </p:stCondLst>
                                        </p:cTn>
                                        <p:tgtEl>
                                          <p:spTgt spid="51728"/>
                                        </p:tgtEl>
                                        <p:attrNameLst>
                                          <p:attrName>style.visibility</p:attrName>
                                        </p:attrNameLst>
                                      </p:cBhvr>
                                      <p:to>
                                        <p:strVal val="visible"/>
                                      </p:to>
                                    </p:set>
                                    <p:anim calcmode="lin" valueType="num">
                                      <p:cBhvr>
                                        <p:cTn id="123" dur="500" fill="hold"/>
                                        <p:tgtEl>
                                          <p:spTgt spid="51728"/>
                                        </p:tgtEl>
                                        <p:attrNameLst>
                                          <p:attrName>ppt_w</p:attrName>
                                        </p:attrNameLst>
                                      </p:cBhvr>
                                      <p:tavLst>
                                        <p:tav tm="0">
                                          <p:val>
                                            <p:fltVal val="0.000000"/>
                                          </p:val>
                                        </p:tav>
                                        <p:tav tm="100000">
                                          <p:val>
                                            <p:strVal val="#ppt_w"/>
                                          </p:val>
                                        </p:tav>
                                      </p:tavLst>
                                    </p:anim>
                                    <p:anim calcmode="lin" valueType="num">
                                      <p:cBhvr>
                                        <p:cTn id="124" dur="500" fill="hold"/>
                                        <p:tgtEl>
                                          <p:spTgt spid="51728"/>
                                        </p:tgtEl>
                                        <p:attrNameLst>
                                          <p:attrName>ppt_h</p:attrName>
                                        </p:attrNameLst>
                                      </p:cBhvr>
                                      <p:tavLst>
                                        <p:tav tm="0">
                                          <p:val>
                                            <p:strVal val="#ppt_h"/>
                                          </p:val>
                                        </p:tav>
                                        <p:tav tm="100000">
                                          <p:val>
                                            <p:strVal val="#ppt_h"/>
                                          </p:val>
                                        </p:tav>
                                      </p:tavLst>
                                    </p:anim>
                                  </p:childTnLst>
                                </p:cTn>
                              </p:par>
                            </p:childTnLst>
                          </p:cTn>
                        </p:par>
                      </p:childTnLst>
                    </p:cTn>
                  </p:par>
                  <p:par>
                    <p:cTn id="125" fill="hold">
                      <p:stCondLst>
                        <p:cond delay="indefinite"/>
                      </p:stCondLst>
                      <p:childTnLst>
                        <p:par>
                          <p:cTn id="126" fill="hold">
                            <p:stCondLst>
                              <p:cond delay="0"/>
                            </p:stCondLst>
                            <p:childTnLst>
                              <p:par>
                                <p:cTn id="127" presetID="17" presetClass="entr" presetSubtype="10" fill="hold" grpId="0" nodeType="clickEffect">
                                  <p:stCondLst>
                                    <p:cond delay="0"/>
                                  </p:stCondLst>
                                  <p:childTnLst>
                                    <p:set>
                                      <p:cBhvr>
                                        <p:cTn id="128" dur="1" fill="hold">
                                          <p:stCondLst>
                                            <p:cond delay="0"/>
                                          </p:stCondLst>
                                        </p:cTn>
                                        <p:tgtEl>
                                          <p:spTgt spid="51729"/>
                                        </p:tgtEl>
                                        <p:attrNameLst>
                                          <p:attrName>style.visibility</p:attrName>
                                        </p:attrNameLst>
                                      </p:cBhvr>
                                      <p:to>
                                        <p:strVal val="visible"/>
                                      </p:to>
                                    </p:set>
                                    <p:anim calcmode="lin" valueType="num">
                                      <p:cBhvr>
                                        <p:cTn id="129" dur="500" fill="hold"/>
                                        <p:tgtEl>
                                          <p:spTgt spid="51729"/>
                                        </p:tgtEl>
                                        <p:attrNameLst>
                                          <p:attrName>ppt_w</p:attrName>
                                        </p:attrNameLst>
                                      </p:cBhvr>
                                      <p:tavLst>
                                        <p:tav tm="0">
                                          <p:val>
                                            <p:fltVal val="0.000000"/>
                                          </p:val>
                                        </p:tav>
                                        <p:tav tm="100000">
                                          <p:val>
                                            <p:strVal val="#ppt_w"/>
                                          </p:val>
                                        </p:tav>
                                      </p:tavLst>
                                    </p:anim>
                                    <p:anim calcmode="lin" valueType="num">
                                      <p:cBhvr>
                                        <p:cTn id="130" dur="500" fill="hold"/>
                                        <p:tgtEl>
                                          <p:spTgt spid="51729"/>
                                        </p:tgtEl>
                                        <p:attrNameLst>
                                          <p:attrName>ppt_h</p:attrName>
                                        </p:attrNameLst>
                                      </p:cBhvr>
                                      <p:tavLst>
                                        <p:tav tm="0">
                                          <p:val>
                                            <p:strVal val="#ppt_h"/>
                                          </p:val>
                                        </p:tav>
                                        <p:tav tm="100000">
                                          <p:val>
                                            <p:strVal val="#ppt_h"/>
                                          </p:val>
                                        </p:tav>
                                      </p:tavLst>
                                    </p:anim>
                                  </p:childTnLst>
                                </p:cTn>
                              </p:par>
                            </p:childTnLst>
                          </p:cTn>
                        </p:par>
                      </p:childTnLst>
                    </p:cTn>
                  </p:par>
                  <p:par>
                    <p:cTn id="131" fill="hold">
                      <p:stCondLst>
                        <p:cond delay="indefinite"/>
                      </p:stCondLst>
                      <p:childTnLst>
                        <p:par>
                          <p:cTn id="132" fill="hold">
                            <p:stCondLst>
                              <p:cond delay="0"/>
                            </p:stCondLst>
                            <p:childTnLst>
                              <p:par>
                                <p:cTn id="133" presetID="17" presetClass="entr" presetSubtype="10" fill="hold" grpId="0" nodeType="clickEffect">
                                  <p:stCondLst>
                                    <p:cond delay="0"/>
                                  </p:stCondLst>
                                  <p:childTnLst>
                                    <p:set>
                                      <p:cBhvr>
                                        <p:cTn id="134" dur="1" fill="hold">
                                          <p:stCondLst>
                                            <p:cond delay="0"/>
                                          </p:stCondLst>
                                        </p:cTn>
                                        <p:tgtEl>
                                          <p:spTgt spid="51730"/>
                                        </p:tgtEl>
                                        <p:attrNameLst>
                                          <p:attrName>style.visibility</p:attrName>
                                        </p:attrNameLst>
                                      </p:cBhvr>
                                      <p:to>
                                        <p:strVal val="visible"/>
                                      </p:to>
                                    </p:set>
                                    <p:anim calcmode="lin" valueType="num">
                                      <p:cBhvr>
                                        <p:cTn id="135" dur="500" fill="hold"/>
                                        <p:tgtEl>
                                          <p:spTgt spid="51730"/>
                                        </p:tgtEl>
                                        <p:attrNameLst>
                                          <p:attrName>ppt_w</p:attrName>
                                        </p:attrNameLst>
                                      </p:cBhvr>
                                      <p:tavLst>
                                        <p:tav tm="0">
                                          <p:val>
                                            <p:fltVal val="0.000000"/>
                                          </p:val>
                                        </p:tav>
                                        <p:tav tm="100000">
                                          <p:val>
                                            <p:strVal val="#ppt_w"/>
                                          </p:val>
                                        </p:tav>
                                      </p:tavLst>
                                    </p:anim>
                                    <p:anim calcmode="lin" valueType="num">
                                      <p:cBhvr>
                                        <p:cTn id="136" dur="500" fill="hold"/>
                                        <p:tgtEl>
                                          <p:spTgt spid="51730"/>
                                        </p:tgtEl>
                                        <p:attrNameLst>
                                          <p:attrName>ppt_h</p:attrName>
                                        </p:attrNameLst>
                                      </p:cBhvr>
                                      <p:tavLst>
                                        <p:tav tm="0">
                                          <p:val>
                                            <p:strVal val="#ppt_h"/>
                                          </p:val>
                                        </p:tav>
                                        <p:tav tm="100000">
                                          <p:val>
                                            <p:strVal val="#ppt_h"/>
                                          </p:val>
                                        </p:tav>
                                      </p:tavLst>
                                    </p:anim>
                                  </p:childTnLst>
                                </p:cTn>
                              </p:par>
                            </p:childTnLst>
                          </p:cTn>
                        </p:par>
                      </p:childTnLst>
                    </p:cTn>
                  </p:par>
                  <p:par>
                    <p:cTn id="137" fill="hold">
                      <p:stCondLst>
                        <p:cond delay="indefinite"/>
                      </p:stCondLst>
                      <p:childTnLst>
                        <p:par>
                          <p:cTn id="138" fill="hold">
                            <p:stCondLst>
                              <p:cond delay="0"/>
                            </p:stCondLst>
                            <p:childTnLst>
                              <p:par>
                                <p:cTn id="139" presetID="17" presetClass="entr" presetSubtype="10" fill="hold" grpId="0" nodeType="clickEffect">
                                  <p:stCondLst>
                                    <p:cond delay="0"/>
                                  </p:stCondLst>
                                  <p:childTnLst>
                                    <p:set>
                                      <p:cBhvr>
                                        <p:cTn id="140" dur="1" fill="hold">
                                          <p:stCondLst>
                                            <p:cond delay="0"/>
                                          </p:stCondLst>
                                        </p:cTn>
                                        <p:tgtEl>
                                          <p:spTgt spid="51731"/>
                                        </p:tgtEl>
                                        <p:attrNameLst>
                                          <p:attrName>style.visibility</p:attrName>
                                        </p:attrNameLst>
                                      </p:cBhvr>
                                      <p:to>
                                        <p:strVal val="visible"/>
                                      </p:to>
                                    </p:set>
                                    <p:anim calcmode="lin" valueType="num">
                                      <p:cBhvr>
                                        <p:cTn id="141" dur="500" fill="hold"/>
                                        <p:tgtEl>
                                          <p:spTgt spid="51731"/>
                                        </p:tgtEl>
                                        <p:attrNameLst>
                                          <p:attrName>ppt_w</p:attrName>
                                        </p:attrNameLst>
                                      </p:cBhvr>
                                      <p:tavLst>
                                        <p:tav tm="0">
                                          <p:val>
                                            <p:fltVal val="0.000000"/>
                                          </p:val>
                                        </p:tav>
                                        <p:tav tm="100000">
                                          <p:val>
                                            <p:strVal val="#ppt_w"/>
                                          </p:val>
                                        </p:tav>
                                      </p:tavLst>
                                    </p:anim>
                                    <p:anim calcmode="lin" valueType="num">
                                      <p:cBhvr>
                                        <p:cTn id="142" dur="500" fill="hold"/>
                                        <p:tgtEl>
                                          <p:spTgt spid="51731"/>
                                        </p:tgtEl>
                                        <p:attrNameLst>
                                          <p:attrName>ppt_h</p:attrName>
                                        </p:attrNameLst>
                                      </p:cBhvr>
                                      <p:tavLst>
                                        <p:tav tm="0">
                                          <p:val>
                                            <p:strVal val="#ppt_h"/>
                                          </p:val>
                                        </p:tav>
                                        <p:tav tm="100000">
                                          <p:val>
                                            <p:strVal val="#ppt_h"/>
                                          </p:val>
                                        </p:tav>
                                      </p:tavLst>
                                    </p:anim>
                                  </p:childTnLst>
                                </p:cTn>
                              </p:par>
                            </p:childTnLst>
                          </p:cTn>
                        </p:par>
                      </p:childTnLst>
                    </p:cTn>
                  </p:par>
                  <p:par>
                    <p:cTn id="143" fill="hold">
                      <p:stCondLst>
                        <p:cond delay="indefinite"/>
                      </p:stCondLst>
                      <p:childTnLst>
                        <p:par>
                          <p:cTn id="144" fill="hold">
                            <p:stCondLst>
                              <p:cond delay="0"/>
                            </p:stCondLst>
                            <p:childTnLst>
                              <p:par>
                                <p:cTn id="145" presetID="17" presetClass="entr" presetSubtype="10" fill="hold" grpId="0" nodeType="clickEffect">
                                  <p:stCondLst>
                                    <p:cond delay="0"/>
                                  </p:stCondLst>
                                  <p:childTnLst>
                                    <p:set>
                                      <p:cBhvr>
                                        <p:cTn id="146" dur="1" fill="hold">
                                          <p:stCondLst>
                                            <p:cond delay="0"/>
                                          </p:stCondLst>
                                        </p:cTn>
                                        <p:tgtEl>
                                          <p:spTgt spid="51732"/>
                                        </p:tgtEl>
                                        <p:attrNameLst>
                                          <p:attrName>style.visibility</p:attrName>
                                        </p:attrNameLst>
                                      </p:cBhvr>
                                      <p:to>
                                        <p:strVal val="visible"/>
                                      </p:to>
                                    </p:set>
                                    <p:anim calcmode="lin" valueType="num">
                                      <p:cBhvr>
                                        <p:cTn id="147" dur="500" fill="hold"/>
                                        <p:tgtEl>
                                          <p:spTgt spid="51732"/>
                                        </p:tgtEl>
                                        <p:attrNameLst>
                                          <p:attrName>ppt_w</p:attrName>
                                        </p:attrNameLst>
                                      </p:cBhvr>
                                      <p:tavLst>
                                        <p:tav tm="0">
                                          <p:val>
                                            <p:fltVal val="0.000000"/>
                                          </p:val>
                                        </p:tav>
                                        <p:tav tm="100000">
                                          <p:val>
                                            <p:strVal val="#ppt_w"/>
                                          </p:val>
                                        </p:tav>
                                      </p:tavLst>
                                    </p:anim>
                                    <p:anim calcmode="lin" valueType="num">
                                      <p:cBhvr>
                                        <p:cTn id="148" dur="500" fill="hold"/>
                                        <p:tgtEl>
                                          <p:spTgt spid="51732"/>
                                        </p:tgtEl>
                                        <p:attrNameLst>
                                          <p:attrName>ppt_h</p:attrName>
                                        </p:attrNameLst>
                                      </p:cBhvr>
                                      <p:tavLst>
                                        <p:tav tm="0">
                                          <p:val>
                                            <p:strVal val="#ppt_h"/>
                                          </p:val>
                                        </p:tav>
                                        <p:tav tm="100000">
                                          <p:val>
                                            <p:strVal val="#ppt_h"/>
                                          </p:val>
                                        </p:tav>
                                      </p:tavLst>
                                    </p:anim>
                                  </p:childTnLst>
                                </p:cTn>
                              </p:par>
                            </p:childTnLst>
                          </p:cTn>
                        </p:par>
                      </p:childTnLst>
                    </p:cTn>
                  </p:par>
                  <p:par>
                    <p:cTn id="149" fill="hold">
                      <p:stCondLst>
                        <p:cond delay="indefinite"/>
                      </p:stCondLst>
                      <p:childTnLst>
                        <p:par>
                          <p:cTn id="150" fill="hold">
                            <p:stCondLst>
                              <p:cond delay="0"/>
                            </p:stCondLst>
                            <p:childTnLst>
                              <p:par>
                                <p:cTn id="151" presetID="17" presetClass="entr" presetSubtype="10" fill="hold" grpId="0" nodeType="clickEffect">
                                  <p:stCondLst>
                                    <p:cond delay="0"/>
                                  </p:stCondLst>
                                  <p:childTnLst>
                                    <p:set>
                                      <p:cBhvr>
                                        <p:cTn id="152" dur="1" fill="hold">
                                          <p:stCondLst>
                                            <p:cond delay="0"/>
                                          </p:stCondLst>
                                        </p:cTn>
                                        <p:tgtEl>
                                          <p:spTgt spid="51733"/>
                                        </p:tgtEl>
                                        <p:attrNameLst>
                                          <p:attrName>style.visibility</p:attrName>
                                        </p:attrNameLst>
                                      </p:cBhvr>
                                      <p:to>
                                        <p:strVal val="visible"/>
                                      </p:to>
                                    </p:set>
                                    <p:anim calcmode="lin" valueType="num">
                                      <p:cBhvr>
                                        <p:cTn id="153" dur="500" fill="hold"/>
                                        <p:tgtEl>
                                          <p:spTgt spid="51733"/>
                                        </p:tgtEl>
                                        <p:attrNameLst>
                                          <p:attrName>ppt_w</p:attrName>
                                        </p:attrNameLst>
                                      </p:cBhvr>
                                      <p:tavLst>
                                        <p:tav tm="0">
                                          <p:val>
                                            <p:fltVal val="0.000000"/>
                                          </p:val>
                                        </p:tav>
                                        <p:tav tm="100000">
                                          <p:val>
                                            <p:strVal val="#ppt_w"/>
                                          </p:val>
                                        </p:tav>
                                      </p:tavLst>
                                    </p:anim>
                                    <p:anim calcmode="lin" valueType="num">
                                      <p:cBhvr>
                                        <p:cTn id="154" dur="500" fill="hold"/>
                                        <p:tgtEl>
                                          <p:spTgt spid="51733"/>
                                        </p:tgtEl>
                                        <p:attrNameLst>
                                          <p:attrName>ppt_h</p:attrName>
                                        </p:attrNameLst>
                                      </p:cBhvr>
                                      <p:tavLst>
                                        <p:tav tm="0">
                                          <p:val>
                                            <p:strVal val="#ppt_h"/>
                                          </p:val>
                                        </p:tav>
                                        <p:tav tm="100000">
                                          <p:val>
                                            <p:strVal val="#ppt_h"/>
                                          </p:val>
                                        </p:tav>
                                      </p:tavLst>
                                    </p:anim>
                                  </p:childTnLst>
                                </p:cTn>
                              </p:par>
                            </p:childTnLst>
                          </p:cTn>
                        </p:par>
                      </p:childTnLst>
                    </p:cTn>
                  </p:par>
                  <p:par>
                    <p:cTn id="155" fill="hold">
                      <p:stCondLst>
                        <p:cond delay="indefinite"/>
                      </p:stCondLst>
                      <p:childTnLst>
                        <p:par>
                          <p:cTn id="156" fill="hold">
                            <p:stCondLst>
                              <p:cond delay="0"/>
                            </p:stCondLst>
                            <p:childTnLst>
                              <p:par>
                                <p:cTn id="157" presetID="17" presetClass="entr" presetSubtype="10" fill="hold" grpId="0" nodeType="clickEffect">
                                  <p:stCondLst>
                                    <p:cond delay="0"/>
                                  </p:stCondLst>
                                  <p:childTnLst>
                                    <p:set>
                                      <p:cBhvr>
                                        <p:cTn id="158" dur="1" fill="hold">
                                          <p:stCondLst>
                                            <p:cond delay="0"/>
                                          </p:stCondLst>
                                        </p:cTn>
                                        <p:tgtEl>
                                          <p:spTgt spid="51734"/>
                                        </p:tgtEl>
                                        <p:attrNameLst>
                                          <p:attrName>style.visibility</p:attrName>
                                        </p:attrNameLst>
                                      </p:cBhvr>
                                      <p:to>
                                        <p:strVal val="visible"/>
                                      </p:to>
                                    </p:set>
                                    <p:anim calcmode="lin" valueType="num">
                                      <p:cBhvr>
                                        <p:cTn id="159" dur="500" fill="hold"/>
                                        <p:tgtEl>
                                          <p:spTgt spid="51734"/>
                                        </p:tgtEl>
                                        <p:attrNameLst>
                                          <p:attrName>ppt_w</p:attrName>
                                        </p:attrNameLst>
                                      </p:cBhvr>
                                      <p:tavLst>
                                        <p:tav tm="0">
                                          <p:val>
                                            <p:fltVal val="0.000000"/>
                                          </p:val>
                                        </p:tav>
                                        <p:tav tm="100000">
                                          <p:val>
                                            <p:strVal val="#ppt_w"/>
                                          </p:val>
                                        </p:tav>
                                      </p:tavLst>
                                    </p:anim>
                                    <p:anim calcmode="lin" valueType="num">
                                      <p:cBhvr>
                                        <p:cTn id="160" dur="500" fill="hold"/>
                                        <p:tgtEl>
                                          <p:spTgt spid="51734"/>
                                        </p:tgtEl>
                                        <p:attrNameLst>
                                          <p:attrName>ppt_h</p:attrName>
                                        </p:attrNameLst>
                                      </p:cBhvr>
                                      <p:tavLst>
                                        <p:tav tm="0">
                                          <p:val>
                                            <p:strVal val="#ppt_h"/>
                                          </p:val>
                                        </p:tav>
                                        <p:tav tm="100000">
                                          <p:val>
                                            <p:strVal val="#ppt_h"/>
                                          </p:val>
                                        </p:tav>
                                      </p:tavLst>
                                    </p:anim>
                                  </p:childTnLst>
                                </p:cTn>
                              </p:par>
                            </p:childTnLst>
                          </p:cTn>
                        </p:par>
                      </p:childTnLst>
                    </p:cTn>
                  </p:par>
                  <p:par>
                    <p:cTn id="161" fill="hold">
                      <p:stCondLst>
                        <p:cond delay="indefinite"/>
                      </p:stCondLst>
                      <p:childTnLst>
                        <p:par>
                          <p:cTn id="162" fill="hold">
                            <p:stCondLst>
                              <p:cond delay="0"/>
                            </p:stCondLst>
                            <p:childTnLst>
                              <p:par>
                                <p:cTn id="163" presetID="17" presetClass="entr" presetSubtype="10" fill="hold" grpId="0" nodeType="clickEffect">
                                  <p:stCondLst>
                                    <p:cond delay="0"/>
                                  </p:stCondLst>
                                  <p:childTnLst>
                                    <p:set>
                                      <p:cBhvr>
                                        <p:cTn id="164" dur="1" fill="hold">
                                          <p:stCondLst>
                                            <p:cond delay="0"/>
                                          </p:stCondLst>
                                        </p:cTn>
                                        <p:tgtEl>
                                          <p:spTgt spid="51735"/>
                                        </p:tgtEl>
                                        <p:attrNameLst>
                                          <p:attrName>style.visibility</p:attrName>
                                        </p:attrNameLst>
                                      </p:cBhvr>
                                      <p:to>
                                        <p:strVal val="visible"/>
                                      </p:to>
                                    </p:set>
                                    <p:anim calcmode="lin" valueType="num">
                                      <p:cBhvr>
                                        <p:cTn id="165" dur="500" fill="hold"/>
                                        <p:tgtEl>
                                          <p:spTgt spid="51735"/>
                                        </p:tgtEl>
                                        <p:attrNameLst>
                                          <p:attrName>ppt_w</p:attrName>
                                        </p:attrNameLst>
                                      </p:cBhvr>
                                      <p:tavLst>
                                        <p:tav tm="0">
                                          <p:val>
                                            <p:fltVal val="0.000000"/>
                                          </p:val>
                                        </p:tav>
                                        <p:tav tm="100000">
                                          <p:val>
                                            <p:strVal val="#ppt_w"/>
                                          </p:val>
                                        </p:tav>
                                      </p:tavLst>
                                    </p:anim>
                                    <p:anim calcmode="lin" valueType="num">
                                      <p:cBhvr>
                                        <p:cTn id="166" dur="500" fill="hold"/>
                                        <p:tgtEl>
                                          <p:spTgt spid="51735"/>
                                        </p:tgtEl>
                                        <p:attrNameLst>
                                          <p:attrName>ppt_h</p:attrName>
                                        </p:attrNameLst>
                                      </p:cBhvr>
                                      <p:tavLst>
                                        <p:tav tm="0">
                                          <p:val>
                                            <p:strVal val="#ppt_h"/>
                                          </p:val>
                                        </p:tav>
                                        <p:tav tm="100000">
                                          <p:val>
                                            <p:strVal val="#ppt_h"/>
                                          </p:val>
                                        </p:tav>
                                      </p:tavLst>
                                    </p:anim>
                                  </p:childTnLst>
                                </p:cTn>
                              </p:par>
                            </p:childTnLst>
                          </p:cTn>
                        </p:par>
                      </p:childTnLst>
                    </p:cTn>
                  </p:par>
                  <p:par>
                    <p:cTn id="167" fill="hold">
                      <p:stCondLst>
                        <p:cond delay="indefinite"/>
                      </p:stCondLst>
                      <p:childTnLst>
                        <p:par>
                          <p:cTn id="168" fill="hold">
                            <p:stCondLst>
                              <p:cond delay="0"/>
                            </p:stCondLst>
                            <p:childTnLst>
                              <p:par>
                                <p:cTn id="169" presetID="17" presetClass="entr" presetSubtype="10" fill="hold" grpId="0" nodeType="clickEffect">
                                  <p:stCondLst>
                                    <p:cond delay="0"/>
                                  </p:stCondLst>
                                  <p:childTnLst>
                                    <p:set>
                                      <p:cBhvr>
                                        <p:cTn id="170" dur="1" fill="hold">
                                          <p:stCondLst>
                                            <p:cond delay="0"/>
                                          </p:stCondLst>
                                        </p:cTn>
                                        <p:tgtEl>
                                          <p:spTgt spid="51736"/>
                                        </p:tgtEl>
                                        <p:attrNameLst>
                                          <p:attrName>style.visibility</p:attrName>
                                        </p:attrNameLst>
                                      </p:cBhvr>
                                      <p:to>
                                        <p:strVal val="visible"/>
                                      </p:to>
                                    </p:set>
                                    <p:anim calcmode="lin" valueType="num">
                                      <p:cBhvr>
                                        <p:cTn id="171" dur="500" fill="hold"/>
                                        <p:tgtEl>
                                          <p:spTgt spid="51736"/>
                                        </p:tgtEl>
                                        <p:attrNameLst>
                                          <p:attrName>ppt_w</p:attrName>
                                        </p:attrNameLst>
                                      </p:cBhvr>
                                      <p:tavLst>
                                        <p:tav tm="0">
                                          <p:val>
                                            <p:fltVal val="0.000000"/>
                                          </p:val>
                                        </p:tav>
                                        <p:tav tm="100000">
                                          <p:val>
                                            <p:strVal val="#ppt_w"/>
                                          </p:val>
                                        </p:tav>
                                      </p:tavLst>
                                    </p:anim>
                                    <p:anim calcmode="lin" valueType="num">
                                      <p:cBhvr>
                                        <p:cTn id="172" dur="500" fill="hold"/>
                                        <p:tgtEl>
                                          <p:spTgt spid="51736"/>
                                        </p:tgtEl>
                                        <p:attrNameLst>
                                          <p:attrName>ppt_h</p:attrName>
                                        </p:attrNameLst>
                                      </p:cBhvr>
                                      <p:tavLst>
                                        <p:tav tm="0">
                                          <p:val>
                                            <p:strVal val="#ppt_h"/>
                                          </p:val>
                                        </p:tav>
                                        <p:tav tm="100000">
                                          <p:val>
                                            <p:strVal val="#ppt_h"/>
                                          </p:val>
                                        </p:tav>
                                      </p:tavLst>
                                    </p:anim>
                                  </p:childTnLst>
                                </p:cTn>
                              </p:par>
                            </p:childTnLst>
                          </p:cTn>
                        </p:par>
                      </p:childTnLst>
                    </p:cTn>
                  </p:par>
                  <p:par>
                    <p:cTn id="173" fill="hold">
                      <p:stCondLst>
                        <p:cond delay="indefinite"/>
                      </p:stCondLst>
                      <p:childTnLst>
                        <p:par>
                          <p:cTn id="174" fill="hold">
                            <p:stCondLst>
                              <p:cond delay="0"/>
                            </p:stCondLst>
                            <p:childTnLst>
                              <p:par>
                                <p:cTn id="175" presetID="17" presetClass="entr" presetSubtype="10" fill="hold" grpId="0" nodeType="clickEffect">
                                  <p:stCondLst>
                                    <p:cond delay="0"/>
                                  </p:stCondLst>
                                  <p:childTnLst>
                                    <p:set>
                                      <p:cBhvr>
                                        <p:cTn id="176" dur="1" fill="hold">
                                          <p:stCondLst>
                                            <p:cond delay="0"/>
                                          </p:stCondLst>
                                        </p:cTn>
                                        <p:tgtEl>
                                          <p:spTgt spid="51737"/>
                                        </p:tgtEl>
                                        <p:attrNameLst>
                                          <p:attrName>style.visibility</p:attrName>
                                        </p:attrNameLst>
                                      </p:cBhvr>
                                      <p:to>
                                        <p:strVal val="visible"/>
                                      </p:to>
                                    </p:set>
                                    <p:anim calcmode="lin" valueType="num">
                                      <p:cBhvr>
                                        <p:cTn id="177" dur="500" fill="hold"/>
                                        <p:tgtEl>
                                          <p:spTgt spid="51737"/>
                                        </p:tgtEl>
                                        <p:attrNameLst>
                                          <p:attrName>ppt_w</p:attrName>
                                        </p:attrNameLst>
                                      </p:cBhvr>
                                      <p:tavLst>
                                        <p:tav tm="0">
                                          <p:val>
                                            <p:fltVal val="0.000000"/>
                                          </p:val>
                                        </p:tav>
                                        <p:tav tm="100000">
                                          <p:val>
                                            <p:strVal val="#ppt_w"/>
                                          </p:val>
                                        </p:tav>
                                      </p:tavLst>
                                    </p:anim>
                                    <p:anim calcmode="lin" valueType="num">
                                      <p:cBhvr>
                                        <p:cTn id="178" dur="500" fill="hold"/>
                                        <p:tgtEl>
                                          <p:spTgt spid="51737"/>
                                        </p:tgtEl>
                                        <p:attrNameLst>
                                          <p:attrName>ppt_h</p:attrName>
                                        </p:attrNameLst>
                                      </p:cBhvr>
                                      <p:tavLst>
                                        <p:tav tm="0">
                                          <p:val>
                                            <p:strVal val="#ppt_h"/>
                                          </p:val>
                                        </p:tav>
                                        <p:tav tm="100000">
                                          <p:val>
                                            <p:strVal val="#ppt_h"/>
                                          </p:val>
                                        </p:tav>
                                      </p:tavLst>
                                    </p:anim>
                                  </p:childTnLst>
                                </p:cTn>
                              </p:par>
                            </p:childTnLst>
                          </p:cTn>
                        </p:par>
                      </p:childTnLst>
                    </p:cTn>
                  </p:par>
                  <p:par>
                    <p:cTn id="179" fill="hold">
                      <p:stCondLst>
                        <p:cond delay="indefinite"/>
                      </p:stCondLst>
                      <p:childTnLst>
                        <p:par>
                          <p:cTn id="180" fill="hold">
                            <p:stCondLst>
                              <p:cond delay="0"/>
                            </p:stCondLst>
                            <p:childTnLst>
                              <p:par>
                                <p:cTn id="181" presetID="17" presetClass="entr" presetSubtype="10" fill="hold" grpId="0" nodeType="clickEffect">
                                  <p:stCondLst>
                                    <p:cond delay="0"/>
                                  </p:stCondLst>
                                  <p:childTnLst>
                                    <p:set>
                                      <p:cBhvr>
                                        <p:cTn id="182" dur="1" fill="hold">
                                          <p:stCondLst>
                                            <p:cond delay="0"/>
                                          </p:stCondLst>
                                        </p:cTn>
                                        <p:tgtEl>
                                          <p:spTgt spid="51738"/>
                                        </p:tgtEl>
                                        <p:attrNameLst>
                                          <p:attrName>style.visibility</p:attrName>
                                        </p:attrNameLst>
                                      </p:cBhvr>
                                      <p:to>
                                        <p:strVal val="visible"/>
                                      </p:to>
                                    </p:set>
                                    <p:anim calcmode="lin" valueType="num">
                                      <p:cBhvr>
                                        <p:cTn id="183" dur="500" fill="hold"/>
                                        <p:tgtEl>
                                          <p:spTgt spid="51738"/>
                                        </p:tgtEl>
                                        <p:attrNameLst>
                                          <p:attrName>ppt_w</p:attrName>
                                        </p:attrNameLst>
                                      </p:cBhvr>
                                      <p:tavLst>
                                        <p:tav tm="0">
                                          <p:val>
                                            <p:fltVal val="0.000000"/>
                                          </p:val>
                                        </p:tav>
                                        <p:tav tm="100000">
                                          <p:val>
                                            <p:strVal val="#ppt_w"/>
                                          </p:val>
                                        </p:tav>
                                      </p:tavLst>
                                    </p:anim>
                                    <p:anim calcmode="lin" valueType="num">
                                      <p:cBhvr>
                                        <p:cTn id="184" dur="500" fill="hold"/>
                                        <p:tgtEl>
                                          <p:spTgt spid="51738"/>
                                        </p:tgtEl>
                                        <p:attrNameLst>
                                          <p:attrName>ppt_h</p:attrName>
                                        </p:attrNameLst>
                                      </p:cBhvr>
                                      <p:tavLst>
                                        <p:tav tm="0">
                                          <p:val>
                                            <p:strVal val="#ppt_h"/>
                                          </p:val>
                                        </p:tav>
                                        <p:tav tm="100000">
                                          <p:val>
                                            <p:strVal val="#ppt_h"/>
                                          </p:val>
                                        </p:tav>
                                      </p:tavLst>
                                    </p:anim>
                                  </p:childTnLst>
                                </p:cTn>
                              </p:par>
                            </p:childTnLst>
                          </p:cTn>
                        </p:par>
                      </p:childTnLst>
                    </p:cTn>
                  </p:par>
                  <p:par>
                    <p:cTn id="185" fill="hold">
                      <p:stCondLst>
                        <p:cond delay="indefinite"/>
                      </p:stCondLst>
                      <p:childTnLst>
                        <p:par>
                          <p:cTn id="186" fill="hold">
                            <p:stCondLst>
                              <p:cond delay="0"/>
                            </p:stCondLst>
                            <p:childTnLst>
                              <p:par>
                                <p:cTn id="187" presetID="17" presetClass="entr" presetSubtype="10" fill="hold" grpId="0" nodeType="clickEffect">
                                  <p:stCondLst>
                                    <p:cond delay="0"/>
                                  </p:stCondLst>
                                  <p:childTnLst>
                                    <p:set>
                                      <p:cBhvr>
                                        <p:cTn id="188" dur="1" fill="hold">
                                          <p:stCondLst>
                                            <p:cond delay="0"/>
                                          </p:stCondLst>
                                        </p:cTn>
                                        <p:tgtEl>
                                          <p:spTgt spid="51739"/>
                                        </p:tgtEl>
                                        <p:attrNameLst>
                                          <p:attrName>style.visibility</p:attrName>
                                        </p:attrNameLst>
                                      </p:cBhvr>
                                      <p:to>
                                        <p:strVal val="visible"/>
                                      </p:to>
                                    </p:set>
                                    <p:anim calcmode="lin" valueType="num">
                                      <p:cBhvr>
                                        <p:cTn id="189" dur="500" fill="hold"/>
                                        <p:tgtEl>
                                          <p:spTgt spid="51739"/>
                                        </p:tgtEl>
                                        <p:attrNameLst>
                                          <p:attrName>ppt_w</p:attrName>
                                        </p:attrNameLst>
                                      </p:cBhvr>
                                      <p:tavLst>
                                        <p:tav tm="0">
                                          <p:val>
                                            <p:fltVal val="0.000000"/>
                                          </p:val>
                                        </p:tav>
                                        <p:tav tm="100000">
                                          <p:val>
                                            <p:strVal val="#ppt_w"/>
                                          </p:val>
                                        </p:tav>
                                      </p:tavLst>
                                    </p:anim>
                                    <p:anim calcmode="lin" valueType="num">
                                      <p:cBhvr>
                                        <p:cTn id="190" dur="500" fill="hold"/>
                                        <p:tgtEl>
                                          <p:spTgt spid="51739"/>
                                        </p:tgtEl>
                                        <p:attrNameLst>
                                          <p:attrName>ppt_h</p:attrName>
                                        </p:attrNameLst>
                                      </p:cBhvr>
                                      <p:tavLst>
                                        <p:tav tm="0">
                                          <p:val>
                                            <p:strVal val="#ppt_h"/>
                                          </p:val>
                                        </p:tav>
                                        <p:tav tm="100000">
                                          <p:val>
                                            <p:strVal val="#ppt_h"/>
                                          </p:val>
                                        </p:tav>
                                      </p:tavLst>
                                    </p:anim>
                                  </p:childTnLst>
                                </p:cTn>
                              </p:par>
                            </p:childTnLst>
                          </p:cTn>
                        </p:par>
                      </p:childTnLst>
                    </p:cTn>
                  </p:par>
                  <p:par>
                    <p:cTn id="191" fill="hold">
                      <p:stCondLst>
                        <p:cond delay="indefinite"/>
                      </p:stCondLst>
                      <p:childTnLst>
                        <p:par>
                          <p:cTn id="192" fill="hold">
                            <p:stCondLst>
                              <p:cond delay="0"/>
                            </p:stCondLst>
                            <p:childTnLst>
                              <p:par>
                                <p:cTn id="193" presetID="17" presetClass="entr" presetSubtype="10" fill="hold" grpId="0" nodeType="clickEffect">
                                  <p:stCondLst>
                                    <p:cond delay="0"/>
                                  </p:stCondLst>
                                  <p:childTnLst>
                                    <p:set>
                                      <p:cBhvr>
                                        <p:cTn id="194" dur="1" fill="hold">
                                          <p:stCondLst>
                                            <p:cond delay="0"/>
                                          </p:stCondLst>
                                        </p:cTn>
                                        <p:tgtEl>
                                          <p:spTgt spid="51740"/>
                                        </p:tgtEl>
                                        <p:attrNameLst>
                                          <p:attrName>style.visibility</p:attrName>
                                        </p:attrNameLst>
                                      </p:cBhvr>
                                      <p:to>
                                        <p:strVal val="visible"/>
                                      </p:to>
                                    </p:set>
                                    <p:anim calcmode="lin" valueType="num">
                                      <p:cBhvr>
                                        <p:cTn id="195" dur="500" fill="hold"/>
                                        <p:tgtEl>
                                          <p:spTgt spid="51740"/>
                                        </p:tgtEl>
                                        <p:attrNameLst>
                                          <p:attrName>ppt_w</p:attrName>
                                        </p:attrNameLst>
                                      </p:cBhvr>
                                      <p:tavLst>
                                        <p:tav tm="0">
                                          <p:val>
                                            <p:fltVal val="0.000000"/>
                                          </p:val>
                                        </p:tav>
                                        <p:tav tm="100000">
                                          <p:val>
                                            <p:strVal val="#ppt_w"/>
                                          </p:val>
                                        </p:tav>
                                      </p:tavLst>
                                    </p:anim>
                                    <p:anim calcmode="lin" valueType="num">
                                      <p:cBhvr>
                                        <p:cTn id="196" dur="500" fill="hold"/>
                                        <p:tgtEl>
                                          <p:spTgt spid="51740"/>
                                        </p:tgtEl>
                                        <p:attrNameLst>
                                          <p:attrName>ppt_h</p:attrName>
                                        </p:attrNameLst>
                                      </p:cBhvr>
                                      <p:tavLst>
                                        <p:tav tm="0">
                                          <p:val>
                                            <p:strVal val="#ppt_h"/>
                                          </p:val>
                                        </p:tav>
                                        <p:tav tm="100000">
                                          <p:val>
                                            <p:strVal val="#ppt_h"/>
                                          </p:val>
                                        </p:tav>
                                      </p:tavLst>
                                    </p:anim>
                                  </p:childTnLst>
                                </p:cTn>
                              </p:par>
                            </p:childTnLst>
                          </p:cTn>
                        </p:par>
                      </p:childTnLst>
                    </p:cTn>
                  </p:par>
                  <p:par>
                    <p:cTn id="197" fill="hold">
                      <p:stCondLst>
                        <p:cond delay="indefinite"/>
                      </p:stCondLst>
                      <p:childTnLst>
                        <p:par>
                          <p:cTn id="198" fill="hold">
                            <p:stCondLst>
                              <p:cond delay="0"/>
                            </p:stCondLst>
                            <p:childTnLst>
                              <p:par>
                                <p:cTn id="199" presetID="17" presetClass="entr" presetSubtype="10" fill="hold" grpId="0" nodeType="clickEffect">
                                  <p:stCondLst>
                                    <p:cond delay="0"/>
                                  </p:stCondLst>
                                  <p:childTnLst>
                                    <p:set>
                                      <p:cBhvr>
                                        <p:cTn id="200" dur="1" fill="hold">
                                          <p:stCondLst>
                                            <p:cond delay="0"/>
                                          </p:stCondLst>
                                        </p:cTn>
                                        <p:tgtEl>
                                          <p:spTgt spid="51741"/>
                                        </p:tgtEl>
                                        <p:attrNameLst>
                                          <p:attrName>style.visibility</p:attrName>
                                        </p:attrNameLst>
                                      </p:cBhvr>
                                      <p:to>
                                        <p:strVal val="visible"/>
                                      </p:to>
                                    </p:set>
                                    <p:anim calcmode="lin" valueType="num">
                                      <p:cBhvr>
                                        <p:cTn id="201" dur="500" fill="hold"/>
                                        <p:tgtEl>
                                          <p:spTgt spid="51741"/>
                                        </p:tgtEl>
                                        <p:attrNameLst>
                                          <p:attrName>ppt_w</p:attrName>
                                        </p:attrNameLst>
                                      </p:cBhvr>
                                      <p:tavLst>
                                        <p:tav tm="0">
                                          <p:val>
                                            <p:fltVal val="0.000000"/>
                                          </p:val>
                                        </p:tav>
                                        <p:tav tm="100000">
                                          <p:val>
                                            <p:strVal val="#ppt_w"/>
                                          </p:val>
                                        </p:tav>
                                      </p:tavLst>
                                    </p:anim>
                                    <p:anim calcmode="lin" valueType="num">
                                      <p:cBhvr>
                                        <p:cTn id="202" dur="500" fill="hold"/>
                                        <p:tgtEl>
                                          <p:spTgt spid="51741"/>
                                        </p:tgtEl>
                                        <p:attrNameLst>
                                          <p:attrName>ppt_h</p:attrName>
                                        </p:attrNameLst>
                                      </p:cBhvr>
                                      <p:tavLst>
                                        <p:tav tm="0">
                                          <p:val>
                                            <p:strVal val="#ppt_h"/>
                                          </p:val>
                                        </p:tav>
                                        <p:tav tm="100000">
                                          <p:val>
                                            <p:strVal val="#ppt_h"/>
                                          </p:val>
                                        </p:tav>
                                      </p:tavLst>
                                    </p:anim>
                                  </p:childTnLst>
                                </p:cTn>
                              </p:par>
                            </p:childTnLst>
                          </p:cTn>
                        </p:par>
                      </p:childTnLst>
                    </p:cTn>
                  </p:par>
                  <p:par>
                    <p:cTn id="203" fill="hold">
                      <p:stCondLst>
                        <p:cond delay="indefinite"/>
                      </p:stCondLst>
                      <p:childTnLst>
                        <p:par>
                          <p:cTn id="204" fill="hold">
                            <p:stCondLst>
                              <p:cond delay="0"/>
                            </p:stCondLst>
                            <p:childTnLst>
                              <p:par>
                                <p:cTn id="205" presetID="17" presetClass="entr" presetSubtype="10" fill="hold" grpId="0" nodeType="clickEffect">
                                  <p:stCondLst>
                                    <p:cond delay="0"/>
                                  </p:stCondLst>
                                  <p:childTnLst>
                                    <p:set>
                                      <p:cBhvr>
                                        <p:cTn id="206" dur="1" fill="hold">
                                          <p:stCondLst>
                                            <p:cond delay="0"/>
                                          </p:stCondLst>
                                        </p:cTn>
                                        <p:tgtEl>
                                          <p:spTgt spid="51742"/>
                                        </p:tgtEl>
                                        <p:attrNameLst>
                                          <p:attrName>style.visibility</p:attrName>
                                        </p:attrNameLst>
                                      </p:cBhvr>
                                      <p:to>
                                        <p:strVal val="visible"/>
                                      </p:to>
                                    </p:set>
                                    <p:anim calcmode="lin" valueType="num">
                                      <p:cBhvr>
                                        <p:cTn id="207" dur="500" fill="hold"/>
                                        <p:tgtEl>
                                          <p:spTgt spid="51742"/>
                                        </p:tgtEl>
                                        <p:attrNameLst>
                                          <p:attrName>ppt_w</p:attrName>
                                        </p:attrNameLst>
                                      </p:cBhvr>
                                      <p:tavLst>
                                        <p:tav tm="0">
                                          <p:val>
                                            <p:fltVal val="0.000000"/>
                                          </p:val>
                                        </p:tav>
                                        <p:tav tm="100000">
                                          <p:val>
                                            <p:strVal val="#ppt_w"/>
                                          </p:val>
                                        </p:tav>
                                      </p:tavLst>
                                    </p:anim>
                                    <p:anim calcmode="lin" valueType="num">
                                      <p:cBhvr>
                                        <p:cTn id="208" dur="500" fill="hold"/>
                                        <p:tgtEl>
                                          <p:spTgt spid="51742"/>
                                        </p:tgtEl>
                                        <p:attrNameLst>
                                          <p:attrName>ppt_h</p:attrName>
                                        </p:attrNameLst>
                                      </p:cBhvr>
                                      <p:tavLst>
                                        <p:tav tm="0">
                                          <p:val>
                                            <p:strVal val="#ppt_h"/>
                                          </p:val>
                                        </p:tav>
                                        <p:tav tm="100000">
                                          <p:val>
                                            <p:strVal val="#ppt_h"/>
                                          </p:val>
                                        </p:tav>
                                      </p:tavLst>
                                    </p:anim>
                                  </p:childTnLst>
                                </p:cTn>
                              </p:par>
                            </p:childTnLst>
                          </p:cTn>
                        </p:par>
                      </p:childTnLst>
                    </p:cTn>
                  </p:par>
                  <p:par>
                    <p:cTn id="209" fill="hold">
                      <p:stCondLst>
                        <p:cond delay="indefinite"/>
                      </p:stCondLst>
                      <p:childTnLst>
                        <p:par>
                          <p:cTn id="210" fill="hold">
                            <p:stCondLst>
                              <p:cond delay="0"/>
                            </p:stCondLst>
                            <p:childTnLst>
                              <p:par>
                                <p:cTn id="211" presetID="17" presetClass="entr" presetSubtype="10" fill="hold" grpId="0" nodeType="clickEffect">
                                  <p:stCondLst>
                                    <p:cond delay="0"/>
                                  </p:stCondLst>
                                  <p:childTnLst>
                                    <p:set>
                                      <p:cBhvr>
                                        <p:cTn id="212" dur="1" fill="hold">
                                          <p:stCondLst>
                                            <p:cond delay="0"/>
                                          </p:stCondLst>
                                        </p:cTn>
                                        <p:tgtEl>
                                          <p:spTgt spid="51743"/>
                                        </p:tgtEl>
                                        <p:attrNameLst>
                                          <p:attrName>style.visibility</p:attrName>
                                        </p:attrNameLst>
                                      </p:cBhvr>
                                      <p:to>
                                        <p:strVal val="visible"/>
                                      </p:to>
                                    </p:set>
                                    <p:anim calcmode="lin" valueType="num">
                                      <p:cBhvr>
                                        <p:cTn id="213" dur="500" fill="hold"/>
                                        <p:tgtEl>
                                          <p:spTgt spid="51743"/>
                                        </p:tgtEl>
                                        <p:attrNameLst>
                                          <p:attrName>ppt_w</p:attrName>
                                        </p:attrNameLst>
                                      </p:cBhvr>
                                      <p:tavLst>
                                        <p:tav tm="0">
                                          <p:val>
                                            <p:fltVal val="0.000000"/>
                                          </p:val>
                                        </p:tav>
                                        <p:tav tm="100000">
                                          <p:val>
                                            <p:strVal val="#ppt_w"/>
                                          </p:val>
                                        </p:tav>
                                      </p:tavLst>
                                    </p:anim>
                                    <p:anim calcmode="lin" valueType="num">
                                      <p:cBhvr>
                                        <p:cTn id="214" dur="500" fill="hold"/>
                                        <p:tgtEl>
                                          <p:spTgt spid="51743"/>
                                        </p:tgtEl>
                                        <p:attrNameLst>
                                          <p:attrName>ppt_h</p:attrName>
                                        </p:attrNameLst>
                                      </p:cBhvr>
                                      <p:tavLst>
                                        <p:tav tm="0">
                                          <p:val>
                                            <p:strVal val="#ppt_h"/>
                                          </p:val>
                                        </p:tav>
                                        <p:tav tm="100000">
                                          <p:val>
                                            <p:strVal val="#ppt_h"/>
                                          </p:val>
                                        </p:tav>
                                      </p:tavLst>
                                    </p:anim>
                                  </p:childTnLst>
                                </p:cTn>
                              </p:par>
                            </p:childTnLst>
                          </p:cTn>
                        </p:par>
                      </p:childTnLst>
                    </p:cTn>
                  </p:par>
                  <p:par>
                    <p:cTn id="215" fill="hold">
                      <p:stCondLst>
                        <p:cond delay="indefinite"/>
                      </p:stCondLst>
                      <p:childTnLst>
                        <p:par>
                          <p:cTn id="216" fill="hold">
                            <p:stCondLst>
                              <p:cond delay="0"/>
                            </p:stCondLst>
                            <p:childTnLst>
                              <p:par>
                                <p:cTn id="217" presetID="17" presetClass="entr" presetSubtype="10" fill="hold" grpId="0" nodeType="clickEffect">
                                  <p:stCondLst>
                                    <p:cond delay="0"/>
                                  </p:stCondLst>
                                  <p:childTnLst>
                                    <p:set>
                                      <p:cBhvr>
                                        <p:cTn id="218" dur="1" fill="hold">
                                          <p:stCondLst>
                                            <p:cond delay="0"/>
                                          </p:stCondLst>
                                        </p:cTn>
                                        <p:tgtEl>
                                          <p:spTgt spid="51744"/>
                                        </p:tgtEl>
                                        <p:attrNameLst>
                                          <p:attrName>style.visibility</p:attrName>
                                        </p:attrNameLst>
                                      </p:cBhvr>
                                      <p:to>
                                        <p:strVal val="visible"/>
                                      </p:to>
                                    </p:set>
                                    <p:anim calcmode="lin" valueType="num">
                                      <p:cBhvr>
                                        <p:cTn id="219" dur="500" fill="hold"/>
                                        <p:tgtEl>
                                          <p:spTgt spid="51744"/>
                                        </p:tgtEl>
                                        <p:attrNameLst>
                                          <p:attrName>ppt_w</p:attrName>
                                        </p:attrNameLst>
                                      </p:cBhvr>
                                      <p:tavLst>
                                        <p:tav tm="0">
                                          <p:val>
                                            <p:fltVal val="0.000000"/>
                                          </p:val>
                                        </p:tav>
                                        <p:tav tm="100000">
                                          <p:val>
                                            <p:strVal val="#ppt_w"/>
                                          </p:val>
                                        </p:tav>
                                      </p:tavLst>
                                    </p:anim>
                                    <p:anim calcmode="lin" valueType="num">
                                      <p:cBhvr>
                                        <p:cTn id="220" dur="500" fill="hold"/>
                                        <p:tgtEl>
                                          <p:spTgt spid="51744"/>
                                        </p:tgtEl>
                                        <p:attrNameLst>
                                          <p:attrName>ppt_h</p:attrName>
                                        </p:attrNameLst>
                                      </p:cBhvr>
                                      <p:tavLst>
                                        <p:tav tm="0">
                                          <p:val>
                                            <p:strVal val="#ppt_h"/>
                                          </p:val>
                                        </p:tav>
                                        <p:tav tm="100000">
                                          <p:val>
                                            <p:strVal val="#ppt_h"/>
                                          </p:val>
                                        </p:tav>
                                      </p:tavLst>
                                    </p:anim>
                                  </p:childTnLst>
                                </p:cTn>
                              </p:par>
                            </p:childTnLst>
                          </p:cTn>
                        </p:par>
                      </p:childTnLst>
                    </p:cTn>
                  </p:par>
                  <p:par>
                    <p:cTn id="221" fill="hold">
                      <p:stCondLst>
                        <p:cond delay="indefinite"/>
                      </p:stCondLst>
                      <p:childTnLst>
                        <p:par>
                          <p:cTn id="222" fill="hold">
                            <p:stCondLst>
                              <p:cond delay="0"/>
                            </p:stCondLst>
                            <p:childTnLst>
                              <p:par>
                                <p:cTn id="223" presetID="17" presetClass="entr" presetSubtype="10" fill="hold" grpId="0" nodeType="clickEffect">
                                  <p:stCondLst>
                                    <p:cond delay="0"/>
                                  </p:stCondLst>
                                  <p:childTnLst>
                                    <p:set>
                                      <p:cBhvr>
                                        <p:cTn id="224" dur="1" fill="hold">
                                          <p:stCondLst>
                                            <p:cond delay="0"/>
                                          </p:stCondLst>
                                        </p:cTn>
                                        <p:tgtEl>
                                          <p:spTgt spid="51745"/>
                                        </p:tgtEl>
                                        <p:attrNameLst>
                                          <p:attrName>style.visibility</p:attrName>
                                        </p:attrNameLst>
                                      </p:cBhvr>
                                      <p:to>
                                        <p:strVal val="visible"/>
                                      </p:to>
                                    </p:set>
                                    <p:anim calcmode="lin" valueType="num">
                                      <p:cBhvr>
                                        <p:cTn id="225" dur="500" fill="hold"/>
                                        <p:tgtEl>
                                          <p:spTgt spid="51745"/>
                                        </p:tgtEl>
                                        <p:attrNameLst>
                                          <p:attrName>ppt_w</p:attrName>
                                        </p:attrNameLst>
                                      </p:cBhvr>
                                      <p:tavLst>
                                        <p:tav tm="0">
                                          <p:val>
                                            <p:fltVal val="0.000000"/>
                                          </p:val>
                                        </p:tav>
                                        <p:tav tm="100000">
                                          <p:val>
                                            <p:strVal val="#ppt_w"/>
                                          </p:val>
                                        </p:tav>
                                      </p:tavLst>
                                    </p:anim>
                                    <p:anim calcmode="lin" valueType="num">
                                      <p:cBhvr>
                                        <p:cTn id="226" dur="500" fill="hold"/>
                                        <p:tgtEl>
                                          <p:spTgt spid="51745"/>
                                        </p:tgtEl>
                                        <p:attrNameLst>
                                          <p:attrName>ppt_h</p:attrName>
                                        </p:attrNameLst>
                                      </p:cBhvr>
                                      <p:tavLst>
                                        <p:tav tm="0">
                                          <p:val>
                                            <p:strVal val="#ppt_h"/>
                                          </p:val>
                                        </p:tav>
                                        <p:tav tm="100000">
                                          <p:val>
                                            <p:strVal val="#ppt_h"/>
                                          </p:val>
                                        </p:tav>
                                      </p:tavLst>
                                    </p:anim>
                                  </p:childTnLst>
                                </p:cTn>
                              </p:par>
                            </p:childTnLst>
                          </p:cTn>
                        </p:par>
                      </p:childTnLst>
                    </p:cTn>
                  </p:par>
                  <p:par>
                    <p:cTn id="227" fill="hold">
                      <p:stCondLst>
                        <p:cond delay="indefinite"/>
                      </p:stCondLst>
                      <p:childTnLst>
                        <p:par>
                          <p:cTn id="228" fill="hold">
                            <p:stCondLst>
                              <p:cond delay="0"/>
                            </p:stCondLst>
                            <p:childTnLst>
                              <p:par>
                                <p:cTn id="229" presetID="17" presetClass="entr" presetSubtype="10" fill="hold" grpId="0" nodeType="clickEffect">
                                  <p:stCondLst>
                                    <p:cond delay="0"/>
                                  </p:stCondLst>
                                  <p:childTnLst>
                                    <p:set>
                                      <p:cBhvr>
                                        <p:cTn id="230" dur="1" fill="hold">
                                          <p:stCondLst>
                                            <p:cond delay="0"/>
                                          </p:stCondLst>
                                        </p:cTn>
                                        <p:tgtEl>
                                          <p:spTgt spid="51746"/>
                                        </p:tgtEl>
                                        <p:attrNameLst>
                                          <p:attrName>style.visibility</p:attrName>
                                        </p:attrNameLst>
                                      </p:cBhvr>
                                      <p:to>
                                        <p:strVal val="visible"/>
                                      </p:to>
                                    </p:set>
                                    <p:anim calcmode="lin" valueType="num">
                                      <p:cBhvr>
                                        <p:cTn id="231" dur="500" fill="hold"/>
                                        <p:tgtEl>
                                          <p:spTgt spid="51746"/>
                                        </p:tgtEl>
                                        <p:attrNameLst>
                                          <p:attrName>ppt_w</p:attrName>
                                        </p:attrNameLst>
                                      </p:cBhvr>
                                      <p:tavLst>
                                        <p:tav tm="0">
                                          <p:val>
                                            <p:fltVal val="0.000000"/>
                                          </p:val>
                                        </p:tav>
                                        <p:tav tm="100000">
                                          <p:val>
                                            <p:strVal val="#ppt_w"/>
                                          </p:val>
                                        </p:tav>
                                      </p:tavLst>
                                    </p:anim>
                                    <p:anim calcmode="lin" valueType="num">
                                      <p:cBhvr>
                                        <p:cTn id="232" dur="500" fill="hold"/>
                                        <p:tgtEl>
                                          <p:spTgt spid="51746"/>
                                        </p:tgtEl>
                                        <p:attrNameLst>
                                          <p:attrName>ppt_h</p:attrName>
                                        </p:attrNameLst>
                                      </p:cBhvr>
                                      <p:tavLst>
                                        <p:tav tm="0">
                                          <p:val>
                                            <p:strVal val="#ppt_h"/>
                                          </p:val>
                                        </p:tav>
                                        <p:tav tm="100000">
                                          <p:val>
                                            <p:strVal val="#ppt_h"/>
                                          </p:val>
                                        </p:tav>
                                      </p:tavLst>
                                    </p:anim>
                                  </p:childTnLst>
                                </p:cTn>
                              </p:par>
                            </p:childTnLst>
                          </p:cTn>
                        </p:par>
                      </p:childTnLst>
                    </p:cTn>
                  </p:par>
                  <p:par>
                    <p:cTn id="233" fill="hold">
                      <p:stCondLst>
                        <p:cond delay="indefinite"/>
                      </p:stCondLst>
                      <p:childTnLst>
                        <p:par>
                          <p:cTn id="234" fill="hold">
                            <p:stCondLst>
                              <p:cond delay="0"/>
                            </p:stCondLst>
                            <p:childTnLst>
                              <p:par>
                                <p:cTn id="235" presetID="17" presetClass="entr" presetSubtype="10" fill="hold" grpId="0" nodeType="clickEffect">
                                  <p:stCondLst>
                                    <p:cond delay="0"/>
                                  </p:stCondLst>
                                  <p:childTnLst>
                                    <p:set>
                                      <p:cBhvr>
                                        <p:cTn id="236" dur="1" fill="hold">
                                          <p:stCondLst>
                                            <p:cond delay="0"/>
                                          </p:stCondLst>
                                        </p:cTn>
                                        <p:tgtEl>
                                          <p:spTgt spid="51747"/>
                                        </p:tgtEl>
                                        <p:attrNameLst>
                                          <p:attrName>style.visibility</p:attrName>
                                        </p:attrNameLst>
                                      </p:cBhvr>
                                      <p:to>
                                        <p:strVal val="visible"/>
                                      </p:to>
                                    </p:set>
                                    <p:anim calcmode="lin" valueType="num">
                                      <p:cBhvr>
                                        <p:cTn id="237" dur="500" fill="hold"/>
                                        <p:tgtEl>
                                          <p:spTgt spid="51747"/>
                                        </p:tgtEl>
                                        <p:attrNameLst>
                                          <p:attrName>ppt_w</p:attrName>
                                        </p:attrNameLst>
                                      </p:cBhvr>
                                      <p:tavLst>
                                        <p:tav tm="0">
                                          <p:val>
                                            <p:fltVal val="0.000000"/>
                                          </p:val>
                                        </p:tav>
                                        <p:tav tm="100000">
                                          <p:val>
                                            <p:strVal val="#ppt_w"/>
                                          </p:val>
                                        </p:tav>
                                      </p:tavLst>
                                    </p:anim>
                                    <p:anim calcmode="lin" valueType="num">
                                      <p:cBhvr>
                                        <p:cTn id="238" dur="500" fill="hold"/>
                                        <p:tgtEl>
                                          <p:spTgt spid="51747"/>
                                        </p:tgtEl>
                                        <p:attrNameLst>
                                          <p:attrName>ppt_h</p:attrName>
                                        </p:attrNameLst>
                                      </p:cBhvr>
                                      <p:tavLst>
                                        <p:tav tm="0">
                                          <p:val>
                                            <p:strVal val="#ppt_h"/>
                                          </p:val>
                                        </p:tav>
                                        <p:tav tm="100000">
                                          <p:val>
                                            <p:strVal val="#ppt_h"/>
                                          </p:val>
                                        </p:tav>
                                      </p:tavLst>
                                    </p:anim>
                                  </p:childTnLst>
                                </p:cTn>
                              </p:par>
                            </p:childTnLst>
                          </p:cTn>
                        </p:par>
                      </p:childTnLst>
                    </p:cTn>
                  </p:par>
                  <p:par>
                    <p:cTn id="239" fill="hold">
                      <p:stCondLst>
                        <p:cond delay="indefinite"/>
                      </p:stCondLst>
                      <p:childTnLst>
                        <p:par>
                          <p:cTn id="240" fill="hold">
                            <p:stCondLst>
                              <p:cond delay="0"/>
                            </p:stCondLst>
                            <p:childTnLst>
                              <p:par>
                                <p:cTn id="241" presetID="17" presetClass="entr" presetSubtype="10" fill="hold" grpId="0" nodeType="clickEffect">
                                  <p:stCondLst>
                                    <p:cond delay="0"/>
                                  </p:stCondLst>
                                  <p:childTnLst>
                                    <p:set>
                                      <p:cBhvr>
                                        <p:cTn id="242" dur="1" fill="hold">
                                          <p:stCondLst>
                                            <p:cond delay="0"/>
                                          </p:stCondLst>
                                        </p:cTn>
                                        <p:tgtEl>
                                          <p:spTgt spid="51748"/>
                                        </p:tgtEl>
                                        <p:attrNameLst>
                                          <p:attrName>style.visibility</p:attrName>
                                        </p:attrNameLst>
                                      </p:cBhvr>
                                      <p:to>
                                        <p:strVal val="visible"/>
                                      </p:to>
                                    </p:set>
                                    <p:anim calcmode="lin" valueType="num">
                                      <p:cBhvr>
                                        <p:cTn id="243" dur="500" fill="hold"/>
                                        <p:tgtEl>
                                          <p:spTgt spid="51748"/>
                                        </p:tgtEl>
                                        <p:attrNameLst>
                                          <p:attrName>ppt_w</p:attrName>
                                        </p:attrNameLst>
                                      </p:cBhvr>
                                      <p:tavLst>
                                        <p:tav tm="0">
                                          <p:val>
                                            <p:fltVal val="0.000000"/>
                                          </p:val>
                                        </p:tav>
                                        <p:tav tm="100000">
                                          <p:val>
                                            <p:strVal val="#ppt_w"/>
                                          </p:val>
                                        </p:tav>
                                      </p:tavLst>
                                    </p:anim>
                                    <p:anim calcmode="lin" valueType="num">
                                      <p:cBhvr>
                                        <p:cTn id="244" dur="500" fill="hold"/>
                                        <p:tgtEl>
                                          <p:spTgt spid="51748"/>
                                        </p:tgtEl>
                                        <p:attrNameLst>
                                          <p:attrName>ppt_h</p:attrName>
                                        </p:attrNameLst>
                                      </p:cBhvr>
                                      <p:tavLst>
                                        <p:tav tm="0">
                                          <p:val>
                                            <p:strVal val="#ppt_h"/>
                                          </p:val>
                                        </p:tav>
                                        <p:tav tm="100000">
                                          <p:val>
                                            <p:strVal val="#ppt_h"/>
                                          </p:val>
                                        </p:tav>
                                      </p:tavLst>
                                    </p:anim>
                                  </p:childTnLst>
                                </p:cTn>
                              </p:par>
                            </p:childTnLst>
                          </p:cTn>
                        </p:par>
                      </p:childTnLst>
                    </p:cTn>
                  </p:par>
                  <p:par>
                    <p:cTn id="245" fill="hold">
                      <p:stCondLst>
                        <p:cond delay="indefinite"/>
                      </p:stCondLst>
                      <p:childTnLst>
                        <p:par>
                          <p:cTn id="246" fill="hold">
                            <p:stCondLst>
                              <p:cond delay="0"/>
                            </p:stCondLst>
                            <p:childTnLst>
                              <p:par>
                                <p:cTn id="247" presetID="17" presetClass="entr" presetSubtype="10" fill="hold" grpId="0" nodeType="clickEffect">
                                  <p:stCondLst>
                                    <p:cond delay="0"/>
                                  </p:stCondLst>
                                  <p:childTnLst>
                                    <p:set>
                                      <p:cBhvr>
                                        <p:cTn id="248" dur="1" fill="hold">
                                          <p:stCondLst>
                                            <p:cond delay="0"/>
                                          </p:stCondLst>
                                        </p:cTn>
                                        <p:tgtEl>
                                          <p:spTgt spid="51749"/>
                                        </p:tgtEl>
                                        <p:attrNameLst>
                                          <p:attrName>style.visibility</p:attrName>
                                        </p:attrNameLst>
                                      </p:cBhvr>
                                      <p:to>
                                        <p:strVal val="visible"/>
                                      </p:to>
                                    </p:set>
                                    <p:anim calcmode="lin" valueType="num">
                                      <p:cBhvr>
                                        <p:cTn id="249" dur="500" fill="hold"/>
                                        <p:tgtEl>
                                          <p:spTgt spid="51749"/>
                                        </p:tgtEl>
                                        <p:attrNameLst>
                                          <p:attrName>ppt_w</p:attrName>
                                        </p:attrNameLst>
                                      </p:cBhvr>
                                      <p:tavLst>
                                        <p:tav tm="0">
                                          <p:val>
                                            <p:fltVal val="0.000000"/>
                                          </p:val>
                                        </p:tav>
                                        <p:tav tm="100000">
                                          <p:val>
                                            <p:strVal val="#ppt_w"/>
                                          </p:val>
                                        </p:tav>
                                      </p:tavLst>
                                    </p:anim>
                                    <p:anim calcmode="lin" valueType="num">
                                      <p:cBhvr>
                                        <p:cTn id="250" dur="500" fill="hold"/>
                                        <p:tgtEl>
                                          <p:spTgt spid="51749"/>
                                        </p:tgtEl>
                                        <p:attrNameLst>
                                          <p:attrName>ppt_h</p:attrName>
                                        </p:attrNameLst>
                                      </p:cBhvr>
                                      <p:tavLst>
                                        <p:tav tm="0">
                                          <p:val>
                                            <p:strVal val="#ppt_h"/>
                                          </p:val>
                                        </p:tav>
                                        <p:tav tm="100000">
                                          <p:val>
                                            <p:strVal val="#ppt_h"/>
                                          </p:val>
                                        </p:tav>
                                      </p:tavLst>
                                    </p:anim>
                                  </p:childTnLst>
                                </p:cTn>
                              </p:par>
                            </p:childTnLst>
                          </p:cTn>
                        </p:par>
                      </p:childTnLst>
                    </p:cTn>
                  </p:par>
                  <p:par>
                    <p:cTn id="251" fill="hold">
                      <p:stCondLst>
                        <p:cond delay="indefinite"/>
                      </p:stCondLst>
                      <p:childTnLst>
                        <p:par>
                          <p:cTn id="252" fill="hold">
                            <p:stCondLst>
                              <p:cond delay="0"/>
                            </p:stCondLst>
                            <p:childTnLst>
                              <p:par>
                                <p:cTn id="253" presetID="3" presetClass="entr" presetSubtype="5" fill="hold" grpId="0" nodeType="clickEffect">
                                  <p:stCondLst>
                                    <p:cond delay="0"/>
                                  </p:stCondLst>
                                  <p:childTnLst>
                                    <p:set>
                                      <p:cBhvr>
                                        <p:cTn id="254" dur="1" fill="hold">
                                          <p:stCondLst>
                                            <p:cond delay="0"/>
                                          </p:stCondLst>
                                        </p:cTn>
                                        <p:tgtEl>
                                          <p:spTgt spid="51752"/>
                                        </p:tgtEl>
                                        <p:attrNameLst>
                                          <p:attrName>style.visibility</p:attrName>
                                        </p:attrNameLst>
                                      </p:cBhvr>
                                      <p:to>
                                        <p:strVal val="visible"/>
                                      </p:to>
                                    </p:set>
                                    <p:animEffect transition="in" filter="blinds(vertical)">
                                      <p:cBhvr>
                                        <p:cTn id="255" dur="500"/>
                                        <p:tgtEl>
                                          <p:spTgt spid="51752"/>
                                        </p:tgtEl>
                                      </p:cBhvr>
                                    </p:animEffect>
                                  </p:childTnLst>
                                </p:cTn>
                              </p:par>
                            </p:childTnLst>
                          </p:cTn>
                        </p:par>
                      </p:childTnLst>
                    </p:cTn>
                  </p:par>
                  <p:par>
                    <p:cTn id="256" fill="hold">
                      <p:stCondLst>
                        <p:cond delay="indefinite"/>
                      </p:stCondLst>
                      <p:childTnLst>
                        <p:par>
                          <p:cTn id="257" fill="hold">
                            <p:stCondLst>
                              <p:cond delay="0"/>
                            </p:stCondLst>
                            <p:childTnLst>
                              <p:par>
                                <p:cTn id="258" presetID="2" presetClass="entr" presetSubtype="4" fill="hold" grpId="0" nodeType="clickEffect">
                                  <p:stCondLst>
                                    <p:cond delay="0"/>
                                  </p:stCondLst>
                                  <p:childTnLst>
                                    <p:set>
                                      <p:cBhvr>
                                        <p:cTn id="259" dur="1" fill="hold">
                                          <p:stCondLst>
                                            <p:cond delay="0"/>
                                          </p:stCondLst>
                                        </p:cTn>
                                        <p:tgtEl>
                                          <p:spTgt spid="51753"/>
                                        </p:tgtEl>
                                        <p:attrNameLst>
                                          <p:attrName>style.visibility</p:attrName>
                                        </p:attrNameLst>
                                      </p:cBhvr>
                                      <p:to>
                                        <p:strVal val="visible"/>
                                      </p:to>
                                    </p:set>
                                    <p:anim calcmode="lin" valueType="num">
                                      <p:cBhvr additive="base">
                                        <p:cTn id="260" dur="500" fill="hold"/>
                                        <p:tgtEl>
                                          <p:spTgt spid="51753"/>
                                        </p:tgtEl>
                                        <p:attrNameLst>
                                          <p:attrName>ppt_x</p:attrName>
                                        </p:attrNameLst>
                                      </p:cBhvr>
                                      <p:tavLst>
                                        <p:tav tm="0">
                                          <p:val>
                                            <p:strVal val="#ppt_x"/>
                                          </p:val>
                                        </p:tav>
                                        <p:tav tm="100000">
                                          <p:val>
                                            <p:strVal val="#ppt_x"/>
                                          </p:val>
                                        </p:tav>
                                      </p:tavLst>
                                    </p:anim>
                                    <p:anim calcmode="lin" valueType="num">
                                      <p:cBhvr additive="base">
                                        <p:cTn id="261" dur="500" fill="hold"/>
                                        <p:tgtEl>
                                          <p:spTgt spid="517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680" grpId="0"/>
      <p:bldP spid="51717" grpId="0" animBg="1"/>
      <p:bldP spid="51719" grpId="0" animBg="1"/>
      <p:bldP spid="51720" grpId="0" animBg="1"/>
      <p:bldP spid="51721" grpId="0" animBg="1"/>
      <p:bldP spid="51722" grpId="0" animBg="1"/>
      <p:bldP spid="51723" grpId="0" animBg="1"/>
      <p:bldP spid="51724" grpId="0" animBg="1"/>
      <p:bldP spid="51725" grpId="0" animBg="1"/>
      <p:bldP spid="51726" grpId="0" animBg="1"/>
      <p:bldP spid="51727" grpId="0" animBg="1"/>
      <p:bldP spid="51728" grpId="0" animBg="1"/>
      <p:bldP spid="51729" grpId="0" animBg="1"/>
      <p:bldP spid="51730" grpId="0" animBg="1"/>
      <p:bldP spid="51731" grpId="0" animBg="1"/>
      <p:bldP spid="51732" grpId="0" animBg="1"/>
      <p:bldP spid="51733" grpId="0" animBg="1"/>
      <p:bldP spid="51734" grpId="0" animBg="1"/>
      <p:bldP spid="51735" grpId="0" animBg="1"/>
      <p:bldP spid="51736" grpId="0" animBg="1"/>
      <p:bldP spid="51737" grpId="0" animBg="1"/>
      <p:bldP spid="51738" grpId="0" animBg="1"/>
      <p:bldP spid="51739" grpId="0" animBg="1"/>
      <p:bldP spid="51740" grpId="0" animBg="1"/>
      <p:bldP spid="51741" grpId="0" animBg="1"/>
      <p:bldP spid="51742" grpId="0" animBg="1"/>
      <p:bldP spid="51743" grpId="0" animBg="1"/>
      <p:bldP spid="51744" grpId="0" animBg="1"/>
      <p:bldP spid="51745" grpId="0" animBg="1"/>
      <p:bldP spid="51746" grpId="0" animBg="1"/>
      <p:bldP spid="51747" grpId="0" animBg="1"/>
      <p:bldP spid="51748" grpId="0" animBg="1"/>
      <p:bldP spid="51749" grpId="0" animBg="1"/>
      <p:bldP spid="51750" grpId="0"/>
      <p:bldP spid="51751" grpId="0"/>
      <p:bldP spid="51752" grpId="0"/>
      <p:bldP spid="51753"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0">
          <a:gsLst>
            <a:gs pos="0">
              <a:srgbClr val="5E9EFF">
                <a:alpha val="100000"/>
              </a:srgbClr>
            </a:gs>
            <a:gs pos="39999">
              <a:srgbClr val="85C2FF">
                <a:alpha val="100000"/>
              </a:srgbClr>
            </a:gs>
            <a:gs pos="70000">
              <a:srgbClr val="C4D6EB">
                <a:alpha val="100000"/>
              </a:srgbClr>
            </a:gs>
            <a:gs pos="100000">
              <a:srgbClr val="FFEBFA">
                <a:alpha val="100000"/>
              </a:srgbClr>
            </a:gs>
          </a:gsLst>
          <a:lin ang="0" scaled="1"/>
          <a:tileRect/>
        </a:gradFill>
        <a:effectLst/>
      </p:bgPr>
    </p:bg>
    <p:spTree>
      <p:nvGrpSpPr>
        <p:cNvPr id="1" name=""/>
        <p:cNvGrpSpPr/>
        <p:nvPr/>
      </p:nvGrpSpPr>
      <p:grpSpPr/>
      <p:sp>
        <p:nvSpPr>
          <p:cNvPr id="25602" name="Text Box 422"/>
          <p:cNvSpPr txBox="1"/>
          <p:nvPr/>
        </p:nvSpPr>
        <p:spPr>
          <a:xfrm>
            <a:off x="76200" y="457200"/>
            <a:ext cx="2954338" cy="461963"/>
          </a:xfrm>
          <a:prstGeom prst="rect">
            <a:avLst/>
          </a:prstGeom>
          <a:noFill/>
          <a:ln w="25400">
            <a:noFill/>
          </a:ln>
        </p:spPr>
        <p:txBody>
          <a:bodyPr wrap="none" lIns="91416" tIns="45710" rIns="91416" bIns="45710">
            <a:spAutoFit/>
          </a:bodyPr>
          <a:p>
            <a:pPr eaLnBrk="1" hangingPunct="1">
              <a:spcBef>
                <a:spcPct val="50000"/>
              </a:spcBef>
            </a:pPr>
            <a:r>
              <a:rPr lang="en-US" altLang="zh-CN" dirty="0">
                <a:solidFill>
                  <a:schemeClr val="tx1"/>
                </a:solidFill>
                <a:latin typeface="Times New Roman" panose="02020603050405020304" pitchFamily="18" charset="0"/>
                <a:ea typeface="华文中宋" pitchFamily="2" charset="-122"/>
              </a:rPr>
              <a:t>8.4.2  </a:t>
            </a:r>
            <a:r>
              <a:rPr lang="zh-CN" altLang="en-US" dirty="0">
                <a:solidFill>
                  <a:schemeClr val="tx1"/>
                </a:solidFill>
                <a:latin typeface="Times New Roman" panose="02020603050405020304" pitchFamily="18" charset="0"/>
                <a:ea typeface="华文中宋" pitchFamily="2" charset="-122"/>
              </a:rPr>
              <a:t>树形选择排序  </a:t>
            </a:r>
            <a:endParaRPr lang="zh-CN" altLang="en-US" dirty="0">
              <a:solidFill>
                <a:schemeClr val="tx1"/>
              </a:solidFill>
              <a:latin typeface="Times New Roman" panose="02020603050405020304" pitchFamily="18" charset="0"/>
              <a:ea typeface="华文中宋" pitchFamily="2" charset="-122"/>
            </a:endParaRPr>
          </a:p>
        </p:txBody>
      </p:sp>
      <p:sp>
        <p:nvSpPr>
          <p:cNvPr id="19879" name="Text Box 423"/>
          <p:cNvSpPr txBox="1"/>
          <p:nvPr/>
        </p:nvSpPr>
        <p:spPr>
          <a:xfrm>
            <a:off x="76200" y="838200"/>
            <a:ext cx="8812213" cy="1296988"/>
          </a:xfrm>
          <a:prstGeom prst="rect">
            <a:avLst/>
          </a:prstGeom>
          <a:noFill/>
          <a:ln w="9525">
            <a:noFill/>
          </a:ln>
        </p:spPr>
        <p:txBody>
          <a:bodyPr wrap="none">
            <a:spAutoFit/>
          </a:bodyPr>
          <a:p>
            <a:pPr eaLnBrk="1" hangingPunct="1">
              <a:lnSpc>
                <a:spcPct val="110000"/>
              </a:lnSpc>
            </a:pPr>
            <a:r>
              <a:rPr lang="en-US" altLang="zh-CN" dirty="0">
                <a:solidFill>
                  <a:schemeClr val="tx1"/>
                </a:solidFill>
                <a:latin typeface="Times New Roman" panose="02020603050405020304" pitchFamily="18" charset="0"/>
              </a:rPr>
              <a:t>        </a:t>
            </a:r>
            <a:r>
              <a:rPr lang="zh-CN" altLang="en-US" dirty="0">
                <a:solidFill>
                  <a:schemeClr val="tx1"/>
                </a:solidFill>
                <a:latin typeface="Times New Roman" panose="02020603050405020304" pitchFamily="18" charset="0"/>
                <a:ea typeface="华文中宋" pitchFamily="2" charset="-122"/>
              </a:rPr>
              <a:t>思想：</a:t>
            </a:r>
            <a:r>
              <a:rPr lang="zh-CN" altLang="en-US" dirty="0">
                <a:solidFill>
                  <a:schemeClr val="tx1"/>
                </a:solidFill>
                <a:latin typeface="Times New Roman" panose="02020603050405020304" pitchFamily="18" charset="0"/>
              </a:rPr>
              <a:t>首先对 </a:t>
            </a:r>
            <a:r>
              <a:rPr lang="en-US" altLang="zh-CN" i="1" dirty="0">
                <a:solidFill>
                  <a:schemeClr val="tx1"/>
                </a:solidFill>
                <a:latin typeface="Times New Roman" panose="02020603050405020304" pitchFamily="18" charset="0"/>
              </a:rPr>
              <a:t>n</a:t>
            </a:r>
            <a:r>
              <a:rPr lang="en-US" altLang="zh-CN" dirty="0">
                <a:solidFill>
                  <a:schemeClr val="tx1"/>
                </a:solidFill>
                <a:latin typeface="Times New Roman" panose="02020603050405020304" pitchFamily="18" charset="0"/>
              </a:rPr>
              <a:t> </a:t>
            </a:r>
            <a:r>
              <a:rPr lang="zh-CN" altLang="en-US" dirty="0">
                <a:solidFill>
                  <a:schemeClr val="tx1"/>
                </a:solidFill>
                <a:latin typeface="Times New Roman" panose="02020603050405020304" pitchFamily="18" charset="0"/>
              </a:rPr>
              <a:t>个记录的关键字进行两两比较，然后在其中 </a:t>
            </a:r>
            <a:endParaRPr lang="zh-CN" altLang="en-US" dirty="0">
              <a:solidFill>
                <a:schemeClr val="tx1"/>
              </a:solidFill>
              <a:latin typeface="Times New Roman" panose="02020603050405020304" pitchFamily="18" charset="0"/>
            </a:endParaRPr>
          </a:p>
          <a:p>
            <a:pPr eaLnBrk="1" hangingPunct="1">
              <a:lnSpc>
                <a:spcPct val="110000"/>
              </a:lnSpc>
            </a:pPr>
            <a:r>
              <a:rPr lang="zh-CN" altLang="en-US" i="1" dirty="0">
                <a:solidFill>
                  <a:schemeClr val="tx1"/>
                </a:solidFill>
                <a:latin typeface="Times New Roman" panose="02020603050405020304" pitchFamily="18" charset="0"/>
              </a:rPr>
              <a:t> </a:t>
            </a:r>
            <a:r>
              <a:rPr lang="zh-CN" altLang="en-US" dirty="0">
                <a:solidFill>
                  <a:schemeClr val="tx1"/>
                </a:solidFill>
                <a:latin typeface="Times New Roman" panose="02020603050405020304" pitchFamily="18" charset="0"/>
                <a:sym typeface="Symbol" panose="05050102010706020507" pitchFamily="18" charset="2"/>
              </a:rPr>
              <a:t></a:t>
            </a:r>
            <a:r>
              <a:rPr lang="en-US" altLang="zh-CN" i="1" dirty="0">
                <a:solidFill>
                  <a:schemeClr val="tx1"/>
                </a:solidFill>
                <a:latin typeface="Times New Roman" panose="02020603050405020304" pitchFamily="18" charset="0"/>
              </a:rPr>
              <a:t>n</a:t>
            </a:r>
            <a:r>
              <a:rPr lang="en-US" altLang="zh-CN" dirty="0">
                <a:solidFill>
                  <a:schemeClr val="tx1"/>
                </a:solidFill>
                <a:latin typeface="Times New Roman" panose="02020603050405020304" pitchFamily="18" charset="0"/>
              </a:rPr>
              <a:t>/2</a:t>
            </a:r>
            <a:r>
              <a:rPr lang="en-US" altLang="zh-CN" dirty="0">
                <a:solidFill>
                  <a:schemeClr val="tx1"/>
                </a:solidFill>
                <a:latin typeface="Times New Roman" panose="02020603050405020304" pitchFamily="18" charset="0"/>
                <a:sym typeface="Symbol" panose="05050102010706020507" pitchFamily="18" charset="2"/>
              </a:rPr>
              <a:t></a:t>
            </a:r>
            <a:r>
              <a:rPr lang="en-US" altLang="zh-CN" dirty="0">
                <a:solidFill>
                  <a:schemeClr val="tx1"/>
                </a:solidFill>
                <a:latin typeface="Times New Roman" panose="02020603050405020304" pitchFamily="18" charset="0"/>
              </a:rPr>
              <a:t>  </a:t>
            </a:r>
            <a:r>
              <a:rPr lang="zh-CN" altLang="en-US" dirty="0">
                <a:solidFill>
                  <a:schemeClr val="tx1"/>
                </a:solidFill>
                <a:latin typeface="Times New Roman" panose="02020603050405020304" pitchFamily="18" charset="0"/>
              </a:rPr>
              <a:t>个较小者之间再进行两两比较，直到选出最小关键字的记 </a:t>
            </a:r>
            <a:endParaRPr lang="zh-CN" altLang="en-US" dirty="0">
              <a:solidFill>
                <a:schemeClr val="tx1"/>
              </a:solidFill>
              <a:latin typeface="Times New Roman" panose="02020603050405020304" pitchFamily="18" charset="0"/>
            </a:endParaRPr>
          </a:p>
          <a:p>
            <a:pPr eaLnBrk="1" hangingPunct="1">
              <a:lnSpc>
                <a:spcPct val="110000"/>
              </a:lnSpc>
            </a:pPr>
            <a:r>
              <a:rPr lang="zh-CN" altLang="en-US" dirty="0">
                <a:solidFill>
                  <a:schemeClr val="tx1"/>
                </a:solidFill>
                <a:latin typeface="Times New Roman" panose="02020603050405020304" pitchFamily="18" charset="0"/>
              </a:rPr>
              <a:t>录为止。可以用一棵有 </a:t>
            </a:r>
            <a:r>
              <a:rPr lang="en-US" altLang="zh-CN" i="1" dirty="0">
                <a:solidFill>
                  <a:schemeClr val="tx1"/>
                </a:solidFill>
                <a:latin typeface="Times New Roman" panose="02020603050405020304" pitchFamily="18" charset="0"/>
              </a:rPr>
              <a:t>n</a:t>
            </a:r>
            <a:r>
              <a:rPr lang="en-US" altLang="zh-CN" dirty="0">
                <a:solidFill>
                  <a:schemeClr val="tx1"/>
                </a:solidFill>
                <a:latin typeface="Times New Roman" panose="02020603050405020304" pitchFamily="18" charset="0"/>
              </a:rPr>
              <a:t> </a:t>
            </a:r>
            <a:r>
              <a:rPr lang="zh-CN" altLang="en-US" dirty="0">
                <a:solidFill>
                  <a:schemeClr val="tx1"/>
                </a:solidFill>
                <a:latin typeface="Times New Roman" panose="02020603050405020304" pitchFamily="18" charset="0"/>
              </a:rPr>
              <a:t>个叶子结点的完全二叉树表示。</a:t>
            </a:r>
            <a:endParaRPr lang="zh-CN" altLang="en-US" dirty="0">
              <a:solidFill>
                <a:schemeClr val="tx1"/>
              </a:solidFill>
              <a:latin typeface="Times New Roman" panose="02020603050405020304" pitchFamily="18" charset="0"/>
            </a:endParaRPr>
          </a:p>
        </p:txBody>
      </p:sp>
      <p:grpSp>
        <p:nvGrpSpPr>
          <p:cNvPr id="2" name="Group 424"/>
          <p:cNvGrpSpPr/>
          <p:nvPr/>
        </p:nvGrpSpPr>
        <p:grpSpPr>
          <a:xfrm>
            <a:off x="1219200" y="2438400"/>
            <a:ext cx="1143000" cy="625475"/>
            <a:chOff x="408" y="1670"/>
            <a:chExt cx="720" cy="394"/>
          </a:xfrm>
        </p:grpSpPr>
        <p:sp>
          <p:nvSpPr>
            <p:cNvPr id="25755" name="Oval 425"/>
            <p:cNvSpPr/>
            <p:nvPr/>
          </p:nvSpPr>
          <p:spPr>
            <a:xfrm>
              <a:off x="672" y="1728"/>
              <a:ext cx="240" cy="240"/>
            </a:xfrm>
            <a:prstGeom prst="ellipse">
              <a:avLst/>
            </a:prstGeom>
            <a:gradFill rotWithShape="0">
              <a:gsLst>
                <a:gs pos="0">
                  <a:srgbClr val="FFFFCC"/>
                </a:gs>
                <a:gs pos="100000">
                  <a:srgbClr val="FF3300"/>
                </a:gs>
              </a:gsLst>
              <a:path path="shape">
                <a:fillToRect l="50000" t="50000" r="50000" b="50000"/>
              </a:path>
              <a:tileRect/>
            </a:gradFill>
            <a:ln w="9525">
              <a:noFill/>
            </a:ln>
          </p:spPr>
          <p:txBody>
            <a:bodyPr wrap="none" anchor="ctr" anchorCtr="0">
              <a:spAutoFit/>
            </a:bodyPr>
            <a:p>
              <a:pPr eaLnBrk="1" hangingPunct="1">
                <a:lnSpc>
                  <a:spcPct val="125000"/>
                </a:lnSpc>
              </a:pPr>
              <a:endParaRPr lang="zh-CN" altLang="en-US" dirty="0">
                <a:latin typeface="Times New Roman" panose="02020603050405020304" pitchFamily="18" charset="0"/>
              </a:endParaRPr>
            </a:p>
          </p:txBody>
        </p:sp>
        <p:sp>
          <p:nvSpPr>
            <p:cNvPr id="25756" name="Text Box 426"/>
            <p:cNvSpPr txBox="1"/>
            <p:nvPr/>
          </p:nvSpPr>
          <p:spPr>
            <a:xfrm>
              <a:off x="624" y="1670"/>
              <a:ext cx="356" cy="298"/>
            </a:xfrm>
            <a:prstGeom prst="rect">
              <a:avLst/>
            </a:prstGeom>
            <a:noFill/>
            <a:ln w="9525">
              <a:noFill/>
            </a:ln>
          </p:spPr>
          <p:txBody>
            <a:bodyPr wrap="none">
              <a:spAutoFit/>
            </a:bodyPr>
            <a:p>
              <a:pPr eaLnBrk="1" hangingPunct="1">
                <a:lnSpc>
                  <a:spcPct val="125000"/>
                </a:lnSpc>
              </a:pPr>
              <a:r>
                <a:rPr lang="en-US" altLang="zh-CN" sz="2000" dirty="0">
                  <a:solidFill>
                    <a:schemeClr val="tx1"/>
                  </a:solidFill>
                  <a:latin typeface="Times New Roman" panose="02020603050405020304" pitchFamily="18" charset="0"/>
                </a:rPr>
                <a:t> 38 </a:t>
              </a:r>
              <a:endParaRPr lang="en-US" altLang="zh-CN" sz="2000" dirty="0">
                <a:solidFill>
                  <a:schemeClr val="tx1"/>
                </a:solidFill>
                <a:latin typeface="Times New Roman" panose="02020603050405020304" pitchFamily="18" charset="0"/>
              </a:endParaRPr>
            </a:p>
          </p:txBody>
        </p:sp>
        <p:cxnSp>
          <p:nvCxnSpPr>
            <p:cNvPr id="25757" name="AutoShape 427"/>
            <p:cNvCxnSpPr/>
            <p:nvPr/>
          </p:nvCxnSpPr>
          <p:spPr>
            <a:xfrm flipH="1">
              <a:off x="408" y="1933"/>
              <a:ext cx="299" cy="121"/>
            </a:xfrm>
            <a:prstGeom prst="straightConnector1">
              <a:avLst/>
            </a:prstGeom>
            <a:ln w="9525" cap="flat" cmpd="sng">
              <a:solidFill>
                <a:schemeClr val="tx1"/>
              </a:solidFill>
              <a:prstDash val="solid"/>
              <a:headEnd type="none" w="med" len="med"/>
              <a:tailEnd type="none" w="med" len="med"/>
            </a:ln>
          </p:spPr>
        </p:cxnSp>
        <p:cxnSp>
          <p:nvCxnSpPr>
            <p:cNvPr id="25758" name="AutoShape 428"/>
            <p:cNvCxnSpPr/>
            <p:nvPr/>
          </p:nvCxnSpPr>
          <p:spPr>
            <a:xfrm>
              <a:off x="877" y="1933"/>
              <a:ext cx="251" cy="131"/>
            </a:xfrm>
            <a:prstGeom prst="straightConnector1">
              <a:avLst/>
            </a:prstGeom>
            <a:ln w="9525" cap="flat" cmpd="sng">
              <a:solidFill>
                <a:schemeClr val="tx1"/>
              </a:solidFill>
              <a:prstDash val="solid"/>
              <a:headEnd type="none" w="med" len="med"/>
              <a:tailEnd type="none" w="med" len="med"/>
            </a:ln>
          </p:spPr>
        </p:cxnSp>
      </p:grpSp>
      <p:grpSp>
        <p:nvGrpSpPr>
          <p:cNvPr id="3" name="Group 429"/>
          <p:cNvGrpSpPr/>
          <p:nvPr/>
        </p:nvGrpSpPr>
        <p:grpSpPr>
          <a:xfrm>
            <a:off x="1828800" y="2057400"/>
            <a:ext cx="2324100" cy="473075"/>
            <a:chOff x="2112" y="1296"/>
            <a:chExt cx="1464" cy="298"/>
          </a:xfrm>
        </p:grpSpPr>
        <p:sp>
          <p:nvSpPr>
            <p:cNvPr id="25751" name="Oval 430"/>
            <p:cNvSpPr/>
            <p:nvPr/>
          </p:nvSpPr>
          <p:spPr>
            <a:xfrm>
              <a:off x="2712" y="1354"/>
              <a:ext cx="240" cy="240"/>
            </a:xfrm>
            <a:prstGeom prst="ellipse">
              <a:avLst/>
            </a:prstGeom>
            <a:gradFill rotWithShape="0">
              <a:gsLst>
                <a:gs pos="0">
                  <a:schemeClr val="bg1"/>
                </a:gs>
                <a:gs pos="100000">
                  <a:srgbClr val="FF66FF"/>
                </a:gs>
              </a:gsLst>
              <a:path path="shape">
                <a:fillToRect l="50000" t="50000" r="50000" b="50000"/>
              </a:path>
              <a:tileRect/>
            </a:gradFill>
            <a:ln w="9525">
              <a:noFill/>
            </a:ln>
          </p:spPr>
          <p:txBody>
            <a:bodyPr wrap="none" anchor="ctr" anchorCtr="0">
              <a:spAutoFit/>
            </a:bodyPr>
            <a:p>
              <a:pPr eaLnBrk="1" hangingPunct="1">
                <a:lnSpc>
                  <a:spcPct val="125000"/>
                </a:lnSpc>
              </a:pPr>
              <a:endParaRPr lang="zh-CN" altLang="en-US" dirty="0">
                <a:latin typeface="Times New Roman" panose="02020603050405020304" pitchFamily="18" charset="0"/>
              </a:endParaRPr>
            </a:p>
          </p:txBody>
        </p:sp>
        <p:sp>
          <p:nvSpPr>
            <p:cNvPr id="25752" name="Text Box 431"/>
            <p:cNvSpPr txBox="1"/>
            <p:nvPr/>
          </p:nvSpPr>
          <p:spPr>
            <a:xfrm>
              <a:off x="2644" y="1296"/>
              <a:ext cx="356" cy="298"/>
            </a:xfrm>
            <a:prstGeom prst="rect">
              <a:avLst/>
            </a:prstGeom>
            <a:noFill/>
            <a:ln w="9525">
              <a:noFill/>
            </a:ln>
          </p:spPr>
          <p:txBody>
            <a:bodyPr wrap="none">
              <a:spAutoFit/>
            </a:bodyPr>
            <a:p>
              <a:pPr eaLnBrk="1" hangingPunct="1">
                <a:lnSpc>
                  <a:spcPct val="125000"/>
                </a:lnSpc>
              </a:pPr>
              <a:r>
                <a:rPr lang="en-US" altLang="zh-CN" sz="2000" dirty="0">
                  <a:solidFill>
                    <a:schemeClr val="tx1"/>
                  </a:solidFill>
                  <a:latin typeface="Times New Roman" panose="02020603050405020304" pitchFamily="18" charset="0"/>
                </a:rPr>
                <a:t> 13 </a:t>
              </a:r>
              <a:endParaRPr lang="en-US" altLang="zh-CN" sz="2000" dirty="0">
                <a:solidFill>
                  <a:schemeClr val="tx1"/>
                </a:solidFill>
                <a:latin typeface="Times New Roman" panose="02020603050405020304" pitchFamily="18" charset="0"/>
              </a:endParaRPr>
            </a:p>
          </p:txBody>
        </p:sp>
        <p:cxnSp>
          <p:nvCxnSpPr>
            <p:cNvPr id="25753" name="AutoShape 432"/>
            <p:cNvCxnSpPr>
              <a:stCxn id="25751" idx="3"/>
              <a:endCxn id="25755" idx="0"/>
            </p:cNvCxnSpPr>
            <p:nvPr/>
          </p:nvCxnSpPr>
          <p:spPr>
            <a:xfrm flipH="1">
              <a:off x="2112" y="1559"/>
              <a:ext cx="635" cy="35"/>
            </a:xfrm>
            <a:prstGeom prst="straightConnector1">
              <a:avLst/>
            </a:prstGeom>
            <a:ln w="9525" cap="flat" cmpd="sng">
              <a:solidFill>
                <a:schemeClr val="tx1"/>
              </a:solidFill>
              <a:prstDash val="solid"/>
              <a:headEnd type="none" w="med" len="med"/>
              <a:tailEnd type="none" w="med" len="med"/>
            </a:ln>
          </p:spPr>
        </p:cxnSp>
        <p:cxnSp>
          <p:nvCxnSpPr>
            <p:cNvPr id="25754" name="AutoShape 433"/>
            <p:cNvCxnSpPr>
              <a:stCxn id="25751" idx="5"/>
              <a:endCxn id="25747" idx="0"/>
            </p:cNvCxnSpPr>
            <p:nvPr/>
          </p:nvCxnSpPr>
          <p:spPr>
            <a:xfrm>
              <a:off x="2917" y="1559"/>
              <a:ext cx="659" cy="35"/>
            </a:xfrm>
            <a:prstGeom prst="straightConnector1">
              <a:avLst/>
            </a:prstGeom>
            <a:ln w="9525" cap="flat" cmpd="sng">
              <a:solidFill>
                <a:schemeClr val="tx1"/>
              </a:solidFill>
              <a:prstDash val="solid"/>
              <a:headEnd type="none" w="med" len="med"/>
              <a:tailEnd type="none" w="med" len="med"/>
            </a:ln>
          </p:spPr>
        </p:cxnSp>
      </p:grpSp>
      <p:grpSp>
        <p:nvGrpSpPr>
          <p:cNvPr id="4" name="Group 434"/>
          <p:cNvGrpSpPr/>
          <p:nvPr/>
        </p:nvGrpSpPr>
        <p:grpSpPr>
          <a:xfrm>
            <a:off x="3543300" y="2454275"/>
            <a:ext cx="1143000" cy="609600"/>
            <a:chOff x="1896" y="1680"/>
            <a:chExt cx="720" cy="384"/>
          </a:xfrm>
        </p:grpSpPr>
        <p:sp>
          <p:nvSpPr>
            <p:cNvPr id="25747" name="Oval 435"/>
            <p:cNvSpPr/>
            <p:nvPr/>
          </p:nvSpPr>
          <p:spPr>
            <a:xfrm>
              <a:off x="2160" y="1728"/>
              <a:ext cx="240" cy="240"/>
            </a:xfrm>
            <a:prstGeom prst="ellipse">
              <a:avLst/>
            </a:prstGeom>
            <a:gradFill rotWithShape="0">
              <a:gsLst>
                <a:gs pos="0">
                  <a:srgbClr val="FFFFCC"/>
                </a:gs>
                <a:gs pos="100000">
                  <a:srgbClr val="FF3300"/>
                </a:gs>
              </a:gsLst>
              <a:path path="shape">
                <a:fillToRect l="50000" t="50000" r="50000" b="50000"/>
              </a:path>
              <a:tileRect/>
            </a:gradFill>
            <a:ln w="9525">
              <a:noFill/>
            </a:ln>
          </p:spPr>
          <p:txBody>
            <a:bodyPr wrap="none" anchor="ctr" anchorCtr="0">
              <a:spAutoFit/>
            </a:bodyPr>
            <a:p>
              <a:pPr eaLnBrk="1" hangingPunct="1">
                <a:lnSpc>
                  <a:spcPct val="125000"/>
                </a:lnSpc>
              </a:pPr>
              <a:endParaRPr lang="zh-CN" altLang="en-US" dirty="0">
                <a:latin typeface="Times New Roman" panose="02020603050405020304" pitchFamily="18" charset="0"/>
              </a:endParaRPr>
            </a:p>
          </p:txBody>
        </p:sp>
        <p:cxnSp>
          <p:nvCxnSpPr>
            <p:cNvPr id="25748" name="AutoShape 436"/>
            <p:cNvCxnSpPr/>
            <p:nvPr/>
          </p:nvCxnSpPr>
          <p:spPr>
            <a:xfrm flipH="1">
              <a:off x="1896" y="1933"/>
              <a:ext cx="299" cy="121"/>
            </a:xfrm>
            <a:prstGeom prst="straightConnector1">
              <a:avLst/>
            </a:prstGeom>
            <a:ln w="9525" cap="flat" cmpd="sng">
              <a:solidFill>
                <a:schemeClr val="tx1"/>
              </a:solidFill>
              <a:prstDash val="solid"/>
              <a:headEnd type="none" w="med" len="med"/>
              <a:tailEnd type="none" w="med" len="med"/>
            </a:ln>
          </p:spPr>
        </p:cxnSp>
        <p:cxnSp>
          <p:nvCxnSpPr>
            <p:cNvPr id="25749" name="AutoShape 437"/>
            <p:cNvCxnSpPr/>
            <p:nvPr/>
          </p:nvCxnSpPr>
          <p:spPr>
            <a:xfrm>
              <a:off x="2365" y="1933"/>
              <a:ext cx="251" cy="131"/>
            </a:xfrm>
            <a:prstGeom prst="straightConnector1">
              <a:avLst/>
            </a:prstGeom>
            <a:ln w="9525" cap="flat" cmpd="sng">
              <a:solidFill>
                <a:schemeClr val="tx1"/>
              </a:solidFill>
              <a:prstDash val="solid"/>
              <a:headEnd type="none" w="med" len="med"/>
              <a:tailEnd type="none" w="med" len="med"/>
            </a:ln>
          </p:spPr>
        </p:cxnSp>
        <p:sp>
          <p:nvSpPr>
            <p:cNvPr id="25750" name="Text Box 438"/>
            <p:cNvSpPr txBox="1"/>
            <p:nvPr/>
          </p:nvSpPr>
          <p:spPr>
            <a:xfrm>
              <a:off x="2112" y="1680"/>
              <a:ext cx="356" cy="298"/>
            </a:xfrm>
            <a:prstGeom prst="rect">
              <a:avLst/>
            </a:prstGeom>
            <a:noFill/>
            <a:ln w="9525">
              <a:noFill/>
            </a:ln>
          </p:spPr>
          <p:txBody>
            <a:bodyPr>
              <a:spAutoFit/>
            </a:bodyPr>
            <a:p>
              <a:pPr eaLnBrk="1" hangingPunct="1">
                <a:lnSpc>
                  <a:spcPct val="125000"/>
                </a:lnSpc>
              </a:pPr>
              <a:r>
                <a:rPr lang="en-US" altLang="zh-CN" sz="2000" dirty="0">
                  <a:solidFill>
                    <a:schemeClr val="tx1"/>
                  </a:solidFill>
                  <a:latin typeface="Times New Roman" panose="02020603050405020304" pitchFamily="18" charset="0"/>
                </a:rPr>
                <a:t> 13 </a:t>
              </a:r>
              <a:endParaRPr lang="en-US" altLang="zh-CN" sz="2000" dirty="0">
                <a:solidFill>
                  <a:schemeClr val="tx1"/>
                </a:solidFill>
                <a:latin typeface="Times New Roman" panose="02020603050405020304" pitchFamily="18" charset="0"/>
              </a:endParaRPr>
            </a:p>
          </p:txBody>
        </p:sp>
      </p:grpSp>
      <p:grpSp>
        <p:nvGrpSpPr>
          <p:cNvPr id="5" name="Group 439"/>
          <p:cNvGrpSpPr/>
          <p:nvPr/>
        </p:nvGrpSpPr>
        <p:grpSpPr>
          <a:xfrm>
            <a:off x="3238500" y="2987675"/>
            <a:ext cx="609600" cy="593725"/>
            <a:chOff x="1704" y="2016"/>
            <a:chExt cx="384" cy="374"/>
          </a:xfrm>
        </p:grpSpPr>
        <p:sp>
          <p:nvSpPr>
            <p:cNvPr id="25743" name="Oval 440"/>
            <p:cNvSpPr/>
            <p:nvPr/>
          </p:nvSpPr>
          <p:spPr>
            <a:xfrm>
              <a:off x="1776" y="2054"/>
              <a:ext cx="240" cy="240"/>
            </a:xfrm>
            <a:prstGeom prst="ellipse">
              <a:avLst/>
            </a:prstGeom>
            <a:gradFill rotWithShape="0">
              <a:gsLst>
                <a:gs pos="0">
                  <a:srgbClr val="FFFFCC"/>
                </a:gs>
                <a:gs pos="100000">
                  <a:srgbClr val="FF3300"/>
                </a:gs>
              </a:gsLst>
              <a:path path="shape">
                <a:fillToRect l="50000" t="50000" r="50000" b="50000"/>
              </a:path>
              <a:tileRect/>
            </a:gradFill>
            <a:ln w="9525">
              <a:noFill/>
            </a:ln>
          </p:spPr>
          <p:txBody>
            <a:bodyPr wrap="none" anchor="ctr" anchorCtr="0">
              <a:spAutoFit/>
            </a:bodyPr>
            <a:p>
              <a:pPr eaLnBrk="1" hangingPunct="1">
                <a:lnSpc>
                  <a:spcPct val="125000"/>
                </a:lnSpc>
              </a:pPr>
              <a:endParaRPr lang="zh-CN" altLang="en-US" dirty="0">
                <a:latin typeface="Times New Roman" panose="02020603050405020304" pitchFamily="18" charset="0"/>
              </a:endParaRPr>
            </a:p>
          </p:txBody>
        </p:sp>
        <p:cxnSp>
          <p:nvCxnSpPr>
            <p:cNvPr id="25744" name="AutoShape 441"/>
            <p:cNvCxnSpPr/>
            <p:nvPr/>
          </p:nvCxnSpPr>
          <p:spPr>
            <a:xfrm flipH="1">
              <a:off x="1704" y="2259"/>
              <a:ext cx="107" cy="131"/>
            </a:xfrm>
            <a:prstGeom prst="straightConnector1">
              <a:avLst/>
            </a:prstGeom>
            <a:ln w="9525" cap="flat" cmpd="sng">
              <a:solidFill>
                <a:schemeClr val="tx1"/>
              </a:solidFill>
              <a:prstDash val="solid"/>
              <a:headEnd type="none" w="med" len="med"/>
              <a:tailEnd type="none" w="med" len="med"/>
            </a:ln>
          </p:spPr>
        </p:cxnSp>
        <p:cxnSp>
          <p:nvCxnSpPr>
            <p:cNvPr id="25745" name="AutoShape 442"/>
            <p:cNvCxnSpPr/>
            <p:nvPr/>
          </p:nvCxnSpPr>
          <p:spPr>
            <a:xfrm>
              <a:off x="1981" y="2259"/>
              <a:ext cx="107" cy="131"/>
            </a:xfrm>
            <a:prstGeom prst="straightConnector1">
              <a:avLst/>
            </a:prstGeom>
            <a:ln w="9525" cap="flat" cmpd="sng">
              <a:solidFill>
                <a:schemeClr val="tx1"/>
              </a:solidFill>
              <a:prstDash val="solid"/>
              <a:headEnd type="none" w="med" len="med"/>
              <a:tailEnd type="none" w="med" len="med"/>
            </a:ln>
          </p:spPr>
        </p:cxnSp>
        <p:sp>
          <p:nvSpPr>
            <p:cNvPr id="25746" name="Text Box 443"/>
            <p:cNvSpPr txBox="1"/>
            <p:nvPr/>
          </p:nvSpPr>
          <p:spPr>
            <a:xfrm>
              <a:off x="1708" y="2016"/>
              <a:ext cx="356" cy="298"/>
            </a:xfrm>
            <a:prstGeom prst="rect">
              <a:avLst/>
            </a:prstGeom>
            <a:noFill/>
            <a:ln w="9525">
              <a:noFill/>
            </a:ln>
          </p:spPr>
          <p:txBody>
            <a:bodyPr>
              <a:spAutoFit/>
            </a:bodyPr>
            <a:p>
              <a:pPr eaLnBrk="1" hangingPunct="1">
                <a:lnSpc>
                  <a:spcPct val="125000"/>
                </a:lnSpc>
              </a:pPr>
              <a:r>
                <a:rPr lang="en-US" altLang="zh-CN" sz="2000" dirty="0">
                  <a:solidFill>
                    <a:schemeClr val="tx1"/>
                  </a:solidFill>
                  <a:latin typeface="Times New Roman" panose="02020603050405020304" pitchFamily="18" charset="0"/>
                </a:rPr>
                <a:t> 13 </a:t>
              </a:r>
              <a:endParaRPr lang="en-US" altLang="zh-CN" sz="2000" dirty="0">
                <a:solidFill>
                  <a:schemeClr val="tx1"/>
                </a:solidFill>
                <a:latin typeface="Times New Roman" panose="02020603050405020304" pitchFamily="18" charset="0"/>
              </a:endParaRPr>
            </a:p>
          </p:txBody>
        </p:sp>
      </p:grpSp>
      <p:grpSp>
        <p:nvGrpSpPr>
          <p:cNvPr id="6" name="Group 444"/>
          <p:cNvGrpSpPr/>
          <p:nvPr/>
        </p:nvGrpSpPr>
        <p:grpSpPr>
          <a:xfrm>
            <a:off x="876300" y="2971800"/>
            <a:ext cx="609600" cy="609600"/>
            <a:chOff x="216" y="2006"/>
            <a:chExt cx="384" cy="384"/>
          </a:xfrm>
        </p:grpSpPr>
        <p:sp>
          <p:nvSpPr>
            <p:cNvPr id="25739" name="Oval 445"/>
            <p:cNvSpPr/>
            <p:nvPr/>
          </p:nvSpPr>
          <p:spPr>
            <a:xfrm>
              <a:off x="288" y="2054"/>
              <a:ext cx="240" cy="240"/>
            </a:xfrm>
            <a:prstGeom prst="ellipse">
              <a:avLst/>
            </a:prstGeom>
            <a:gradFill rotWithShape="0">
              <a:gsLst>
                <a:gs pos="0">
                  <a:srgbClr val="FFFFCC"/>
                </a:gs>
                <a:gs pos="100000">
                  <a:srgbClr val="FF3300"/>
                </a:gs>
              </a:gsLst>
              <a:path path="shape">
                <a:fillToRect l="50000" t="50000" r="50000" b="50000"/>
              </a:path>
              <a:tileRect/>
            </a:gradFill>
            <a:ln w="9525">
              <a:noFill/>
            </a:ln>
          </p:spPr>
          <p:txBody>
            <a:bodyPr wrap="none" anchor="ctr" anchorCtr="0">
              <a:spAutoFit/>
            </a:bodyPr>
            <a:p>
              <a:pPr eaLnBrk="1" hangingPunct="1">
                <a:lnSpc>
                  <a:spcPct val="125000"/>
                </a:lnSpc>
              </a:pPr>
              <a:endParaRPr lang="zh-CN" altLang="en-US" dirty="0">
                <a:latin typeface="Times New Roman" panose="02020603050405020304" pitchFamily="18" charset="0"/>
              </a:endParaRPr>
            </a:p>
          </p:txBody>
        </p:sp>
        <p:cxnSp>
          <p:nvCxnSpPr>
            <p:cNvPr id="25740" name="AutoShape 446"/>
            <p:cNvCxnSpPr/>
            <p:nvPr/>
          </p:nvCxnSpPr>
          <p:spPr>
            <a:xfrm flipH="1">
              <a:off x="216" y="2259"/>
              <a:ext cx="107" cy="131"/>
            </a:xfrm>
            <a:prstGeom prst="straightConnector1">
              <a:avLst/>
            </a:prstGeom>
            <a:ln w="9525" cap="flat" cmpd="sng">
              <a:solidFill>
                <a:schemeClr val="tx1"/>
              </a:solidFill>
              <a:prstDash val="solid"/>
              <a:headEnd type="none" w="med" len="med"/>
              <a:tailEnd type="none" w="med" len="med"/>
            </a:ln>
          </p:spPr>
        </p:cxnSp>
        <p:cxnSp>
          <p:nvCxnSpPr>
            <p:cNvPr id="25741" name="AutoShape 447"/>
            <p:cNvCxnSpPr/>
            <p:nvPr/>
          </p:nvCxnSpPr>
          <p:spPr>
            <a:xfrm>
              <a:off x="493" y="2259"/>
              <a:ext cx="107" cy="131"/>
            </a:xfrm>
            <a:prstGeom prst="straightConnector1">
              <a:avLst/>
            </a:prstGeom>
            <a:ln w="9525" cap="flat" cmpd="sng">
              <a:solidFill>
                <a:schemeClr val="tx1"/>
              </a:solidFill>
              <a:prstDash val="solid"/>
              <a:headEnd type="none" w="med" len="med"/>
              <a:tailEnd type="none" w="med" len="med"/>
            </a:ln>
          </p:spPr>
        </p:cxnSp>
        <p:sp>
          <p:nvSpPr>
            <p:cNvPr id="25742" name="Text Box 448"/>
            <p:cNvSpPr txBox="1"/>
            <p:nvPr/>
          </p:nvSpPr>
          <p:spPr>
            <a:xfrm>
              <a:off x="220" y="2006"/>
              <a:ext cx="356" cy="298"/>
            </a:xfrm>
            <a:prstGeom prst="rect">
              <a:avLst/>
            </a:prstGeom>
            <a:noFill/>
            <a:ln w="9525">
              <a:noFill/>
            </a:ln>
          </p:spPr>
          <p:txBody>
            <a:bodyPr wrap="none">
              <a:spAutoFit/>
            </a:bodyPr>
            <a:p>
              <a:pPr eaLnBrk="1" hangingPunct="1">
                <a:lnSpc>
                  <a:spcPct val="125000"/>
                </a:lnSpc>
              </a:pPr>
              <a:r>
                <a:rPr lang="en-US" altLang="zh-CN" sz="2000" dirty="0">
                  <a:solidFill>
                    <a:schemeClr val="tx1"/>
                  </a:solidFill>
                  <a:latin typeface="Times New Roman" panose="02020603050405020304" pitchFamily="18" charset="0"/>
                </a:rPr>
                <a:t> 38 </a:t>
              </a:r>
              <a:endParaRPr lang="en-US" altLang="zh-CN" sz="2000" dirty="0">
                <a:solidFill>
                  <a:schemeClr val="tx1"/>
                </a:solidFill>
                <a:latin typeface="Times New Roman" panose="02020603050405020304" pitchFamily="18" charset="0"/>
              </a:endParaRPr>
            </a:p>
          </p:txBody>
        </p:sp>
      </p:grpSp>
      <p:grpSp>
        <p:nvGrpSpPr>
          <p:cNvPr id="7" name="Group 449"/>
          <p:cNvGrpSpPr/>
          <p:nvPr/>
        </p:nvGrpSpPr>
        <p:grpSpPr>
          <a:xfrm>
            <a:off x="2019300" y="2987675"/>
            <a:ext cx="609600" cy="609600"/>
            <a:chOff x="936" y="2016"/>
            <a:chExt cx="384" cy="384"/>
          </a:xfrm>
        </p:grpSpPr>
        <p:sp>
          <p:nvSpPr>
            <p:cNvPr id="25735" name="Oval 450"/>
            <p:cNvSpPr/>
            <p:nvPr/>
          </p:nvSpPr>
          <p:spPr>
            <a:xfrm>
              <a:off x="1008" y="2064"/>
              <a:ext cx="240" cy="240"/>
            </a:xfrm>
            <a:prstGeom prst="ellipse">
              <a:avLst/>
            </a:prstGeom>
            <a:gradFill rotWithShape="0">
              <a:gsLst>
                <a:gs pos="0">
                  <a:srgbClr val="FFFFCC"/>
                </a:gs>
                <a:gs pos="100000">
                  <a:srgbClr val="FF3300"/>
                </a:gs>
              </a:gsLst>
              <a:path path="shape">
                <a:fillToRect l="50000" t="50000" r="50000" b="50000"/>
              </a:path>
              <a:tileRect/>
            </a:gradFill>
            <a:ln w="9525">
              <a:noFill/>
            </a:ln>
          </p:spPr>
          <p:txBody>
            <a:bodyPr anchor="ctr" anchorCtr="0">
              <a:spAutoFit/>
            </a:bodyPr>
            <a:p>
              <a:pPr eaLnBrk="1" hangingPunct="1">
                <a:lnSpc>
                  <a:spcPct val="125000"/>
                </a:lnSpc>
              </a:pPr>
              <a:endParaRPr lang="zh-CN" altLang="en-US" dirty="0">
                <a:latin typeface="Times New Roman" panose="02020603050405020304" pitchFamily="18" charset="0"/>
              </a:endParaRPr>
            </a:p>
          </p:txBody>
        </p:sp>
        <p:cxnSp>
          <p:nvCxnSpPr>
            <p:cNvPr id="25736" name="AutoShape 451"/>
            <p:cNvCxnSpPr/>
            <p:nvPr/>
          </p:nvCxnSpPr>
          <p:spPr>
            <a:xfrm flipH="1">
              <a:off x="936" y="2269"/>
              <a:ext cx="107" cy="131"/>
            </a:xfrm>
            <a:prstGeom prst="straightConnector1">
              <a:avLst/>
            </a:prstGeom>
            <a:ln w="9525" cap="flat" cmpd="sng">
              <a:solidFill>
                <a:schemeClr val="tx1"/>
              </a:solidFill>
              <a:prstDash val="solid"/>
              <a:headEnd type="none" w="med" len="med"/>
              <a:tailEnd type="none" w="med" len="med"/>
            </a:ln>
          </p:spPr>
        </p:cxnSp>
        <p:cxnSp>
          <p:nvCxnSpPr>
            <p:cNvPr id="25737" name="AutoShape 452"/>
            <p:cNvCxnSpPr/>
            <p:nvPr/>
          </p:nvCxnSpPr>
          <p:spPr>
            <a:xfrm>
              <a:off x="1213" y="2269"/>
              <a:ext cx="107" cy="131"/>
            </a:xfrm>
            <a:prstGeom prst="straightConnector1">
              <a:avLst/>
            </a:prstGeom>
            <a:ln w="9525" cap="flat" cmpd="sng">
              <a:solidFill>
                <a:schemeClr val="tx1"/>
              </a:solidFill>
              <a:prstDash val="solid"/>
              <a:headEnd type="none" w="med" len="med"/>
              <a:tailEnd type="none" w="med" len="med"/>
            </a:ln>
          </p:spPr>
        </p:cxnSp>
        <p:sp>
          <p:nvSpPr>
            <p:cNvPr id="25738" name="Text Box 453"/>
            <p:cNvSpPr txBox="1"/>
            <p:nvPr/>
          </p:nvSpPr>
          <p:spPr>
            <a:xfrm>
              <a:off x="960" y="2016"/>
              <a:ext cx="356" cy="298"/>
            </a:xfrm>
            <a:prstGeom prst="rect">
              <a:avLst/>
            </a:prstGeom>
            <a:noFill/>
            <a:ln w="9525">
              <a:noFill/>
            </a:ln>
          </p:spPr>
          <p:txBody>
            <a:bodyPr wrap="none">
              <a:spAutoFit/>
            </a:bodyPr>
            <a:p>
              <a:pPr eaLnBrk="1" hangingPunct="1">
                <a:lnSpc>
                  <a:spcPct val="125000"/>
                </a:lnSpc>
              </a:pPr>
              <a:r>
                <a:rPr lang="en-US" altLang="zh-CN" sz="2000" dirty="0">
                  <a:solidFill>
                    <a:schemeClr val="tx1"/>
                  </a:solidFill>
                  <a:latin typeface="Times New Roman" panose="02020603050405020304" pitchFamily="18" charset="0"/>
                </a:rPr>
                <a:t> 65 </a:t>
              </a:r>
              <a:endParaRPr lang="en-US" altLang="zh-CN" sz="2000" dirty="0">
                <a:solidFill>
                  <a:schemeClr val="tx1"/>
                </a:solidFill>
                <a:latin typeface="Times New Roman" panose="02020603050405020304" pitchFamily="18" charset="0"/>
              </a:endParaRPr>
            </a:p>
          </p:txBody>
        </p:sp>
      </p:grpSp>
      <p:grpSp>
        <p:nvGrpSpPr>
          <p:cNvPr id="8" name="Group 454"/>
          <p:cNvGrpSpPr/>
          <p:nvPr/>
        </p:nvGrpSpPr>
        <p:grpSpPr>
          <a:xfrm>
            <a:off x="4381500" y="2971800"/>
            <a:ext cx="609600" cy="625475"/>
            <a:chOff x="2424" y="2006"/>
            <a:chExt cx="384" cy="394"/>
          </a:xfrm>
        </p:grpSpPr>
        <p:sp>
          <p:nvSpPr>
            <p:cNvPr id="25731" name="Oval 455"/>
            <p:cNvSpPr/>
            <p:nvPr/>
          </p:nvSpPr>
          <p:spPr>
            <a:xfrm>
              <a:off x="2496" y="2064"/>
              <a:ext cx="240" cy="240"/>
            </a:xfrm>
            <a:prstGeom prst="ellipse">
              <a:avLst/>
            </a:prstGeom>
            <a:gradFill rotWithShape="0">
              <a:gsLst>
                <a:gs pos="0">
                  <a:srgbClr val="FFFFCC"/>
                </a:gs>
                <a:gs pos="100000">
                  <a:srgbClr val="FF3300"/>
                </a:gs>
              </a:gsLst>
              <a:path path="shape">
                <a:fillToRect l="50000" t="50000" r="50000" b="50000"/>
              </a:path>
              <a:tileRect/>
            </a:gradFill>
            <a:ln w="9525">
              <a:noFill/>
            </a:ln>
          </p:spPr>
          <p:txBody>
            <a:bodyPr anchor="ctr" anchorCtr="0">
              <a:spAutoFit/>
            </a:bodyPr>
            <a:p>
              <a:pPr eaLnBrk="1" hangingPunct="1">
                <a:lnSpc>
                  <a:spcPct val="125000"/>
                </a:lnSpc>
              </a:pPr>
              <a:endParaRPr lang="zh-CN" altLang="en-US" dirty="0">
                <a:latin typeface="Times New Roman" panose="02020603050405020304" pitchFamily="18" charset="0"/>
              </a:endParaRPr>
            </a:p>
          </p:txBody>
        </p:sp>
        <p:cxnSp>
          <p:nvCxnSpPr>
            <p:cNvPr id="25732" name="AutoShape 456"/>
            <p:cNvCxnSpPr/>
            <p:nvPr/>
          </p:nvCxnSpPr>
          <p:spPr>
            <a:xfrm flipH="1">
              <a:off x="2424" y="2269"/>
              <a:ext cx="107" cy="131"/>
            </a:xfrm>
            <a:prstGeom prst="straightConnector1">
              <a:avLst/>
            </a:prstGeom>
            <a:ln w="9525" cap="flat" cmpd="sng">
              <a:solidFill>
                <a:schemeClr val="tx1"/>
              </a:solidFill>
              <a:prstDash val="solid"/>
              <a:headEnd type="none" w="med" len="med"/>
              <a:tailEnd type="none" w="med" len="med"/>
            </a:ln>
          </p:spPr>
        </p:cxnSp>
        <p:cxnSp>
          <p:nvCxnSpPr>
            <p:cNvPr id="25733" name="AutoShape 457"/>
            <p:cNvCxnSpPr/>
            <p:nvPr/>
          </p:nvCxnSpPr>
          <p:spPr>
            <a:xfrm>
              <a:off x="2701" y="2269"/>
              <a:ext cx="107" cy="131"/>
            </a:xfrm>
            <a:prstGeom prst="straightConnector1">
              <a:avLst/>
            </a:prstGeom>
            <a:ln w="9525" cap="flat" cmpd="sng">
              <a:solidFill>
                <a:schemeClr val="tx1"/>
              </a:solidFill>
              <a:prstDash val="solid"/>
              <a:headEnd type="none" w="med" len="med"/>
              <a:tailEnd type="none" w="med" len="med"/>
            </a:ln>
          </p:spPr>
        </p:cxnSp>
        <p:sp>
          <p:nvSpPr>
            <p:cNvPr id="25734" name="Text Box 458"/>
            <p:cNvSpPr txBox="1"/>
            <p:nvPr/>
          </p:nvSpPr>
          <p:spPr>
            <a:xfrm>
              <a:off x="2448" y="2006"/>
              <a:ext cx="356" cy="298"/>
            </a:xfrm>
            <a:prstGeom prst="rect">
              <a:avLst/>
            </a:prstGeom>
            <a:noFill/>
            <a:ln w="9525">
              <a:noFill/>
            </a:ln>
          </p:spPr>
          <p:txBody>
            <a:bodyPr>
              <a:spAutoFit/>
            </a:bodyPr>
            <a:p>
              <a:pPr eaLnBrk="1" hangingPunct="1">
                <a:lnSpc>
                  <a:spcPct val="125000"/>
                </a:lnSpc>
              </a:pPr>
              <a:r>
                <a:rPr lang="en-US" altLang="zh-CN" sz="2000" dirty="0">
                  <a:solidFill>
                    <a:schemeClr val="tx1"/>
                  </a:solidFill>
                  <a:latin typeface="Times New Roman" panose="02020603050405020304" pitchFamily="18" charset="0"/>
                </a:rPr>
                <a:t> 27 </a:t>
              </a:r>
              <a:endParaRPr lang="en-US" altLang="zh-CN" sz="2000" dirty="0">
                <a:solidFill>
                  <a:schemeClr val="tx1"/>
                </a:solidFill>
                <a:latin typeface="Times New Roman" panose="02020603050405020304" pitchFamily="18" charset="0"/>
              </a:endParaRPr>
            </a:p>
          </p:txBody>
        </p:sp>
      </p:grpSp>
      <p:grpSp>
        <p:nvGrpSpPr>
          <p:cNvPr id="9" name="Group 459"/>
          <p:cNvGrpSpPr/>
          <p:nvPr/>
        </p:nvGrpSpPr>
        <p:grpSpPr>
          <a:xfrm>
            <a:off x="609600" y="3505200"/>
            <a:ext cx="4648200" cy="488950"/>
            <a:chOff x="48" y="2342"/>
            <a:chExt cx="2928" cy="308"/>
          </a:xfrm>
        </p:grpSpPr>
        <p:sp>
          <p:nvSpPr>
            <p:cNvPr id="25715" name="Oval 460"/>
            <p:cNvSpPr/>
            <p:nvPr/>
          </p:nvSpPr>
          <p:spPr>
            <a:xfrm>
              <a:off x="96" y="2390"/>
              <a:ext cx="240" cy="240"/>
            </a:xfrm>
            <a:prstGeom prst="ellipse">
              <a:avLst/>
            </a:prstGeom>
            <a:gradFill rotWithShape="0">
              <a:gsLst>
                <a:gs pos="0">
                  <a:srgbClr val="FFFFCC"/>
                </a:gs>
                <a:gs pos="100000">
                  <a:srgbClr val="FF3300"/>
                </a:gs>
              </a:gsLst>
              <a:path path="shape">
                <a:fillToRect l="50000" t="50000" r="50000" b="50000"/>
              </a:path>
              <a:tileRect/>
            </a:gradFill>
            <a:ln w="9525">
              <a:noFill/>
            </a:ln>
          </p:spPr>
          <p:txBody>
            <a:bodyPr wrap="none" anchor="ctr" anchorCtr="0">
              <a:spAutoFit/>
            </a:bodyPr>
            <a:p>
              <a:pPr eaLnBrk="1" hangingPunct="1">
                <a:lnSpc>
                  <a:spcPct val="125000"/>
                </a:lnSpc>
              </a:pPr>
              <a:endParaRPr lang="zh-CN" altLang="en-US" dirty="0">
                <a:latin typeface="Times New Roman" panose="02020603050405020304" pitchFamily="18" charset="0"/>
              </a:endParaRPr>
            </a:p>
          </p:txBody>
        </p:sp>
        <p:sp>
          <p:nvSpPr>
            <p:cNvPr id="25716" name="Oval 461"/>
            <p:cNvSpPr/>
            <p:nvPr/>
          </p:nvSpPr>
          <p:spPr>
            <a:xfrm>
              <a:off x="480" y="2390"/>
              <a:ext cx="240" cy="240"/>
            </a:xfrm>
            <a:prstGeom prst="ellipse">
              <a:avLst/>
            </a:prstGeom>
            <a:gradFill rotWithShape="0">
              <a:gsLst>
                <a:gs pos="0">
                  <a:srgbClr val="FFFFCC"/>
                </a:gs>
                <a:gs pos="100000">
                  <a:srgbClr val="FF3300"/>
                </a:gs>
              </a:gsLst>
              <a:path path="shape">
                <a:fillToRect l="50000" t="50000" r="50000" b="50000"/>
              </a:path>
              <a:tileRect/>
            </a:gradFill>
            <a:ln w="9525">
              <a:noFill/>
            </a:ln>
          </p:spPr>
          <p:txBody>
            <a:bodyPr anchor="ctr" anchorCtr="0">
              <a:spAutoFit/>
            </a:bodyPr>
            <a:p>
              <a:pPr eaLnBrk="1" hangingPunct="1">
                <a:lnSpc>
                  <a:spcPct val="125000"/>
                </a:lnSpc>
              </a:pPr>
              <a:endParaRPr lang="zh-CN" altLang="en-US" dirty="0">
                <a:latin typeface="Times New Roman" panose="02020603050405020304" pitchFamily="18" charset="0"/>
              </a:endParaRPr>
            </a:p>
          </p:txBody>
        </p:sp>
        <p:sp>
          <p:nvSpPr>
            <p:cNvPr id="25717" name="Oval 462"/>
            <p:cNvSpPr/>
            <p:nvPr/>
          </p:nvSpPr>
          <p:spPr>
            <a:xfrm>
              <a:off x="816" y="2400"/>
              <a:ext cx="240" cy="240"/>
            </a:xfrm>
            <a:prstGeom prst="ellipse">
              <a:avLst/>
            </a:prstGeom>
            <a:gradFill rotWithShape="0">
              <a:gsLst>
                <a:gs pos="0">
                  <a:srgbClr val="FFFFCC"/>
                </a:gs>
                <a:gs pos="100000">
                  <a:srgbClr val="FF3300"/>
                </a:gs>
              </a:gsLst>
              <a:path path="shape">
                <a:fillToRect l="50000" t="50000" r="50000" b="50000"/>
              </a:path>
              <a:tileRect/>
            </a:gradFill>
            <a:ln w="9525">
              <a:noFill/>
            </a:ln>
          </p:spPr>
          <p:txBody>
            <a:bodyPr wrap="none" anchor="ctr" anchorCtr="0">
              <a:spAutoFit/>
            </a:bodyPr>
            <a:p>
              <a:pPr eaLnBrk="1" hangingPunct="1">
                <a:lnSpc>
                  <a:spcPct val="125000"/>
                </a:lnSpc>
              </a:pPr>
              <a:endParaRPr lang="zh-CN" altLang="en-US" dirty="0">
                <a:latin typeface="Times New Roman" panose="02020603050405020304" pitchFamily="18" charset="0"/>
              </a:endParaRPr>
            </a:p>
          </p:txBody>
        </p:sp>
        <p:sp>
          <p:nvSpPr>
            <p:cNvPr id="25718" name="Oval 463"/>
            <p:cNvSpPr/>
            <p:nvPr/>
          </p:nvSpPr>
          <p:spPr>
            <a:xfrm>
              <a:off x="1200" y="2400"/>
              <a:ext cx="240" cy="240"/>
            </a:xfrm>
            <a:prstGeom prst="ellipse">
              <a:avLst/>
            </a:prstGeom>
            <a:gradFill rotWithShape="0">
              <a:gsLst>
                <a:gs pos="0">
                  <a:srgbClr val="FFFFCC"/>
                </a:gs>
                <a:gs pos="100000">
                  <a:srgbClr val="FF3300"/>
                </a:gs>
              </a:gsLst>
              <a:path path="shape">
                <a:fillToRect l="50000" t="50000" r="50000" b="50000"/>
              </a:path>
              <a:tileRect/>
            </a:gradFill>
            <a:ln w="9525">
              <a:noFill/>
            </a:ln>
          </p:spPr>
          <p:txBody>
            <a:bodyPr wrap="none" anchor="ctr" anchorCtr="0">
              <a:spAutoFit/>
            </a:bodyPr>
            <a:p>
              <a:pPr eaLnBrk="1" hangingPunct="1">
                <a:lnSpc>
                  <a:spcPct val="125000"/>
                </a:lnSpc>
              </a:pPr>
              <a:endParaRPr lang="zh-CN" altLang="en-US" dirty="0">
                <a:latin typeface="Times New Roman" panose="02020603050405020304" pitchFamily="18" charset="0"/>
              </a:endParaRPr>
            </a:p>
          </p:txBody>
        </p:sp>
        <p:sp>
          <p:nvSpPr>
            <p:cNvPr id="25719" name="Oval 464"/>
            <p:cNvSpPr/>
            <p:nvPr/>
          </p:nvSpPr>
          <p:spPr>
            <a:xfrm>
              <a:off x="1584" y="2390"/>
              <a:ext cx="240" cy="240"/>
            </a:xfrm>
            <a:prstGeom prst="ellipse">
              <a:avLst/>
            </a:prstGeom>
            <a:gradFill rotWithShape="0">
              <a:gsLst>
                <a:gs pos="0">
                  <a:srgbClr val="FFFFCC"/>
                </a:gs>
                <a:gs pos="100000">
                  <a:srgbClr val="FF3300"/>
                </a:gs>
              </a:gsLst>
              <a:path path="shape">
                <a:fillToRect l="50000" t="50000" r="50000" b="50000"/>
              </a:path>
              <a:tileRect/>
            </a:gradFill>
            <a:ln w="9525">
              <a:noFill/>
            </a:ln>
          </p:spPr>
          <p:txBody>
            <a:bodyPr wrap="none" anchor="ctr" anchorCtr="0">
              <a:spAutoFit/>
            </a:bodyPr>
            <a:p>
              <a:pPr eaLnBrk="1" hangingPunct="1">
                <a:lnSpc>
                  <a:spcPct val="125000"/>
                </a:lnSpc>
              </a:pPr>
              <a:endParaRPr lang="zh-CN" altLang="en-US" dirty="0">
                <a:latin typeface="Times New Roman" panose="02020603050405020304" pitchFamily="18" charset="0"/>
              </a:endParaRPr>
            </a:p>
          </p:txBody>
        </p:sp>
        <p:sp>
          <p:nvSpPr>
            <p:cNvPr id="25720" name="Oval 465"/>
            <p:cNvSpPr/>
            <p:nvPr/>
          </p:nvSpPr>
          <p:spPr>
            <a:xfrm>
              <a:off x="1968" y="2390"/>
              <a:ext cx="240" cy="240"/>
            </a:xfrm>
            <a:prstGeom prst="ellipse">
              <a:avLst/>
            </a:prstGeom>
            <a:gradFill rotWithShape="0">
              <a:gsLst>
                <a:gs pos="0">
                  <a:srgbClr val="FFFFCC"/>
                </a:gs>
                <a:gs pos="100000">
                  <a:srgbClr val="FF3300"/>
                </a:gs>
              </a:gsLst>
              <a:path path="shape">
                <a:fillToRect l="50000" t="50000" r="50000" b="50000"/>
              </a:path>
              <a:tileRect/>
            </a:gradFill>
            <a:ln w="9525">
              <a:noFill/>
            </a:ln>
          </p:spPr>
          <p:txBody>
            <a:bodyPr anchor="ctr" anchorCtr="0">
              <a:spAutoFit/>
            </a:bodyPr>
            <a:p>
              <a:pPr eaLnBrk="1" hangingPunct="1">
                <a:lnSpc>
                  <a:spcPct val="125000"/>
                </a:lnSpc>
              </a:pPr>
              <a:endParaRPr lang="zh-CN" altLang="en-US" dirty="0">
                <a:latin typeface="Times New Roman" panose="02020603050405020304" pitchFamily="18" charset="0"/>
              </a:endParaRPr>
            </a:p>
          </p:txBody>
        </p:sp>
        <p:sp>
          <p:nvSpPr>
            <p:cNvPr id="25721" name="Oval 466"/>
            <p:cNvSpPr/>
            <p:nvPr/>
          </p:nvSpPr>
          <p:spPr>
            <a:xfrm>
              <a:off x="2304" y="2400"/>
              <a:ext cx="240" cy="240"/>
            </a:xfrm>
            <a:prstGeom prst="ellipse">
              <a:avLst/>
            </a:prstGeom>
            <a:gradFill rotWithShape="0">
              <a:gsLst>
                <a:gs pos="0">
                  <a:srgbClr val="FFFFCC"/>
                </a:gs>
                <a:gs pos="100000">
                  <a:srgbClr val="FF3300"/>
                </a:gs>
              </a:gsLst>
              <a:path path="shape">
                <a:fillToRect l="50000" t="50000" r="50000" b="50000"/>
              </a:path>
              <a:tileRect/>
            </a:gradFill>
            <a:ln w="9525">
              <a:noFill/>
            </a:ln>
          </p:spPr>
          <p:txBody>
            <a:bodyPr wrap="none" anchor="ctr" anchorCtr="0">
              <a:spAutoFit/>
            </a:bodyPr>
            <a:p>
              <a:pPr eaLnBrk="1" hangingPunct="1">
                <a:lnSpc>
                  <a:spcPct val="125000"/>
                </a:lnSpc>
              </a:pPr>
              <a:endParaRPr lang="zh-CN" altLang="en-US" dirty="0">
                <a:latin typeface="Times New Roman" panose="02020603050405020304" pitchFamily="18" charset="0"/>
              </a:endParaRPr>
            </a:p>
          </p:txBody>
        </p:sp>
        <p:sp>
          <p:nvSpPr>
            <p:cNvPr id="25722" name="Oval 467"/>
            <p:cNvSpPr/>
            <p:nvPr/>
          </p:nvSpPr>
          <p:spPr>
            <a:xfrm>
              <a:off x="2688" y="2400"/>
              <a:ext cx="240" cy="240"/>
            </a:xfrm>
            <a:prstGeom prst="ellipse">
              <a:avLst/>
            </a:prstGeom>
            <a:gradFill rotWithShape="0">
              <a:gsLst>
                <a:gs pos="0">
                  <a:srgbClr val="FFFFCC"/>
                </a:gs>
                <a:gs pos="100000">
                  <a:srgbClr val="FF3300"/>
                </a:gs>
              </a:gsLst>
              <a:path path="shape">
                <a:fillToRect l="50000" t="50000" r="50000" b="50000"/>
              </a:path>
              <a:tileRect/>
            </a:gradFill>
            <a:ln w="9525">
              <a:noFill/>
            </a:ln>
          </p:spPr>
          <p:txBody>
            <a:bodyPr wrap="none" anchor="ctr" anchorCtr="0">
              <a:spAutoFit/>
            </a:bodyPr>
            <a:p>
              <a:pPr eaLnBrk="1" hangingPunct="1">
                <a:lnSpc>
                  <a:spcPct val="125000"/>
                </a:lnSpc>
              </a:pPr>
              <a:endParaRPr lang="zh-CN" altLang="en-US" dirty="0">
                <a:latin typeface="Times New Roman" panose="02020603050405020304" pitchFamily="18" charset="0"/>
              </a:endParaRPr>
            </a:p>
          </p:txBody>
        </p:sp>
        <p:sp>
          <p:nvSpPr>
            <p:cNvPr id="25723" name="Text Box 468"/>
            <p:cNvSpPr txBox="1"/>
            <p:nvPr/>
          </p:nvSpPr>
          <p:spPr>
            <a:xfrm>
              <a:off x="1900" y="2342"/>
              <a:ext cx="356" cy="298"/>
            </a:xfrm>
            <a:prstGeom prst="rect">
              <a:avLst/>
            </a:prstGeom>
            <a:noFill/>
            <a:ln w="9525">
              <a:noFill/>
            </a:ln>
          </p:spPr>
          <p:txBody>
            <a:bodyPr>
              <a:spAutoFit/>
            </a:bodyPr>
            <a:p>
              <a:pPr eaLnBrk="1" hangingPunct="1">
                <a:lnSpc>
                  <a:spcPct val="125000"/>
                </a:lnSpc>
              </a:pPr>
              <a:r>
                <a:rPr lang="en-US" altLang="zh-CN" sz="2000" dirty="0">
                  <a:solidFill>
                    <a:schemeClr val="tx1"/>
                  </a:solidFill>
                  <a:latin typeface="Times New Roman" panose="02020603050405020304" pitchFamily="18" charset="0"/>
                </a:rPr>
                <a:t> 13 </a:t>
              </a:r>
              <a:endParaRPr lang="en-US" altLang="zh-CN" sz="2000" dirty="0">
                <a:solidFill>
                  <a:schemeClr val="tx1"/>
                </a:solidFill>
                <a:latin typeface="Times New Roman" panose="02020603050405020304" pitchFamily="18" charset="0"/>
              </a:endParaRPr>
            </a:p>
          </p:txBody>
        </p:sp>
        <p:sp>
          <p:nvSpPr>
            <p:cNvPr id="25724" name="Text Box 469"/>
            <p:cNvSpPr txBox="1"/>
            <p:nvPr/>
          </p:nvSpPr>
          <p:spPr>
            <a:xfrm>
              <a:off x="412" y="2342"/>
              <a:ext cx="356" cy="298"/>
            </a:xfrm>
            <a:prstGeom prst="rect">
              <a:avLst/>
            </a:prstGeom>
            <a:noFill/>
            <a:ln w="9525">
              <a:noFill/>
            </a:ln>
          </p:spPr>
          <p:txBody>
            <a:bodyPr wrap="none">
              <a:spAutoFit/>
            </a:bodyPr>
            <a:p>
              <a:pPr eaLnBrk="1" hangingPunct="1">
                <a:lnSpc>
                  <a:spcPct val="125000"/>
                </a:lnSpc>
              </a:pPr>
              <a:r>
                <a:rPr lang="en-US" altLang="zh-CN" sz="2000" dirty="0">
                  <a:solidFill>
                    <a:schemeClr val="tx1"/>
                  </a:solidFill>
                  <a:latin typeface="Times New Roman" panose="02020603050405020304" pitchFamily="18" charset="0"/>
                </a:rPr>
                <a:t> 38 </a:t>
              </a:r>
              <a:endParaRPr lang="en-US" altLang="zh-CN" sz="2000" dirty="0">
                <a:solidFill>
                  <a:schemeClr val="tx1"/>
                </a:solidFill>
                <a:latin typeface="Times New Roman" panose="02020603050405020304" pitchFamily="18" charset="0"/>
              </a:endParaRPr>
            </a:p>
          </p:txBody>
        </p:sp>
        <p:sp>
          <p:nvSpPr>
            <p:cNvPr id="25725" name="Text Box 470"/>
            <p:cNvSpPr txBox="1"/>
            <p:nvPr/>
          </p:nvSpPr>
          <p:spPr>
            <a:xfrm>
              <a:off x="48" y="2352"/>
              <a:ext cx="356" cy="298"/>
            </a:xfrm>
            <a:prstGeom prst="rect">
              <a:avLst/>
            </a:prstGeom>
            <a:noFill/>
            <a:ln w="9525">
              <a:noFill/>
            </a:ln>
          </p:spPr>
          <p:txBody>
            <a:bodyPr wrap="none">
              <a:spAutoFit/>
            </a:bodyPr>
            <a:p>
              <a:pPr eaLnBrk="1" hangingPunct="1">
                <a:lnSpc>
                  <a:spcPct val="125000"/>
                </a:lnSpc>
              </a:pPr>
              <a:r>
                <a:rPr lang="en-US" altLang="zh-CN" sz="2000" dirty="0">
                  <a:solidFill>
                    <a:schemeClr val="tx1"/>
                  </a:solidFill>
                  <a:latin typeface="Times New Roman" panose="02020603050405020304" pitchFamily="18" charset="0"/>
                </a:rPr>
                <a:t> 49 </a:t>
              </a:r>
              <a:endParaRPr lang="en-US" altLang="zh-CN" sz="2000" dirty="0">
                <a:solidFill>
                  <a:schemeClr val="tx1"/>
                </a:solidFill>
                <a:latin typeface="Times New Roman" panose="02020603050405020304" pitchFamily="18" charset="0"/>
              </a:endParaRPr>
            </a:p>
          </p:txBody>
        </p:sp>
        <p:sp>
          <p:nvSpPr>
            <p:cNvPr id="25726" name="Text Box 471"/>
            <p:cNvSpPr txBox="1"/>
            <p:nvPr/>
          </p:nvSpPr>
          <p:spPr>
            <a:xfrm>
              <a:off x="748" y="2352"/>
              <a:ext cx="356" cy="298"/>
            </a:xfrm>
            <a:prstGeom prst="rect">
              <a:avLst/>
            </a:prstGeom>
            <a:noFill/>
            <a:ln w="9525">
              <a:noFill/>
            </a:ln>
          </p:spPr>
          <p:txBody>
            <a:bodyPr wrap="none">
              <a:spAutoFit/>
            </a:bodyPr>
            <a:p>
              <a:pPr eaLnBrk="1" hangingPunct="1">
                <a:lnSpc>
                  <a:spcPct val="125000"/>
                </a:lnSpc>
              </a:pPr>
              <a:r>
                <a:rPr lang="en-US" altLang="zh-CN" sz="2000" dirty="0">
                  <a:solidFill>
                    <a:schemeClr val="tx1"/>
                  </a:solidFill>
                  <a:latin typeface="Times New Roman" panose="02020603050405020304" pitchFamily="18" charset="0"/>
                </a:rPr>
                <a:t> 65 </a:t>
              </a:r>
              <a:endParaRPr lang="en-US" altLang="zh-CN" sz="2000" dirty="0">
                <a:solidFill>
                  <a:schemeClr val="tx1"/>
                </a:solidFill>
                <a:latin typeface="Times New Roman" panose="02020603050405020304" pitchFamily="18" charset="0"/>
              </a:endParaRPr>
            </a:p>
          </p:txBody>
        </p:sp>
        <p:sp>
          <p:nvSpPr>
            <p:cNvPr id="25727" name="Text Box 472"/>
            <p:cNvSpPr txBox="1"/>
            <p:nvPr/>
          </p:nvSpPr>
          <p:spPr>
            <a:xfrm>
              <a:off x="1132" y="2352"/>
              <a:ext cx="356" cy="298"/>
            </a:xfrm>
            <a:prstGeom prst="rect">
              <a:avLst/>
            </a:prstGeom>
            <a:noFill/>
            <a:ln w="9525">
              <a:noFill/>
            </a:ln>
          </p:spPr>
          <p:txBody>
            <a:bodyPr wrap="none">
              <a:spAutoFit/>
            </a:bodyPr>
            <a:p>
              <a:pPr eaLnBrk="1" hangingPunct="1">
                <a:lnSpc>
                  <a:spcPct val="125000"/>
                </a:lnSpc>
              </a:pPr>
              <a:r>
                <a:rPr lang="en-US" altLang="zh-CN" sz="2000" dirty="0">
                  <a:solidFill>
                    <a:schemeClr val="tx1"/>
                  </a:solidFill>
                  <a:latin typeface="Times New Roman" panose="02020603050405020304" pitchFamily="18" charset="0"/>
                </a:rPr>
                <a:t> 97 </a:t>
              </a:r>
              <a:endParaRPr lang="en-US" altLang="zh-CN" sz="2000" dirty="0">
                <a:solidFill>
                  <a:schemeClr val="tx1"/>
                </a:solidFill>
                <a:latin typeface="Times New Roman" panose="02020603050405020304" pitchFamily="18" charset="0"/>
              </a:endParaRPr>
            </a:p>
          </p:txBody>
        </p:sp>
        <p:sp>
          <p:nvSpPr>
            <p:cNvPr id="25728" name="Text Box 473"/>
            <p:cNvSpPr txBox="1"/>
            <p:nvPr/>
          </p:nvSpPr>
          <p:spPr>
            <a:xfrm>
              <a:off x="1536" y="2352"/>
              <a:ext cx="356" cy="298"/>
            </a:xfrm>
            <a:prstGeom prst="rect">
              <a:avLst/>
            </a:prstGeom>
            <a:noFill/>
            <a:ln w="9525">
              <a:noFill/>
            </a:ln>
          </p:spPr>
          <p:txBody>
            <a:bodyPr wrap="none">
              <a:spAutoFit/>
            </a:bodyPr>
            <a:p>
              <a:pPr eaLnBrk="1" hangingPunct="1">
                <a:lnSpc>
                  <a:spcPct val="125000"/>
                </a:lnSpc>
              </a:pPr>
              <a:r>
                <a:rPr lang="en-US" altLang="zh-CN" sz="2000" dirty="0">
                  <a:solidFill>
                    <a:schemeClr val="tx1"/>
                  </a:solidFill>
                  <a:latin typeface="Times New Roman" panose="02020603050405020304" pitchFamily="18" charset="0"/>
                </a:rPr>
                <a:t> 76 </a:t>
              </a:r>
              <a:endParaRPr lang="en-US" altLang="zh-CN" sz="2000" dirty="0">
                <a:solidFill>
                  <a:schemeClr val="tx1"/>
                </a:solidFill>
                <a:latin typeface="Times New Roman" panose="02020603050405020304" pitchFamily="18" charset="0"/>
              </a:endParaRPr>
            </a:p>
          </p:txBody>
        </p:sp>
        <p:sp>
          <p:nvSpPr>
            <p:cNvPr id="25729" name="Text Box 474"/>
            <p:cNvSpPr txBox="1"/>
            <p:nvPr/>
          </p:nvSpPr>
          <p:spPr>
            <a:xfrm>
              <a:off x="2256" y="2352"/>
              <a:ext cx="356" cy="298"/>
            </a:xfrm>
            <a:prstGeom prst="rect">
              <a:avLst/>
            </a:prstGeom>
            <a:noFill/>
            <a:ln w="9525">
              <a:noFill/>
            </a:ln>
          </p:spPr>
          <p:txBody>
            <a:bodyPr>
              <a:spAutoFit/>
            </a:bodyPr>
            <a:p>
              <a:pPr eaLnBrk="1" hangingPunct="1">
                <a:lnSpc>
                  <a:spcPct val="125000"/>
                </a:lnSpc>
              </a:pPr>
              <a:r>
                <a:rPr lang="en-US" altLang="zh-CN" sz="2000" dirty="0">
                  <a:solidFill>
                    <a:schemeClr val="tx1"/>
                  </a:solidFill>
                  <a:latin typeface="Times New Roman" panose="02020603050405020304" pitchFamily="18" charset="0"/>
                </a:rPr>
                <a:t> 27 </a:t>
              </a:r>
              <a:endParaRPr lang="en-US" altLang="zh-CN" sz="2000" dirty="0">
                <a:solidFill>
                  <a:schemeClr val="tx1"/>
                </a:solidFill>
                <a:latin typeface="Times New Roman" panose="02020603050405020304" pitchFamily="18" charset="0"/>
              </a:endParaRPr>
            </a:p>
          </p:txBody>
        </p:sp>
        <p:sp>
          <p:nvSpPr>
            <p:cNvPr id="25730" name="Text Box 475"/>
            <p:cNvSpPr txBox="1"/>
            <p:nvPr/>
          </p:nvSpPr>
          <p:spPr>
            <a:xfrm>
              <a:off x="2620" y="2352"/>
              <a:ext cx="356" cy="298"/>
            </a:xfrm>
            <a:prstGeom prst="rect">
              <a:avLst/>
            </a:prstGeom>
            <a:noFill/>
            <a:ln w="9525">
              <a:noFill/>
            </a:ln>
          </p:spPr>
          <p:txBody>
            <a:bodyPr>
              <a:spAutoFit/>
            </a:bodyPr>
            <a:p>
              <a:pPr eaLnBrk="1" hangingPunct="1">
                <a:lnSpc>
                  <a:spcPct val="125000"/>
                </a:lnSpc>
              </a:pPr>
              <a:r>
                <a:rPr lang="en-US" altLang="zh-CN" sz="2000" dirty="0">
                  <a:latin typeface="Times New Roman" panose="02020603050405020304" pitchFamily="18" charset="0"/>
                </a:rPr>
                <a:t> 49 </a:t>
              </a:r>
              <a:endParaRPr lang="en-US" altLang="zh-CN" sz="2000" dirty="0">
                <a:latin typeface="Times New Roman" panose="02020603050405020304" pitchFamily="18" charset="0"/>
              </a:endParaRPr>
            </a:p>
          </p:txBody>
        </p:sp>
      </p:grpSp>
      <p:sp>
        <p:nvSpPr>
          <p:cNvPr id="19932" name="Text Box 476"/>
          <p:cNvSpPr txBox="1"/>
          <p:nvPr/>
        </p:nvSpPr>
        <p:spPr>
          <a:xfrm>
            <a:off x="822325" y="3962400"/>
            <a:ext cx="565150" cy="549275"/>
          </a:xfrm>
          <a:prstGeom prst="rect">
            <a:avLst/>
          </a:prstGeom>
          <a:noFill/>
          <a:ln w="9525">
            <a:noFill/>
          </a:ln>
        </p:spPr>
        <p:txBody>
          <a:bodyPr wrap="none">
            <a:spAutoFit/>
          </a:bodyPr>
          <a:p>
            <a:pPr eaLnBrk="1" hangingPunct="1">
              <a:lnSpc>
                <a:spcPct val="125000"/>
              </a:lnSpc>
            </a:pPr>
            <a:r>
              <a:rPr lang="en-US" altLang="zh-CN" dirty="0">
                <a:solidFill>
                  <a:schemeClr val="tx1"/>
                </a:solidFill>
                <a:latin typeface="Times New Roman" panose="02020603050405020304" pitchFamily="18" charset="0"/>
              </a:rPr>
              <a:t>13 </a:t>
            </a:r>
            <a:endParaRPr lang="en-US" altLang="zh-CN" dirty="0">
              <a:solidFill>
                <a:schemeClr val="tx1"/>
              </a:solidFill>
              <a:latin typeface="Times New Roman" panose="02020603050405020304" pitchFamily="18" charset="0"/>
            </a:endParaRPr>
          </a:p>
        </p:txBody>
      </p:sp>
      <p:grpSp>
        <p:nvGrpSpPr>
          <p:cNvPr id="10" name="Group 477"/>
          <p:cNvGrpSpPr/>
          <p:nvPr/>
        </p:nvGrpSpPr>
        <p:grpSpPr>
          <a:xfrm>
            <a:off x="3581400" y="3489325"/>
            <a:ext cx="565150" cy="473075"/>
            <a:chOff x="3120" y="2726"/>
            <a:chExt cx="356" cy="298"/>
          </a:xfrm>
        </p:grpSpPr>
        <p:sp>
          <p:nvSpPr>
            <p:cNvPr id="25713" name="Oval 478"/>
            <p:cNvSpPr/>
            <p:nvPr/>
          </p:nvSpPr>
          <p:spPr>
            <a:xfrm>
              <a:off x="3168" y="2784"/>
              <a:ext cx="240" cy="240"/>
            </a:xfrm>
            <a:prstGeom prst="ellipse">
              <a:avLst/>
            </a:prstGeom>
            <a:gradFill rotWithShape="0">
              <a:gsLst>
                <a:gs pos="0">
                  <a:srgbClr val="FFFFCC"/>
                </a:gs>
                <a:gs pos="100000">
                  <a:srgbClr val="FF3300"/>
                </a:gs>
              </a:gsLst>
              <a:path path="shape">
                <a:fillToRect l="50000" t="50000" r="50000" b="50000"/>
              </a:path>
              <a:tileRect/>
            </a:gradFill>
            <a:ln w="9525">
              <a:noFill/>
            </a:ln>
          </p:spPr>
          <p:txBody>
            <a:bodyPr wrap="none" anchor="ctr" anchorCtr="0">
              <a:spAutoFit/>
            </a:bodyPr>
            <a:p>
              <a:pPr eaLnBrk="1" hangingPunct="1">
                <a:lnSpc>
                  <a:spcPct val="125000"/>
                </a:lnSpc>
              </a:pPr>
              <a:endParaRPr lang="zh-CN" altLang="en-US" dirty="0">
                <a:latin typeface="Times New Roman" panose="02020603050405020304" pitchFamily="18" charset="0"/>
              </a:endParaRPr>
            </a:p>
          </p:txBody>
        </p:sp>
        <p:sp>
          <p:nvSpPr>
            <p:cNvPr id="25714" name="Text Box 479"/>
            <p:cNvSpPr txBox="1"/>
            <p:nvPr/>
          </p:nvSpPr>
          <p:spPr>
            <a:xfrm>
              <a:off x="3120" y="2726"/>
              <a:ext cx="356" cy="298"/>
            </a:xfrm>
            <a:prstGeom prst="rect">
              <a:avLst/>
            </a:prstGeom>
            <a:noFill/>
            <a:ln w="9525">
              <a:noFill/>
            </a:ln>
          </p:spPr>
          <p:txBody>
            <a:bodyPr>
              <a:spAutoFit/>
            </a:bodyPr>
            <a:p>
              <a:pPr eaLnBrk="1" hangingPunct="1">
                <a:lnSpc>
                  <a:spcPct val="125000"/>
                </a:lnSpc>
              </a:pPr>
              <a:r>
                <a:rPr lang="en-US" altLang="zh-CN" sz="2000" dirty="0">
                  <a:solidFill>
                    <a:schemeClr val="tx1"/>
                  </a:solidFill>
                  <a:latin typeface="Times New Roman" panose="02020603050405020304" pitchFamily="18" charset="0"/>
                </a:rPr>
                <a:t> </a:t>
              </a:r>
              <a:r>
                <a:rPr lang="en-US" altLang="zh-CN" sz="2000" dirty="0">
                  <a:solidFill>
                    <a:schemeClr val="tx1"/>
                  </a:solidFill>
                  <a:latin typeface="Times New Roman" panose="02020603050405020304" pitchFamily="18" charset="0"/>
                  <a:sym typeface="Symbol" panose="05050102010706020507" pitchFamily="18" charset="2"/>
                </a:rPr>
                <a:t></a:t>
              </a:r>
              <a:r>
                <a:rPr lang="en-US" altLang="zh-CN" sz="2000" dirty="0">
                  <a:solidFill>
                    <a:schemeClr val="tx1"/>
                  </a:solidFill>
                  <a:latin typeface="Times New Roman" panose="02020603050405020304" pitchFamily="18" charset="0"/>
                </a:rPr>
                <a:t> </a:t>
              </a:r>
              <a:endParaRPr lang="en-US" altLang="zh-CN" sz="2000" dirty="0">
                <a:solidFill>
                  <a:schemeClr val="tx1"/>
                </a:solidFill>
                <a:latin typeface="Times New Roman" panose="02020603050405020304" pitchFamily="18" charset="0"/>
              </a:endParaRPr>
            </a:p>
          </p:txBody>
        </p:sp>
      </p:grpSp>
      <p:grpSp>
        <p:nvGrpSpPr>
          <p:cNvPr id="11" name="Group 480"/>
          <p:cNvGrpSpPr/>
          <p:nvPr/>
        </p:nvGrpSpPr>
        <p:grpSpPr>
          <a:xfrm>
            <a:off x="3276600" y="2963863"/>
            <a:ext cx="565150" cy="473075"/>
            <a:chOff x="3120" y="2731"/>
            <a:chExt cx="356" cy="298"/>
          </a:xfrm>
        </p:grpSpPr>
        <p:sp>
          <p:nvSpPr>
            <p:cNvPr id="25711" name="Oval 481"/>
            <p:cNvSpPr/>
            <p:nvPr/>
          </p:nvSpPr>
          <p:spPr>
            <a:xfrm>
              <a:off x="3168" y="2784"/>
              <a:ext cx="240" cy="240"/>
            </a:xfrm>
            <a:prstGeom prst="ellipse">
              <a:avLst/>
            </a:prstGeom>
            <a:gradFill rotWithShape="0">
              <a:gsLst>
                <a:gs pos="0">
                  <a:srgbClr val="FFFFCC"/>
                </a:gs>
                <a:gs pos="100000">
                  <a:srgbClr val="FF3300"/>
                </a:gs>
              </a:gsLst>
              <a:path path="shape">
                <a:fillToRect l="50000" t="50000" r="50000" b="50000"/>
              </a:path>
              <a:tileRect/>
            </a:gradFill>
            <a:ln w="9525">
              <a:noFill/>
            </a:ln>
          </p:spPr>
          <p:txBody>
            <a:bodyPr wrap="none" anchor="ctr" anchorCtr="0">
              <a:spAutoFit/>
            </a:bodyPr>
            <a:p>
              <a:pPr eaLnBrk="1" hangingPunct="1">
                <a:lnSpc>
                  <a:spcPct val="125000"/>
                </a:lnSpc>
              </a:pPr>
              <a:endParaRPr lang="zh-CN" altLang="en-US" dirty="0">
                <a:latin typeface="Times New Roman" panose="02020603050405020304" pitchFamily="18" charset="0"/>
              </a:endParaRPr>
            </a:p>
          </p:txBody>
        </p:sp>
        <p:sp>
          <p:nvSpPr>
            <p:cNvPr id="25712" name="Text Box 482"/>
            <p:cNvSpPr txBox="1"/>
            <p:nvPr/>
          </p:nvSpPr>
          <p:spPr>
            <a:xfrm>
              <a:off x="3120" y="2731"/>
              <a:ext cx="356" cy="298"/>
            </a:xfrm>
            <a:prstGeom prst="rect">
              <a:avLst/>
            </a:prstGeom>
            <a:noFill/>
            <a:ln w="9525">
              <a:noFill/>
            </a:ln>
          </p:spPr>
          <p:txBody>
            <a:bodyPr>
              <a:spAutoFit/>
            </a:bodyPr>
            <a:p>
              <a:pPr eaLnBrk="1" hangingPunct="1">
                <a:lnSpc>
                  <a:spcPct val="125000"/>
                </a:lnSpc>
              </a:pPr>
              <a:r>
                <a:rPr lang="en-US" altLang="zh-CN" sz="2000" dirty="0">
                  <a:solidFill>
                    <a:schemeClr val="tx1"/>
                  </a:solidFill>
                  <a:latin typeface="Times New Roman" panose="02020603050405020304" pitchFamily="18" charset="0"/>
                </a:rPr>
                <a:t> </a:t>
              </a:r>
              <a:r>
                <a:rPr lang="en-US" altLang="zh-CN" sz="2000" dirty="0">
                  <a:solidFill>
                    <a:schemeClr val="tx1"/>
                  </a:solidFill>
                  <a:latin typeface="Times New Roman" panose="02020603050405020304" pitchFamily="18" charset="0"/>
                  <a:sym typeface="Symbol" panose="05050102010706020507" pitchFamily="18" charset="2"/>
                </a:rPr>
                <a:t>76</a:t>
              </a:r>
              <a:r>
                <a:rPr lang="en-US" altLang="zh-CN" sz="2000" dirty="0">
                  <a:solidFill>
                    <a:schemeClr val="tx1"/>
                  </a:solidFill>
                  <a:latin typeface="Times New Roman" panose="02020603050405020304" pitchFamily="18" charset="0"/>
                </a:rPr>
                <a:t> </a:t>
              </a:r>
              <a:endParaRPr lang="en-US" altLang="zh-CN" sz="2000" dirty="0">
                <a:solidFill>
                  <a:schemeClr val="tx1"/>
                </a:solidFill>
                <a:latin typeface="Times New Roman" panose="02020603050405020304" pitchFamily="18" charset="0"/>
              </a:endParaRPr>
            </a:p>
          </p:txBody>
        </p:sp>
      </p:grpSp>
      <p:grpSp>
        <p:nvGrpSpPr>
          <p:cNvPr id="12" name="Group 483"/>
          <p:cNvGrpSpPr/>
          <p:nvPr/>
        </p:nvGrpSpPr>
        <p:grpSpPr>
          <a:xfrm>
            <a:off x="3886200" y="2438400"/>
            <a:ext cx="565150" cy="473075"/>
            <a:chOff x="3120" y="2731"/>
            <a:chExt cx="356" cy="298"/>
          </a:xfrm>
        </p:grpSpPr>
        <p:sp>
          <p:nvSpPr>
            <p:cNvPr id="25709" name="Oval 484"/>
            <p:cNvSpPr/>
            <p:nvPr/>
          </p:nvSpPr>
          <p:spPr>
            <a:xfrm>
              <a:off x="3168" y="2784"/>
              <a:ext cx="240" cy="240"/>
            </a:xfrm>
            <a:prstGeom prst="ellipse">
              <a:avLst/>
            </a:prstGeom>
            <a:gradFill rotWithShape="0">
              <a:gsLst>
                <a:gs pos="0">
                  <a:srgbClr val="FFFFCC"/>
                </a:gs>
                <a:gs pos="100000">
                  <a:srgbClr val="FF3300"/>
                </a:gs>
              </a:gsLst>
              <a:path path="shape">
                <a:fillToRect l="50000" t="50000" r="50000" b="50000"/>
              </a:path>
              <a:tileRect/>
            </a:gradFill>
            <a:ln w="9525">
              <a:noFill/>
            </a:ln>
          </p:spPr>
          <p:txBody>
            <a:bodyPr wrap="none" anchor="ctr" anchorCtr="0">
              <a:spAutoFit/>
            </a:bodyPr>
            <a:p>
              <a:pPr eaLnBrk="1" hangingPunct="1">
                <a:lnSpc>
                  <a:spcPct val="125000"/>
                </a:lnSpc>
              </a:pPr>
              <a:endParaRPr lang="zh-CN" altLang="en-US" dirty="0">
                <a:latin typeface="Times New Roman" panose="02020603050405020304" pitchFamily="18" charset="0"/>
              </a:endParaRPr>
            </a:p>
          </p:txBody>
        </p:sp>
        <p:sp>
          <p:nvSpPr>
            <p:cNvPr id="25710" name="Text Box 485"/>
            <p:cNvSpPr txBox="1"/>
            <p:nvPr/>
          </p:nvSpPr>
          <p:spPr>
            <a:xfrm>
              <a:off x="3120" y="2731"/>
              <a:ext cx="356" cy="298"/>
            </a:xfrm>
            <a:prstGeom prst="rect">
              <a:avLst/>
            </a:prstGeom>
            <a:noFill/>
            <a:ln w="9525">
              <a:noFill/>
            </a:ln>
          </p:spPr>
          <p:txBody>
            <a:bodyPr>
              <a:spAutoFit/>
            </a:bodyPr>
            <a:p>
              <a:pPr eaLnBrk="1" hangingPunct="1">
                <a:lnSpc>
                  <a:spcPct val="125000"/>
                </a:lnSpc>
              </a:pPr>
              <a:r>
                <a:rPr lang="en-US" altLang="zh-CN" sz="2000" dirty="0">
                  <a:solidFill>
                    <a:schemeClr val="tx1"/>
                  </a:solidFill>
                  <a:latin typeface="Times New Roman" panose="02020603050405020304" pitchFamily="18" charset="0"/>
                </a:rPr>
                <a:t> 2</a:t>
              </a:r>
              <a:r>
                <a:rPr lang="en-US" altLang="zh-CN" sz="2000" dirty="0">
                  <a:solidFill>
                    <a:schemeClr val="tx1"/>
                  </a:solidFill>
                  <a:latin typeface="Times New Roman" panose="02020603050405020304" pitchFamily="18" charset="0"/>
                  <a:sym typeface="Symbol" panose="05050102010706020507" pitchFamily="18" charset="2"/>
                </a:rPr>
                <a:t>7</a:t>
              </a:r>
              <a:r>
                <a:rPr lang="en-US" altLang="zh-CN" sz="2000" dirty="0">
                  <a:solidFill>
                    <a:schemeClr val="tx1"/>
                  </a:solidFill>
                  <a:latin typeface="Times New Roman" panose="02020603050405020304" pitchFamily="18" charset="0"/>
                </a:rPr>
                <a:t> </a:t>
              </a:r>
              <a:endParaRPr lang="en-US" altLang="zh-CN" sz="2000" dirty="0">
                <a:solidFill>
                  <a:schemeClr val="tx1"/>
                </a:solidFill>
                <a:latin typeface="Times New Roman" panose="02020603050405020304" pitchFamily="18" charset="0"/>
              </a:endParaRPr>
            </a:p>
          </p:txBody>
        </p:sp>
      </p:grpSp>
      <p:grpSp>
        <p:nvGrpSpPr>
          <p:cNvPr id="13" name="Group 486"/>
          <p:cNvGrpSpPr/>
          <p:nvPr/>
        </p:nvGrpSpPr>
        <p:grpSpPr>
          <a:xfrm>
            <a:off x="2711450" y="2057400"/>
            <a:ext cx="565150" cy="473075"/>
            <a:chOff x="4300" y="1430"/>
            <a:chExt cx="356" cy="298"/>
          </a:xfrm>
        </p:grpSpPr>
        <p:sp>
          <p:nvSpPr>
            <p:cNvPr id="25707" name="Oval 487"/>
            <p:cNvSpPr/>
            <p:nvPr/>
          </p:nvSpPr>
          <p:spPr>
            <a:xfrm>
              <a:off x="4348" y="1483"/>
              <a:ext cx="240" cy="240"/>
            </a:xfrm>
            <a:prstGeom prst="ellipse">
              <a:avLst/>
            </a:prstGeom>
            <a:gradFill rotWithShape="0">
              <a:gsLst>
                <a:gs pos="0">
                  <a:schemeClr val="bg1"/>
                </a:gs>
                <a:gs pos="100000">
                  <a:srgbClr val="FF66FF"/>
                </a:gs>
              </a:gsLst>
              <a:path path="shape">
                <a:fillToRect l="50000" t="50000" r="50000" b="50000"/>
              </a:path>
              <a:tileRect/>
            </a:gradFill>
            <a:ln w="9525">
              <a:noFill/>
            </a:ln>
          </p:spPr>
          <p:txBody>
            <a:bodyPr wrap="none" anchor="ctr" anchorCtr="0">
              <a:spAutoFit/>
            </a:bodyPr>
            <a:p>
              <a:pPr eaLnBrk="1" hangingPunct="1">
                <a:lnSpc>
                  <a:spcPct val="125000"/>
                </a:lnSpc>
              </a:pPr>
              <a:endParaRPr lang="zh-CN" altLang="en-US" dirty="0">
                <a:latin typeface="Times New Roman" panose="02020603050405020304" pitchFamily="18" charset="0"/>
              </a:endParaRPr>
            </a:p>
          </p:txBody>
        </p:sp>
        <p:sp>
          <p:nvSpPr>
            <p:cNvPr id="25708" name="Text Box 488"/>
            <p:cNvSpPr txBox="1"/>
            <p:nvPr/>
          </p:nvSpPr>
          <p:spPr>
            <a:xfrm>
              <a:off x="4300" y="1430"/>
              <a:ext cx="356" cy="298"/>
            </a:xfrm>
            <a:prstGeom prst="rect">
              <a:avLst/>
            </a:prstGeom>
            <a:noFill/>
            <a:ln w="9525">
              <a:noFill/>
            </a:ln>
          </p:spPr>
          <p:txBody>
            <a:bodyPr>
              <a:spAutoFit/>
            </a:bodyPr>
            <a:p>
              <a:pPr eaLnBrk="1" hangingPunct="1">
                <a:lnSpc>
                  <a:spcPct val="125000"/>
                </a:lnSpc>
              </a:pPr>
              <a:r>
                <a:rPr lang="en-US" altLang="zh-CN" sz="2000" dirty="0">
                  <a:solidFill>
                    <a:schemeClr val="tx1"/>
                  </a:solidFill>
                  <a:latin typeface="Times New Roman" panose="02020603050405020304" pitchFamily="18" charset="0"/>
                </a:rPr>
                <a:t> 2</a:t>
              </a:r>
              <a:r>
                <a:rPr lang="en-US" altLang="zh-CN" sz="2000" dirty="0">
                  <a:solidFill>
                    <a:schemeClr val="tx1"/>
                  </a:solidFill>
                  <a:latin typeface="Times New Roman" panose="02020603050405020304" pitchFamily="18" charset="0"/>
                  <a:sym typeface="Symbol" panose="05050102010706020507" pitchFamily="18" charset="2"/>
                </a:rPr>
                <a:t>7</a:t>
              </a:r>
              <a:r>
                <a:rPr lang="en-US" altLang="zh-CN" sz="2000" dirty="0">
                  <a:solidFill>
                    <a:schemeClr val="tx1"/>
                  </a:solidFill>
                  <a:latin typeface="Times New Roman" panose="02020603050405020304" pitchFamily="18" charset="0"/>
                </a:rPr>
                <a:t> </a:t>
              </a:r>
              <a:endParaRPr lang="en-US" altLang="zh-CN" sz="2000" dirty="0">
                <a:solidFill>
                  <a:schemeClr val="tx1"/>
                </a:solidFill>
                <a:latin typeface="Times New Roman" panose="02020603050405020304" pitchFamily="18" charset="0"/>
              </a:endParaRPr>
            </a:p>
          </p:txBody>
        </p:sp>
      </p:grpSp>
      <p:sp>
        <p:nvSpPr>
          <p:cNvPr id="19945" name="Text Box 489"/>
          <p:cNvSpPr txBox="1"/>
          <p:nvPr/>
        </p:nvSpPr>
        <p:spPr>
          <a:xfrm>
            <a:off x="1339850" y="3962400"/>
            <a:ext cx="565150" cy="549275"/>
          </a:xfrm>
          <a:prstGeom prst="rect">
            <a:avLst/>
          </a:prstGeom>
          <a:noFill/>
          <a:ln w="9525">
            <a:noFill/>
          </a:ln>
        </p:spPr>
        <p:txBody>
          <a:bodyPr wrap="none">
            <a:spAutoFit/>
          </a:bodyPr>
          <a:p>
            <a:pPr eaLnBrk="1" hangingPunct="1">
              <a:lnSpc>
                <a:spcPct val="125000"/>
              </a:lnSpc>
            </a:pPr>
            <a:r>
              <a:rPr lang="en-US" altLang="zh-CN" dirty="0">
                <a:solidFill>
                  <a:schemeClr val="tx1"/>
                </a:solidFill>
                <a:latin typeface="Times New Roman" panose="02020603050405020304" pitchFamily="18" charset="0"/>
              </a:rPr>
              <a:t>27 </a:t>
            </a:r>
            <a:endParaRPr lang="en-US" altLang="zh-CN" dirty="0">
              <a:solidFill>
                <a:schemeClr val="tx1"/>
              </a:solidFill>
              <a:latin typeface="Times New Roman" panose="02020603050405020304" pitchFamily="18" charset="0"/>
            </a:endParaRPr>
          </a:p>
        </p:txBody>
      </p:sp>
      <p:grpSp>
        <p:nvGrpSpPr>
          <p:cNvPr id="14" name="Group 490"/>
          <p:cNvGrpSpPr/>
          <p:nvPr/>
        </p:nvGrpSpPr>
        <p:grpSpPr>
          <a:xfrm>
            <a:off x="4114800" y="3505200"/>
            <a:ext cx="565150" cy="473075"/>
            <a:chOff x="3120" y="2726"/>
            <a:chExt cx="356" cy="298"/>
          </a:xfrm>
        </p:grpSpPr>
        <p:sp>
          <p:nvSpPr>
            <p:cNvPr id="25705" name="Oval 491"/>
            <p:cNvSpPr/>
            <p:nvPr/>
          </p:nvSpPr>
          <p:spPr>
            <a:xfrm>
              <a:off x="3168" y="2784"/>
              <a:ext cx="240" cy="240"/>
            </a:xfrm>
            <a:prstGeom prst="ellipse">
              <a:avLst/>
            </a:prstGeom>
            <a:gradFill rotWithShape="0">
              <a:gsLst>
                <a:gs pos="0">
                  <a:srgbClr val="FFFFCC"/>
                </a:gs>
                <a:gs pos="100000">
                  <a:srgbClr val="FF3300"/>
                </a:gs>
              </a:gsLst>
              <a:path path="shape">
                <a:fillToRect l="50000" t="50000" r="50000" b="50000"/>
              </a:path>
              <a:tileRect/>
            </a:gradFill>
            <a:ln w="9525">
              <a:noFill/>
            </a:ln>
          </p:spPr>
          <p:txBody>
            <a:bodyPr wrap="none" anchor="ctr" anchorCtr="0">
              <a:spAutoFit/>
            </a:bodyPr>
            <a:p>
              <a:pPr eaLnBrk="1" hangingPunct="1">
                <a:lnSpc>
                  <a:spcPct val="125000"/>
                </a:lnSpc>
              </a:pPr>
              <a:endParaRPr lang="zh-CN" altLang="en-US" dirty="0">
                <a:latin typeface="Times New Roman" panose="02020603050405020304" pitchFamily="18" charset="0"/>
              </a:endParaRPr>
            </a:p>
          </p:txBody>
        </p:sp>
        <p:sp>
          <p:nvSpPr>
            <p:cNvPr id="25706" name="Text Box 492"/>
            <p:cNvSpPr txBox="1"/>
            <p:nvPr/>
          </p:nvSpPr>
          <p:spPr>
            <a:xfrm>
              <a:off x="3120" y="2726"/>
              <a:ext cx="356" cy="298"/>
            </a:xfrm>
            <a:prstGeom prst="rect">
              <a:avLst/>
            </a:prstGeom>
            <a:noFill/>
            <a:ln w="9525">
              <a:noFill/>
            </a:ln>
          </p:spPr>
          <p:txBody>
            <a:bodyPr>
              <a:spAutoFit/>
            </a:bodyPr>
            <a:p>
              <a:pPr eaLnBrk="1" hangingPunct="1">
                <a:lnSpc>
                  <a:spcPct val="125000"/>
                </a:lnSpc>
              </a:pPr>
              <a:r>
                <a:rPr lang="en-US" altLang="zh-CN" sz="2000" dirty="0">
                  <a:solidFill>
                    <a:schemeClr val="tx1"/>
                  </a:solidFill>
                  <a:latin typeface="Times New Roman" panose="02020603050405020304" pitchFamily="18" charset="0"/>
                </a:rPr>
                <a:t> </a:t>
              </a:r>
              <a:r>
                <a:rPr lang="en-US" altLang="zh-CN" sz="2000" dirty="0">
                  <a:solidFill>
                    <a:schemeClr val="tx1"/>
                  </a:solidFill>
                  <a:latin typeface="Times New Roman" panose="02020603050405020304" pitchFamily="18" charset="0"/>
                  <a:sym typeface="Symbol" panose="05050102010706020507" pitchFamily="18" charset="2"/>
                </a:rPr>
                <a:t></a:t>
              </a:r>
              <a:r>
                <a:rPr lang="en-US" altLang="zh-CN" sz="2000" dirty="0">
                  <a:solidFill>
                    <a:schemeClr val="tx1"/>
                  </a:solidFill>
                  <a:latin typeface="Times New Roman" panose="02020603050405020304" pitchFamily="18" charset="0"/>
                </a:rPr>
                <a:t> </a:t>
              </a:r>
              <a:endParaRPr lang="en-US" altLang="zh-CN" sz="2000" dirty="0">
                <a:solidFill>
                  <a:schemeClr val="tx1"/>
                </a:solidFill>
                <a:latin typeface="Times New Roman" panose="02020603050405020304" pitchFamily="18" charset="0"/>
              </a:endParaRPr>
            </a:p>
          </p:txBody>
        </p:sp>
      </p:grpSp>
      <p:grpSp>
        <p:nvGrpSpPr>
          <p:cNvPr id="15" name="Group 493"/>
          <p:cNvGrpSpPr/>
          <p:nvPr/>
        </p:nvGrpSpPr>
        <p:grpSpPr>
          <a:xfrm>
            <a:off x="4419600" y="2971800"/>
            <a:ext cx="565150" cy="473075"/>
            <a:chOff x="3120" y="2731"/>
            <a:chExt cx="356" cy="298"/>
          </a:xfrm>
        </p:grpSpPr>
        <p:sp>
          <p:nvSpPr>
            <p:cNvPr id="25703" name="Oval 494"/>
            <p:cNvSpPr/>
            <p:nvPr/>
          </p:nvSpPr>
          <p:spPr>
            <a:xfrm>
              <a:off x="3168" y="2784"/>
              <a:ext cx="240" cy="240"/>
            </a:xfrm>
            <a:prstGeom prst="ellipse">
              <a:avLst/>
            </a:prstGeom>
            <a:gradFill rotWithShape="0">
              <a:gsLst>
                <a:gs pos="0">
                  <a:srgbClr val="FFFFCC"/>
                </a:gs>
                <a:gs pos="100000">
                  <a:srgbClr val="FF3300"/>
                </a:gs>
              </a:gsLst>
              <a:path path="shape">
                <a:fillToRect l="50000" t="50000" r="50000" b="50000"/>
              </a:path>
              <a:tileRect/>
            </a:gradFill>
            <a:ln w="9525">
              <a:noFill/>
            </a:ln>
          </p:spPr>
          <p:txBody>
            <a:bodyPr wrap="none" anchor="ctr" anchorCtr="0">
              <a:spAutoFit/>
            </a:bodyPr>
            <a:p>
              <a:pPr eaLnBrk="1" hangingPunct="1">
                <a:lnSpc>
                  <a:spcPct val="125000"/>
                </a:lnSpc>
              </a:pPr>
              <a:endParaRPr lang="zh-CN" altLang="en-US" dirty="0">
                <a:latin typeface="Times New Roman" panose="02020603050405020304" pitchFamily="18" charset="0"/>
              </a:endParaRPr>
            </a:p>
          </p:txBody>
        </p:sp>
        <p:sp>
          <p:nvSpPr>
            <p:cNvPr id="25704" name="Text Box 495"/>
            <p:cNvSpPr txBox="1"/>
            <p:nvPr/>
          </p:nvSpPr>
          <p:spPr>
            <a:xfrm>
              <a:off x="3120" y="2731"/>
              <a:ext cx="356" cy="298"/>
            </a:xfrm>
            <a:prstGeom prst="rect">
              <a:avLst/>
            </a:prstGeom>
            <a:noFill/>
            <a:ln w="9525">
              <a:noFill/>
            </a:ln>
          </p:spPr>
          <p:txBody>
            <a:bodyPr>
              <a:spAutoFit/>
            </a:bodyPr>
            <a:p>
              <a:pPr eaLnBrk="1" hangingPunct="1">
                <a:lnSpc>
                  <a:spcPct val="125000"/>
                </a:lnSpc>
              </a:pPr>
              <a:r>
                <a:rPr lang="en-US" altLang="zh-CN" sz="2000" dirty="0">
                  <a:latin typeface="Times New Roman" panose="02020603050405020304" pitchFamily="18" charset="0"/>
                </a:rPr>
                <a:t> 49 </a:t>
              </a:r>
              <a:endParaRPr lang="en-US" altLang="zh-CN" sz="2000" dirty="0">
                <a:latin typeface="Times New Roman" panose="02020603050405020304" pitchFamily="18" charset="0"/>
              </a:endParaRPr>
            </a:p>
          </p:txBody>
        </p:sp>
      </p:grpSp>
      <p:grpSp>
        <p:nvGrpSpPr>
          <p:cNvPr id="16" name="Group 496"/>
          <p:cNvGrpSpPr/>
          <p:nvPr/>
        </p:nvGrpSpPr>
        <p:grpSpPr>
          <a:xfrm>
            <a:off x="3886200" y="2438400"/>
            <a:ext cx="565150" cy="473075"/>
            <a:chOff x="3120" y="2731"/>
            <a:chExt cx="356" cy="298"/>
          </a:xfrm>
        </p:grpSpPr>
        <p:sp>
          <p:nvSpPr>
            <p:cNvPr id="25701" name="Oval 497"/>
            <p:cNvSpPr/>
            <p:nvPr/>
          </p:nvSpPr>
          <p:spPr>
            <a:xfrm>
              <a:off x="3168" y="2784"/>
              <a:ext cx="240" cy="240"/>
            </a:xfrm>
            <a:prstGeom prst="ellipse">
              <a:avLst/>
            </a:prstGeom>
            <a:gradFill rotWithShape="0">
              <a:gsLst>
                <a:gs pos="0">
                  <a:srgbClr val="FFFFCC"/>
                </a:gs>
                <a:gs pos="100000">
                  <a:srgbClr val="FF3300"/>
                </a:gs>
              </a:gsLst>
              <a:path path="shape">
                <a:fillToRect l="50000" t="50000" r="50000" b="50000"/>
              </a:path>
              <a:tileRect/>
            </a:gradFill>
            <a:ln w="9525">
              <a:noFill/>
            </a:ln>
          </p:spPr>
          <p:txBody>
            <a:bodyPr wrap="none" anchor="ctr" anchorCtr="0">
              <a:spAutoFit/>
            </a:bodyPr>
            <a:p>
              <a:pPr eaLnBrk="1" hangingPunct="1">
                <a:lnSpc>
                  <a:spcPct val="125000"/>
                </a:lnSpc>
              </a:pPr>
              <a:endParaRPr lang="zh-CN" altLang="en-US" dirty="0">
                <a:latin typeface="Times New Roman" panose="02020603050405020304" pitchFamily="18" charset="0"/>
              </a:endParaRPr>
            </a:p>
          </p:txBody>
        </p:sp>
        <p:sp>
          <p:nvSpPr>
            <p:cNvPr id="25702" name="Text Box 498"/>
            <p:cNvSpPr txBox="1"/>
            <p:nvPr/>
          </p:nvSpPr>
          <p:spPr>
            <a:xfrm>
              <a:off x="3120" y="2731"/>
              <a:ext cx="356" cy="298"/>
            </a:xfrm>
            <a:prstGeom prst="rect">
              <a:avLst/>
            </a:prstGeom>
            <a:noFill/>
            <a:ln w="9525">
              <a:noFill/>
            </a:ln>
          </p:spPr>
          <p:txBody>
            <a:bodyPr>
              <a:spAutoFit/>
            </a:bodyPr>
            <a:p>
              <a:pPr eaLnBrk="1" hangingPunct="1">
                <a:lnSpc>
                  <a:spcPct val="125000"/>
                </a:lnSpc>
              </a:pPr>
              <a:r>
                <a:rPr lang="en-US" altLang="zh-CN" sz="2000" dirty="0">
                  <a:latin typeface="Times New Roman" panose="02020603050405020304" pitchFamily="18" charset="0"/>
                </a:rPr>
                <a:t> 49 </a:t>
              </a:r>
              <a:endParaRPr lang="en-US" altLang="zh-CN" sz="2000" dirty="0">
                <a:latin typeface="Times New Roman" panose="02020603050405020304" pitchFamily="18" charset="0"/>
              </a:endParaRPr>
            </a:p>
          </p:txBody>
        </p:sp>
      </p:grpSp>
      <p:grpSp>
        <p:nvGrpSpPr>
          <p:cNvPr id="17" name="Group 499"/>
          <p:cNvGrpSpPr/>
          <p:nvPr/>
        </p:nvGrpSpPr>
        <p:grpSpPr>
          <a:xfrm>
            <a:off x="2711450" y="2057400"/>
            <a:ext cx="565150" cy="473075"/>
            <a:chOff x="4300" y="1430"/>
            <a:chExt cx="356" cy="298"/>
          </a:xfrm>
        </p:grpSpPr>
        <p:sp>
          <p:nvSpPr>
            <p:cNvPr id="25699" name="Oval 500"/>
            <p:cNvSpPr/>
            <p:nvPr/>
          </p:nvSpPr>
          <p:spPr>
            <a:xfrm>
              <a:off x="4348" y="1483"/>
              <a:ext cx="240" cy="240"/>
            </a:xfrm>
            <a:prstGeom prst="ellipse">
              <a:avLst/>
            </a:prstGeom>
            <a:gradFill rotWithShape="0">
              <a:gsLst>
                <a:gs pos="0">
                  <a:schemeClr val="bg1"/>
                </a:gs>
                <a:gs pos="100000">
                  <a:srgbClr val="FF66FF"/>
                </a:gs>
              </a:gsLst>
              <a:path path="shape">
                <a:fillToRect l="50000" t="50000" r="50000" b="50000"/>
              </a:path>
              <a:tileRect/>
            </a:gradFill>
            <a:ln w="9525">
              <a:noFill/>
            </a:ln>
          </p:spPr>
          <p:txBody>
            <a:bodyPr wrap="none" anchor="ctr" anchorCtr="0">
              <a:spAutoFit/>
            </a:bodyPr>
            <a:p>
              <a:pPr eaLnBrk="1" hangingPunct="1">
                <a:lnSpc>
                  <a:spcPct val="125000"/>
                </a:lnSpc>
              </a:pPr>
              <a:endParaRPr lang="zh-CN" altLang="en-US" dirty="0">
                <a:latin typeface="Times New Roman" panose="02020603050405020304" pitchFamily="18" charset="0"/>
              </a:endParaRPr>
            </a:p>
          </p:txBody>
        </p:sp>
        <p:sp>
          <p:nvSpPr>
            <p:cNvPr id="25700" name="Text Box 501"/>
            <p:cNvSpPr txBox="1"/>
            <p:nvPr/>
          </p:nvSpPr>
          <p:spPr>
            <a:xfrm>
              <a:off x="4300" y="1430"/>
              <a:ext cx="356" cy="298"/>
            </a:xfrm>
            <a:prstGeom prst="rect">
              <a:avLst/>
            </a:prstGeom>
            <a:noFill/>
            <a:ln w="9525">
              <a:noFill/>
            </a:ln>
          </p:spPr>
          <p:txBody>
            <a:bodyPr>
              <a:spAutoFit/>
            </a:bodyPr>
            <a:p>
              <a:pPr eaLnBrk="1" hangingPunct="1">
                <a:lnSpc>
                  <a:spcPct val="125000"/>
                </a:lnSpc>
              </a:pPr>
              <a:r>
                <a:rPr lang="en-US" altLang="zh-CN" sz="2000" dirty="0">
                  <a:solidFill>
                    <a:schemeClr val="tx1"/>
                  </a:solidFill>
                  <a:latin typeface="Times New Roman" panose="02020603050405020304" pitchFamily="18" charset="0"/>
                </a:rPr>
                <a:t> 38 </a:t>
              </a:r>
              <a:endParaRPr lang="en-US" altLang="zh-CN" sz="2000" dirty="0">
                <a:solidFill>
                  <a:schemeClr val="tx1"/>
                </a:solidFill>
                <a:latin typeface="Times New Roman" panose="02020603050405020304" pitchFamily="18" charset="0"/>
              </a:endParaRPr>
            </a:p>
          </p:txBody>
        </p:sp>
      </p:grpSp>
      <p:sp>
        <p:nvSpPr>
          <p:cNvPr id="19958" name="Text Box 502"/>
          <p:cNvSpPr txBox="1"/>
          <p:nvPr/>
        </p:nvSpPr>
        <p:spPr>
          <a:xfrm>
            <a:off x="1873250" y="3962400"/>
            <a:ext cx="565150" cy="549275"/>
          </a:xfrm>
          <a:prstGeom prst="rect">
            <a:avLst/>
          </a:prstGeom>
          <a:noFill/>
          <a:ln w="9525">
            <a:noFill/>
          </a:ln>
        </p:spPr>
        <p:txBody>
          <a:bodyPr wrap="none">
            <a:spAutoFit/>
          </a:bodyPr>
          <a:p>
            <a:pPr eaLnBrk="1" hangingPunct="1">
              <a:lnSpc>
                <a:spcPct val="125000"/>
              </a:lnSpc>
            </a:pPr>
            <a:r>
              <a:rPr lang="en-US" altLang="zh-CN" dirty="0">
                <a:solidFill>
                  <a:schemeClr val="tx1"/>
                </a:solidFill>
                <a:latin typeface="Times New Roman" panose="02020603050405020304" pitchFamily="18" charset="0"/>
              </a:rPr>
              <a:t>38 </a:t>
            </a:r>
            <a:endParaRPr lang="en-US" altLang="zh-CN" dirty="0">
              <a:solidFill>
                <a:schemeClr val="tx1"/>
              </a:solidFill>
              <a:latin typeface="Times New Roman" panose="02020603050405020304" pitchFamily="18" charset="0"/>
            </a:endParaRPr>
          </a:p>
        </p:txBody>
      </p:sp>
      <p:grpSp>
        <p:nvGrpSpPr>
          <p:cNvPr id="18" name="Group 503"/>
          <p:cNvGrpSpPr/>
          <p:nvPr/>
        </p:nvGrpSpPr>
        <p:grpSpPr>
          <a:xfrm>
            <a:off x="1219200" y="3489325"/>
            <a:ext cx="565150" cy="473075"/>
            <a:chOff x="3120" y="2726"/>
            <a:chExt cx="356" cy="298"/>
          </a:xfrm>
        </p:grpSpPr>
        <p:sp>
          <p:nvSpPr>
            <p:cNvPr id="25697" name="Oval 504"/>
            <p:cNvSpPr/>
            <p:nvPr/>
          </p:nvSpPr>
          <p:spPr>
            <a:xfrm>
              <a:off x="3168" y="2784"/>
              <a:ext cx="240" cy="240"/>
            </a:xfrm>
            <a:prstGeom prst="ellipse">
              <a:avLst/>
            </a:prstGeom>
            <a:gradFill rotWithShape="0">
              <a:gsLst>
                <a:gs pos="0">
                  <a:srgbClr val="FFFFCC"/>
                </a:gs>
                <a:gs pos="100000">
                  <a:srgbClr val="FF3300"/>
                </a:gs>
              </a:gsLst>
              <a:path path="shape">
                <a:fillToRect l="50000" t="50000" r="50000" b="50000"/>
              </a:path>
              <a:tileRect/>
            </a:gradFill>
            <a:ln w="9525">
              <a:noFill/>
            </a:ln>
          </p:spPr>
          <p:txBody>
            <a:bodyPr wrap="none" anchor="ctr" anchorCtr="0">
              <a:spAutoFit/>
            </a:bodyPr>
            <a:p>
              <a:pPr eaLnBrk="1" hangingPunct="1">
                <a:lnSpc>
                  <a:spcPct val="125000"/>
                </a:lnSpc>
              </a:pPr>
              <a:endParaRPr lang="zh-CN" altLang="en-US" dirty="0">
                <a:latin typeface="Times New Roman" panose="02020603050405020304" pitchFamily="18" charset="0"/>
              </a:endParaRPr>
            </a:p>
          </p:txBody>
        </p:sp>
        <p:sp>
          <p:nvSpPr>
            <p:cNvPr id="25698" name="Text Box 505"/>
            <p:cNvSpPr txBox="1"/>
            <p:nvPr/>
          </p:nvSpPr>
          <p:spPr>
            <a:xfrm>
              <a:off x="3120" y="2726"/>
              <a:ext cx="356" cy="298"/>
            </a:xfrm>
            <a:prstGeom prst="rect">
              <a:avLst/>
            </a:prstGeom>
            <a:noFill/>
            <a:ln w="9525">
              <a:noFill/>
            </a:ln>
          </p:spPr>
          <p:txBody>
            <a:bodyPr>
              <a:spAutoFit/>
            </a:bodyPr>
            <a:p>
              <a:pPr eaLnBrk="1" hangingPunct="1">
                <a:lnSpc>
                  <a:spcPct val="125000"/>
                </a:lnSpc>
              </a:pPr>
              <a:r>
                <a:rPr lang="en-US" altLang="zh-CN" sz="2000" dirty="0">
                  <a:solidFill>
                    <a:schemeClr val="tx1"/>
                  </a:solidFill>
                  <a:latin typeface="Times New Roman" panose="02020603050405020304" pitchFamily="18" charset="0"/>
                </a:rPr>
                <a:t> </a:t>
              </a:r>
              <a:r>
                <a:rPr lang="en-US" altLang="zh-CN" sz="2000" dirty="0">
                  <a:solidFill>
                    <a:schemeClr val="tx1"/>
                  </a:solidFill>
                  <a:latin typeface="Times New Roman" panose="02020603050405020304" pitchFamily="18" charset="0"/>
                  <a:sym typeface="Symbol" panose="05050102010706020507" pitchFamily="18" charset="2"/>
                </a:rPr>
                <a:t></a:t>
              </a:r>
              <a:r>
                <a:rPr lang="en-US" altLang="zh-CN" sz="2000" dirty="0">
                  <a:solidFill>
                    <a:schemeClr val="tx1"/>
                  </a:solidFill>
                  <a:latin typeface="Times New Roman" panose="02020603050405020304" pitchFamily="18" charset="0"/>
                </a:rPr>
                <a:t> </a:t>
              </a:r>
              <a:endParaRPr lang="en-US" altLang="zh-CN" sz="2000" dirty="0">
                <a:solidFill>
                  <a:schemeClr val="tx1"/>
                </a:solidFill>
                <a:latin typeface="Times New Roman" panose="02020603050405020304" pitchFamily="18" charset="0"/>
              </a:endParaRPr>
            </a:p>
          </p:txBody>
        </p:sp>
      </p:grpSp>
      <p:grpSp>
        <p:nvGrpSpPr>
          <p:cNvPr id="19" name="Group 506"/>
          <p:cNvGrpSpPr/>
          <p:nvPr/>
        </p:nvGrpSpPr>
        <p:grpSpPr>
          <a:xfrm>
            <a:off x="914400" y="2963863"/>
            <a:ext cx="565150" cy="473075"/>
            <a:chOff x="3120" y="2731"/>
            <a:chExt cx="356" cy="298"/>
          </a:xfrm>
        </p:grpSpPr>
        <p:sp>
          <p:nvSpPr>
            <p:cNvPr id="25695" name="Oval 507"/>
            <p:cNvSpPr/>
            <p:nvPr/>
          </p:nvSpPr>
          <p:spPr>
            <a:xfrm>
              <a:off x="3168" y="2784"/>
              <a:ext cx="240" cy="240"/>
            </a:xfrm>
            <a:prstGeom prst="ellipse">
              <a:avLst/>
            </a:prstGeom>
            <a:gradFill rotWithShape="0">
              <a:gsLst>
                <a:gs pos="0">
                  <a:srgbClr val="FFFFCC"/>
                </a:gs>
                <a:gs pos="100000">
                  <a:srgbClr val="FF3300"/>
                </a:gs>
              </a:gsLst>
              <a:path path="shape">
                <a:fillToRect l="50000" t="50000" r="50000" b="50000"/>
              </a:path>
              <a:tileRect/>
            </a:gradFill>
            <a:ln w="9525">
              <a:noFill/>
            </a:ln>
          </p:spPr>
          <p:txBody>
            <a:bodyPr wrap="none" anchor="ctr" anchorCtr="0">
              <a:spAutoFit/>
            </a:bodyPr>
            <a:p>
              <a:pPr eaLnBrk="1" hangingPunct="1">
                <a:lnSpc>
                  <a:spcPct val="125000"/>
                </a:lnSpc>
              </a:pPr>
              <a:endParaRPr lang="zh-CN" altLang="en-US" dirty="0">
                <a:latin typeface="Times New Roman" panose="02020603050405020304" pitchFamily="18" charset="0"/>
              </a:endParaRPr>
            </a:p>
          </p:txBody>
        </p:sp>
        <p:sp>
          <p:nvSpPr>
            <p:cNvPr id="25696" name="Text Box 508"/>
            <p:cNvSpPr txBox="1"/>
            <p:nvPr/>
          </p:nvSpPr>
          <p:spPr>
            <a:xfrm>
              <a:off x="3120" y="2731"/>
              <a:ext cx="356" cy="298"/>
            </a:xfrm>
            <a:prstGeom prst="rect">
              <a:avLst/>
            </a:prstGeom>
            <a:noFill/>
            <a:ln w="9525">
              <a:noFill/>
            </a:ln>
          </p:spPr>
          <p:txBody>
            <a:bodyPr>
              <a:spAutoFit/>
            </a:bodyPr>
            <a:p>
              <a:pPr eaLnBrk="1" hangingPunct="1">
                <a:lnSpc>
                  <a:spcPct val="125000"/>
                </a:lnSpc>
              </a:pPr>
              <a:r>
                <a:rPr lang="en-US" altLang="zh-CN" sz="2000" dirty="0">
                  <a:solidFill>
                    <a:schemeClr val="tx1"/>
                  </a:solidFill>
                  <a:latin typeface="Times New Roman" panose="02020603050405020304" pitchFamily="18" charset="0"/>
                </a:rPr>
                <a:t> </a:t>
              </a:r>
              <a:r>
                <a:rPr lang="en-US" altLang="zh-CN" sz="2000" dirty="0">
                  <a:solidFill>
                    <a:schemeClr val="tx1"/>
                  </a:solidFill>
                  <a:latin typeface="Times New Roman" panose="02020603050405020304" pitchFamily="18" charset="0"/>
                  <a:sym typeface="Symbol" panose="05050102010706020507" pitchFamily="18" charset="2"/>
                </a:rPr>
                <a:t>49</a:t>
              </a:r>
              <a:r>
                <a:rPr lang="en-US" altLang="zh-CN" sz="2000" dirty="0">
                  <a:solidFill>
                    <a:schemeClr val="tx1"/>
                  </a:solidFill>
                  <a:latin typeface="Times New Roman" panose="02020603050405020304" pitchFamily="18" charset="0"/>
                </a:rPr>
                <a:t> </a:t>
              </a:r>
              <a:endParaRPr lang="en-US" altLang="zh-CN" sz="2000" dirty="0">
                <a:solidFill>
                  <a:schemeClr val="tx1"/>
                </a:solidFill>
                <a:latin typeface="Times New Roman" panose="02020603050405020304" pitchFamily="18" charset="0"/>
              </a:endParaRPr>
            </a:p>
          </p:txBody>
        </p:sp>
      </p:grpSp>
      <p:grpSp>
        <p:nvGrpSpPr>
          <p:cNvPr id="20" name="Group 509"/>
          <p:cNvGrpSpPr/>
          <p:nvPr/>
        </p:nvGrpSpPr>
        <p:grpSpPr>
          <a:xfrm>
            <a:off x="1568450" y="2438400"/>
            <a:ext cx="565150" cy="473075"/>
            <a:chOff x="3120" y="2731"/>
            <a:chExt cx="356" cy="298"/>
          </a:xfrm>
        </p:grpSpPr>
        <p:sp>
          <p:nvSpPr>
            <p:cNvPr id="25693" name="Oval 510"/>
            <p:cNvSpPr/>
            <p:nvPr/>
          </p:nvSpPr>
          <p:spPr>
            <a:xfrm>
              <a:off x="3168" y="2784"/>
              <a:ext cx="240" cy="240"/>
            </a:xfrm>
            <a:prstGeom prst="ellipse">
              <a:avLst/>
            </a:prstGeom>
            <a:gradFill rotWithShape="0">
              <a:gsLst>
                <a:gs pos="0">
                  <a:srgbClr val="FFFFCC"/>
                </a:gs>
                <a:gs pos="100000">
                  <a:srgbClr val="FF3300"/>
                </a:gs>
              </a:gsLst>
              <a:path path="shape">
                <a:fillToRect l="50000" t="50000" r="50000" b="50000"/>
              </a:path>
              <a:tileRect/>
            </a:gradFill>
            <a:ln w="9525">
              <a:noFill/>
            </a:ln>
          </p:spPr>
          <p:txBody>
            <a:bodyPr wrap="none" anchor="ctr" anchorCtr="0">
              <a:spAutoFit/>
            </a:bodyPr>
            <a:p>
              <a:pPr eaLnBrk="1" hangingPunct="1">
                <a:lnSpc>
                  <a:spcPct val="125000"/>
                </a:lnSpc>
              </a:pPr>
              <a:endParaRPr lang="zh-CN" altLang="en-US" dirty="0">
                <a:latin typeface="Times New Roman" panose="02020603050405020304" pitchFamily="18" charset="0"/>
              </a:endParaRPr>
            </a:p>
          </p:txBody>
        </p:sp>
        <p:sp>
          <p:nvSpPr>
            <p:cNvPr id="25694" name="Text Box 511"/>
            <p:cNvSpPr txBox="1"/>
            <p:nvPr/>
          </p:nvSpPr>
          <p:spPr>
            <a:xfrm>
              <a:off x="3120" y="2731"/>
              <a:ext cx="356" cy="298"/>
            </a:xfrm>
            <a:prstGeom prst="rect">
              <a:avLst/>
            </a:prstGeom>
            <a:noFill/>
            <a:ln w="9525">
              <a:noFill/>
            </a:ln>
          </p:spPr>
          <p:txBody>
            <a:bodyPr>
              <a:spAutoFit/>
            </a:bodyPr>
            <a:p>
              <a:pPr eaLnBrk="1" hangingPunct="1">
                <a:lnSpc>
                  <a:spcPct val="125000"/>
                </a:lnSpc>
              </a:pPr>
              <a:r>
                <a:rPr lang="en-US" altLang="zh-CN" sz="2000" dirty="0">
                  <a:solidFill>
                    <a:schemeClr val="tx1"/>
                  </a:solidFill>
                  <a:latin typeface="Times New Roman" panose="02020603050405020304" pitchFamily="18" charset="0"/>
                </a:rPr>
                <a:t> </a:t>
              </a:r>
              <a:r>
                <a:rPr lang="en-US" altLang="zh-CN" sz="2000" dirty="0">
                  <a:solidFill>
                    <a:schemeClr val="tx1"/>
                  </a:solidFill>
                  <a:latin typeface="Times New Roman" panose="02020603050405020304" pitchFamily="18" charset="0"/>
                  <a:sym typeface="Symbol" panose="05050102010706020507" pitchFamily="18" charset="2"/>
                </a:rPr>
                <a:t>49</a:t>
              </a:r>
              <a:r>
                <a:rPr lang="en-US" altLang="zh-CN" sz="2000" dirty="0">
                  <a:solidFill>
                    <a:schemeClr val="tx1"/>
                  </a:solidFill>
                  <a:latin typeface="Times New Roman" panose="02020603050405020304" pitchFamily="18" charset="0"/>
                </a:rPr>
                <a:t> </a:t>
              </a:r>
              <a:endParaRPr lang="en-US" altLang="zh-CN" sz="2000" dirty="0">
                <a:solidFill>
                  <a:schemeClr val="tx1"/>
                </a:solidFill>
                <a:latin typeface="Times New Roman" panose="02020603050405020304" pitchFamily="18" charset="0"/>
              </a:endParaRPr>
            </a:p>
          </p:txBody>
        </p:sp>
      </p:grpSp>
      <p:grpSp>
        <p:nvGrpSpPr>
          <p:cNvPr id="21" name="Group 512"/>
          <p:cNvGrpSpPr/>
          <p:nvPr/>
        </p:nvGrpSpPr>
        <p:grpSpPr>
          <a:xfrm>
            <a:off x="2711450" y="2057400"/>
            <a:ext cx="565150" cy="473075"/>
            <a:chOff x="4300" y="1430"/>
            <a:chExt cx="356" cy="298"/>
          </a:xfrm>
        </p:grpSpPr>
        <p:sp>
          <p:nvSpPr>
            <p:cNvPr id="25691" name="Oval 513"/>
            <p:cNvSpPr/>
            <p:nvPr/>
          </p:nvSpPr>
          <p:spPr>
            <a:xfrm>
              <a:off x="4348" y="1483"/>
              <a:ext cx="240" cy="240"/>
            </a:xfrm>
            <a:prstGeom prst="ellipse">
              <a:avLst/>
            </a:prstGeom>
            <a:gradFill rotWithShape="0">
              <a:gsLst>
                <a:gs pos="0">
                  <a:schemeClr val="bg1"/>
                </a:gs>
                <a:gs pos="100000">
                  <a:srgbClr val="FF66FF"/>
                </a:gs>
              </a:gsLst>
              <a:path path="shape">
                <a:fillToRect l="50000" t="50000" r="50000" b="50000"/>
              </a:path>
              <a:tileRect/>
            </a:gradFill>
            <a:ln w="9525">
              <a:noFill/>
            </a:ln>
          </p:spPr>
          <p:txBody>
            <a:bodyPr wrap="none" anchor="ctr" anchorCtr="0">
              <a:spAutoFit/>
            </a:bodyPr>
            <a:p>
              <a:pPr eaLnBrk="1" hangingPunct="1">
                <a:lnSpc>
                  <a:spcPct val="125000"/>
                </a:lnSpc>
              </a:pPr>
              <a:endParaRPr lang="zh-CN" altLang="en-US" dirty="0">
                <a:latin typeface="Times New Roman" panose="02020603050405020304" pitchFamily="18" charset="0"/>
              </a:endParaRPr>
            </a:p>
          </p:txBody>
        </p:sp>
        <p:sp>
          <p:nvSpPr>
            <p:cNvPr id="25692" name="Text Box 514"/>
            <p:cNvSpPr txBox="1"/>
            <p:nvPr/>
          </p:nvSpPr>
          <p:spPr>
            <a:xfrm>
              <a:off x="4300" y="1430"/>
              <a:ext cx="356" cy="298"/>
            </a:xfrm>
            <a:prstGeom prst="rect">
              <a:avLst/>
            </a:prstGeom>
            <a:noFill/>
            <a:ln w="9525">
              <a:noFill/>
            </a:ln>
          </p:spPr>
          <p:txBody>
            <a:bodyPr>
              <a:spAutoFit/>
            </a:bodyPr>
            <a:p>
              <a:pPr eaLnBrk="1" hangingPunct="1">
                <a:lnSpc>
                  <a:spcPct val="125000"/>
                </a:lnSpc>
              </a:pPr>
              <a:r>
                <a:rPr lang="en-US" altLang="zh-CN" sz="2000" dirty="0">
                  <a:solidFill>
                    <a:schemeClr val="tx1"/>
                  </a:solidFill>
                  <a:latin typeface="Times New Roman" panose="02020603050405020304" pitchFamily="18" charset="0"/>
                </a:rPr>
                <a:t> 49 </a:t>
              </a:r>
              <a:endParaRPr lang="en-US" altLang="zh-CN" sz="2000" dirty="0">
                <a:solidFill>
                  <a:schemeClr val="tx1"/>
                </a:solidFill>
                <a:latin typeface="Times New Roman" panose="02020603050405020304" pitchFamily="18" charset="0"/>
              </a:endParaRPr>
            </a:p>
          </p:txBody>
        </p:sp>
      </p:grpSp>
      <p:sp>
        <p:nvSpPr>
          <p:cNvPr id="19971" name="Text Box 515"/>
          <p:cNvSpPr txBox="1"/>
          <p:nvPr/>
        </p:nvSpPr>
        <p:spPr>
          <a:xfrm>
            <a:off x="2406650" y="3962400"/>
            <a:ext cx="565150" cy="549275"/>
          </a:xfrm>
          <a:prstGeom prst="rect">
            <a:avLst/>
          </a:prstGeom>
          <a:noFill/>
          <a:ln w="9525">
            <a:noFill/>
          </a:ln>
        </p:spPr>
        <p:txBody>
          <a:bodyPr wrap="none">
            <a:spAutoFit/>
          </a:bodyPr>
          <a:p>
            <a:pPr eaLnBrk="1" hangingPunct="1">
              <a:lnSpc>
                <a:spcPct val="125000"/>
              </a:lnSpc>
            </a:pPr>
            <a:r>
              <a:rPr lang="en-US" altLang="zh-CN" dirty="0">
                <a:solidFill>
                  <a:schemeClr val="tx1"/>
                </a:solidFill>
                <a:latin typeface="Times New Roman" panose="02020603050405020304" pitchFamily="18" charset="0"/>
              </a:rPr>
              <a:t>49 </a:t>
            </a:r>
            <a:endParaRPr lang="en-US" altLang="zh-CN" dirty="0">
              <a:solidFill>
                <a:schemeClr val="tx1"/>
              </a:solidFill>
              <a:latin typeface="Times New Roman" panose="02020603050405020304" pitchFamily="18" charset="0"/>
            </a:endParaRPr>
          </a:p>
        </p:txBody>
      </p:sp>
      <p:grpSp>
        <p:nvGrpSpPr>
          <p:cNvPr id="22" name="Group 516"/>
          <p:cNvGrpSpPr/>
          <p:nvPr/>
        </p:nvGrpSpPr>
        <p:grpSpPr>
          <a:xfrm>
            <a:off x="609600" y="3489325"/>
            <a:ext cx="565150" cy="473075"/>
            <a:chOff x="3120" y="2726"/>
            <a:chExt cx="356" cy="298"/>
          </a:xfrm>
        </p:grpSpPr>
        <p:sp>
          <p:nvSpPr>
            <p:cNvPr id="25689" name="Oval 517"/>
            <p:cNvSpPr/>
            <p:nvPr/>
          </p:nvSpPr>
          <p:spPr>
            <a:xfrm>
              <a:off x="3168" y="2784"/>
              <a:ext cx="240" cy="240"/>
            </a:xfrm>
            <a:prstGeom prst="ellipse">
              <a:avLst/>
            </a:prstGeom>
            <a:gradFill rotWithShape="0">
              <a:gsLst>
                <a:gs pos="0">
                  <a:srgbClr val="FFFFCC"/>
                </a:gs>
                <a:gs pos="100000">
                  <a:srgbClr val="FF3300"/>
                </a:gs>
              </a:gsLst>
              <a:path path="shape">
                <a:fillToRect l="50000" t="50000" r="50000" b="50000"/>
              </a:path>
              <a:tileRect/>
            </a:gradFill>
            <a:ln w="9525">
              <a:noFill/>
            </a:ln>
          </p:spPr>
          <p:txBody>
            <a:bodyPr wrap="none" anchor="ctr" anchorCtr="0">
              <a:spAutoFit/>
            </a:bodyPr>
            <a:p>
              <a:pPr eaLnBrk="1" hangingPunct="1">
                <a:lnSpc>
                  <a:spcPct val="125000"/>
                </a:lnSpc>
              </a:pPr>
              <a:endParaRPr lang="zh-CN" altLang="en-US" dirty="0">
                <a:latin typeface="Times New Roman" panose="02020603050405020304" pitchFamily="18" charset="0"/>
              </a:endParaRPr>
            </a:p>
          </p:txBody>
        </p:sp>
        <p:sp>
          <p:nvSpPr>
            <p:cNvPr id="25690" name="Text Box 518"/>
            <p:cNvSpPr txBox="1"/>
            <p:nvPr/>
          </p:nvSpPr>
          <p:spPr>
            <a:xfrm>
              <a:off x="3120" y="2726"/>
              <a:ext cx="356" cy="298"/>
            </a:xfrm>
            <a:prstGeom prst="rect">
              <a:avLst/>
            </a:prstGeom>
            <a:noFill/>
            <a:ln w="9525">
              <a:noFill/>
            </a:ln>
          </p:spPr>
          <p:txBody>
            <a:bodyPr>
              <a:spAutoFit/>
            </a:bodyPr>
            <a:p>
              <a:pPr eaLnBrk="1" hangingPunct="1">
                <a:lnSpc>
                  <a:spcPct val="125000"/>
                </a:lnSpc>
              </a:pPr>
              <a:r>
                <a:rPr lang="en-US" altLang="zh-CN" sz="2000" dirty="0">
                  <a:solidFill>
                    <a:schemeClr val="tx1"/>
                  </a:solidFill>
                  <a:latin typeface="Times New Roman" panose="02020603050405020304" pitchFamily="18" charset="0"/>
                </a:rPr>
                <a:t> </a:t>
              </a:r>
              <a:r>
                <a:rPr lang="en-US" altLang="zh-CN" sz="2000" dirty="0">
                  <a:solidFill>
                    <a:schemeClr val="tx1"/>
                  </a:solidFill>
                  <a:latin typeface="Times New Roman" panose="02020603050405020304" pitchFamily="18" charset="0"/>
                  <a:sym typeface="Symbol" panose="05050102010706020507" pitchFamily="18" charset="2"/>
                </a:rPr>
                <a:t></a:t>
              </a:r>
              <a:r>
                <a:rPr lang="en-US" altLang="zh-CN" sz="2000" dirty="0">
                  <a:solidFill>
                    <a:schemeClr val="tx1"/>
                  </a:solidFill>
                  <a:latin typeface="Times New Roman" panose="02020603050405020304" pitchFamily="18" charset="0"/>
                </a:rPr>
                <a:t> </a:t>
              </a:r>
              <a:endParaRPr lang="en-US" altLang="zh-CN" sz="2000" dirty="0">
                <a:solidFill>
                  <a:schemeClr val="tx1"/>
                </a:solidFill>
                <a:latin typeface="Times New Roman" panose="02020603050405020304" pitchFamily="18" charset="0"/>
              </a:endParaRPr>
            </a:p>
          </p:txBody>
        </p:sp>
      </p:grpSp>
      <p:grpSp>
        <p:nvGrpSpPr>
          <p:cNvPr id="23" name="Group 519"/>
          <p:cNvGrpSpPr/>
          <p:nvPr/>
        </p:nvGrpSpPr>
        <p:grpSpPr>
          <a:xfrm>
            <a:off x="914400" y="2955925"/>
            <a:ext cx="565150" cy="473075"/>
            <a:chOff x="3120" y="2726"/>
            <a:chExt cx="356" cy="298"/>
          </a:xfrm>
        </p:grpSpPr>
        <p:sp>
          <p:nvSpPr>
            <p:cNvPr id="25687" name="Oval 520"/>
            <p:cNvSpPr/>
            <p:nvPr/>
          </p:nvSpPr>
          <p:spPr>
            <a:xfrm>
              <a:off x="3168" y="2784"/>
              <a:ext cx="240" cy="240"/>
            </a:xfrm>
            <a:prstGeom prst="ellipse">
              <a:avLst/>
            </a:prstGeom>
            <a:gradFill rotWithShape="0">
              <a:gsLst>
                <a:gs pos="0">
                  <a:srgbClr val="FFFFCC"/>
                </a:gs>
                <a:gs pos="100000">
                  <a:srgbClr val="FF3300"/>
                </a:gs>
              </a:gsLst>
              <a:path path="shape">
                <a:fillToRect l="50000" t="50000" r="50000" b="50000"/>
              </a:path>
              <a:tileRect/>
            </a:gradFill>
            <a:ln w="9525">
              <a:noFill/>
            </a:ln>
          </p:spPr>
          <p:txBody>
            <a:bodyPr wrap="none" anchor="ctr" anchorCtr="0">
              <a:spAutoFit/>
            </a:bodyPr>
            <a:p>
              <a:pPr eaLnBrk="1" hangingPunct="1">
                <a:lnSpc>
                  <a:spcPct val="125000"/>
                </a:lnSpc>
              </a:pPr>
              <a:endParaRPr lang="zh-CN" altLang="en-US" dirty="0">
                <a:latin typeface="Times New Roman" panose="02020603050405020304" pitchFamily="18" charset="0"/>
              </a:endParaRPr>
            </a:p>
          </p:txBody>
        </p:sp>
        <p:sp>
          <p:nvSpPr>
            <p:cNvPr id="25688" name="Text Box 521"/>
            <p:cNvSpPr txBox="1"/>
            <p:nvPr/>
          </p:nvSpPr>
          <p:spPr>
            <a:xfrm>
              <a:off x="3120" y="2726"/>
              <a:ext cx="356" cy="298"/>
            </a:xfrm>
            <a:prstGeom prst="rect">
              <a:avLst/>
            </a:prstGeom>
            <a:noFill/>
            <a:ln w="9525">
              <a:noFill/>
            </a:ln>
          </p:spPr>
          <p:txBody>
            <a:bodyPr>
              <a:spAutoFit/>
            </a:bodyPr>
            <a:p>
              <a:pPr eaLnBrk="1" hangingPunct="1">
                <a:lnSpc>
                  <a:spcPct val="125000"/>
                </a:lnSpc>
              </a:pPr>
              <a:r>
                <a:rPr lang="en-US" altLang="zh-CN" sz="2000" dirty="0">
                  <a:solidFill>
                    <a:schemeClr val="tx1"/>
                  </a:solidFill>
                  <a:latin typeface="Times New Roman" panose="02020603050405020304" pitchFamily="18" charset="0"/>
                </a:rPr>
                <a:t> </a:t>
              </a:r>
              <a:r>
                <a:rPr lang="en-US" altLang="zh-CN" sz="2000" dirty="0">
                  <a:solidFill>
                    <a:schemeClr val="tx1"/>
                  </a:solidFill>
                  <a:latin typeface="Times New Roman" panose="02020603050405020304" pitchFamily="18" charset="0"/>
                  <a:sym typeface="Symbol" panose="05050102010706020507" pitchFamily="18" charset="2"/>
                </a:rPr>
                <a:t></a:t>
              </a:r>
              <a:r>
                <a:rPr lang="en-US" altLang="zh-CN" sz="2000" dirty="0">
                  <a:solidFill>
                    <a:schemeClr val="tx1"/>
                  </a:solidFill>
                  <a:latin typeface="Times New Roman" panose="02020603050405020304" pitchFamily="18" charset="0"/>
                </a:rPr>
                <a:t> </a:t>
              </a:r>
              <a:endParaRPr lang="en-US" altLang="zh-CN" sz="2000" dirty="0">
                <a:solidFill>
                  <a:schemeClr val="tx1"/>
                </a:solidFill>
                <a:latin typeface="Times New Roman" panose="02020603050405020304" pitchFamily="18" charset="0"/>
              </a:endParaRPr>
            </a:p>
          </p:txBody>
        </p:sp>
      </p:grpSp>
      <p:grpSp>
        <p:nvGrpSpPr>
          <p:cNvPr id="24" name="Group 522"/>
          <p:cNvGrpSpPr/>
          <p:nvPr/>
        </p:nvGrpSpPr>
        <p:grpSpPr>
          <a:xfrm>
            <a:off x="1568450" y="2446338"/>
            <a:ext cx="565150" cy="473075"/>
            <a:chOff x="3120" y="2731"/>
            <a:chExt cx="356" cy="298"/>
          </a:xfrm>
        </p:grpSpPr>
        <p:sp>
          <p:nvSpPr>
            <p:cNvPr id="25685" name="Oval 523"/>
            <p:cNvSpPr/>
            <p:nvPr/>
          </p:nvSpPr>
          <p:spPr>
            <a:xfrm>
              <a:off x="3168" y="2784"/>
              <a:ext cx="240" cy="240"/>
            </a:xfrm>
            <a:prstGeom prst="ellipse">
              <a:avLst/>
            </a:prstGeom>
            <a:gradFill rotWithShape="0">
              <a:gsLst>
                <a:gs pos="0">
                  <a:srgbClr val="FFFFCC"/>
                </a:gs>
                <a:gs pos="100000">
                  <a:srgbClr val="FF3300"/>
                </a:gs>
              </a:gsLst>
              <a:path path="shape">
                <a:fillToRect l="50000" t="50000" r="50000" b="50000"/>
              </a:path>
              <a:tileRect/>
            </a:gradFill>
            <a:ln w="9525">
              <a:noFill/>
            </a:ln>
          </p:spPr>
          <p:txBody>
            <a:bodyPr wrap="none" anchor="ctr" anchorCtr="0">
              <a:spAutoFit/>
            </a:bodyPr>
            <a:p>
              <a:pPr eaLnBrk="1" hangingPunct="1">
                <a:lnSpc>
                  <a:spcPct val="125000"/>
                </a:lnSpc>
              </a:pPr>
              <a:endParaRPr lang="zh-CN" altLang="en-US" dirty="0">
                <a:latin typeface="Times New Roman" panose="02020603050405020304" pitchFamily="18" charset="0"/>
              </a:endParaRPr>
            </a:p>
          </p:txBody>
        </p:sp>
        <p:sp>
          <p:nvSpPr>
            <p:cNvPr id="25686" name="Text Box 524"/>
            <p:cNvSpPr txBox="1"/>
            <p:nvPr/>
          </p:nvSpPr>
          <p:spPr>
            <a:xfrm>
              <a:off x="3120" y="2731"/>
              <a:ext cx="356" cy="298"/>
            </a:xfrm>
            <a:prstGeom prst="rect">
              <a:avLst/>
            </a:prstGeom>
            <a:noFill/>
            <a:ln w="9525">
              <a:noFill/>
            </a:ln>
          </p:spPr>
          <p:txBody>
            <a:bodyPr>
              <a:spAutoFit/>
            </a:bodyPr>
            <a:p>
              <a:pPr eaLnBrk="1" hangingPunct="1">
                <a:lnSpc>
                  <a:spcPct val="125000"/>
                </a:lnSpc>
              </a:pPr>
              <a:r>
                <a:rPr lang="en-US" altLang="zh-CN" sz="2000" dirty="0">
                  <a:solidFill>
                    <a:schemeClr val="tx1"/>
                  </a:solidFill>
                  <a:latin typeface="Times New Roman" panose="02020603050405020304" pitchFamily="18" charset="0"/>
                </a:rPr>
                <a:t> </a:t>
              </a:r>
              <a:r>
                <a:rPr lang="en-US" altLang="zh-CN" sz="2000" dirty="0">
                  <a:solidFill>
                    <a:schemeClr val="tx1"/>
                  </a:solidFill>
                  <a:latin typeface="Times New Roman" panose="02020603050405020304" pitchFamily="18" charset="0"/>
                  <a:sym typeface="Symbol" panose="05050102010706020507" pitchFamily="18" charset="2"/>
                </a:rPr>
                <a:t>65</a:t>
              </a:r>
              <a:r>
                <a:rPr lang="en-US" altLang="zh-CN" sz="2000" dirty="0">
                  <a:solidFill>
                    <a:schemeClr val="tx1"/>
                  </a:solidFill>
                  <a:latin typeface="Times New Roman" panose="02020603050405020304" pitchFamily="18" charset="0"/>
                </a:rPr>
                <a:t> </a:t>
              </a:r>
              <a:endParaRPr lang="en-US" altLang="zh-CN" sz="2000" dirty="0">
                <a:solidFill>
                  <a:schemeClr val="tx1"/>
                </a:solidFill>
                <a:latin typeface="Times New Roman" panose="02020603050405020304" pitchFamily="18" charset="0"/>
              </a:endParaRPr>
            </a:p>
          </p:txBody>
        </p:sp>
      </p:grpSp>
      <p:grpSp>
        <p:nvGrpSpPr>
          <p:cNvPr id="25" name="Group 525"/>
          <p:cNvGrpSpPr/>
          <p:nvPr/>
        </p:nvGrpSpPr>
        <p:grpSpPr>
          <a:xfrm>
            <a:off x="2711450" y="2057400"/>
            <a:ext cx="565150" cy="473075"/>
            <a:chOff x="4300" y="1430"/>
            <a:chExt cx="356" cy="298"/>
          </a:xfrm>
        </p:grpSpPr>
        <p:sp>
          <p:nvSpPr>
            <p:cNvPr id="25683" name="Oval 526"/>
            <p:cNvSpPr/>
            <p:nvPr/>
          </p:nvSpPr>
          <p:spPr>
            <a:xfrm>
              <a:off x="4348" y="1483"/>
              <a:ext cx="240" cy="240"/>
            </a:xfrm>
            <a:prstGeom prst="ellipse">
              <a:avLst/>
            </a:prstGeom>
            <a:gradFill rotWithShape="0">
              <a:gsLst>
                <a:gs pos="0">
                  <a:schemeClr val="bg1"/>
                </a:gs>
                <a:gs pos="100000">
                  <a:srgbClr val="FF66FF"/>
                </a:gs>
              </a:gsLst>
              <a:path path="shape">
                <a:fillToRect l="50000" t="50000" r="50000" b="50000"/>
              </a:path>
              <a:tileRect/>
            </a:gradFill>
            <a:ln w="9525">
              <a:noFill/>
            </a:ln>
          </p:spPr>
          <p:txBody>
            <a:bodyPr wrap="none" anchor="ctr" anchorCtr="0">
              <a:spAutoFit/>
            </a:bodyPr>
            <a:p>
              <a:pPr eaLnBrk="1" hangingPunct="1">
                <a:lnSpc>
                  <a:spcPct val="125000"/>
                </a:lnSpc>
              </a:pPr>
              <a:endParaRPr lang="zh-CN" altLang="en-US" dirty="0">
                <a:latin typeface="Times New Roman" panose="02020603050405020304" pitchFamily="18" charset="0"/>
              </a:endParaRPr>
            </a:p>
          </p:txBody>
        </p:sp>
        <p:sp>
          <p:nvSpPr>
            <p:cNvPr id="25684" name="Text Box 527"/>
            <p:cNvSpPr txBox="1"/>
            <p:nvPr/>
          </p:nvSpPr>
          <p:spPr>
            <a:xfrm>
              <a:off x="4300" y="1430"/>
              <a:ext cx="356" cy="298"/>
            </a:xfrm>
            <a:prstGeom prst="rect">
              <a:avLst/>
            </a:prstGeom>
            <a:noFill/>
            <a:ln w="9525">
              <a:noFill/>
            </a:ln>
          </p:spPr>
          <p:txBody>
            <a:bodyPr>
              <a:spAutoFit/>
            </a:bodyPr>
            <a:p>
              <a:pPr eaLnBrk="1" hangingPunct="1">
                <a:lnSpc>
                  <a:spcPct val="125000"/>
                </a:lnSpc>
              </a:pPr>
              <a:r>
                <a:rPr lang="en-US" altLang="zh-CN" sz="2000" dirty="0">
                  <a:latin typeface="Times New Roman" panose="02020603050405020304" pitchFamily="18" charset="0"/>
                </a:rPr>
                <a:t> 49 </a:t>
              </a:r>
              <a:endParaRPr lang="en-US" altLang="zh-CN" sz="2000" dirty="0">
                <a:latin typeface="Times New Roman" panose="02020603050405020304" pitchFamily="18" charset="0"/>
              </a:endParaRPr>
            </a:p>
          </p:txBody>
        </p:sp>
      </p:grpSp>
      <p:sp>
        <p:nvSpPr>
          <p:cNvPr id="19984" name="Text Box 528"/>
          <p:cNvSpPr txBox="1"/>
          <p:nvPr/>
        </p:nvSpPr>
        <p:spPr>
          <a:xfrm>
            <a:off x="2940050" y="3978275"/>
            <a:ext cx="565150" cy="549275"/>
          </a:xfrm>
          <a:prstGeom prst="rect">
            <a:avLst/>
          </a:prstGeom>
          <a:noFill/>
          <a:ln w="9525">
            <a:noFill/>
          </a:ln>
        </p:spPr>
        <p:txBody>
          <a:bodyPr wrap="none">
            <a:spAutoFit/>
          </a:bodyPr>
          <a:p>
            <a:pPr eaLnBrk="1" hangingPunct="1">
              <a:lnSpc>
                <a:spcPct val="125000"/>
              </a:lnSpc>
            </a:pPr>
            <a:r>
              <a:rPr lang="en-US" altLang="zh-CN" dirty="0">
                <a:latin typeface="Times New Roman" panose="02020603050405020304" pitchFamily="18" charset="0"/>
              </a:rPr>
              <a:t>49 </a:t>
            </a:r>
            <a:endParaRPr lang="en-US" altLang="zh-CN" dirty="0">
              <a:latin typeface="Times New Roman" panose="02020603050405020304" pitchFamily="18" charset="0"/>
            </a:endParaRPr>
          </a:p>
        </p:txBody>
      </p:sp>
      <p:grpSp>
        <p:nvGrpSpPr>
          <p:cNvPr id="26" name="Group 529"/>
          <p:cNvGrpSpPr/>
          <p:nvPr/>
        </p:nvGrpSpPr>
        <p:grpSpPr>
          <a:xfrm>
            <a:off x="4724400" y="3505200"/>
            <a:ext cx="565150" cy="473075"/>
            <a:chOff x="3120" y="2726"/>
            <a:chExt cx="356" cy="298"/>
          </a:xfrm>
        </p:grpSpPr>
        <p:sp>
          <p:nvSpPr>
            <p:cNvPr id="25681" name="Oval 530"/>
            <p:cNvSpPr/>
            <p:nvPr/>
          </p:nvSpPr>
          <p:spPr>
            <a:xfrm>
              <a:off x="3168" y="2784"/>
              <a:ext cx="240" cy="240"/>
            </a:xfrm>
            <a:prstGeom prst="ellipse">
              <a:avLst/>
            </a:prstGeom>
            <a:gradFill rotWithShape="0">
              <a:gsLst>
                <a:gs pos="0">
                  <a:srgbClr val="FFFFCC"/>
                </a:gs>
                <a:gs pos="100000">
                  <a:srgbClr val="FF3300"/>
                </a:gs>
              </a:gsLst>
              <a:path path="shape">
                <a:fillToRect l="50000" t="50000" r="50000" b="50000"/>
              </a:path>
              <a:tileRect/>
            </a:gradFill>
            <a:ln w="9525">
              <a:noFill/>
            </a:ln>
          </p:spPr>
          <p:txBody>
            <a:bodyPr wrap="none" anchor="ctr" anchorCtr="0">
              <a:spAutoFit/>
            </a:bodyPr>
            <a:p>
              <a:pPr eaLnBrk="1" hangingPunct="1">
                <a:lnSpc>
                  <a:spcPct val="125000"/>
                </a:lnSpc>
              </a:pPr>
              <a:endParaRPr lang="zh-CN" altLang="en-US" dirty="0">
                <a:latin typeface="Times New Roman" panose="02020603050405020304" pitchFamily="18" charset="0"/>
              </a:endParaRPr>
            </a:p>
          </p:txBody>
        </p:sp>
        <p:sp>
          <p:nvSpPr>
            <p:cNvPr id="25682" name="Text Box 531"/>
            <p:cNvSpPr txBox="1"/>
            <p:nvPr/>
          </p:nvSpPr>
          <p:spPr>
            <a:xfrm>
              <a:off x="3120" y="2726"/>
              <a:ext cx="356" cy="298"/>
            </a:xfrm>
            <a:prstGeom prst="rect">
              <a:avLst/>
            </a:prstGeom>
            <a:noFill/>
            <a:ln w="9525">
              <a:noFill/>
            </a:ln>
          </p:spPr>
          <p:txBody>
            <a:bodyPr>
              <a:spAutoFit/>
            </a:bodyPr>
            <a:p>
              <a:pPr eaLnBrk="1" hangingPunct="1">
                <a:lnSpc>
                  <a:spcPct val="125000"/>
                </a:lnSpc>
              </a:pPr>
              <a:r>
                <a:rPr lang="en-US" altLang="zh-CN" sz="2000" dirty="0">
                  <a:solidFill>
                    <a:schemeClr val="tx1"/>
                  </a:solidFill>
                  <a:latin typeface="Times New Roman" panose="02020603050405020304" pitchFamily="18" charset="0"/>
                </a:rPr>
                <a:t> </a:t>
              </a:r>
              <a:r>
                <a:rPr lang="en-US" altLang="zh-CN" sz="2000" dirty="0">
                  <a:solidFill>
                    <a:schemeClr val="tx1"/>
                  </a:solidFill>
                  <a:latin typeface="Times New Roman" panose="02020603050405020304" pitchFamily="18" charset="0"/>
                  <a:sym typeface="Symbol" panose="05050102010706020507" pitchFamily="18" charset="2"/>
                </a:rPr>
                <a:t></a:t>
              </a:r>
              <a:r>
                <a:rPr lang="en-US" altLang="zh-CN" sz="2000" dirty="0">
                  <a:solidFill>
                    <a:schemeClr val="tx1"/>
                  </a:solidFill>
                  <a:latin typeface="Times New Roman" panose="02020603050405020304" pitchFamily="18" charset="0"/>
                </a:rPr>
                <a:t> </a:t>
              </a:r>
              <a:endParaRPr lang="en-US" altLang="zh-CN" sz="2000" dirty="0">
                <a:solidFill>
                  <a:schemeClr val="tx1"/>
                </a:solidFill>
                <a:latin typeface="Times New Roman" panose="02020603050405020304" pitchFamily="18" charset="0"/>
              </a:endParaRPr>
            </a:p>
          </p:txBody>
        </p:sp>
      </p:grpSp>
      <p:grpSp>
        <p:nvGrpSpPr>
          <p:cNvPr id="27" name="Group 532"/>
          <p:cNvGrpSpPr/>
          <p:nvPr/>
        </p:nvGrpSpPr>
        <p:grpSpPr>
          <a:xfrm>
            <a:off x="4419600" y="2971800"/>
            <a:ext cx="565150" cy="473075"/>
            <a:chOff x="3120" y="2726"/>
            <a:chExt cx="356" cy="298"/>
          </a:xfrm>
        </p:grpSpPr>
        <p:sp>
          <p:nvSpPr>
            <p:cNvPr id="25679" name="Oval 533"/>
            <p:cNvSpPr/>
            <p:nvPr/>
          </p:nvSpPr>
          <p:spPr>
            <a:xfrm>
              <a:off x="3168" y="2784"/>
              <a:ext cx="240" cy="240"/>
            </a:xfrm>
            <a:prstGeom prst="ellipse">
              <a:avLst/>
            </a:prstGeom>
            <a:gradFill rotWithShape="0">
              <a:gsLst>
                <a:gs pos="0">
                  <a:srgbClr val="FFFFCC"/>
                </a:gs>
                <a:gs pos="100000">
                  <a:srgbClr val="FF3300"/>
                </a:gs>
              </a:gsLst>
              <a:path path="shape">
                <a:fillToRect l="50000" t="50000" r="50000" b="50000"/>
              </a:path>
              <a:tileRect/>
            </a:gradFill>
            <a:ln w="9525">
              <a:noFill/>
            </a:ln>
          </p:spPr>
          <p:txBody>
            <a:bodyPr wrap="none" anchor="ctr" anchorCtr="0">
              <a:spAutoFit/>
            </a:bodyPr>
            <a:p>
              <a:pPr eaLnBrk="1" hangingPunct="1">
                <a:lnSpc>
                  <a:spcPct val="125000"/>
                </a:lnSpc>
              </a:pPr>
              <a:endParaRPr lang="zh-CN" altLang="en-US" dirty="0">
                <a:latin typeface="Times New Roman" panose="02020603050405020304" pitchFamily="18" charset="0"/>
              </a:endParaRPr>
            </a:p>
          </p:txBody>
        </p:sp>
        <p:sp>
          <p:nvSpPr>
            <p:cNvPr id="25680" name="Text Box 534"/>
            <p:cNvSpPr txBox="1"/>
            <p:nvPr/>
          </p:nvSpPr>
          <p:spPr>
            <a:xfrm>
              <a:off x="3120" y="2726"/>
              <a:ext cx="356" cy="298"/>
            </a:xfrm>
            <a:prstGeom prst="rect">
              <a:avLst/>
            </a:prstGeom>
            <a:noFill/>
            <a:ln w="9525">
              <a:noFill/>
            </a:ln>
          </p:spPr>
          <p:txBody>
            <a:bodyPr>
              <a:spAutoFit/>
            </a:bodyPr>
            <a:p>
              <a:pPr eaLnBrk="1" hangingPunct="1">
                <a:lnSpc>
                  <a:spcPct val="125000"/>
                </a:lnSpc>
              </a:pPr>
              <a:r>
                <a:rPr lang="en-US" altLang="zh-CN" sz="2000" dirty="0">
                  <a:solidFill>
                    <a:schemeClr val="tx1"/>
                  </a:solidFill>
                  <a:latin typeface="Times New Roman" panose="02020603050405020304" pitchFamily="18" charset="0"/>
                </a:rPr>
                <a:t> </a:t>
              </a:r>
              <a:r>
                <a:rPr lang="en-US" altLang="zh-CN" sz="2000" dirty="0">
                  <a:solidFill>
                    <a:schemeClr val="tx1"/>
                  </a:solidFill>
                  <a:latin typeface="Times New Roman" panose="02020603050405020304" pitchFamily="18" charset="0"/>
                  <a:sym typeface="Symbol" panose="05050102010706020507" pitchFamily="18" charset="2"/>
                </a:rPr>
                <a:t></a:t>
              </a:r>
              <a:r>
                <a:rPr lang="en-US" altLang="zh-CN" sz="2000" dirty="0">
                  <a:solidFill>
                    <a:schemeClr val="tx1"/>
                  </a:solidFill>
                  <a:latin typeface="Times New Roman" panose="02020603050405020304" pitchFamily="18" charset="0"/>
                </a:rPr>
                <a:t> </a:t>
              </a:r>
              <a:endParaRPr lang="en-US" altLang="zh-CN" sz="2000" dirty="0">
                <a:solidFill>
                  <a:schemeClr val="tx1"/>
                </a:solidFill>
                <a:latin typeface="Times New Roman" panose="02020603050405020304" pitchFamily="18" charset="0"/>
              </a:endParaRPr>
            </a:p>
          </p:txBody>
        </p:sp>
      </p:grpSp>
      <p:grpSp>
        <p:nvGrpSpPr>
          <p:cNvPr id="28" name="Group 535"/>
          <p:cNvGrpSpPr/>
          <p:nvPr/>
        </p:nvGrpSpPr>
        <p:grpSpPr>
          <a:xfrm>
            <a:off x="3886200" y="2446338"/>
            <a:ext cx="565150" cy="473075"/>
            <a:chOff x="3120" y="2731"/>
            <a:chExt cx="356" cy="298"/>
          </a:xfrm>
        </p:grpSpPr>
        <p:sp>
          <p:nvSpPr>
            <p:cNvPr id="25677" name="Oval 536"/>
            <p:cNvSpPr/>
            <p:nvPr/>
          </p:nvSpPr>
          <p:spPr>
            <a:xfrm>
              <a:off x="3168" y="2784"/>
              <a:ext cx="240" cy="240"/>
            </a:xfrm>
            <a:prstGeom prst="ellipse">
              <a:avLst/>
            </a:prstGeom>
            <a:gradFill rotWithShape="0">
              <a:gsLst>
                <a:gs pos="0">
                  <a:srgbClr val="FFFFCC"/>
                </a:gs>
                <a:gs pos="100000">
                  <a:srgbClr val="FF3300"/>
                </a:gs>
              </a:gsLst>
              <a:path path="shape">
                <a:fillToRect l="50000" t="50000" r="50000" b="50000"/>
              </a:path>
              <a:tileRect/>
            </a:gradFill>
            <a:ln w="9525">
              <a:noFill/>
            </a:ln>
          </p:spPr>
          <p:txBody>
            <a:bodyPr wrap="none" anchor="ctr" anchorCtr="0">
              <a:spAutoFit/>
            </a:bodyPr>
            <a:p>
              <a:pPr eaLnBrk="1" hangingPunct="1">
                <a:lnSpc>
                  <a:spcPct val="125000"/>
                </a:lnSpc>
              </a:pPr>
              <a:endParaRPr lang="zh-CN" altLang="en-US" dirty="0">
                <a:latin typeface="Times New Roman" panose="02020603050405020304" pitchFamily="18" charset="0"/>
              </a:endParaRPr>
            </a:p>
          </p:txBody>
        </p:sp>
        <p:sp>
          <p:nvSpPr>
            <p:cNvPr id="25678" name="Text Box 537"/>
            <p:cNvSpPr txBox="1"/>
            <p:nvPr/>
          </p:nvSpPr>
          <p:spPr>
            <a:xfrm>
              <a:off x="3120" y="2731"/>
              <a:ext cx="356" cy="298"/>
            </a:xfrm>
            <a:prstGeom prst="rect">
              <a:avLst/>
            </a:prstGeom>
            <a:noFill/>
            <a:ln w="9525">
              <a:noFill/>
            </a:ln>
          </p:spPr>
          <p:txBody>
            <a:bodyPr>
              <a:spAutoFit/>
            </a:bodyPr>
            <a:p>
              <a:pPr eaLnBrk="1" hangingPunct="1">
                <a:lnSpc>
                  <a:spcPct val="125000"/>
                </a:lnSpc>
              </a:pPr>
              <a:r>
                <a:rPr lang="en-US" altLang="zh-CN" sz="2000" dirty="0">
                  <a:solidFill>
                    <a:schemeClr val="tx1"/>
                  </a:solidFill>
                  <a:latin typeface="Times New Roman" panose="02020603050405020304" pitchFamily="18" charset="0"/>
                </a:rPr>
                <a:t> </a:t>
              </a:r>
              <a:r>
                <a:rPr lang="en-US" altLang="zh-CN" sz="2000" dirty="0">
                  <a:solidFill>
                    <a:schemeClr val="tx1"/>
                  </a:solidFill>
                  <a:latin typeface="Times New Roman" panose="02020603050405020304" pitchFamily="18" charset="0"/>
                  <a:sym typeface="Symbol" panose="05050102010706020507" pitchFamily="18" charset="2"/>
                </a:rPr>
                <a:t>76</a:t>
              </a:r>
              <a:r>
                <a:rPr lang="en-US" altLang="zh-CN" sz="2000" dirty="0">
                  <a:solidFill>
                    <a:schemeClr val="tx1"/>
                  </a:solidFill>
                  <a:latin typeface="Times New Roman" panose="02020603050405020304" pitchFamily="18" charset="0"/>
                </a:rPr>
                <a:t> </a:t>
              </a:r>
              <a:endParaRPr lang="en-US" altLang="zh-CN" sz="2000" dirty="0">
                <a:solidFill>
                  <a:schemeClr val="tx1"/>
                </a:solidFill>
                <a:latin typeface="Times New Roman" panose="02020603050405020304" pitchFamily="18" charset="0"/>
              </a:endParaRPr>
            </a:p>
          </p:txBody>
        </p:sp>
      </p:grpSp>
      <p:grpSp>
        <p:nvGrpSpPr>
          <p:cNvPr id="29" name="Group 538"/>
          <p:cNvGrpSpPr/>
          <p:nvPr/>
        </p:nvGrpSpPr>
        <p:grpSpPr>
          <a:xfrm>
            <a:off x="2711450" y="2057400"/>
            <a:ext cx="565150" cy="473075"/>
            <a:chOff x="4300" y="1430"/>
            <a:chExt cx="356" cy="298"/>
          </a:xfrm>
        </p:grpSpPr>
        <p:sp>
          <p:nvSpPr>
            <p:cNvPr id="25675" name="Oval 539"/>
            <p:cNvSpPr/>
            <p:nvPr/>
          </p:nvSpPr>
          <p:spPr>
            <a:xfrm>
              <a:off x="4348" y="1483"/>
              <a:ext cx="240" cy="240"/>
            </a:xfrm>
            <a:prstGeom prst="ellipse">
              <a:avLst/>
            </a:prstGeom>
            <a:gradFill rotWithShape="0">
              <a:gsLst>
                <a:gs pos="0">
                  <a:schemeClr val="bg1"/>
                </a:gs>
                <a:gs pos="100000">
                  <a:srgbClr val="FF66FF"/>
                </a:gs>
              </a:gsLst>
              <a:path path="shape">
                <a:fillToRect l="50000" t="50000" r="50000" b="50000"/>
              </a:path>
              <a:tileRect/>
            </a:gradFill>
            <a:ln w="9525">
              <a:noFill/>
            </a:ln>
          </p:spPr>
          <p:txBody>
            <a:bodyPr wrap="none" anchor="ctr" anchorCtr="0">
              <a:spAutoFit/>
            </a:bodyPr>
            <a:p>
              <a:pPr eaLnBrk="1" hangingPunct="1">
                <a:lnSpc>
                  <a:spcPct val="125000"/>
                </a:lnSpc>
              </a:pPr>
              <a:endParaRPr lang="zh-CN" altLang="en-US" dirty="0">
                <a:latin typeface="Times New Roman" panose="02020603050405020304" pitchFamily="18" charset="0"/>
              </a:endParaRPr>
            </a:p>
          </p:txBody>
        </p:sp>
        <p:sp>
          <p:nvSpPr>
            <p:cNvPr id="25676" name="Text Box 540"/>
            <p:cNvSpPr txBox="1"/>
            <p:nvPr/>
          </p:nvSpPr>
          <p:spPr>
            <a:xfrm>
              <a:off x="4300" y="1430"/>
              <a:ext cx="356" cy="298"/>
            </a:xfrm>
            <a:prstGeom prst="rect">
              <a:avLst/>
            </a:prstGeom>
            <a:noFill/>
            <a:ln w="9525">
              <a:noFill/>
            </a:ln>
          </p:spPr>
          <p:txBody>
            <a:bodyPr>
              <a:spAutoFit/>
            </a:bodyPr>
            <a:p>
              <a:pPr eaLnBrk="1" hangingPunct="1">
                <a:lnSpc>
                  <a:spcPct val="125000"/>
                </a:lnSpc>
              </a:pPr>
              <a:r>
                <a:rPr lang="en-US" altLang="zh-CN" sz="2000" dirty="0">
                  <a:solidFill>
                    <a:schemeClr val="tx1"/>
                  </a:solidFill>
                  <a:latin typeface="Times New Roman" panose="02020603050405020304" pitchFamily="18" charset="0"/>
                </a:rPr>
                <a:t> 65 </a:t>
              </a:r>
              <a:endParaRPr lang="en-US" altLang="zh-CN" sz="2000" dirty="0">
                <a:solidFill>
                  <a:schemeClr val="tx1"/>
                </a:solidFill>
                <a:latin typeface="Times New Roman" panose="02020603050405020304" pitchFamily="18" charset="0"/>
              </a:endParaRPr>
            </a:p>
          </p:txBody>
        </p:sp>
      </p:grpSp>
      <p:sp>
        <p:nvSpPr>
          <p:cNvPr id="19997" name="Text Box 541"/>
          <p:cNvSpPr txBox="1"/>
          <p:nvPr/>
        </p:nvSpPr>
        <p:spPr>
          <a:xfrm>
            <a:off x="3473450" y="3978275"/>
            <a:ext cx="565150" cy="549275"/>
          </a:xfrm>
          <a:prstGeom prst="rect">
            <a:avLst/>
          </a:prstGeom>
          <a:noFill/>
          <a:ln w="9525">
            <a:noFill/>
          </a:ln>
        </p:spPr>
        <p:txBody>
          <a:bodyPr wrap="none">
            <a:spAutoFit/>
          </a:bodyPr>
          <a:p>
            <a:pPr eaLnBrk="1" hangingPunct="1">
              <a:lnSpc>
                <a:spcPct val="125000"/>
              </a:lnSpc>
            </a:pPr>
            <a:r>
              <a:rPr lang="en-US" altLang="zh-CN" dirty="0">
                <a:solidFill>
                  <a:schemeClr val="tx1"/>
                </a:solidFill>
                <a:latin typeface="Times New Roman" panose="02020603050405020304" pitchFamily="18" charset="0"/>
              </a:rPr>
              <a:t>65 </a:t>
            </a:r>
            <a:endParaRPr lang="en-US" altLang="zh-CN" dirty="0">
              <a:solidFill>
                <a:schemeClr val="tx1"/>
              </a:solidFill>
              <a:latin typeface="Times New Roman" panose="02020603050405020304" pitchFamily="18" charset="0"/>
            </a:endParaRPr>
          </a:p>
        </p:txBody>
      </p:sp>
      <p:grpSp>
        <p:nvGrpSpPr>
          <p:cNvPr id="30" name="Group 542"/>
          <p:cNvGrpSpPr/>
          <p:nvPr/>
        </p:nvGrpSpPr>
        <p:grpSpPr>
          <a:xfrm>
            <a:off x="1752600" y="3505200"/>
            <a:ext cx="565150" cy="473075"/>
            <a:chOff x="3120" y="2726"/>
            <a:chExt cx="356" cy="298"/>
          </a:xfrm>
        </p:grpSpPr>
        <p:sp>
          <p:nvSpPr>
            <p:cNvPr id="25673" name="Oval 543"/>
            <p:cNvSpPr/>
            <p:nvPr/>
          </p:nvSpPr>
          <p:spPr>
            <a:xfrm>
              <a:off x="3168" y="2784"/>
              <a:ext cx="240" cy="240"/>
            </a:xfrm>
            <a:prstGeom prst="ellipse">
              <a:avLst/>
            </a:prstGeom>
            <a:gradFill rotWithShape="0">
              <a:gsLst>
                <a:gs pos="0">
                  <a:srgbClr val="FFFFCC"/>
                </a:gs>
                <a:gs pos="100000">
                  <a:srgbClr val="FF3300"/>
                </a:gs>
              </a:gsLst>
              <a:path path="shape">
                <a:fillToRect l="50000" t="50000" r="50000" b="50000"/>
              </a:path>
              <a:tileRect/>
            </a:gradFill>
            <a:ln w="9525">
              <a:noFill/>
            </a:ln>
          </p:spPr>
          <p:txBody>
            <a:bodyPr wrap="none" anchor="ctr" anchorCtr="0">
              <a:spAutoFit/>
            </a:bodyPr>
            <a:p>
              <a:pPr eaLnBrk="1" hangingPunct="1">
                <a:lnSpc>
                  <a:spcPct val="125000"/>
                </a:lnSpc>
              </a:pPr>
              <a:endParaRPr lang="zh-CN" altLang="en-US" dirty="0">
                <a:latin typeface="Times New Roman" panose="02020603050405020304" pitchFamily="18" charset="0"/>
              </a:endParaRPr>
            </a:p>
          </p:txBody>
        </p:sp>
        <p:sp>
          <p:nvSpPr>
            <p:cNvPr id="25674" name="Text Box 544"/>
            <p:cNvSpPr txBox="1"/>
            <p:nvPr/>
          </p:nvSpPr>
          <p:spPr>
            <a:xfrm>
              <a:off x="3120" y="2726"/>
              <a:ext cx="356" cy="298"/>
            </a:xfrm>
            <a:prstGeom prst="rect">
              <a:avLst/>
            </a:prstGeom>
            <a:noFill/>
            <a:ln w="9525">
              <a:noFill/>
            </a:ln>
          </p:spPr>
          <p:txBody>
            <a:bodyPr>
              <a:spAutoFit/>
            </a:bodyPr>
            <a:p>
              <a:pPr eaLnBrk="1" hangingPunct="1">
                <a:lnSpc>
                  <a:spcPct val="125000"/>
                </a:lnSpc>
              </a:pPr>
              <a:r>
                <a:rPr lang="en-US" altLang="zh-CN" sz="2000" dirty="0">
                  <a:solidFill>
                    <a:schemeClr val="tx1"/>
                  </a:solidFill>
                  <a:latin typeface="Times New Roman" panose="02020603050405020304" pitchFamily="18" charset="0"/>
                </a:rPr>
                <a:t> </a:t>
              </a:r>
              <a:r>
                <a:rPr lang="en-US" altLang="zh-CN" sz="2000" dirty="0">
                  <a:solidFill>
                    <a:schemeClr val="tx1"/>
                  </a:solidFill>
                  <a:latin typeface="Times New Roman" panose="02020603050405020304" pitchFamily="18" charset="0"/>
                  <a:sym typeface="Symbol" panose="05050102010706020507" pitchFamily="18" charset="2"/>
                </a:rPr>
                <a:t></a:t>
              </a:r>
              <a:r>
                <a:rPr lang="en-US" altLang="zh-CN" sz="2000" dirty="0">
                  <a:solidFill>
                    <a:schemeClr val="tx1"/>
                  </a:solidFill>
                  <a:latin typeface="Times New Roman" panose="02020603050405020304" pitchFamily="18" charset="0"/>
                </a:rPr>
                <a:t> </a:t>
              </a:r>
              <a:endParaRPr lang="en-US" altLang="zh-CN" sz="2000" dirty="0">
                <a:solidFill>
                  <a:schemeClr val="tx1"/>
                </a:solidFill>
                <a:latin typeface="Times New Roman" panose="02020603050405020304" pitchFamily="18" charset="0"/>
              </a:endParaRPr>
            </a:p>
          </p:txBody>
        </p:sp>
      </p:grpSp>
      <p:grpSp>
        <p:nvGrpSpPr>
          <p:cNvPr id="31" name="Group 545"/>
          <p:cNvGrpSpPr/>
          <p:nvPr/>
        </p:nvGrpSpPr>
        <p:grpSpPr>
          <a:xfrm>
            <a:off x="2057400" y="2979738"/>
            <a:ext cx="565150" cy="473075"/>
            <a:chOff x="3120" y="2731"/>
            <a:chExt cx="356" cy="298"/>
          </a:xfrm>
        </p:grpSpPr>
        <p:sp>
          <p:nvSpPr>
            <p:cNvPr id="25671" name="Oval 546"/>
            <p:cNvSpPr/>
            <p:nvPr/>
          </p:nvSpPr>
          <p:spPr>
            <a:xfrm>
              <a:off x="3168" y="2784"/>
              <a:ext cx="240" cy="240"/>
            </a:xfrm>
            <a:prstGeom prst="ellipse">
              <a:avLst/>
            </a:prstGeom>
            <a:gradFill rotWithShape="0">
              <a:gsLst>
                <a:gs pos="0">
                  <a:srgbClr val="FFFFCC"/>
                </a:gs>
                <a:gs pos="100000">
                  <a:srgbClr val="FF3300"/>
                </a:gs>
              </a:gsLst>
              <a:path path="shape">
                <a:fillToRect l="50000" t="50000" r="50000" b="50000"/>
              </a:path>
              <a:tileRect/>
            </a:gradFill>
            <a:ln w="9525">
              <a:noFill/>
            </a:ln>
          </p:spPr>
          <p:txBody>
            <a:bodyPr wrap="none" anchor="ctr" anchorCtr="0">
              <a:spAutoFit/>
            </a:bodyPr>
            <a:p>
              <a:pPr eaLnBrk="1" hangingPunct="1">
                <a:lnSpc>
                  <a:spcPct val="125000"/>
                </a:lnSpc>
              </a:pPr>
              <a:endParaRPr lang="zh-CN" altLang="en-US" dirty="0">
                <a:latin typeface="Times New Roman" panose="02020603050405020304" pitchFamily="18" charset="0"/>
              </a:endParaRPr>
            </a:p>
          </p:txBody>
        </p:sp>
        <p:sp>
          <p:nvSpPr>
            <p:cNvPr id="25672" name="Text Box 547"/>
            <p:cNvSpPr txBox="1"/>
            <p:nvPr/>
          </p:nvSpPr>
          <p:spPr>
            <a:xfrm>
              <a:off x="3120" y="2731"/>
              <a:ext cx="356" cy="298"/>
            </a:xfrm>
            <a:prstGeom prst="rect">
              <a:avLst/>
            </a:prstGeom>
            <a:noFill/>
            <a:ln w="9525">
              <a:noFill/>
            </a:ln>
          </p:spPr>
          <p:txBody>
            <a:bodyPr>
              <a:spAutoFit/>
            </a:bodyPr>
            <a:p>
              <a:pPr eaLnBrk="1" hangingPunct="1">
                <a:lnSpc>
                  <a:spcPct val="125000"/>
                </a:lnSpc>
              </a:pPr>
              <a:r>
                <a:rPr lang="en-US" altLang="zh-CN" sz="2000" dirty="0">
                  <a:solidFill>
                    <a:schemeClr val="tx1"/>
                  </a:solidFill>
                  <a:latin typeface="Times New Roman" panose="02020603050405020304" pitchFamily="18" charset="0"/>
                </a:rPr>
                <a:t> </a:t>
              </a:r>
              <a:r>
                <a:rPr lang="en-US" altLang="zh-CN" sz="2000" dirty="0">
                  <a:solidFill>
                    <a:schemeClr val="tx1"/>
                  </a:solidFill>
                  <a:latin typeface="Times New Roman" panose="02020603050405020304" pitchFamily="18" charset="0"/>
                  <a:sym typeface="Symbol" panose="05050102010706020507" pitchFamily="18" charset="2"/>
                </a:rPr>
                <a:t>97</a:t>
              </a:r>
              <a:r>
                <a:rPr lang="en-US" altLang="zh-CN" sz="2000" dirty="0">
                  <a:solidFill>
                    <a:schemeClr val="tx1"/>
                  </a:solidFill>
                  <a:latin typeface="Times New Roman" panose="02020603050405020304" pitchFamily="18" charset="0"/>
                </a:rPr>
                <a:t> </a:t>
              </a:r>
              <a:endParaRPr lang="en-US" altLang="zh-CN" sz="2000" dirty="0">
                <a:solidFill>
                  <a:schemeClr val="tx1"/>
                </a:solidFill>
                <a:latin typeface="Times New Roman" panose="02020603050405020304" pitchFamily="18" charset="0"/>
              </a:endParaRPr>
            </a:p>
          </p:txBody>
        </p:sp>
      </p:grpSp>
      <p:grpSp>
        <p:nvGrpSpPr>
          <p:cNvPr id="19872" name="Group 548"/>
          <p:cNvGrpSpPr/>
          <p:nvPr/>
        </p:nvGrpSpPr>
        <p:grpSpPr>
          <a:xfrm>
            <a:off x="1568450" y="2438400"/>
            <a:ext cx="565150" cy="473075"/>
            <a:chOff x="3120" y="2731"/>
            <a:chExt cx="356" cy="298"/>
          </a:xfrm>
        </p:grpSpPr>
        <p:sp>
          <p:nvSpPr>
            <p:cNvPr id="25669" name="Oval 549"/>
            <p:cNvSpPr/>
            <p:nvPr/>
          </p:nvSpPr>
          <p:spPr>
            <a:xfrm>
              <a:off x="3168" y="2784"/>
              <a:ext cx="240" cy="240"/>
            </a:xfrm>
            <a:prstGeom prst="ellipse">
              <a:avLst/>
            </a:prstGeom>
            <a:gradFill rotWithShape="0">
              <a:gsLst>
                <a:gs pos="0">
                  <a:srgbClr val="FFFFCC"/>
                </a:gs>
                <a:gs pos="100000">
                  <a:srgbClr val="FF3300"/>
                </a:gs>
              </a:gsLst>
              <a:path path="shape">
                <a:fillToRect l="50000" t="50000" r="50000" b="50000"/>
              </a:path>
              <a:tileRect/>
            </a:gradFill>
            <a:ln w="9525">
              <a:noFill/>
            </a:ln>
          </p:spPr>
          <p:txBody>
            <a:bodyPr wrap="none" anchor="ctr" anchorCtr="0">
              <a:spAutoFit/>
            </a:bodyPr>
            <a:p>
              <a:pPr eaLnBrk="1" hangingPunct="1">
                <a:lnSpc>
                  <a:spcPct val="125000"/>
                </a:lnSpc>
              </a:pPr>
              <a:endParaRPr lang="zh-CN" altLang="en-US" dirty="0">
                <a:latin typeface="Times New Roman" panose="02020603050405020304" pitchFamily="18" charset="0"/>
              </a:endParaRPr>
            </a:p>
          </p:txBody>
        </p:sp>
        <p:sp>
          <p:nvSpPr>
            <p:cNvPr id="25670" name="Text Box 550"/>
            <p:cNvSpPr txBox="1"/>
            <p:nvPr/>
          </p:nvSpPr>
          <p:spPr>
            <a:xfrm>
              <a:off x="3120" y="2731"/>
              <a:ext cx="356" cy="298"/>
            </a:xfrm>
            <a:prstGeom prst="rect">
              <a:avLst/>
            </a:prstGeom>
            <a:noFill/>
            <a:ln w="9525">
              <a:noFill/>
            </a:ln>
          </p:spPr>
          <p:txBody>
            <a:bodyPr>
              <a:spAutoFit/>
            </a:bodyPr>
            <a:p>
              <a:pPr eaLnBrk="1" hangingPunct="1">
                <a:lnSpc>
                  <a:spcPct val="125000"/>
                </a:lnSpc>
              </a:pPr>
              <a:r>
                <a:rPr lang="en-US" altLang="zh-CN" sz="2000" dirty="0">
                  <a:solidFill>
                    <a:schemeClr val="tx1"/>
                  </a:solidFill>
                  <a:latin typeface="Times New Roman" panose="02020603050405020304" pitchFamily="18" charset="0"/>
                </a:rPr>
                <a:t> </a:t>
              </a:r>
              <a:r>
                <a:rPr lang="en-US" altLang="zh-CN" sz="2000" dirty="0">
                  <a:solidFill>
                    <a:schemeClr val="tx1"/>
                  </a:solidFill>
                  <a:latin typeface="Times New Roman" panose="02020603050405020304" pitchFamily="18" charset="0"/>
                  <a:sym typeface="Symbol" panose="05050102010706020507" pitchFamily="18" charset="2"/>
                </a:rPr>
                <a:t>97</a:t>
              </a:r>
              <a:r>
                <a:rPr lang="en-US" altLang="zh-CN" sz="2000" dirty="0">
                  <a:solidFill>
                    <a:schemeClr val="tx1"/>
                  </a:solidFill>
                  <a:latin typeface="Times New Roman" panose="02020603050405020304" pitchFamily="18" charset="0"/>
                </a:rPr>
                <a:t> </a:t>
              </a:r>
              <a:endParaRPr lang="en-US" altLang="zh-CN" sz="2000" dirty="0">
                <a:solidFill>
                  <a:schemeClr val="tx1"/>
                </a:solidFill>
                <a:latin typeface="Times New Roman" panose="02020603050405020304" pitchFamily="18" charset="0"/>
              </a:endParaRPr>
            </a:p>
          </p:txBody>
        </p:sp>
      </p:grpSp>
      <p:grpSp>
        <p:nvGrpSpPr>
          <p:cNvPr id="19873" name="Group 551"/>
          <p:cNvGrpSpPr/>
          <p:nvPr/>
        </p:nvGrpSpPr>
        <p:grpSpPr>
          <a:xfrm>
            <a:off x="2711450" y="2057400"/>
            <a:ext cx="565150" cy="473075"/>
            <a:chOff x="4300" y="1430"/>
            <a:chExt cx="356" cy="298"/>
          </a:xfrm>
        </p:grpSpPr>
        <p:sp>
          <p:nvSpPr>
            <p:cNvPr id="25667" name="Oval 552"/>
            <p:cNvSpPr/>
            <p:nvPr/>
          </p:nvSpPr>
          <p:spPr>
            <a:xfrm>
              <a:off x="4348" y="1483"/>
              <a:ext cx="240" cy="240"/>
            </a:xfrm>
            <a:prstGeom prst="ellipse">
              <a:avLst/>
            </a:prstGeom>
            <a:gradFill rotWithShape="0">
              <a:gsLst>
                <a:gs pos="0">
                  <a:schemeClr val="bg1"/>
                </a:gs>
                <a:gs pos="100000">
                  <a:srgbClr val="FF66FF"/>
                </a:gs>
              </a:gsLst>
              <a:path path="shape">
                <a:fillToRect l="50000" t="50000" r="50000" b="50000"/>
              </a:path>
              <a:tileRect/>
            </a:gradFill>
            <a:ln w="9525">
              <a:noFill/>
            </a:ln>
          </p:spPr>
          <p:txBody>
            <a:bodyPr wrap="none" anchor="ctr" anchorCtr="0">
              <a:spAutoFit/>
            </a:bodyPr>
            <a:p>
              <a:pPr eaLnBrk="1" hangingPunct="1">
                <a:lnSpc>
                  <a:spcPct val="125000"/>
                </a:lnSpc>
              </a:pPr>
              <a:endParaRPr lang="zh-CN" altLang="en-US" dirty="0">
                <a:latin typeface="Times New Roman" panose="02020603050405020304" pitchFamily="18" charset="0"/>
              </a:endParaRPr>
            </a:p>
          </p:txBody>
        </p:sp>
        <p:sp>
          <p:nvSpPr>
            <p:cNvPr id="25668" name="Text Box 553"/>
            <p:cNvSpPr txBox="1"/>
            <p:nvPr/>
          </p:nvSpPr>
          <p:spPr>
            <a:xfrm>
              <a:off x="4300" y="1430"/>
              <a:ext cx="356" cy="298"/>
            </a:xfrm>
            <a:prstGeom prst="rect">
              <a:avLst/>
            </a:prstGeom>
            <a:noFill/>
            <a:ln w="9525">
              <a:noFill/>
            </a:ln>
          </p:spPr>
          <p:txBody>
            <a:bodyPr>
              <a:spAutoFit/>
            </a:bodyPr>
            <a:p>
              <a:pPr eaLnBrk="1" hangingPunct="1">
                <a:lnSpc>
                  <a:spcPct val="125000"/>
                </a:lnSpc>
              </a:pPr>
              <a:r>
                <a:rPr lang="en-US" altLang="zh-CN" sz="2000" dirty="0">
                  <a:solidFill>
                    <a:schemeClr val="tx1"/>
                  </a:solidFill>
                  <a:latin typeface="Times New Roman" panose="02020603050405020304" pitchFamily="18" charset="0"/>
                </a:rPr>
                <a:t> 76 </a:t>
              </a:r>
              <a:endParaRPr lang="en-US" altLang="zh-CN" sz="2000" dirty="0">
                <a:solidFill>
                  <a:schemeClr val="tx1"/>
                </a:solidFill>
                <a:latin typeface="Times New Roman" panose="02020603050405020304" pitchFamily="18" charset="0"/>
              </a:endParaRPr>
            </a:p>
          </p:txBody>
        </p:sp>
      </p:grpSp>
      <p:grpSp>
        <p:nvGrpSpPr>
          <p:cNvPr id="19874" name="Group 554"/>
          <p:cNvGrpSpPr/>
          <p:nvPr/>
        </p:nvGrpSpPr>
        <p:grpSpPr>
          <a:xfrm>
            <a:off x="2971800" y="3489325"/>
            <a:ext cx="565150" cy="473075"/>
            <a:chOff x="3120" y="2726"/>
            <a:chExt cx="356" cy="298"/>
          </a:xfrm>
        </p:grpSpPr>
        <p:sp>
          <p:nvSpPr>
            <p:cNvPr id="25665" name="Oval 555"/>
            <p:cNvSpPr/>
            <p:nvPr/>
          </p:nvSpPr>
          <p:spPr>
            <a:xfrm>
              <a:off x="3168" y="2784"/>
              <a:ext cx="240" cy="240"/>
            </a:xfrm>
            <a:prstGeom prst="ellipse">
              <a:avLst/>
            </a:prstGeom>
            <a:gradFill rotWithShape="0">
              <a:gsLst>
                <a:gs pos="0">
                  <a:srgbClr val="FFFFCC"/>
                </a:gs>
                <a:gs pos="100000">
                  <a:srgbClr val="FF3300"/>
                </a:gs>
              </a:gsLst>
              <a:path path="shape">
                <a:fillToRect l="50000" t="50000" r="50000" b="50000"/>
              </a:path>
              <a:tileRect/>
            </a:gradFill>
            <a:ln w="9525">
              <a:noFill/>
            </a:ln>
          </p:spPr>
          <p:txBody>
            <a:bodyPr wrap="none" anchor="ctr" anchorCtr="0">
              <a:spAutoFit/>
            </a:bodyPr>
            <a:p>
              <a:pPr eaLnBrk="1" hangingPunct="1">
                <a:lnSpc>
                  <a:spcPct val="125000"/>
                </a:lnSpc>
              </a:pPr>
              <a:endParaRPr lang="zh-CN" altLang="en-US" dirty="0">
                <a:latin typeface="Times New Roman" panose="02020603050405020304" pitchFamily="18" charset="0"/>
              </a:endParaRPr>
            </a:p>
          </p:txBody>
        </p:sp>
        <p:sp>
          <p:nvSpPr>
            <p:cNvPr id="25666" name="Text Box 556"/>
            <p:cNvSpPr txBox="1"/>
            <p:nvPr/>
          </p:nvSpPr>
          <p:spPr>
            <a:xfrm>
              <a:off x="3120" y="2726"/>
              <a:ext cx="356" cy="298"/>
            </a:xfrm>
            <a:prstGeom prst="rect">
              <a:avLst/>
            </a:prstGeom>
            <a:noFill/>
            <a:ln w="9525">
              <a:noFill/>
            </a:ln>
          </p:spPr>
          <p:txBody>
            <a:bodyPr>
              <a:spAutoFit/>
            </a:bodyPr>
            <a:p>
              <a:pPr eaLnBrk="1" hangingPunct="1">
                <a:lnSpc>
                  <a:spcPct val="125000"/>
                </a:lnSpc>
              </a:pPr>
              <a:r>
                <a:rPr lang="en-US" altLang="zh-CN" sz="2000" dirty="0">
                  <a:solidFill>
                    <a:schemeClr val="tx1"/>
                  </a:solidFill>
                  <a:latin typeface="Times New Roman" panose="02020603050405020304" pitchFamily="18" charset="0"/>
                </a:rPr>
                <a:t> </a:t>
              </a:r>
              <a:r>
                <a:rPr lang="en-US" altLang="zh-CN" sz="2000" dirty="0">
                  <a:solidFill>
                    <a:schemeClr val="tx1"/>
                  </a:solidFill>
                  <a:latin typeface="Times New Roman" panose="02020603050405020304" pitchFamily="18" charset="0"/>
                  <a:sym typeface="Symbol" panose="05050102010706020507" pitchFamily="18" charset="2"/>
                </a:rPr>
                <a:t></a:t>
              </a:r>
              <a:r>
                <a:rPr lang="en-US" altLang="zh-CN" sz="2000" dirty="0">
                  <a:solidFill>
                    <a:schemeClr val="tx1"/>
                  </a:solidFill>
                  <a:latin typeface="Times New Roman" panose="02020603050405020304" pitchFamily="18" charset="0"/>
                </a:rPr>
                <a:t> </a:t>
              </a:r>
              <a:endParaRPr lang="en-US" altLang="zh-CN" sz="2000" dirty="0">
                <a:solidFill>
                  <a:schemeClr val="tx1"/>
                </a:solidFill>
                <a:latin typeface="Times New Roman" panose="02020603050405020304" pitchFamily="18" charset="0"/>
              </a:endParaRPr>
            </a:p>
          </p:txBody>
        </p:sp>
      </p:grpSp>
      <p:grpSp>
        <p:nvGrpSpPr>
          <p:cNvPr id="19875" name="Group 557"/>
          <p:cNvGrpSpPr/>
          <p:nvPr/>
        </p:nvGrpSpPr>
        <p:grpSpPr>
          <a:xfrm>
            <a:off x="3276600" y="2955925"/>
            <a:ext cx="565150" cy="473075"/>
            <a:chOff x="3120" y="2726"/>
            <a:chExt cx="356" cy="298"/>
          </a:xfrm>
        </p:grpSpPr>
        <p:sp>
          <p:nvSpPr>
            <p:cNvPr id="25663" name="Oval 558"/>
            <p:cNvSpPr/>
            <p:nvPr/>
          </p:nvSpPr>
          <p:spPr>
            <a:xfrm>
              <a:off x="3168" y="2784"/>
              <a:ext cx="240" cy="240"/>
            </a:xfrm>
            <a:prstGeom prst="ellipse">
              <a:avLst/>
            </a:prstGeom>
            <a:gradFill rotWithShape="0">
              <a:gsLst>
                <a:gs pos="0">
                  <a:srgbClr val="FFFFCC"/>
                </a:gs>
                <a:gs pos="100000">
                  <a:srgbClr val="FF3300"/>
                </a:gs>
              </a:gsLst>
              <a:path path="shape">
                <a:fillToRect l="50000" t="50000" r="50000" b="50000"/>
              </a:path>
              <a:tileRect/>
            </a:gradFill>
            <a:ln w="9525">
              <a:noFill/>
            </a:ln>
          </p:spPr>
          <p:txBody>
            <a:bodyPr wrap="none" anchor="ctr" anchorCtr="0">
              <a:spAutoFit/>
            </a:bodyPr>
            <a:p>
              <a:pPr eaLnBrk="1" hangingPunct="1">
                <a:lnSpc>
                  <a:spcPct val="125000"/>
                </a:lnSpc>
              </a:pPr>
              <a:endParaRPr lang="zh-CN" altLang="en-US" dirty="0">
                <a:latin typeface="Times New Roman" panose="02020603050405020304" pitchFamily="18" charset="0"/>
              </a:endParaRPr>
            </a:p>
          </p:txBody>
        </p:sp>
        <p:sp>
          <p:nvSpPr>
            <p:cNvPr id="25664" name="Text Box 559"/>
            <p:cNvSpPr txBox="1"/>
            <p:nvPr/>
          </p:nvSpPr>
          <p:spPr>
            <a:xfrm>
              <a:off x="3120" y="2726"/>
              <a:ext cx="356" cy="298"/>
            </a:xfrm>
            <a:prstGeom prst="rect">
              <a:avLst/>
            </a:prstGeom>
            <a:noFill/>
            <a:ln w="9525">
              <a:noFill/>
            </a:ln>
          </p:spPr>
          <p:txBody>
            <a:bodyPr>
              <a:spAutoFit/>
            </a:bodyPr>
            <a:p>
              <a:pPr eaLnBrk="1" hangingPunct="1">
                <a:lnSpc>
                  <a:spcPct val="125000"/>
                </a:lnSpc>
              </a:pPr>
              <a:r>
                <a:rPr lang="en-US" altLang="zh-CN" sz="2000" dirty="0">
                  <a:solidFill>
                    <a:schemeClr val="tx1"/>
                  </a:solidFill>
                  <a:latin typeface="Times New Roman" panose="02020603050405020304" pitchFamily="18" charset="0"/>
                </a:rPr>
                <a:t> </a:t>
              </a:r>
              <a:r>
                <a:rPr lang="en-US" altLang="zh-CN" sz="2000" dirty="0">
                  <a:solidFill>
                    <a:schemeClr val="tx1"/>
                  </a:solidFill>
                  <a:latin typeface="Times New Roman" panose="02020603050405020304" pitchFamily="18" charset="0"/>
                  <a:sym typeface="Symbol" panose="05050102010706020507" pitchFamily="18" charset="2"/>
                </a:rPr>
                <a:t></a:t>
              </a:r>
              <a:r>
                <a:rPr lang="en-US" altLang="zh-CN" sz="2000" dirty="0">
                  <a:solidFill>
                    <a:schemeClr val="tx1"/>
                  </a:solidFill>
                  <a:latin typeface="Times New Roman" panose="02020603050405020304" pitchFamily="18" charset="0"/>
                </a:rPr>
                <a:t> </a:t>
              </a:r>
              <a:endParaRPr lang="en-US" altLang="zh-CN" sz="2000" dirty="0">
                <a:solidFill>
                  <a:schemeClr val="tx1"/>
                </a:solidFill>
                <a:latin typeface="Times New Roman" panose="02020603050405020304" pitchFamily="18" charset="0"/>
              </a:endParaRPr>
            </a:p>
          </p:txBody>
        </p:sp>
      </p:grpSp>
      <p:grpSp>
        <p:nvGrpSpPr>
          <p:cNvPr id="19876" name="Group 560"/>
          <p:cNvGrpSpPr/>
          <p:nvPr/>
        </p:nvGrpSpPr>
        <p:grpSpPr>
          <a:xfrm>
            <a:off x="3886200" y="2438400"/>
            <a:ext cx="565150" cy="473075"/>
            <a:chOff x="3120" y="2726"/>
            <a:chExt cx="356" cy="298"/>
          </a:xfrm>
        </p:grpSpPr>
        <p:sp>
          <p:nvSpPr>
            <p:cNvPr id="25661" name="Oval 561"/>
            <p:cNvSpPr/>
            <p:nvPr/>
          </p:nvSpPr>
          <p:spPr>
            <a:xfrm>
              <a:off x="3168" y="2784"/>
              <a:ext cx="240" cy="240"/>
            </a:xfrm>
            <a:prstGeom prst="ellipse">
              <a:avLst/>
            </a:prstGeom>
            <a:gradFill rotWithShape="0">
              <a:gsLst>
                <a:gs pos="0">
                  <a:srgbClr val="FFFFCC"/>
                </a:gs>
                <a:gs pos="100000">
                  <a:srgbClr val="FF3300"/>
                </a:gs>
              </a:gsLst>
              <a:path path="shape">
                <a:fillToRect l="50000" t="50000" r="50000" b="50000"/>
              </a:path>
              <a:tileRect/>
            </a:gradFill>
            <a:ln w="9525">
              <a:noFill/>
            </a:ln>
          </p:spPr>
          <p:txBody>
            <a:bodyPr wrap="none" anchor="ctr" anchorCtr="0">
              <a:spAutoFit/>
            </a:bodyPr>
            <a:p>
              <a:pPr eaLnBrk="1" hangingPunct="1">
                <a:lnSpc>
                  <a:spcPct val="125000"/>
                </a:lnSpc>
              </a:pPr>
              <a:endParaRPr lang="zh-CN" altLang="en-US" dirty="0">
                <a:latin typeface="Times New Roman" panose="02020603050405020304" pitchFamily="18" charset="0"/>
              </a:endParaRPr>
            </a:p>
          </p:txBody>
        </p:sp>
        <p:sp>
          <p:nvSpPr>
            <p:cNvPr id="25662" name="Text Box 562"/>
            <p:cNvSpPr txBox="1"/>
            <p:nvPr/>
          </p:nvSpPr>
          <p:spPr>
            <a:xfrm>
              <a:off x="3120" y="2726"/>
              <a:ext cx="356" cy="298"/>
            </a:xfrm>
            <a:prstGeom prst="rect">
              <a:avLst/>
            </a:prstGeom>
            <a:noFill/>
            <a:ln w="9525">
              <a:noFill/>
            </a:ln>
          </p:spPr>
          <p:txBody>
            <a:bodyPr>
              <a:spAutoFit/>
            </a:bodyPr>
            <a:p>
              <a:pPr eaLnBrk="1" hangingPunct="1">
                <a:lnSpc>
                  <a:spcPct val="125000"/>
                </a:lnSpc>
              </a:pPr>
              <a:r>
                <a:rPr lang="en-US" altLang="zh-CN" sz="2000" dirty="0">
                  <a:solidFill>
                    <a:schemeClr val="tx1"/>
                  </a:solidFill>
                  <a:latin typeface="Times New Roman" panose="02020603050405020304" pitchFamily="18" charset="0"/>
                </a:rPr>
                <a:t> </a:t>
              </a:r>
              <a:r>
                <a:rPr lang="en-US" altLang="zh-CN" sz="2000" dirty="0">
                  <a:solidFill>
                    <a:schemeClr val="tx1"/>
                  </a:solidFill>
                  <a:latin typeface="Times New Roman" panose="02020603050405020304" pitchFamily="18" charset="0"/>
                  <a:sym typeface="Symbol" panose="05050102010706020507" pitchFamily="18" charset="2"/>
                </a:rPr>
                <a:t></a:t>
              </a:r>
              <a:r>
                <a:rPr lang="en-US" altLang="zh-CN" sz="2000" dirty="0">
                  <a:solidFill>
                    <a:schemeClr val="tx1"/>
                  </a:solidFill>
                  <a:latin typeface="Times New Roman" panose="02020603050405020304" pitchFamily="18" charset="0"/>
                </a:rPr>
                <a:t> </a:t>
              </a:r>
              <a:endParaRPr lang="en-US" altLang="zh-CN" sz="2000" dirty="0">
                <a:solidFill>
                  <a:schemeClr val="tx1"/>
                </a:solidFill>
                <a:latin typeface="Times New Roman" panose="02020603050405020304" pitchFamily="18" charset="0"/>
              </a:endParaRPr>
            </a:p>
          </p:txBody>
        </p:sp>
      </p:grpSp>
      <p:grpSp>
        <p:nvGrpSpPr>
          <p:cNvPr id="19877" name="Group 563"/>
          <p:cNvGrpSpPr/>
          <p:nvPr/>
        </p:nvGrpSpPr>
        <p:grpSpPr>
          <a:xfrm>
            <a:off x="2711450" y="2057400"/>
            <a:ext cx="565150" cy="473075"/>
            <a:chOff x="4300" y="1430"/>
            <a:chExt cx="356" cy="298"/>
          </a:xfrm>
        </p:grpSpPr>
        <p:sp>
          <p:nvSpPr>
            <p:cNvPr id="25659" name="Oval 564"/>
            <p:cNvSpPr/>
            <p:nvPr/>
          </p:nvSpPr>
          <p:spPr>
            <a:xfrm>
              <a:off x="4348" y="1483"/>
              <a:ext cx="240" cy="240"/>
            </a:xfrm>
            <a:prstGeom prst="ellipse">
              <a:avLst/>
            </a:prstGeom>
            <a:gradFill rotWithShape="0">
              <a:gsLst>
                <a:gs pos="0">
                  <a:schemeClr val="bg1"/>
                </a:gs>
                <a:gs pos="100000">
                  <a:srgbClr val="FF66FF"/>
                </a:gs>
              </a:gsLst>
              <a:path path="shape">
                <a:fillToRect l="50000" t="50000" r="50000" b="50000"/>
              </a:path>
              <a:tileRect/>
            </a:gradFill>
            <a:ln w="9525">
              <a:noFill/>
            </a:ln>
          </p:spPr>
          <p:txBody>
            <a:bodyPr wrap="none" anchor="ctr" anchorCtr="0">
              <a:spAutoFit/>
            </a:bodyPr>
            <a:p>
              <a:pPr eaLnBrk="1" hangingPunct="1">
                <a:lnSpc>
                  <a:spcPct val="125000"/>
                </a:lnSpc>
              </a:pPr>
              <a:endParaRPr lang="zh-CN" altLang="en-US" dirty="0">
                <a:latin typeface="Times New Roman" panose="02020603050405020304" pitchFamily="18" charset="0"/>
              </a:endParaRPr>
            </a:p>
          </p:txBody>
        </p:sp>
        <p:sp>
          <p:nvSpPr>
            <p:cNvPr id="25660" name="Text Box 565"/>
            <p:cNvSpPr txBox="1"/>
            <p:nvPr/>
          </p:nvSpPr>
          <p:spPr>
            <a:xfrm>
              <a:off x="4300" y="1430"/>
              <a:ext cx="356" cy="298"/>
            </a:xfrm>
            <a:prstGeom prst="rect">
              <a:avLst/>
            </a:prstGeom>
            <a:noFill/>
            <a:ln w="9525">
              <a:noFill/>
            </a:ln>
          </p:spPr>
          <p:txBody>
            <a:bodyPr>
              <a:spAutoFit/>
            </a:bodyPr>
            <a:p>
              <a:pPr eaLnBrk="1" hangingPunct="1">
                <a:lnSpc>
                  <a:spcPct val="125000"/>
                </a:lnSpc>
              </a:pPr>
              <a:r>
                <a:rPr lang="en-US" altLang="zh-CN" sz="2000" dirty="0">
                  <a:solidFill>
                    <a:schemeClr val="tx1"/>
                  </a:solidFill>
                  <a:latin typeface="Times New Roman" panose="02020603050405020304" pitchFamily="18" charset="0"/>
                </a:rPr>
                <a:t> 97 </a:t>
              </a:r>
              <a:endParaRPr lang="en-US" altLang="zh-CN" sz="2000" dirty="0">
                <a:solidFill>
                  <a:schemeClr val="tx1"/>
                </a:solidFill>
                <a:latin typeface="Times New Roman" panose="02020603050405020304" pitchFamily="18" charset="0"/>
              </a:endParaRPr>
            </a:p>
          </p:txBody>
        </p:sp>
      </p:grpSp>
      <p:sp>
        <p:nvSpPr>
          <p:cNvPr id="20022" name="Text Box 566"/>
          <p:cNvSpPr txBox="1"/>
          <p:nvPr/>
        </p:nvSpPr>
        <p:spPr>
          <a:xfrm>
            <a:off x="4006850" y="3978275"/>
            <a:ext cx="565150" cy="549275"/>
          </a:xfrm>
          <a:prstGeom prst="rect">
            <a:avLst/>
          </a:prstGeom>
          <a:noFill/>
          <a:ln w="9525">
            <a:noFill/>
          </a:ln>
        </p:spPr>
        <p:txBody>
          <a:bodyPr wrap="none">
            <a:spAutoFit/>
          </a:bodyPr>
          <a:p>
            <a:pPr eaLnBrk="1" hangingPunct="1">
              <a:lnSpc>
                <a:spcPct val="125000"/>
              </a:lnSpc>
            </a:pPr>
            <a:r>
              <a:rPr lang="en-US" altLang="zh-CN" dirty="0">
                <a:solidFill>
                  <a:schemeClr val="tx1"/>
                </a:solidFill>
                <a:latin typeface="Times New Roman" panose="02020603050405020304" pitchFamily="18" charset="0"/>
              </a:rPr>
              <a:t>76 </a:t>
            </a:r>
            <a:endParaRPr lang="en-US" altLang="zh-CN" dirty="0">
              <a:solidFill>
                <a:schemeClr val="tx1"/>
              </a:solidFill>
              <a:latin typeface="Times New Roman" panose="02020603050405020304" pitchFamily="18" charset="0"/>
            </a:endParaRPr>
          </a:p>
        </p:txBody>
      </p:sp>
      <p:sp>
        <p:nvSpPr>
          <p:cNvPr id="20023" name="Text Box 567"/>
          <p:cNvSpPr txBox="1"/>
          <p:nvPr/>
        </p:nvSpPr>
        <p:spPr>
          <a:xfrm>
            <a:off x="4540250" y="3978275"/>
            <a:ext cx="565150" cy="549275"/>
          </a:xfrm>
          <a:prstGeom prst="rect">
            <a:avLst/>
          </a:prstGeom>
          <a:noFill/>
          <a:ln w="9525">
            <a:noFill/>
          </a:ln>
        </p:spPr>
        <p:txBody>
          <a:bodyPr wrap="none">
            <a:spAutoFit/>
          </a:bodyPr>
          <a:p>
            <a:pPr eaLnBrk="1" hangingPunct="1">
              <a:lnSpc>
                <a:spcPct val="125000"/>
              </a:lnSpc>
            </a:pPr>
            <a:r>
              <a:rPr lang="en-US" altLang="zh-CN" dirty="0">
                <a:solidFill>
                  <a:schemeClr val="tx1"/>
                </a:solidFill>
                <a:latin typeface="Times New Roman" panose="02020603050405020304" pitchFamily="18" charset="0"/>
              </a:rPr>
              <a:t>97 </a:t>
            </a:r>
            <a:endParaRPr lang="en-US" altLang="zh-CN" dirty="0">
              <a:solidFill>
                <a:schemeClr val="tx1"/>
              </a:solidFill>
              <a:latin typeface="Times New Roman" panose="02020603050405020304" pitchFamily="18" charset="0"/>
            </a:endParaRPr>
          </a:p>
        </p:txBody>
      </p:sp>
      <p:grpSp>
        <p:nvGrpSpPr>
          <p:cNvPr id="19878" name="Group 568"/>
          <p:cNvGrpSpPr/>
          <p:nvPr/>
        </p:nvGrpSpPr>
        <p:grpSpPr>
          <a:xfrm>
            <a:off x="838200" y="4387850"/>
            <a:ext cx="4267200" cy="565150"/>
            <a:chOff x="1488" y="3110"/>
            <a:chExt cx="2688" cy="356"/>
          </a:xfrm>
        </p:grpSpPr>
        <p:sp>
          <p:nvSpPr>
            <p:cNvPr id="25651" name="Text Box 569"/>
            <p:cNvSpPr txBox="1"/>
            <p:nvPr/>
          </p:nvSpPr>
          <p:spPr>
            <a:xfrm>
              <a:off x="3148" y="3120"/>
              <a:ext cx="356" cy="346"/>
            </a:xfrm>
            <a:prstGeom prst="rect">
              <a:avLst/>
            </a:prstGeom>
            <a:noFill/>
            <a:ln w="9525">
              <a:noFill/>
            </a:ln>
          </p:spPr>
          <p:txBody>
            <a:bodyPr wrap="none">
              <a:spAutoFit/>
            </a:bodyPr>
            <a:p>
              <a:pPr eaLnBrk="1" hangingPunct="1">
                <a:lnSpc>
                  <a:spcPct val="125000"/>
                </a:lnSpc>
              </a:pPr>
              <a:r>
                <a:rPr lang="en-US" altLang="zh-CN" dirty="0">
                  <a:solidFill>
                    <a:schemeClr val="tx1"/>
                  </a:solidFill>
                  <a:latin typeface="Times New Roman" panose="02020603050405020304" pitchFamily="18" charset="0"/>
                </a:rPr>
                <a:t>13 </a:t>
              </a:r>
              <a:endParaRPr lang="en-US" altLang="zh-CN" dirty="0">
                <a:solidFill>
                  <a:schemeClr val="tx1"/>
                </a:solidFill>
                <a:latin typeface="Times New Roman" panose="02020603050405020304" pitchFamily="18" charset="0"/>
              </a:endParaRPr>
            </a:p>
          </p:txBody>
        </p:sp>
        <p:sp>
          <p:nvSpPr>
            <p:cNvPr id="25652" name="Text Box 570"/>
            <p:cNvSpPr txBox="1"/>
            <p:nvPr/>
          </p:nvSpPr>
          <p:spPr>
            <a:xfrm>
              <a:off x="3504" y="3120"/>
              <a:ext cx="356" cy="346"/>
            </a:xfrm>
            <a:prstGeom prst="rect">
              <a:avLst/>
            </a:prstGeom>
            <a:noFill/>
            <a:ln w="9525">
              <a:noFill/>
            </a:ln>
          </p:spPr>
          <p:txBody>
            <a:bodyPr wrap="none">
              <a:spAutoFit/>
            </a:bodyPr>
            <a:p>
              <a:pPr eaLnBrk="1" hangingPunct="1">
                <a:lnSpc>
                  <a:spcPct val="125000"/>
                </a:lnSpc>
              </a:pPr>
              <a:r>
                <a:rPr lang="en-US" altLang="zh-CN" dirty="0">
                  <a:solidFill>
                    <a:schemeClr val="tx1"/>
                  </a:solidFill>
                  <a:latin typeface="Times New Roman" panose="02020603050405020304" pitchFamily="18" charset="0"/>
                </a:rPr>
                <a:t>27 </a:t>
              </a:r>
              <a:endParaRPr lang="en-US" altLang="zh-CN" dirty="0">
                <a:solidFill>
                  <a:schemeClr val="tx1"/>
                </a:solidFill>
                <a:latin typeface="Times New Roman" panose="02020603050405020304" pitchFamily="18" charset="0"/>
              </a:endParaRPr>
            </a:p>
          </p:txBody>
        </p:sp>
        <p:sp>
          <p:nvSpPr>
            <p:cNvPr id="25653" name="Text Box 571"/>
            <p:cNvSpPr txBox="1"/>
            <p:nvPr/>
          </p:nvSpPr>
          <p:spPr>
            <a:xfrm>
              <a:off x="1824" y="3110"/>
              <a:ext cx="356" cy="346"/>
            </a:xfrm>
            <a:prstGeom prst="rect">
              <a:avLst/>
            </a:prstGeom>
            <a:noFill/>
            <a:ln w="9525">
              <a:noFill/>
            </a:ln>
          </p:spPr>
          <p:txBody>
            <a:bodyPr wrap="none">
              <a:spAutoFit/>
            </a:bodyPr>
            <a:p>
              <a:pPr eaLnBrk="1" hangingPunct="1">
                <a:lnSpc>
                  <a:spcPct val="125000"/>
                </a:lnSpc>
              </a:pPr>
              <a:r>
                <a:rPr lang="en-US" altLang="zh-CN" dirty="0">
                  <a:solidFill>
                    <a:schemeClr val="tx1"/>
                  </a:solidFill>
                  <a:latin typeface="Times New Roman" panose="02020603050405020304" pitchFamily="18" charset="0"/>
                </a:rPr>
                <a:t>38 </a:t>
              </a:r>
              <a:endParaRPr lang="en-US" altLang="zh-CN" dirty="0">
                <a:solidFill>
                  <a:schemeClr val="tx1"/>
                </a:solidFill>
                <a:latin typeface="Times New Roman" panose="02020603050405020304" pitchFamily="18" charset="0"/>
              </a:endParaRPr>
            </a:p>
          </p:txBody>
        </p:sp>
        <p:sp>
          <p:nvSpPr>
            <p:cNvPr id="25654" name="Text Box 572"/>
            <p:cNvSpPr txBox="1"/>
            <p:nvPr/>
          </p:nvSpPr>
          <p:spPr>
            <a:xfrm>
              <a:off x="1488" y="3110"/>
              <a:ext cx="356" cy="346"/>
            </a:xfrm>
            <a:prstGeom prst="rect">
              <a:avLst/>
            </a:prstGeom>
            <a:noFill/>
            <a:ln w="9525">
              <a:noFill/>
            </a:ln>
          </p:spPr>
          <p:txBody>
            <a:bodyPr wrap="none">
              <a:spAutoFit/>
            </a:bodyPr>
            <a:p>
              <a:pPr eaLnBrk="1" hangingPunct="1">
                <a:lnSpc>
                  <a:spcPct val="125000"/>
                </a:lnSpc>
              </a:pPr>
              <a:r>
                <a:rPr lang="en-US" altLang="zh-CN" dirty="0">
                  <a:solidFill>
                    <a:schemeClr val="tx1"/>
                  </a:solidFill>
                  <a:latin typeface="Times New Roman" panose="02020603050405020304" pitchFamily="18" charset="0"/>
                </a:rPr>
                <a:t>49 </a:t>
              </a:r>
              <a:endParaRPr lang="en-US" altLang="zh-CN" dirty="0">
                <a:solidFill>
                  <a:schemeClr val="tx1"/>
                </a:solidFill>
                <a:latin typeface="Times New Roman" panose="02020603050405020304" pitchFamily="18" charset="0"/>
              </a:endParaRPr>
            </a:p>
          </p:txBody>
        </p:sp>
        <p:sp>
          <p:nvSpPr>
            <p:cNvPr id="25655" name="Text Box 573"/>
            <p:cNvSpPr txBox="1"/>
            <p:nvPr/>
          </p:nvSpPr>
          <p:spPr>
            <a:xfrm>
              <a:off x="3820" y="3110"/>
              <a:ext cx="356" cy="346"/>
            </a:xfrm>
            <a:prstGeom prst="rect">
              <a:avLst/>
            </a:prstGeom>
            <a:noFill/>
            <a:ln w="9525">
              <a:noFill/>
            </a:ln>
          </p:spPr>
          <p:txBody>
            <a:bodyPr wrap="none">
              <a:spAutoFit/>
            </a:bodyPr>
            <a:p>
              <a:pPr eaLnBrk="1" hangingPunct="1">
                <a:lnSpc>
                  <a:spcPct val="125000"/>
                </a:lnSpc>
              </a:pPr>
              <a:r>
                <a:rPr lang="en-US" altLang="zh-CN" dirty="0">
                  <a:latin typeface="Times New Roman" panose="02020603050405020304" pitchFamily="18" charset="0"/>
                </a:rPr>
                <a:t>49 </a:t>
              </a:r>
              <a:endParaRPr lang="en-US" altLang="zh-CN" dirty="0">
                <a:latin typeface="Times New Roman" panose="02020603050405020304" pitchFamily="18" charset="0"/>
              </a:endParaRPr>
            </a:p>
          </p:txBody>
        </p:sp>
        <p:sp>
          <p:nvSpPr>
            <p:cNvPr id="25656" name="Text Box 574"/>
            <p:cNvSpPr txBox="1"/>
            <p:nvPr/>
          </p:nvSpPr>
          <p:spPr>
            <a:xfrm>
              <a:off x="2140" y="3110"/>
              <a:ext cx="356" cy="346"/>
            </a:xfrm>
            <a:prstGeom prst="rect">
              <a:avLst/>
            </a:prstGeom>
            <a:noFill/>
            <a:ln w="9525">
              <a:noFill/>
            </a:ln>
          </p:spPr>
          <p:txBody>
            <a:bodyPr wrap="none">
              <a:spAutoFit/>
            </a:bodyPr>
            <a:p>
              <a:pPr eaLnBrk="1" hangingPunct="1">
                <a:lnSpc>
                  <a:spcPct val="125000"/>
                </a:lnSpc>
              </a:pPr>
              <a:r>
                <a:rPr lang="en-US" altLang="zh-CN" dirty="0">
                  <a:solidFill>
                    <a:schemeClr val="tx1"/>
                  </a:solidFill>
                  <a:latin typeface="Times New Roman" panose="02020603050405020304" pitchFamily="18" charset="0"/>
                </a:rPr>
                <a:t>65 </a:t>
              </a:r>
              <a:endParaRPr lang="en-US" altLang="zh-CN" dirty="0">
                <a:solidFill>
                  <a:schemeClr val="tx1"/>
                </a:solidFill>
                <a:latin typeface="Times New Roman" panose="02020603050405020304" pitchFamily="18" charset="0"/>
              </a:endParaRPr>
            </a:p>
          </p:txBody>
        </p:sp>
        <p:sp>
          <p:nvSpPr>
            <p:cNvPr id="25657" name="Text Box 575"/>
            <p:cNvSpPr txBox="1"/>
            <p:nvPr/>
          </p:nvSpPr>
          <p:spPr>
            <a:xfrm>
              <a:off x="2812" y="3120"/>
              <a:ext cx="356" cy="346"/>
            </a:xfrm>
            <a:prstGeom prst="rect">
              <a:avLst/>
            </a:prstGeom>
            <a:noFill/>
            <a:ln w="9525">
              <a:noFill/>
            </a:ln>
          </p:spPr>
          <p:txBody>
            <a:bodyPr wrap="none">
              <a:spAutoFit/>
            </a:bodyPr>
            <a:p>
              <a:pPr eaLnBrk="1" hangingPunct="1">
                <a:lnSpc>
                  <a:spcPct val="125000"/>
                </a:lnSpc>
              </a:pPr>
              <a:r>
                <a:rPr lang="en-US" altLang="zh-CN" dirty="0">
                  <a:solidFill>
                    <a:schemeClr val="tx1"/>
                  </a:solidFill>
                  <a:latin typeface="Times New Roman" panose="02020603050405020304" pitchFamily="18" charset="0"/>
                </a:rPr>
                <a:t>76 </a:t>
              </a:r>
              <a:endParaRPr lang="en-US" altLang="zh-CN" dirty="0">
                <a:solidFill>
                  <a:schemeClr val="tx1"/>
                </a:solidFill>
                <a:latin typeface="Times New Roman" panose="02020603050405020304" pitchFamily="18" charset="0"/>
              </a:endParaRPr>
            </a:p>
          </p:txBody>
        </p:sp>
        <p:sp>
          <p:nvSpPr>
            <p:cNvPr id="25658" name="Text Box 576"/>
            <p:cNvSpPr txBox="1"/>
            <p:nvPr/>
          </p:nvSpPr>
          <p:spPr>
            <a:xfrm>
              <a:off x="2476" y="3110"/>
              <a:ext cx="356" cy="346"/>
            </a:xfrm>
            <a:prstGeom prst="rect">
              <a:avLst/>
            </a:prstGeom>
            <a:noFill/>
            <a:ln w="9525">
              <a:noFill/>
            </a:ln>
          </p:spPr>
          <p:txBody>
            <a:bodyPr wrap="none">
              <a:spAutoFit/>
            </a:bodyPr>
            <a:p>
              <a:pPr eaLnBrk="1" hangingPunct="1">
                <a:lnSpc>
                  <a:spcPct val="125000"/>
                </a:lnSpc>
              </a:pPr>
              <a:r>
                <a:rPr lang="en-US" altLang="zh-CN" dirty="0">
                  <a:solidFill>
                    <a:schemeClr val="tx1"/>
                  </a:solidFill>
                  <a:latin typeface="Times New Roman" panose="02020603050405020304" pitchFamily="18" charset="0"/>
                </a:rPr>
                <a:t>97 </a:t>
              </a:r>
              <a:endParaRPr lang="en-US" altLang="zh-CN" dirty="0">
                <a:solidFill>
                  <a:schemeClr val="tx1"/>
                </a:solidFill>
                <a:latin typeface="Times New Roman" panose="02020603050405020304" pitchFamily="18" charset="0"/>
              </a:endParaRPr>
            </a:p>
          </p:txBody>
        </p:sp>
      </p:grpSp>
      <p:sp>
        <p:nvSpPr>
          <p:cNvPr id="20033" name="Text Box 577"/>
          <p:cNvSpPr txBox="1"/>
          <p:nvPr/>
        </p:nvSpPr>
        <p:spPr>
          <a:xfrm>
            <a:off x="76200" y="4854575"/>
            <a:ext cx="8872538" cy="1698625"/>
          </a:xfrm>
          <a:prstGeom prst="rect">
            <a:avLst/>
          </a:prstGeom>
          <a:noFill/>
          <a:ln w="9525">
            <a:noFill/>
          </a:ln>
        </p:spPr>
        <p:txBody>
          <a:bodyPr wrap="none">
            <a:spAutoFit/>
          </a:bodyPr>
          <a:p>
            <a:pPr eaLnBrk="1" hangingPunct="1">
              <a:lnSpc>
                <a:spcPct val="110000"/>
              </a:lnSpc>
            </a:pPr>
            <a:r>
              <a:rPr lang="en-US" altLang="zh-CN" dirty="0">
                <a:solidFill>
                  <a:schemeClr val="tx1"/>
                </a:solidFill>
                <a:latin typeface="Times New Roman" panose="02020603050405020304" pitchFamily="18" charset="0"/>
              </a:rPr>
              <a:t>        </a:t>
            </a:r>
            <a:r>
              <a:rPr lang="zh-CN" altLang="en-US" dirty="0">
                <a:solidFill>
                  <a:schemeClr val="tx1"/>
                </a:solidFill>
                <a:latin typeface="Times New Roman" panose="02020603050405020304" pitchFamily="18" charset="0"/>
                <a:ea typeface="华文中宋" pitchFamily="2" charset="-122"/>
              </a:rPr>
              <a:t>时间复杂度：</a:t>
            </a:r>
            <a:r>
              <a:rPr lang="zh-CN" altLang="en-US" dirty="0">
                <a:solidFill>
                  <a:schemeClr val="tx1"/>
                </a:solidFill>
                <a:latin typeface="Times New Roman" panose="02020603050405020304" pitchFamily="18" charset="0"/>
              </a:rPr>
              <a:t>由于含有 </a:t>
            </a:r>
            <a:r>
              <a:rPr lang="en-US" altLang="zh-CN" i="1" dirty="0">
                <a:solidFill>
                  <a:schemeClr val="tx1"/>
                </a:solidFill>
                <a:latin typeface="Times New Roman" panose="02020603050405020304" pitchFamily="18" charset="0"/>
              </a:rPr>
              <a:t>n</a:t>
            </a:r>
            <a:r>
              <a:rPr lang="en-US" altLang="zh-CN" dirty="0">
                <a:solidFill>
                  <a:schemeClr val="tx1"/>
                </a:solidFill>
                <a:latin typeface="Times New Roman" panose="02020603050405020304" pitchFamily="18" charset="0"/>
              </a:rPr>
              <a:t> </a:t>
            </a:r>
            <a:r>
              <a:rPr lang="zh-CN" altLang="en-US" dirty="0">
                <a:solidFill>
                  <a:schemeClr val="tx1"/>
                </a:solidFill>
                <a:latin typeface="Times New Roman" panose="02020603050405020304" pitchFamily="18" charset="0"/>
              </a:rPr>
              <a:t>个叶子结点的完全二叉树的深度为 </a:t>
            </a:r>
            <a:endParaRPr lang="zh-CN" altLang="en-US" dirty="0">
              <a:solidFill>
                <a:schemeClr val="tx1"/>
              </a:solidFill>
              <a:latin typeface="Times New Roman" panose="02020603050405020304" pitchFamily="18" charset="0"/>
            </a:endParaRPr>
          </a:p>
          <a:p>
            <a:pPr eaLnBrk="1" hangingPunct="1">
              <a:lnSpc>
                <a:spcPct val="110000"/>
              </a:lnSpc>
            </a:pPr>
            <a:r>
              <a:rPr lang="zh-CN" altLang="en-US" dirty="0">
                <a:solidFill>
                  <a:schemeClr val="tx1"/>
                </a:solidFill>
                <a:latin typeface="Times New Roman" panose="02020603050405020304" pitchFamily="18" charset="0"/>
                <a:sym typeface="Symbol" panose="05050102010706020507" pitchFamily="18" charset="2"/>
              </a:rPr>
              <a:t></a:t>
            </a:r>
            <a:r>
              <a:rPr lang="en-US" altLang="zh-CN" dirty="0">
                <a:solidFill>
                  <a:schemeClr val="tx1"/>
                </a:solidFill>
                <a:latin typeface="Times New Roman" panose="02020603050405020304" pitchFamily="18" charset="0"/>
              </a:rPr>
              <a:t>log</a:t>
            </a:r>
            <a:r>
              <a:rPr lang="en-US" altLang="zh-CN" baseline="-25000" dirty="0">
                <a:solidFill>
                  <a:schemeClr val="tx1"/>
                </a:solidFill>
                <a:latin typeface="Times New Roman" panose="02020603050405020304" pitchFamily="18" charset="0"/>
              </a:rPr>
              <a:t>2</a:t>
            </a:r>
            <a:r>
              <a:rPr lang="en-US" altLang="zh-CN" i="1" dirty="0">
                <a:solidFill>
                  <a:schemeClr val="tx1"/>
                </a:solidFill>
                <a:latin typeface="Times New Roman" panose="02020603050405020304" pitchFamily="18" charset="0"/>
              </a:rPr>
              <a:t>n</a:t>
            </a:r>
            <a:r>
              <a:rPr lang="en-US" altLang="zh-CN" dirty="0">
                <a:solidFill>
                  <a:schemeClr val="tx1"/>
                </a:solidFill>
                <a:latin typeface="Times New Roman" panose="02020603050405020304" pitchFamily="18" charset="0"/>
                <a:sym typeface="Symbol" panose="05050102010706020507" pitchFamily="18" charset="2"/>
              </a:rPr>
              <a:t></a:t>
            </a:r>
            <a:r>
              <a:rPr lang="en-US" altLang="zh-CN" dirty="0">
                <a:solidFill>
                  <a:schemeClr val="tx1"/>
                </a:solidFill>
                <a:latin typeface="Times New Roman" panose="02020603050405020304" pitchFamily="18" charset="0"/>
              </a:rPr>
              <a:t>+1</a:t>
            </a:r>
            <a:r>
              <a:rPr lang="zh-CN" altLang="en-US" dirty="0">
                <a:solidFill>
                  <a:schemeClr val="tx1"/>
                </a:solidFill>
                <a:latin typeface="Times New Roman" panose="02020603050405020304" pitchFamily="18" charset="0"/>
              </a:rPr>
              <a:t>，则在树形选择排序中中，除了最小关键字外，每选择 </a:t>
            </a:r>
            <a:endParaRPr lang="zh-CN" altLang="en-US" dirty="0">
              <a:solidFill>
                <a:schemeClr val="tx1"/>
              </a:solidFill>
              <a:latin typeface="Times New Roman" panose="02020603050405020304" pitchFamily="18" charset="0"/>
            </a:endParaRPr>
          </a:p>
          <a:p>
            <a:pPr eaLnBrk="1" hangingPunct="1">
              <a:lnSpc>
                <a:spcPct val="110000"/>
              </a:lnSpc>
            </a:pPr>
            <a:r>
              <a:rPr lang="zh-CN" altLang="en-US" dirty="0">
                <a:solidFill>
                  <a:schemeClr val="tx1"/>
                </a:solidFill>
                <a:latin typeface="Times New Roman" panose="02020603050405020304" pitchFamily="18" charset="0"/>
              </a:rPr>
              <a:t>一个次小关键字仅需进行 </a:t>
            </a:r>
            <a:r>
              <a:rPr lang="zh-CN" altLang="en-US" dirty="0">
                <a:solidFill>
                  <a:schemeClr val="tx1"/>
                </a:solidFill>
                <a:latin typeface="Times New Roman" panose="02020603050405020304" pitchFamily="18" charset="0"/>
                <a:sym typeface="Symbol" panose="05050102010706020507" pitchFamily="18" charset="2"/>
              </a:rPr>
              <a:t></a:t>
            </a:r>
            <a:r>
              <a:rPr lang="en-US" altLang="zh-CN" dirty="0">
                <a:solidFill>
                  <a:schemeClr val="tx1"/>
                </a:solidFill>
                <a:latin typeface="Times New Roman" panose="02020603050405020304" pitchFamily="18" charset="0"/>
              </a:rPr>
              <a:t>log</a:t>
            </a:r>
            <a:r>
              <a:rPr lang="en-US" altLang="zh-CN" baseline="-25000" dirty="0">
                <a:solidFill>
                  <a:schemeClr val="tx1"/>
                </a:solidFill>
                <a:latin typeface="Times New Roman" panose="02020603050405020304" pitchFamily="18" charset="0"/>
              </a:rPr>
              <a:t>2</a:t>
            </a:r>
            <a:r>
              <a:rPr lang="en-US" altLang="zh-CN" i="1" dirty="0">
                <a:solidFill>
                  <a:schemeClr val="tx1"/>
                </a:solidFill>
                <a:latin typeface="Times New Roman" panose="02020603050405020304" pitchFamily="18" charset="0"/>
              </a:rPr>
              <a:t>n</a:t>
            </a:r>
            <a:r>
              <a:rPr lang="en-US" altLang="zh-CN" dirty="0">
                <a:solidFill>
                  <a:schemeClr val="tx1"/>
                </a:solidFill>
                <a:latin typeface="Times New Roman" panose="02020603050405020304" pitchFamily="18" charset="0"/>
                <a:sym typeface="Symbol" panose="05050102010706020507" pitchFamily="18" charset="2"/>
              </a:rPr>
              <a:t></a:t>
            </a:r>
            <a:r>
              <a:rPr lang="en-US" altLang="zh-CN" dirty="0">
                <a:solidFill>
                  <a:schemeClr val="tx1"/>
                </a:solidFill>
                <a:latin typeface="Times New Roman" panose="02020603050405020304" pitchFamily="18" charset="0"/>
              </a:rPr>
              <a:t> </a:t>
            </a:r>
            <a:r>
              <a:rPr lang="zh-CN" altLang="en-US" dirty="0">
                <a:solidFill>
                  <a:schemeClr val="tx1"/>
                </a:solidFill>
                <a:latin typeface="Times New Roman" panose="02020603050405020304" pitchFamily="18" charset="0"/>
              </a:rPr>
              <a:t>次比较，故时间复杂度为</a:t>
            </a:r>
            <a:endParaRPr lang="zh-CN" altLang="en-US" dirty="0">
              <a:solidFill>
                <a:schemeClr val="tx1"/>
              </a:solidFill>
              <a:latin typeface="Times New Roman" panose="02020603050405020304" pitchFamily="18" charset="0"/>
            </a:endParaRPr>
          </a:p>
          <a:p>
            <a:pPr eaLnBrk="1" hangingPunct="1">
              <a:lnSpc>
                <a:spcPct val="110000"/>
              </a:lnSpc>
            </a:pPr>
            <a:r>
              <a:rPr lang="zh-CN" altLang="en-US" dirty="0">
                <a:solidFill>
                  <a:schemeClr val="tx1"/>
                </a:solidFill>
                <a:latin typeface="Times New Roman" panose="02020603050405020304" pitchFamily="18" charset="0"/>
              </a:rPr>
              <a:t> </a:t>
            </a:r>
            <a:r>
              <a:rPr lang="en-US" altLang="zh-CN" dirty="0">
                <a:solidFill>
                  <a:schemeClr val="tx1"/>
                </a:solidFill>
                <a:latin typeface="Times New Roman" panose="02020603050405020304" pitchFamily="18" charset="0"/>
              </a:rPr>
              <a:t>O(</a:t>
            </a:r>
            <a:r>
              <a:rPr lang="en-US" altLang="zh-CN" i="1" dirty="0">
                <a:solidFill>
                  <a:schemeClr val="tx1"/>
                </a:solidFill>
                <a:latin typeface="Times New Roman" panose="02020603050405020304" pitchFamily="18" charset="0"/>
              </a:rPr>
              <a:t>n</a:t>
            </a:r>
            <a:r>
              <a:rPr lang="en-US" altLang="zh-CN" dirty="0">
                <a:solidFill>
                  <a:schemeClr val="tx1"/>
                </a:solidFill>
                <a:latin typeface="Times New Roman" panose="02020603050405020304" pitchFamily="18" charset="0"/>
              </a:rPr>
              <a:t>log</a:t>
            </a:r>
            <a:r>
              <a:rPr lang="en-US" altLang="zh-CN" baseline="-25000" dirty="0">
                <a:solidFill>
                  <a:schemeClr val="tx1"/>
                </a:solidFill>
                <a:latin typeface="Times New Roman" panose="02020603050405020304" pitchFamily="18" charset="0"/>
              </a:rPr>
              <a:t>2</a:t>
            </a:r>
            <a:r>
              <a:rPr lang="en-US" altLang="zh-CN" i="1" dirty="0">
                <a:solidFill>
                  <a:schemeClr val="tx1"/>
                </a:solidFill>
                <a:latin typeface="Times New Roman" panose="02020603050405020304" pitchFamily="18" charset="0"/>
              </a:rPr>
              <a:t>n</a:t>
            </a:r>
            <a:r>
              <a:rPr lang="en-US" altLang="zh-CN" dirty="0">
                <a:solidFill>
                  <a:schemeClr val="tx1"/>
                </a:solidFill>
                <a:latin typeface="Times New Roman" panose="02020603050405020304" pitchFamily="18" charset="0"/>
              </a:rPr>
              <a:t>)</a:t>
            </a:r>
            <a:r>
              <a:rPr lang="zh-CN" altLang="en-US" dirty="0">
                <a:solidFill>
                  <a:schemeClr val="tx1"/>
                </a:solidFill>
                <a:latin typeface="Times New Roman" panose="02020603050405020304" pitchFamily="18" charset="0"/>
              </a:rPr>
              <a:t>。 </a:t>
            </a:r>
            <a:endParaRPr lang="zh-CN" altLang="en-US" dirty="0">
              <a:solidFill>
                <a:schemeClr val="tx1"/>
              </a:solidFill>
              <a:latin typeface="Times New Roman" panose="02020603050405020304" pitchFamily="18" charset="0"/>
            </a:endParaRPr>
          </a:p>
        </p:txBody>
      </p:sp>
      <p:sp>
        <p:nvSpPr>
          <p:cNvPr id="20034" name="Text Box 578"/>
          <p:cNvSpPr txBox="1"/>
          <p:nvPr/>
        </p:nvSpPr>
        <p:spPr>
          <a:xfrm>
            <a:off x="5440363" y="2574925"/>
            <a:ext cx="3551237" cy="1463675"/>
          </a:xfrm>
          <a:prstGeom prst="rect">
            <a:avLst/>
          </a:prstGeom>
          <a:noFill/>
          <a:ln w="9525">
            <a:noFill/>
          </a:ln>
        </p:spPr>
        <p:txBody>
          <a:bodyPr wrap="none">
            <a:spAutoFit/>
          </a:bodyPr>
          <a:p>
            <a:pPr eaLnBrk="1" hangingPunct="1">
              <a:lnSpc>
                <a:spcPct val="125000"/>
              </a:lnSpc>
            </a:pPr>
            <a:r>
              <a:rPr lang="zh-CN" altLang="en-US" dirty="0">
                <a:solidFill>
                  <a:schemeClr val="tx1"/>
                </a:solidFill>
                <a:latin typeface="Times New Roman" panose="02020603050405020304" pitchFamily="18" charset="0"/>
                <a:ea typeface="华文中宋" pitchFamily="2" charset="-122"/>
              </a:rPr>
              <a:t>缺点：</a:t>
            </a:r>
            <a:r>
              <a:rPr lang="zh-CN" altLang="en-US" dirty="0">
                <a:solidFill>
                  <a:schemeClr val="tx1"/>
                </a:solidFill>
                <a:latin typeface="Times New Roman" panose="02020603050405020304" pitchFamily="18" charset="0"/>
              </a:rPr>
              <a:t> </a:t>
            </a:r>
            <a:endParaRPr lang="zh-CN" altLang="en-US" dirty="0">
              <a:solidFill>
                <a:schemeClr val="tx1"/>
              </a:solidFill>
              <a:latin typeface="Times New Roman" panose="02020603050405020304" pitchFamily="18" charset="0"/>
            </a:endParaRPr>
          </a:p>
          <a:p>
            <a:pPr eaLnBrk="1" hangingPunct="1">
              <a:lnSpc>
                <a:spcPct val="125000"/>
              </a:lnSpc>
            </a:pPr>
            <a:r>
              <a:rPr lang="zh-CN" altLang="en-US" dirty="0">
                <a:solidFill>
                  <a:schemeClr val="tx1"/>
                </a:solidFill>
                <a:latin typeface="Times New Roman" panose="02020603050405020304" pitchFamily="18" charset="0"/>
              </a:rPr>
              <a:t>  </a:t>
            </a:r>
            <a:r>
              <a:rPr lang="en-US" altLang="zh-CN" dirty="0">
                <a:solidFill>
                  <a:schemeClr val="tx1"/>
                </a:solidFill>
                <a:latin typeface="Times New Roman" panose="02020603050405020304" pitchFamily="18" charset="0"/>
              </a:rPr>
              <a:t>1</a:t>
            </a:r>
            <a:r>
              <a:rPr lang="zh-CN" altLang="en-US" dirty="0">
                <a:solidFill>
                  <a:schemeClr val="tx1"/>
                </a:solidFill>
                <a:latin typeface="Times New Roman" panose="02020603050405020304" pitchFamily="18" charset="0"/>
              </a:rPr>
              <a:t>、与“</a:t>
            </a:r>
            <a:r>
              <a:rPr lang="zh-CN" altLang="en-US" dirty="0">
                <a:solidFill>
                  <a:schemeClr val="tx1"/>
                </a:solidFill>
                <a:latin typeface="Times New Roman" panose="02020603050405020304" pitchFamily="18" charset="0"/>
                <a:sym typeface="Symbol" panose="05050102010706020507" pitchFamily="18" charset="2"/>
              </a:rPr>
              <a:t></a:t>
            </a:r>
            <a:r>
              <a:rPr lang="zh-CN" altLang="en-US" dirty="0">
                <a:solidFill>
                  <a:schemeClr val="tx1"/>
                </a:solidFill>
                <a:latin typeface="Times New Roman" panose="02020603050405020304" pitchFamily="18" charset="0"/>
              </a:rPr>
              <a:t>”的比较多余； </a:t>
            </a:r>
            <a:endParaRPr lang="zh-CN" altLang="en-US" dirty="0">
              <a:solidFill>
                <a:schemeClr val="tx1"/>
              </a:solidFill>
              <a:latin typeface="Times New Roman" panose="02020603050405020304" pitchFamily="18" charset="0"/>
            </a:endParaRPr>
          </a:p>
          <a:p>
            <a:pPr eaLnBrk="1" hangingPunct="1">
              <a:lnSpc>
                <a:spcPct val="125000"/>
              </a:lnSpc>
            </a:pPr>
            <a:r>
              <a:rPr lang="zh-CN" altLang="en-US" dirty="0">
                <a:solidFill>
                  <a:schemeClr val="tx1"/>
                </a:solidFill>
                <a:latin typeface="Times New Roman" panose="02020603050405020304" pitchFamily="18" charset="0"/>
              </a:rPr>
              <a:t>  </a:t>
            </a:r>
            <a:r>
              <a:rPr lang="en-US" altLang="zh-CN" dirty="0">
                <a:solidFill>
                  <a:schemeClr val="tx1"/>
                </a:solidFill>
                <a:latin typeface="Times New Roman" panose="02020603050405020304" pitchFamily="18" charset="0"/>
              </a:rPr>
              <a:t>2</a:t>
            </a:r>
            <a:r>
              <a:rPr lang="zh-CN" altLang="en-US" dirty="0">
                <a:solidFill>
                  <a:schemeClr val="tx1"/>
                </a:solidFill>
                <a:latin typeface="Times New Roman" panose="02020603050405020304" pitchFamily="18" charset="0"/>
              </a:rPr>
              <a:t>、辅助空间使用多。 </a:t>
            </a:r>
            <a:endParaRPr lang="zh-CN" altLang="en-US" dirty="0">
              <a:solidFill>
                <a:schemeClr val="tx1"/>
              </a:solidFill>
              <a:latin typeface="Times New Roman" panose="02020603050405020304" pitchFamily="18"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879"/>
                                        </p:tgtEl>
                                        <p:attrNameLst>
                                          <p:attrName>style.visibility</p:attrName>
                                        </p:attrNameLst>
                                      </p:cBhvr>
                                      <p:to>
                                        <p:strVal val="visible"/>
                                      </p:to>
                                    </p:set>
                                    <p:animEffect transition="in" filter="blinds(horizontal)">
                                      <p:cBhvr>
                                        <p:cTn id="7" dur="500"/>
                                        <p:tgtEl>
                                          <p:spTgt spid="19879"/>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000000"/>
                                          </p:val>
                                        </p:tav>
                                        <p:tav tm="100000">
                                          <p:val>
                                            <p:strVal val="#ppt_w"/>
                                          </p:val>
                                        </p:tav>
                                      </p:tavLst>
                                    </p:anim>
                                    <p:anim calcmode="lin" valueType="num">
                                      <p:cBhvr>
                                        <p:cTn id="13" dur="500" fill="hold"/>
                                        <p:tgtEl>
                                          <p:spTgt spid="9"/>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down)">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down)">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down)">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down)">
                                      <p:cBhvr>
                                        <p:cTn id="33" dur="5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wipe(down)">
                                      <p:cBhvr>
                                        <p:cTn id="38" dur="500"/>
                                        <p:tgtEl>
                                          <p:spTgt spid="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wipe(down)">
                                      <p:cBhvr>
                                        <p:cTn id="43" dur="500"/>
                                        <p:tgtEl>
                                          <p:spTgt spid="4"/>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3"/>
                                        </p:tgtEl>
                                        <p:attrNameLst>
                                          <p:attrName>style.visibility</p:attrName>
                                        </p:attrNameLst>
                                      </p:cBhvr>
                                      <p:to>
                                        <p:strVal val="visible"/>
                                      </p:to>
                                    </p:set>
                                    <p:animEffect transition="in" filter="wipe(down)">
                                      <p:cBhvr>
                                        <p:cTn id="48" dur="500"/>
                                        <p:tgtEl>
                                          <p:spTgt spid="3"/>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19932"/>
                                        </p:tgtEl>
                                        <p:attrNameLst>
                                          <p:attrName>style.visibility</p:attrName>
                                        </p:attrNameLst>
                                      </p:cBhvr>
                                      <p:to>
                                        <p:strVal val="visible"/>
                                      </p:to>
                                    </p:set>
                                    <p:animEffect transition="in" filter="wipe(left)">
                                      <p:cBhvr>
                                        <p:cTn id="53" dur="500"/>
                                        <p:tgtEl>
                                          <p:spTgt spid="19932"/>
                                        </p:tgtEl>
                                      </p:cBhvr>
                                    </p:animEffect>
                                  </p:childTnLst>
                                </p:cTn>
                              </p:par>
                            </p:childTnLst>
                          </p:cTn>
                        </p:par>
                      </p:childTnLst>
                    </p:cTn>
                  </p:par>
                  <p:par>
                    <p:cTn id="54" fill="hold">
                      <p:stCondLst>
                        <p:cond delay="indefinite"/>
                      </p:stCondLst>
                      <p:childTnLst>
                        <p:par>
                          <p:cTn id="55" fill="hold">
                            <p:stCondLst>
                              <p:cond delay="0"/>
                            </p:stCondLst>
                            <p:childTnLst>
                              <p:par>
                                <p:cTn id="56" presetID="4" presetClass="entr" presetSubtype="32" fill="hold" nodeType="clickEffect">
                                  <p:stCondLst>
                                    <p:cond delay="0"/>
                                  </p:stCondLst>
                                  <p:childTnLst>
                                    <p:set>
                                      <p:cBhvr>
                                        <p:cTn id="57" dur="1" fill="hold">
                                          <p:stCondLst>
                                            <p:cond delay="0"/>
                                          </p:stCondLst>
                                        </p:cTn>
                                        <p:tgtEl>
                                          <p:spTgt spid="10"/>
                                        </p:tgtEl>
                                        <p:attrNameLst>
                                          <p:attrName>style.visibility</p:attrName>
                                        </p:attrNameLst>
                                      </p:cBhvr>
                                      <p:to>
                                        <p:strVal val="visible"/>
                                      </p:to>
                                    </p:set>
                                    <p:animEffect transition="in" filter="box(out)">
                                      <p:cBhvr>
                                        <p:cTn id="58" dur="500"/>
                                        <p:tgtEl>
                                          <p:spTgt spid="10"/>
                                        </p:tgtEl>
                                      </p:cBhvr>
                                    </p:animEffect>
                                  </p:childTnLst>
                                </p:cTn>
                              </p:par>
                            </p:childTnLst>
                          </p:cTn>
                        </p:par>
                      </p:childTnLst>
                    </p:cTn>
                  </p:par>
                  <p:par>
                    <p:cTn id="59" fill="hold">
                      <p:stCondLst>
                        <p:cond delay="indefinite"/>
                      </p:stCondLst>
                      <p:childTnLst>
                        <p:par>
                          <p:cTn id="60" fill="hold">
                            <p:stCondLst>
                              <p:cond delay="0"/>
                            </p:stCondLst>
                            <p:childTnLst>
                              <p:par>
                                <p:cTn id="61" presetID="4" presetClass="entr" presetSubtype="32" fill="hold" nodeType="clickEffect">
                                  <p:stCondLst>
                                    <p:cond delay="0"/>
                                  </p:stCondLst>
                                  <p:childTnLst>
                                    <p:set>
                                      <p:cBhvr>
                                        <p:cTn id="62" dur="1" fill="hold">
                                          <p:stCondLst>
                                            <p:cond delay="0"/>
                                          </p:stCondLst>
                                        </p:cTn>
                                        <p:tgtEl>
                                          <p:spTgt spid="11"/>
                                        </p:tgtEl>
                                        <p:attrNameLst>
                                          <p:attrName>style.visibility</p:attrName>
                                        </p:attrNameLst>
                                      </p:cBhvr>
                                      <p:to>
                                        <p:strVal val="visible"/>
                                      </p:to>
                                    </p:set>
                                    <p:animEffect transition="in" filter="box(out)">
                                      <p:cBhvr>
                                        <p:cTn id="63" dur="500"/>
                                        <p:tgtEl>
                                          <p:spTgt spid="11"/>
                                        </p:tgtEl>
                                      </p:cBhvr>
                                    </p:animEffect>
                                  </p:childTnLst>
                                </p:cTn>
                              </p:par>
                            </p:childTnLst>
                          </p:cTn>
                        </p:par>
                      </p:childTnLst>
                    </p:cTn>
                  </p:par>
                  <p:par>
                    <p:cTn id="64" fill="hold">
                      <p:stCondLst>
                        <p:cond delay="indefinite"/>
                      </p:stCondLst>
                      <p:childTnLst>
                        <p:par>
                          <p:cTn id="65" fill="hold">
                            <p:stCondLst>
                              <p:cond delay="0"/>
                            </p:stCondLst>
                            <p:childTnLst>
                              <p:par>
                                <p:cTn id="66" presetID="4" presetClass="entr" presetSubtype="32" fill="hold" nodeType="clickEffect">
                                  <p:stCondLst>
                                    <p:cond delay="0"/>
                                  </p:stCondLst>
                                  <p:childTnLst>
                                    <p:set>
                                      <p:cBhvr>
                                        <p:cTn id="67" dur="1" fill="hold">
                                          <p:stCondLst>
                                            <p:cond delay="0"/>
                                          </p:stCondLst>
                                        </p:cTn>
                                        <p:tgtEl>
                                          <p:spTgt spid="12"/>
                                        </p:tgtEl>
                                        <p:attrNameLst>
                                          <p:attrName>style.visibility</p:attrName>
                                        </p:attrNameLst>
                                      </p:cBhvr>
                                      <p:to>
                                        <p:strVal val="visible"/>
                                      </p:to>
                                    </p:set>
                                    <p:animEffect transition="in" filter="box(out)">
                                      <p:cBhvr>
                                        <p:cTn id="68" dur="500"/>
                                        <p:tgtEl>
                                          <p:spTgt spid="12"/>
                                        </p:tgtEl>
                                      </p:cBhvr>
                                    </p:animEffect>
                                  </p:childTnLst>
                                </p:cTn>
                              </p:par>
                            </p:childTnLst>
                          </p:cTn>
                        </p:par>
                      </p:childTnLst>
                    </p:cTn>
                  </p:par>
                  <p:par>
                    <p:cTn id="69" fill="hold">
                      <p:stCondLst>
                        <p:cond delay="indefinite"/>
                      </p:stCondLst>
                      <p:childTnLst>
                        <p:par>
                          <p:cTn id="70" fill="hold">
                            <p:stCondLst>
                              <p:cond delay="0"/>
                            </p:stCondLst>
                            <p:childTnLst>
                              <p:par>
                                <p:cTn id="71" presetID="4" presetClass="entr" presetSubtype="32" fill="hold" nodeType="clickEffect">
                                  <p:stCondLst>
                                    <p:cond delay="0"/>
                                  </p:stCondLst>
                                  <p:childTnLst>
                                    <p:set>
                                      <p:cBhvr>
                                        <p:cTn id="72" dur="1" fill="hold">
                                          <p:stCondLst>
                                            <p:cond delay="0"/>
                                          </p:stCondLst>
                                        </p:cTn>
                                        <p:tgtEl>
                                          <p:spTgt spid="13"/>
                                        </p:tgtEl>
                                        <p:attrNameLst>
                                          <p:attrName>style.visibility</p:attrName>
                                        </p:attrNameLst>
                                      </p:cBhvr>
                                      <p:to>
                                        <p:strVal val="visible"/>
                                      </p:to>
                                    </p:set>
                                    <p:animEffect transition="in" filter="box(out)">
                                      <p:cBhvr>
                                        <p:cTn id="73" dur="500"/>
                                        <p:tgtEl>
                                          <p:spTgt spid="13"/>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19945"/>
                                        </p:tgtEl>
                                        <p:attrNameLst>
                                          <p:attrName>style.visibility</p:attrName>
                                        </p:attrNameLst>
                                      </p:cBhvr>
                                      <p:to>
                                        <p:strVal val="visible"/>
                                      </p:to>
                                    </p:set>
                                    <p:animEffect transition="in" filter="wipe(left)">
                                      <p:cBhvr>
                                        <p:cTn id="78" dur="500"/>
                                        <p:tgtEl>
                                          <p:spTgt spid="19945"/>
                                        </p:tgtEl>
                                      </p:cBhvr>
                                    </p:animEffect>
                                  </p:childTnLst>
                                </p:cTn>
                              </p:par>
                            </p:childTnLst>
                          </p:cTn>
                        </p:par>
                      </p:childTnLst>
                    </p:cTn>
                  </p:par>
                  <p:par>
                    <p:cTn id="79" fill="hold">
                      <p:stCondLst>
                        <p:cond delay="indefinite"/>
                      </p:stCondLst>
                      <p:childTnLst>
                        <p:par>
                          <p:cTn id="80" fill="hold">
                            <p:stCondLst>
                              <p:cond delay="0"/>
                            </p:stCondLst>
                            <p:childTnLst>
                              <p:par>
                                <p:cTn id="81" presetID="4" presetClass="entr" presetSubtype="32" fill="hold" nodeType="clickEffect">
                                  <p:stCondLst>
                                    <p:cond delay="0"/>
                                  </p:stCondLst>
                                  <p:childTnLst>
                                    <p:set>
                                      <p:cBhvr>
                                        <p:cTn id="82" dur="1" fill="hold">
                                          <p:stCondLst>
                                            <p:cond delay="0"/>
                                          </p:stCondLst>
                                        </p:cTn>
                                        <p:tgtEl>
                                          <p:spTgt spid="14"/>
                                        </p:tgtEl>
                                        <p:attrNameLst>
                                          <p:attrName>style.visibility</p:attrName>
                                        </p:attrNameLst>
                                      </p:cBhvr>
                                      <p:to>
                                        <p:strVal val="visible"/>
                                      </p:to>
                                    </p:set>
                                    <p:animEffect transition="in" filter="box(out)">
                                      <p:cBhvr>
                                        <p:cTn id="83" dur="500"/>
                                        <p:tgtEl>
                                          <p:spTgt spid="14"/>
                                        </p:tgtEl>
                                      </p:cBhvr>
                                    </p:animEffect>
                                  </p:childTnLst>
                                </p:cTn>
                              </p:par>
                            </p:childTnLst>
                          </p:cTn>
                        </p:par>
                      </p:childTnLst>
                    </p:cTn>
                  </p:par>
                  <p:par>
                    <p:cTn id="84" fill="hold">
                      <p:stCondLst>
                        <p:cond delay="indefinite"/>
                      </p:stCondLst>
                      <p:childTnLst>
                        <p:par>
                          <p:cTn id="85" fill="hold">
                            <p:stCondLst>
                              <p:cond delay="0"/>
                            </p:stCondLst>
                            <p:childTnLst>
                              <p:par>
                                <p:cTn id="86" presetID="4" presetClass="entr" presetSubtype="32" fill="hold" nodeType="clickEffect">
                                  <p:stCondLst>
                                    <p:cond delay="0"/>
                                  </p:stCondLst>
                                  <p:childTnLst>
                                    <p:set>
                                      <p:cBhvr>
                                        <p:cTn id="87" dur="1" fill="hold">
                                          <p:stCondLst>
                                            <p:cond delay="0"/>
                                          </p:stCondLst>
                                        </p:cTn>
                                        <p:tgtEl>
                                          <p:spTgt spid="15"/>
                                        </p:tgtEl>
                                        <p:attrNameLst>
                                          <p:attrName>style.visibility</p:attrName>
                                        </p:attrNameLst>
                                      </p:cBhvr>
                                      <p:to>
                                        <p:strVal val="visible"/>
                                      </p:to>
                                    </p:set>
                                    <p:animEffect transition="in" filter="box(out)">
                                      <p:cBhvr>
                                        <p:cTn id="88" dur="500"/>
                                        <p:tgtEl>
                                          <p:spTgt spid="15"/>
                                        </p:tgtEl>
                                      </p:cBhvr>
                                    </p:animEffect>
                                  </p:childTnLst>
                                </p:cTn>
                              </p:par>
                            </p:childTnLst>
                          </p:cTn>
                        </p:par>
                      </p:childTnLst>
                    </p:cTn>
                  </p:par>
                  <p:par>
                    <p:cTn id="89" fill="hold">
                      <p:stCondLst>
                        <p:cond delay="indefinite"/>
                      </p:stCondLst>
                      <p:childTnLst>
                        <p:par>
                          <p:cTn id="90" fill="hold">
                            <p:stCondLst>
                              <p:cond delay="0"/>
                            </p:stCondLst>
                            <p:childTnLst>
                              <p:par>
                                <p:cTn id="91" presetID="4" presetClass="entr" presetSubtype="32" fill="hold" nodeType="clickEffect">
                                  <p:stCondLst>
                                    <p:cond delay="0"/>
                                  </p:stCondLst>
                                  <p:childTnLst>
                                    <p:set>
                                      <p:cBhvr>
                                        <p:cTn id="92" dur="1" fill="hold">
                                          <p:stCondLst>
                                            <p:cond delay="0"/>
                                          </p:stCondLst>
                                        </p:cTn>
                                        <p:tgtEl>
                                          <p:spTgt spid="16"/>
                                        </p:tgtEl>
                                        <p:attrNameLst>
                                          <p:attrName>style.visibility</p:attrName>
                                        </p:attrNameLst>
                                      </p:cBhvr>
                                      <p:to>
                                        <p:strVal val="visible"/>
                                      </p:to>
                                    </p:set>
                                    <p:animEffect transition="in" filter="box(out)">
                                      <p:cBhvr>
                                        <p:cTn id="93" dur="500"/>
                                        <p:tgtEl>
                                          <p:spTgt spid="16"/>
                                        </p:tgtEl>
                                      </p:cBhvr>
                                    </p:animEffect>
                                  </p:childTnLst>
                                </p:cTn>
                              </p:par>
                            </p:childTnLst>
                          </p:cTn>
                        </p:par>
                      </p:childTnLst>
                    </p:cTn>
                  </p:par>
                  <p:par>
                    <p:cTn id="94" fill="hold">
                      <p:stCondLst>
                        <p:cond delay="indefinite"/>
                      </p:stCondLst>
                      <p:childTnLst>
                        <p:par>
                          <p:cTn id="95" fill="hold">
                            <p:stCondLst>
                              <p:cond delay="0"/>
                            </p:stCondLst>
                            <p:childTnLst>
                              <p:par>
                                <p:cTn id="96" presetID="4" presetClass="entr" presetSubtype="32" fill="hold" nodeType="clickEffect">
                                  <p:stCondLst>
                                    <p:cond delay="0"/>
                                  </p:stCondLst>
                                  <p:childTnLst>
                                    <p:set>
                                      <p:cBhvr>
                                        <p:cTn id="97" dur="1" fill="hold">
                                          <p:stCondLst>
                                            <p:cond delay="0"/>
                                          </p:stCondLst>
                                        </p:cTn>
                                        <p:tgtEl>
                                          <p:spTgt spid="17"/>
                                        </p:tgtEl>
                                        <p:attrNameLst>
                                          <p:attrName>style.visibility</p:attrName>
                                        </p:attrNameLst>
                                      </p:cBhvr>
                                      <p:to>
                                        <p:strVal val="visible"/>
                                      </p:to>
                                    </p:set>
                                    <p:animEffect transition="in" filter="box(out)">
                                      <p:cBhvr>
                                        <p:cTn id="98" dur="500"/>
                                        <p:tgtEl>
                                          <p:spTgt spid="17"/>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grpId="0" nodeType="clickEffect">
                                  <p:stCondLst>
                                    <p:cond delay="0"/>
                                  </p:stCondLst>
                                  <p:childTnLst>
                                    <p:set>
                                      <p:cBhvr>
                                        <p:cTn id="102" dur="1" fill="hold">
                                          <p:stCondLst>
                                            <p:cond delay="0"/>
                                          </p:stCondLst>
                                        </p:cTn>
                                        <p:tgtEl>
                                          <p:spTgt spid="19958"/>
                                        </p:tgtEl>
                                        <p:attrNameLst>
                                          <p:attrName>style.visibility</p:attrName>
                                        </p:attrNameLst>
                                      </p:cBhvr>
                                      <p:to>
                                        <p:strVal val="visible"/>
                                      </p:to>
                                    </p:set>
                                    <p:animEffect transition="in" filter="wipe(left)">
                                      <p:cBhvr>
                                        <p:cTn id="103" dur="500"/>
                                        <p:tgtEl>
                                          <p:spTgt spid="19958"/>
                                        </p:tgtEl>
                                      </p:cBhvr>
                                    </p:animEffect>
                                  </p:childTnLst>
                                </p:cTn>
                              </p:par>
                            </p:childTnLst>
                          </p:cTn>
                        </p:par>
                      </p:childTnLst>
                    </p:cTn>
                  </p:par>
                  <p:par>
                    <p:cTn id="104" fill="hold">
                      <p:stCondLst>
                        <p:cond delay="indefinite"/>
                      </p:stCondLst>
                      <p:childTnLst>
                        <p:par>
                          <p:cTn id="105" fill="hold">
                            <p:stCondLst>
                              <p:cond delay="0"/>
                            </p:stCondLst>
                            <p:childTnLst>
                              <p:par>
                                <p:cTn id="106" presetID="4" presetClass="entr" presetSubtype="32" fill="hold" nodeType="clickEffect">
                                  <p:stCondLst>
                                    <p:cond delay="0"/>
                                  </p:stCondLst>
                                  <p:childTnLst>
                                    <p:set>
                                      <p:cBhvr>
                                        <p:cTn id="107" dur="1" fill="hold">
                                          <p:stCondLst>
                                            <p:cond delay="0"/>
                                          </p:stCondLst>
                                        </p:cTn>
                                        <p:tgtEl>
                                          <p:spTgt spid="18"/>
                                        </p:tgtEl>
                                        <p:attrNameLst>
                                          <p:attrName>style.visibility</p:attrName>
                                        </p:attrNameLst>
                                      </p:cBhvr>
                                      <p:to>
                                        <p:strVal val="visible"/>
                                      </p:to>
                                    </p:set>
                                    <p:animEffect transition="in" filter="box(out)">
                                      <p:cBhvr>
                                        <p:cTn id="108" dur="500"/>
                                        <p:tgtEl>
                                          <p:spTgt spid="18"/>
                                        </p:tgtEl>
                                      </p:cBhvr>
                                    </p:animEffect>
                                  </p:childTnLst>
                                </p:cTn>
                              </p:par>
                            </p:childTnLst>
                          </p:cTn>
                        </p:par>
                      </p:childTnLst>
                    </p:cTn>
                  </p:par>
                  <p:par>
                    <p:cTn id="109" fill="hold">
                      <p:stCondLst>
                        <p:cond delay="indefinite"/>
                      </p:stCondLst>
                      <p:childTnLst>
                        <p:par>
                          <p:cTn id="110" fill="hold">
                            <p:stCondLst>
                              <p:cond delay="0"/>
                            </p:stCondLst>
                            <p:childTnLst>
                              <p:par>
                                <p:cTn id="111" presetID="4" presetClass="entr" presetSubtype="32" fill="hold" nodeType="clickEffect">
                                  <p:stCondLst>
                                    <p:cond delay="0"/>
                                  </p:stCondLst>
                                  <p:childTnLst>
                                    <p:set>
                                      <p:cBhvr>
                                        <p:cTn id="112" dur="1" fill="hold">
                                          <p:stCondLst>
                                            <p:cond delay="0"/>
                                          </p:stCondLst>
                                        </p:cTn>
                                        <p:tgtEl>
                                          <p:spTgt spid="19"/>
                                        </p:tgtEl>
                                        <p:attrNameLst>
                                          <p:attrName>style.visibility</p:attrName>
                                        </p:attrNameLst>
                                      </p:cBhvr>
                                      <p:to>
                                        <p:strVal val="visible"/>
                                      </p:to>
                                    </p:set>
                                    <p:animEffect transition="in" filter="box(out)">
                                      <p:cBhvr>
                                        <p:cTn id="113" dur="500"/>
                                        <p:tgtEl>
                                          <p:spTgt spid="19"/>
                                        </p:tgtEl>
                                      </p:cBhvr>
                                    </p:animEffect>
                                  </p:childTnLst>
                                </p:cTn>
                              </p:par>
                            </p:childTnLst>
                          </p:cTn>
                        </p:par>
                      </p:childTnLst>
                    </p:cTn>
                  </p:par>
                  <p:par>
                    <p:cTn id="114" fill="hold">
                      <p:stCondLst>
                        <p:cond delay="indefinite"/>
                      </p:stCondLst>
                      <p:childTnLst>
                        <p:par>
                          <p:cTn id="115" fill="hold">
                            <p:stCondLst>
                              <p:cond delay="0"/>
                            </p:stCondLst>
                            <p:childTnLst>
                              <p:par>
                                <p:cTn id="116" presetID="4" presetClass="entr" presetSubtype="32" fill="hold" nodeType="clickEffect">
                                  <p:stCondLst>
                                    <p:cond delay="0"/>
                                  </p:stCondLst>
                                  <p:childTnLst>
                                    <p:set>
                                      <p:cBhvr>
                                        <p:cTn id="117" dur="1" fill="hold">
                                          <p:stCondLst>
                                            <p:cond delay="0"/>
                                          </p:stCondLst>
                                        </p:cTn>
                                        <p:tgtEl>
                                          <p:spTgt spid="20"/>
                                        </p:tgtEl>
                                        <p:attrNameLst>
                                          <p:attrName>style.visibility</p:attrName>
                                        </p:attrNameLst>
                                      </p:cBhvr>
                                      <p:to>
                                        <p:strVal val="visible"/>
                                      </p:to>
                                    </p:set>
                                    <p:animEffect transition="in" filter="box(out)">
                                      <p:cBhvr>
                                        <p:cTn id="118" dur="500"/>
                                        <p:tgtEl>
                                          <p:spTgt spid="20"/>
                                        </p:tgtEl>
                                      </p:cBhvr>
                                    </p:animEffect>
                                  </p:childTnLst>
                                </p:cTn>
                              </p:par>
                            </p:childTnLst>
                          </p:cTn>
                        </p:par>
                      </p:childTnLst>
                    </p:cTn>
                  </p:par>
                  <p:par>
                    <p:cTn id="119" fill="hold">
                      <p:stCondLst>
                        <p:cond delay="indefinite"/>
                      </p:stCondLst>
                      <p:childTnLst>
                        <p:par>
                          <p:cTn id="120" fill="hold">
                            <p:stCondLst>
                              <p:cond delay="0"/>
                            </p:stCondLst>
                            <p:childTnLst>
                              <p:par>
                                <p:cTn id="121" presetID="4" presetClass="entr" presetSubtype="32" fill="hold" nodeType="clickEffect">
                                  <p:stCondLst>
                                    <p:cond delay="0"/>
                                  </p:stCondLst>
                                  <p:childTnLst>
                                    <p:set>
                                      <p:cBhvr>
                                        <p:cTn id="122" dur="1" fill="hold">
                                          <p:stCondLst>
                                            <p:cond delay="0"/>
                                          </p:stCondLst>
                                        </p:cTn>
                                        <p:tgtEl>
                                          <p:spTgt spid="21"/>
                                        </p:tgtEl>
                                        <p:attrNameLst>
                                          <p:attrName>style.visibility</p:attrName>
                                        </p:attrNameLst>
                                      </p:cBhvr>
                                      <p:to>
                                        <p:strVal val="visible"/>
                                      </p:to>
                                    </p:set>
                                    <p:animEffect transition="in" filter="box(out)">
                                      <p:cBhvr>
                                        <p:cTn id="123" dur="500"/>
                                        <p:tgtEl>
                                          <p:spTgt spid="21"/>
                                        </p:tgtEl>
                                      </p:cBhvr>
                                    </p:animEffect>
                                  </p:childTnLst>
                                </p:cTn>
                              </p:par>
                            </p:childTnLst>
                          </p:cTn>
                        </p:par>
                      </p:childTnLst>
                    </p:cTn>
                  </p:par>
                  <p:par>
                    <p:cTn id="124" fill="hold">
                      <p:stCondLst>
                        <p:cond delay="indefinite"/>
                      </p:stCondLst>
                      <p:childTnLst>
                        <p:par>
                          <p:cTn id="125" fill="hold">
                            <p:stCondLst>
                              <p:cond delay="0"/>
                            </p:stCondLst>
                            <p:childTnLst>
                              <p:par>
                                <p:cTn id="126" presetID="22" presetClass="entr" presetSubtype="8" fill="hold" grpId="0" nodeType="clickEffect">
                                  <p:stCondLst>
                                    <p:cond delay="0"/>
                                  </p:stCondLst>
                                  <p:childTnLst>
                                    <p:set>
                                      <p:cBhvr>
                                        <p:cTn id="127" dur="1" fill="hold">
                                          <p:stCondLst>
                                            <p:cond delay="0"/>
                                          </p:stCondLst>
                                        </p:cTn>
                                        <p:tgtEl>
                                          <p:spTgt spid="19971"/>
                                        </p:tgtEl>
                                        <p:attrNameLst>
                                          <p:attrName>style.visibility</p:attrName>
                                        </p:attrNameLst>
                                      </p:cBhvr>
                                      <p:to>
                                        <p:strVal val="visible"/>
                                      </p:to>
                                    </p:set>
                                    <p:animEffect transition="in" filter="wipe(left)">
                                      <p:cBhvr>
                                        <p:cTn id="128" dur="500"/>
                                        <p:tgtEl>
                                          <p:spTgt spid="19971"/>
                                        </p:tgtEl>
                                      </p:cBhvr>
                                    </p:animEffect>
                                  </p:childTnLst>
                                </p:cTn>
                              </p:par>
                            </p:childTnLst>
                          </p:cTn>
                        </p:par>
                      </p:childTnLst>
                    </p:cTn>
                  </p:par>
                  <p:par>
                    <p:cTn id="129" fill="hold">
                      <p:stCondLst>
                        <p:cond delay="indefinite"/>
                      </p:stCondLst>
                      <p:childTnLst>
                        <p:par>
                          <p:cTn id="130" fill="hold">
                            <p:stCondLst>
                              <p:cond delay="0"/>
                            </p:stCondLst>
                            <p:childTnLst>
                              <p:par>
                                <p:cTn id="131" presetID="4" presetClass="entr" presetSubtype="32" fill="hold" nodeType="clickEffect">
                                  <p:stCondLst>
                                    <p:cond delay="0"/>
                                  </p:stCondLst>
                                  <p:childTnLst>
                                    <p:set>
                                      <p:cBhvr>
                                        <p:cTn id="132" dur="1" fill="hold">
                                          <p:stCondLst>
                                            <p:cond delay="0"/>
                                          </p:stCondLst>
                                        </p:cTn>
                                        <p:tgtEl>
                                          <p:spTgt spid="22"/>
                                        </p:tgtEl>
                                        <p:attrNameLst>
                                          <p:attrName>style.visibility</p:attrName>
                                        </p:attrNameLst>
                                      </p:cBhvr>
                                      <p:to>
                                        <p:strVal val="visible"/>
                                      </p:to>
                                    </p:set>
                                    <p:animEffect transition="in" filter="box(out)">
                                      <p:cBhvr>
                                        <p:cTn id="133" dur="500"/>
                                        <p:tgtEl>
                                          <p:spTgt spid="22"/>
                                        </p:tgtEl>
                                      </p:cBhvr>
                                    </p:animEffect>
                                  </p:childTnLst>
                                </p:cTn>
                              </p:par>
                            </p:childTnLst>
                          </p:cTn>
                        </p:par>
                      </p:childTnLst>
                    </p:cTn>
                  </p:par>
                  <p:par>
                    <p:cTn id="134" fill="hold">
                      <p:stCondLst>
                        <p:cond delay="indefinite"/>
                      </p:stCondLst>
                      <p:childTnLst>
                        <p:par>
                          <p:cTn id="135" fill="hold">
                            <p:stCondLst>
                              <p:cond delay="0"/>
                            </p:stCondLst>
                            <p:childTnLst>
                              <p:par>
                                <p:cTn id="136" presetID="4" presetClass="entr" presetSubtype="32" fill="hold" nodeType="clickEffect">
                                  <p:stCondLst>
                                    <p:cond delay="0"/>
                                  </p:stCondLst>
                                  <p:childTnLst>
                                    <p:set>
                                      <p:cBhvr>
                                        <p:cTn id="137" dur="1" fill="hold">
                                          <p:stCondLst>
                                            <p:cond delay="0"/>
                                          </p:stCondLst>
                                        </p:cTn>
                                        <p:tgtEl>
                                          <p:spTgt spid="23"/>
                                        </p:tgtEl>
                                        <p:attrNameLst>
                                          <p:attrName>style.visibility</p:attrName>
                                        </p:attrNameLst>
                                      </p:cBhvr>
                                      <p:to>
                                        <p:strVal val="visible"/>
                                      </p:to>
                                    </p:set>
                                    <p:animEffect transition="in" filter="box(out)">
                                      <p:cBhvr>
                                        <p:cTn id="138" dur="500"/>
                                        <p:tgtEl>
                                          <p:spTgt spid="23"/>
                                        </p:tgtEl>
                                      </p:cBhvr>
                                    </p:animEffect>
                                  </p:childTnLst>
                                </p:cTn>
                              </p:par>
                            </p:childTnLst>
                          </p:cTn>
                        </p:par>
                      </p:childTnLst>
                    </p:cTn>
                  </p:par>
                  <p:par>
                    <p:cTn id="139" fill="hold">
                      <p:stCondLst>
                        <p:cond delay="indefinite"/>
                      </p:stCondLst>
                      <p:childTnLst>
                        <p:par>
                          <p:cTn id="140" fill="hold">
                            <p:stCondLst>
                              <p:cond delay="0"/>
                            </p:stCondLst>
                            <p:childTnLst>
                              <p:par>
                                <p:cTn id="141" presetID="4" presetClass="entr" presetSubtype="32" fill="hold" nodeType="clickEffect">
                                  <p:stCondLst>
                                    <p:cond delay="0"/>
                                  </p:stCondLst>
                                  <p:childTnLst>
                                    <p:set>
                                      <p:cBhvr>
                                        <p:cTn id="142" dur="1" fill="hold">
                                          <p:stCondLst>
                                            <p:cond delay="0"/>
                                          </p:stCondLst>
                                        </p:cTn>
                                        <p:tgtEl>
                                          <p:spTgt spid="24"/>
                                        </p:tgtEl>
                                        <p:attrNameLst>
                                          <p:attrName>style.visibility</p:attrName>
                                        </p:attrNameLst>
                                      </p:cBhvr>
                                      <p:to>
                                        <p:strVal val="visible"/>
                                      </p:to>
                                    </p:set>
                                    <p:animEffect transition="in" filter="box(out)">
                                      <p:cBhvr>
                                        <p:cTn id="143" dur="500"/>
                                        <p:tgtEl>
                                          <p:spTgt spid="24"/>
                                        </p:tgtEl>
                                      </p:cBhvr>
                                    </p:animEffect>
                                  </p:childTnLst>
                                </p:cTn>
                              </p:par>
                            </p:childTnLst>
                          </p:cTn>
                        </p:par>
                      </p:childTnLst>
                    </p:cTn>
                  </p:par>
                  <p:par>
                    <p:cTn id="144" fill="hold">
                      <p:stCondLst>
                        <p:cond delay="indefinite"/>
                      </p:stCondLst>
                      <p:childTnLst>
                        <p:par>
                          <p:cTn id="145" fill="hold">
                            <p:stCondLst>
                              <p:cond delay="0"/>
                            </p:stCondLst>
                            <p:childTnLst>
                              <p:par>
                                <p:cTn id="146" presetID="4" presetClass="entr" presetSubtype="32" fill="hold" nodeType="clickEffect">
                                  <p:stCondLst>
                                    <p:cond delay="0"/>
                                  </p:stCondLst>
                                  <p:childTnLst>
                                    <p:set>
                                      <p:cBhvr>
                                        <p:cTn id="147" dur="1" fill="hold">
                                          <p:stCondLst>
                                            <p:cond delay="0"/>
                                          </p:stCondLst>
                                        </p:cTn>
                                        <p:tgtEl>
                                          <p:spTgt spid="25"/>
                                        </p:tgtEl>
                                        <p:attrNameLst>
                                          <p:attrName>style.visibility</p:attrName>
                                        </p:attrNameLst>
                                      </p:cBhvr>
                                      <p:to>
                                        <p:strVal val="visible"/>
                                      </p:to>
                                    </p:set>
                                    <p:animEffect transition="in" filter="box(out)">
                                      <p:cBhvr>
                                        <p:cTn id="148" dur="500"/>
                                        <p:tgtEl>
                                          <p:spTgt spid="25"/>
                                        </p:tgtEl>
                                      </p:cBhvr>
                                    </p:animEffect>
                                  </p:childTnLst>
                                </p:cTn>
                              </p:par>
                            </p:childTnLst>
                          </p:cTn>
                        </p:par>
                      </p:childTnLst>
                    </p:cTn>
                  </p:par>
                  <p:par>
                    <p:cTn id="149" fill="hold">
                      <p:stCondLst>
                        <p:cond delay="indefinite"/>
                      </p:stCondLst>
                      <p:childTnLst>
                        <p:par>
                          <p:cTn id="150" fill="hold">
                            <p:stCondLst>
                              <p:cond delay="0"/>
                            </p:stCondLst>
                            <p:childTnLst>
                              <p:par>
                                <p:cTn id="151" presetID="22" presetClass="entr" presetSubtype="8" fill="hold" grpId="0" nodeType="clickEffect">
                                  <p:stCondLst>
                                    <p:cond delay="0"/>
                                  </p:stCondLst>
                                  <p:childTnLst>
                                    <p:set>
                                      <p:cBhvr>
                                        <p:cTn id="152" dur="1" fill="hold">
                                          <p:stCondLst>
                                            <p:cond delay="0"/>
                                          </p:stCondLst>
                                        </p:cTn>
                                        <p:tgtEl>
                                          <p:spTgt spid="19984"/>
                                        </p:tgtEl>
                                        <p:attrNameLst>
                                          <p:attrName>style.visibility</p:attrName>
                                        </p:attrNameLst>
                                      </p:cBhvr>
                                      <p:to>
                                        <p:strVal val="visible"/>
                                      </p:to>
                                    </p:set>
                                    <p:animEffect transition="in" filter="wipe(left)">
                                      <p:cBhvr>
                                        <p:cTn id="153" dur="500"/>
                                        <p:tgtEl>
                                          <p:spTgt spid="19984"/>
                                        </p:tgtEl>
                                      </p:cBhvr>
                                    </p:animEffect>
                                  </p:childTnLst>
                                </p:cTn>
                              </p:par>
                            </p:childTnLst>
                          </p:cTn>
                        </p:par>
                      </p:childTnLst>
                    </p:cTn>
                  </p:par>
                  <p:par>
                    <p:cTn id="154" fill="hold">
                      <p:stCondLst>
                        <p:cond delay="indefinite"/>
                      </p:stCondLst>
                      <p:childTnLst>
                        <p:par>
                          <p:cTn id="155" fill="hold">
                            <p:stCondLst>
                              <p:cond delay="0"/>
                            </p:stCondLst>
                            <p:childTnLst>
                              <p:par>
                                <p:cTn id="156" presetID="4" presetClass="entr" presetSubtype="32" fill="hold" nodeType="clickEffect">
                                  <p:stCondLst>
                                    <p:cond delay="0"/>
                                  </p:stCondLst>
                                  <p:childTnLst>
                                    <p:set>
                                      <p:cBhvr>
                                        <p:cTn id="157" dur="1" fill="hold">
                                          <p:stCondLst>
                                            <p:cond delay="0"/>
                                          </p:stCondLst>
                                        </p:cTn>
                                        <p:tgtEl>
                                          <p:spTgt spid="26"/>
                                        </p:tgtEl>
                                        <p:attrNameLst>
                                          <p:attrName>style.visibility</p:attrName>
                                        </p:attrNameLst>
                                      </p:cBhvr>
                                      <p:to>
                                        <p:strVal val="visible"/>
                                      </p:to>
                                    </p:set>
                                    <p:animEffect transition="in" filter="box(out)">
                                      <p:cBhvr>
                                        <p:cTn id="158" dur="500"/>
                                        <p:tgtEl>
                                          <p:spTgt spid="26"/>
                                        </p:tgtEl>
                                      </p:cBhvr>
                                    </p:animEffect>
                                  </p:childTnLst>
                                </p:cTn>
                              </p:par>
                            </p:childTnLst>
                          </p:cTn>
                        </p:par>
                      </p:childTnLst>
                    </p:cTn>
                  </p:par>
                  <p:par>
                    <p:cTn id="159" fill="hold">
                      <p:stCondLst>
                        <p:cond delay="indefinite"/>
                      </p:stCondLst>
                      <p:childTnLst>
                        <p:par>
                          <p:cTn id="160" fill="hold">
                            <p:stCondLst>
                              <p:cond delay="0"/>
                            </p:stCondLst>
                            <p:childTnLst>
                              <p:par>
                                <p:cTn id="161" presetID="4" presetClass="entr" presetSubtype="32" fill="hold" nodeType="clickEffect">
                                  <p:stCondLst>
                                    <p:cond delay="0"/>
                                  </p:stCondLst>
                                  <p:childTnLst>
                                    <p:set>
                                      <p:cBhvr>
                                        <p:cTn id="162" dur="1" fill="hold">
                                          <p:stCondLst>
                                            <p:cond delay="0"/>
                                          </p:stCondLst>
                                        </p:cTn>
                                        <p:tgtEl>
                                          <p:spTgt spid="27"/>
                                        </p:tgtEl>
                                        <p:attrNameLst>
                                          <p:attrName>style.visibility</p:attrName>
                                        </p:attrNameLst>
                                      </p:cBhvr>
                                      <p:to>
                                        <p:strVal val="visible"/>
                                      </p:to>
                                    </p:set>
                                    <p:animEffect transition="in" filter="box(out)">
                                      <p:cBhvr>
                                        <p:cTn id="163" dur="500"/>
                                        <p:tgtEl>
                                          <p:spTgt spid="27"/>
                                        </p:tgtEl>
                                      </p:cBhvr>
                                    </p:animEffect>
                                  </p:childTnLst>
                                </p:cTn>
                              </p:par>
                            </p:childTnLst>
                          </p:cTn>
                        </p:par>
                      </p:childTnLst>
                    </p:cTn>
                  </p:par>
                  <p:par>
                    <p:cTn id="164" fill="hold">
                      <p:stCondLst>
                        <p:cond delay="indefinite"/>
                      </p:stCondLst>
                      <p:childTnLst>
                        <p:par>
                          <p:cTn id="165" fill="hold">
                            <p:stCondLst>
                              <p:cond delay="0"/>
                            </p:stCondLst>
                            <p:childTnLst>
                              <p:par>
                                <p:cTn id="166" presetID="4" presetClass="entr" presetSubtype="32" fill="hold" nodeType="clickEffect">
                                  <p:stCondLst>
                                    <p:cond delay="0"/>
                                  </p:stCondLst>
                                  <p:childTnLst>
                                    <p:set>
                                      <p:cBhvr>
                                        <p:cTn id="167" dur="1" fill="hold">
                                          <p:stCondLst>
                                            <p:cond delay="0"/>
                                          </p:stCondLst>
                                        </p:cTn>
                                        <p:tgtEl>
                                          <p:spTgt spid="28"/>
                                        </p:tgtEl>
                                        <p:attrNameLst>
                                          <p:attrName>style.visibility</p:attrName>
                                        </p:attrNameLst>
                                      </p:cBhvr>
                                      <p:to>
                                        <p:strVal val="visible"/>
                                      </p:to>
                                    </p:set>
                                    <p:animEffect transition="in" filter="box(out)">
                                      <p:cBhvr>
                                        <p:cTn id="168" dur="500"/>
                                        <p:tgtEl>
                                          <p:spTgt spid="28"/>
                                        </p:tgtEl>
                                      </p:cBhvr>
                                    </p:animEffect>
                                  </p:childTnLst>
                                </p:cTn>
                              </p:par>
                            </p:childTnLst>
                          </p:cTn>
                        </p:par>
                      </p:childTnLst>
                    </p:cTn>
                  </p:par>
                  <p:par>
                    <p:cTn id="169" fill="hold">
                      <p:stCondLst>
                        <p:cond delay="indefinite"/>
                      </p:stCondLst>
                      <p:childTnLst>
                        <p:par>
                          <p:cTn id="170" fill="hold">
                            <p:stCondLst>
                              <p:cond delay="0"/>
                            </p:stCondLst>
                            <p:childTnLst>
                              <p:par>
                                <p:cTn id="171" presetID="4" presetClass="entr" presetSubtype="32" fill="hold" nodeType="clickEffect">
                                  <p:stCondLst>
                                    <p:cond delay="0"/>
                                  </p:stCondLst>
                                  <p:childTnLst>
                                    <p:set>
                                      <p:cBhvr>
                                        <p:cTn id="172" dur="1" fill="hold">
                                          <p:stCondLst>
                                            <p:cond delay="0"/>
                                          </p:stCondLst>
                                        </p:cTn>
                                        <p:tgtEl>
                                          <p:spTgt spid="29"/>
                                        </p:tgtEl>
                                        <p:attrNameLst>
                                          <p:attrName>style.visibility</p:attrName>
                                        </p:attrNameLst>
                                      </p:cBhvr>
                                      <p:to>
                                        <p:strVal val="visible"/>
                                      </p:to>
                                    </p:set>
                                    <p:animEffect transition="in" filter="box(out)">
                                      <p:cBhvr>
                                        <p:cTn id="173" dur="500"/>
                                        <p:tgtEl>
                                          <p:spTgt spid="29"/>
                                        </p:tgtEl>
                                      </p:cBhvr>
                                    </p:animEffect>
                                  </p:childTnLst>
                                </p:cTn>
                              </p:par>
                            </p:childTnLst>
                          </p:cTn>
                        </p:par>
                      </p:childTnLst>
                    </p:cTn>
                  </p:par>
                  <p:par>
                    <p:cTn id="174" fill="hold">
                      <p:stCondLst>
                        <p:cond delay="indefinite"/>
                      </p:stCondLst>
                      <p:childTnLst>
                        <p:par>
                          <p:cTn id="175" fill="hold">
                            <p:stCondLst>
                              <p:cond delay="0"/>
                            </p:stCondLst>
                            <p:childTnLst>
                              <p:par>
                                <p:cTn id="176" presetID="22" presetClass="entr" presetSubtype="8" fill="hold" grpId="0" nodeType="clickEffect">
                                  <p:stCondLst>
                                    <p:cond delay="0"/>
                                  </p:stCondLst>
                                  <p:childTnLst>
                                    <p:set>
                                      <p:cBhvr>
                                        <p:cTn id="177" dur="1" fill="hold">
                                          <p:stCondLst>
                                            <p:cond delay="0"/>
                                          </p:stCondLst>
                                        </p:cTn>
                                        <p:tgtEl>
                                          <p:spTgt spid="19997"/>
                                        </p:tgtEl>
                                        <p:attrNameLst>
                                          <p:attrName>style.visibility</p:attrName>
                                        </p:attrNameLst>
                                      </p:cBhvr>
                                      <p:to>
                                        <p:strVal val="visible"/>
                                      </p:to>
                                    </p:set>
                                    <p:animEffect transition="in" filter="wipe(left)">
                                      <p:cBhvr>
                                        <p:cTn id="178" dur="500"/>
                                        <p:tgtEl>
                                          <p:spTgt spid="19997"/>
                                        </p:tgtEl>
                                      </p:cBhvr>
                                    </p:animEffect>
                                  </p:childTnLst>
                                </p:cTn>
                              </p:par>
                            </p:childTnLst>
                          </p:cTn>
                        </p:par>
                      </p:childTnLst>
                    </p:cTn>
                  </p:par>
                  <p:par>
                    <p:cTn id="179" fill="hold">
                      <p:stCondLst>
                        <p:cond delay="indefinite"/>
                      </p:stCondLst>
                      <p:childTnLst>
                        <p:par>
                          <p:cTn id="180" fill="hold">
                            <p:stCondLst>
                              <p:cond delay="0"/>
                            </p:stCondLst>
                            <p:childTnLst>
                              <p:par>
                                <p:cTn id="181" presetID="4" presetClass="entr" presetSubtype="32" fill="hold" nodeType="clickEffect">
                                  <p:stCondLst>
                                    <p:cond delay="0"/>
                                  </p:stCondLst>
                                  <p:childTnLst>
                                    <p:set>
                                      <p:cBhvr>
                                        <p:cTn id="182" dur="1" fill="hold">
                                          <p:stCondLst>
                                            <p:cond delay="0"/>
                                          </p:stCondLst>
                                        </p:cTn>
                                        <p:tgtEl>
                                          <p:spTgt spid="30"/>
                                        </p:tgtEl>
                                        <p:attrNameLst>
                                          <p:attrName>style.visibility</p:attrName>
                                        </p:attrNameLst>
                                      </p:cBhvr>
                                      <p:to>
                                        <p:strVal val="visible"/>
                                      </p:to>
                                    </p:set>
                                    <p:animEffect transition="in" filter="box(out)">
                                      <p:cBhvr>
                                        <p:cTn id="183" dur="500"/>
                                        <p:tgtEl>
                                          <p:spTgt spid="30"/>
                                        </p:tgtEl>
                                      </p:cBhvr>
                                    </p:animEffect>
                                  </p:childTnLst>
                                </p:cTn>
                              </p:par>
                            </p:childTnLst>
                          </p:cTn>
                        </p:par>
                      </p:childTnLst>
                    </p:cTn>
                  </p:par>
                  <p:par>
                    <p:cTn id="184" fill="hold">
                      <p:stCondLst>
                        <p:cond delay="indefinite"/>
                      </p:stCondLst>
                      <p:childTnLst>
                        <p:par>
                          <p:cTn id="185" fill="hold">
                            <p:stCondLst>
                              <p:cond delay="0"/>
                            </p:stCondLst>
                            <p:childTnLst>
                              <p:par>
                                <p:cTn id="186" presetID="4" presetClass="entr" presetSubtype="32" fill="hold" nodeType="clickEffect">
                                  <p:stCondLst>
                                    <p:cond delay="0"/>
                                  </p:stCondLst>
                                  <p:childTnLst>
                                    <p:set>
                                      <p:cBhvr>
                                        <p:cTn id="187" dur="1" fill="hold">
                                          <p:stCondLst>
                                            <p:cond delay="0"/>
                                          </p:stCondLst>
                                        </p:cTn>
                                        <p:tgtEl>
                                          <p:spTgt spid="31"/>
                                        </p:tgtEl>
                                        <p:attrNameLst>
                                          <p:attrName>style.visibility</p:attrName>
                                        </p:attrNameLst>
                                      </p:cBhvr>
                                      <p:to>
                                        <p:strVal val="visible"/>
                                      </p:to>
                                    </p:set>
                                    <p:animEffect transition="in" filter="box(out)">
                                      <p:cBhvr>
                                        <p:cTn id="188" dur="500"/>
                                        <p:tgtEl>
                                          <p:spTgt spid="31"/>
                                        </p:tgtEl>
                                      </p:cBhvr>
                                    </p:animEffect>
                                  </p:childTnLst>
                                </p:cTn>
                              </p:par>
                            </p:childTnLst>
                          </p:cTn>
                        </p:par>
                      </p:childTnLst>
                    </p:cTn>
                  </p:par>
                  <p:par>
                    <p:cTn id="189" fill="hold">
                      <p:stCondLst>
                        <p:cond delay="indefinite"/>
                      </p:stCondLst>
                      <p:childTnLst>
                        <p:par>
                          <p:cTn id="190" fill="hold">
                            <p:stCondLst>
                              <p:cond delay="0"/>
                            </p:stCondLst>
                            <p:childTnLst>
                              <p:par>
                                <p:cTn id="191" presetID="4" presetClass="entr" presetSubtype="32" fill="hold" nodeType="clickEffect">
                                  <p:stCondLst>
                                    <p:cond delay="0"/>
                                  </p:stCondLst>
                                  <p:childTnLst>
                                    <p:set>
                                      <p:cBhvr>
                                        <p:cTn id="192" dur="1" fill="hold">
                                          <p:stCondLst>
                                            <p:cond delay="0"/>
                                          </p:stCondLst>
                                        </p:cTn>
                                        <p:tgtEl>
                                          <p:spTgt spid="19872"/>
                                        </p:tgtEl>
                                        <p:attrNameLst>
                                          <p:attrName>style.visibility</p:attrName>
                                        </p:attrNameLst>
                                      </p:cBhvr>
                                      <p:to>
                                        <p:strVal val="visible"/>
                                      </p:to>
                                    </p:set>
                                    <p:animEffect transition="in" filter="box(out)">
                                      <p:cBhvr>
                                        <p:cTn id="193" dur="500"/>
                                        <p:tgtEl>
                                          <p:spTgt spid="19872"/>
                                        </p:tgtEl>
                                      </p:cBhvr>
                                    </p:animEffect>
                                  </p:childTnLst>
                                </p:cTn>
                              </p:par>
                            </p:childTnLst>
                          </p:cTn>
                        </p:par>
                      </p:childTnLst>
                    </p:cTn>
                  </p:par>
                  <p:par>
                    <p:cTn id="194" fill="hold">
                      <p:stCondLst>
                        <p:cond delay="indefinite"/>
                      </p:stCondLst>
                      <p:childTnLst>
                        <p:par>
                          <p:cTn id="195" fill="hold">
                            <p:stCondLst>
                              <p:cond delay="0"/>
                            </p:stCondLst>
                            <p:childTnLst>
                              <p:par>
                                <p:cTn id="196" presetID="4" presetClass="entr" presetSubtype="32" fill="hold" nodeType="clickEffect">
                                  <p:stCondLst>
                                    <p:cond delay="0"/>
                                  </p:stCondLst>
                                  <p:childTnLst>
                                    <p:set>
                                      <p:cBhvr>
                                        <p:cTn id="197" dur="1" fill="hold">
                                          <p:stCondLst>
                                            <p:cond delay="0"/>
                                          </p:stCondLst>
                                        </p:cTn>
                                        <p:tgtEl>
                                          <p:spTgt spid="19873"/>
                                        </p:tgtEl>
                                        <p:attrNameLst>
                                          <p:attrName>style.visibility</p:attrName>
                                        </p:attrNameLst>
                                      </p:cBhvr>
                                      <p:to>
                                        <p:strVal val="visible"/>
                                      </p:to>
                                    </p:set>
                                    <p:animEffect transition="in" filter="box(out)">
                                      <p:cBhvr>
                                        <p:cTn id="198" dur="500"/>
                                        <p:tgtEl>
                                          <p:spTgt spid="19873"/>
                                        </p:tgtEl>
                                      </p:cBhvr>
                                    </p:animEffect>
                                  </p:childTnLst>
                                </p:cTn>
                              </p:par>
                            </p:childTnLst>
                          </p:cTn>
                        </p:par>
                      </p:childTnLst>
                    </p:cTn>
                  </p:par>
                  <p:par>
                    <p:cTn id="199" fill="hold">
                      <p:stCondLst>
                        <p:cond delay="indefinite"/>
                      </p:stCondLst>
                      <p:childTnLst>
                        <p:par>
                          <p:cTn id="200" fill="hold">
                            <p:stCondLst>
                              <p:cond delay="0"/>
                            </p:stCondLst>
                            <p:childTnLst>
                              <p:par>
                                <p:cTn id="201" presetID="22" presetClass="entr" presetSubtype="8" fill="hold" grpId="0" nodeType="clickEffect">
                                  <p:stCondLst>
                                    <p:cond delay="0"/>
                                  </p:stCondLst>
                                  <p:childTnLst>
                                    <p:set>
                                      <p:cBhvr>
                                        <p:cTn id="202" dur="1" fill="hold">
                                          <p:stCondLst>
                                            <p:cond delay="0"/>
                                          </p:stCondLst>
                                        </p:cTn>
                                        <p:tgtEl>
                                          <p:spTgt spid="20022"/>
                                        </p:tgtEl>
                                        <p:attrNameLst>
                                          <p:attrName>style.visibility</p:attrName>
                                        </p:attrNameLst>
                                      </p:cBhvr>
                                      <p:to>
                                        <p:strVal val="visible"/>
                                      </p:to>
                                    </p:set>
                                    <p:animEffect transition="in" filter="wipe(left)">
                                      <p:cBhvr>
                                        <p:cTn id="203" dur="500"/>
                                        <p:tgtEl>
                                          <p:spTgt spid="20022"/>
                                        </p:tgtEl>
                                      </p:cBhvr>
                                    </p:animEffect>
                                  </p:childTnLst>
                                </p:cTn>
                              </p:par>
                            </p:childTnLst>
                          </p:cTn>
                        </p:par>
                      </p:childTnLst>
                    </p:cTn>
                  </p:par>
                  <p:par>
                    <p:cTn id="204" fill="hold">
                      <p:stCondLst>
                        <p:cond delay="indefinite"/>
                      </p:stCondLst>
                      <p:childTnLst>
                        <p:par>
                          <p:cTn id="205" fill="hold">
                            <p:stCondLst>
                              <p:cond delay="0"/>
                            </p:stCondLst>
                            <p:childTnLst>
                              <p:par>
                                <p:cTn id="206" presetID="4" presetClass="entr" presetSubtype="32" fill="hold" nodeType="clickEffect">
                                  <p:stCondLst>
                                    <p:cond delay="0"/>
                                  </p:stCondLst>
                                  <p:childTnLst>
                                    <p:set>
                                      <p:cBhvr>
                                        <p:cTn id="207" dur="1" fill="hold">
                                          <p:stCondLst>
                                            <p:cond delay="0"/>
                                          </p:stCondLst>
                                        </p:cTn>
                                        <p:tgtEl>
                                          <p:spTgt spid="19874"/>
                                        </p:tgtEl>
                                        <p:attrNameLst>
                                          <p:attrName>style.visibility</p:attrName>
                                        </p:attrNameLst>
                                      </p:cBhvr>
                                      <p:to>
                                        <p:strVal val="visible"/>
                                      </p:to>
                                    </p:set>
                                    <p:animEffect transition="in" filter="box(out)">
                                      <p:cBhvr>
                                        <p:cTn id="208" dur="500"/>
                                        <p:tgtEl>
                                          <p:spTgt spid="19874"/>
                                        </p:tgtEl>
                                      </p:cBhvr>
                                    </p:animEffect>
                                  </p:childTnLst>
                                </p:cTn>
                              </p:par>
                            </p:childTnLst>
                          </p:cTn>
                        </p:par>
                      </p:childTnLst>
                    </p:cTn>
                  </p:par>
                  <p:par>
                    <p:cTn id="209" fill="hold">
                      <p:stCondLst>
                        <p:cond delay="indefinite"/>
                      </p:stCondLst>
                      <p:childTnLst>
                        <p:par>
                          <p:cTn id="210" fill="hold">
                            <p:stCondLst>
                              <p:cond delay="0"/>
                            </p:stCondLst>
                            <p:childTnLst>
                              <p:par>
                                <p:cTn id="211" presetID="4" presetClass="entr" presetSubtype="32" fill="hold" nodeType="clickEffect">
                                  <p:stCondLst>
                                    <p:cond delay="0"/>
                                  </p:stCondLst>
                                  <p:childTnLst>
                                    <p:set>
                                      <p:cBhvr>
                                        <p:cTn id="212" dur="1" fill="hold">
                                          <p:stCondLst>
                                            <p:cond delay="0"/>
                                          </p:stCondLst>
                                        </p:cTn>
                                        <p:tgtEl>
                                          <p:spTgt spid="19875"/>
                                        </p:tgtEl>
                                        <p:attrNameLst>
                                          <p:attrName>style.visibility</p:attrName>
                                        </p:attrNameLst>
                                      </p:cBhvr>
                                      <p:to>
                                        <p:strVal val="visible"/>
                                      </p:to>
                                    </p:set>
                                    <p:animEffect transition="in" filter="box(out)">
                                      <p:cBhvr>
                                        <p:cTn id="213" dur="500"/>
                                        <p:tgtEl>
                                          <p:spTgt spid="19875"/>
                                        </p:tgtEl>
                                      </p:cBhvr>
                                    </p:animEffect>
                                  </p:childTnLst>
                                </p:cTn>
                              </p:par>
                            </p:childTnLst>
                          </p:cTn>
                        </p:par>
                      </p:childTnLst>
                    </p:cTn>
                  </p:par>
                  <p:par>
                    <p:cTn id="214" fill="hold">
                      <p:stCondLst>
                        <p:cond delay="indefinite"/>
                      </p:stCondLst>
                      <p:childTnLst>
                        <p:par>
                          <p:cTn id="215" fill="hold">
                            <p:stCondLst>
                              <p:cond delay="0"/>
                            </p:stCondLst>
                            <p:childTnLst>
                              <p:par>
                                <p:cTn id="216" presetID="4" presetClass="entr" presetSubtype="32" fill="hold" nodeType="clickEffect">
                                  <p:stCondLst>
                                    <p:cond delay="0"/>
                                  </p:stCondLst>
                                  <p:childTnLst>
                                    <p:set>
                                      <p:cBhvr>
                                        <p:cTn id="217" dur="1" fill="hold">
                                          <p:stCondLst>
                                            <p:cond delay="0"/>
                                          </p:stCondLst>
                                        </p:cTn>
                                        <p:tgtEl>
                                          <p:spTgt spid="19876"/>
                                        </p:tgtEl>
                                        <p:attrNameLst>
                                          <p:attrName>style.visibility</p:attrName>
                                        </p:attrNameLst>
                                      </p:cBhvr>
                                      <p:to>
                                        <p:strVal val="visible"/>
                                      </p:to>
                                    </p:set>
                                    <p:animEffect transition="in" filter="box(out)">
                                      <p:cBhvr>
                                        <p:cTn id="218" dur="500"/>
                                        <p:tgtEl>
                                          <p:spTgt spid="19876"/>
                                        </p:tgtEl>
                                      </p:cBhvr>
                                    </p:animEffect>
                                  </p:childTnLst>
                                </p:cTn>
                              </p:par>
                            </p:childTnLst>
                          </p:cTn>
                        </p:par>
                      </p:childTnLst>
                    </p:cTn>
                  </p:par>
                  <p:par>
                    <p:cTn id="219" fill="hold">
                      <p:stCondLst>
                        <p:cond delay="indefinite"/>
                      </p:stCondLst>
                      <p:childTnLst>
                        <p:par>
                          <p:cTn id="220" fill="hold">
                            <p:stCondLst>
                              <p:cond delay="0"/>
                            </p:stCondLst>
                            <p:childTnLst>
                              <p:par>
                                <p:cTn id="221" presetID="4" presetClass="entr" presetSubtype="32" fill="hold" nodeType="clickEffect">
                                  <p:stCondLst>
                                    <p:cond delay="0"/>
                                  </p:stCondLst>
                                  <p:childTnLst>
                                    <p:set>
                                      <p:cBhvr>
                                        <p:cTn id="222" dur="1" fill="hold">
                                          <p:stCondLst>
                                            <p:cond delay="0"/>
                                          </p:stCondLst>
                                        </p:cTn>
                                        <p:tgtEl>
                                          <p:spTgt spid="19877"/>
                                        </p:tgtEl>
                                        <p:attrNameLst>
                                          <p:attrName>style.visibility</p:attrName>
                                        </p:attrNameLst>
                                      </p:cBhvr>
                                      <p:to>
                                        <p:strVal val="visible"/>
                                      </p:to>
                                    </p:set>
                                    <p:animEffect transition="in" filter="box(out)">
                                      <p:cBhvr>
                                        <p:cTn id="223" dur="500"/>
                                        <p:tgtEl>
                                          <p:spTgt spid="19877"/>
                                        </p:tgtEl>
                                      </p:cBhvr>
                                    </p:animEffect>
                                  </p:childTnLst>
                                </p:cTn>
                              </p:par>
                            </p:childTnLst>
                          </p:cTn>
                        </p:par>
                      </p:childTnLst>
                    </p:cTn>
                  </p:par>
                  <p:par>
                    <p:cTn id="224" fill="hold">
                      <p:stCondLst>
                        <p:cond delay="indefinite"/>
                      </p:stCondLst>
                      <p:childTnLst>
                        <p:par>
                          <p:cTn id="225" fill="hold">
                            <p:stCondLst>
                              <p:cond delay="0"/>
                            </p:stCondLst>
                            <p:childTnLst>
                              <p:par>
                                <p:cTn id="226" presetID="22" presetClass="entr" presetSubtype="8" fill="hold" grpId="0" nodeType="clickEffect">
                                  <p:stCondLst>
                                    <p:cond delay="0"/>
                                  </p:stCondLst>
                                  <p:childTnLst>
                                    <p:set>
                                      <p:cBhvr>
                                        <p:cTn id="227" dur="1" fill="hold">
                                          <p:stCondLst>
                                            <p:cond delay="0"/>
                                          </p:stCondLst>
                                        </p:cTn>
                                        <p:tgtEl>
                                          <p:spTgt spid="20023"/>
                                        </p:tgtEl>
                                        <p:attrNameLst>
                                          <p:attrName>style.visibility</p:attrName>
                                        </p:attrNameLst>
                                      </p:cBhvr>
                                      <p:to>
                                        <p:strVal val="visible"/>
                                      </p:to>
                                    </p:set>
                                    <p:animEffect transition="in" filter="wipe(left)">
                                      <p:cBhvr>
                                        <p:cTn id="228" dur="500"/>
                                        <p:tgtEl>
                                          <p:spTgt spid="20023"/>
                                        </p:tgtEl>
                                      </p:cBhvr>
                                    </p:animEffect>
                                  </p:childTnLst>
                                </p:cTn>
                              </p:par>
                            </p:childTnLst>
                          </p:cTn>
                        </p:par>
                      </p:childTnLst>
                    </p:cTn>
                  </p:par>
                  <p:par>
                    <p:cTn id="229" fill="hold">
                      <p:stCondLst>
                        <p:cond delay="indefinite"/>
                      </p:stCondLst>
                      <p:childTnLst>
                        <p:par>
                          <p:cTn id="230" fill="hold">
                            <p:stCondLst>
                              <p:cond delay="0"/>
                            </p:stCondLst>
                            <p:childTnLst>
                              <p:par>
                                <p:cTn id="231" presetID="17" presetClass="entr" presetSubtype="10" fill="hold" nodeType="clickEffect">
                                  <p:stCondLst>
                                    <p:cond delay="0"/>
                                  </p:stCondLst>
                                  <p:childTnLst>
                                    <p:set>
                                      <p:cBhvr>
                                        <p:cTn id="232" dur="1" fill="hold">
                                          <p:stCondLst>
                                            <p:cond delay="0"/>
                                          </p:stCondLst>
                                        </p:cTn>
                                        <p:tgtEl>
                                          <p:spTgt spid="19878"/>
                                        </p:tgtEl>
                                        <p:attrNameLst>
                                          <p:attrName>style.visibility</p:attrName>
                                        </p:attrNameLst>
                                      </p:cBhvr>
                                      <p:to>
                                        <p:strVal val="visible"/>
                                      </p:to>
                                    </p:set>
                                    <p:anim calcmode="lin" valueType="num">
                                      <p:cBhvr>
                                        <p:cTn id="233" dur="500" fill="hold"/>
                                        <p:tgtEl>
                                          <p:spTgt spid="19878"/>
                                        </p:tgtEl>
                                        <p:attrNameLst>
                                          <p:attrName>ppt_w</p:attrName>
                                        </p:attrNameLst>
                                      </p:cBhvr>
                                      <p:tavLst>
                                        <p:tav tm="0">
                                          <p:val>
                                            <p:fltVal val="0.000000"/>
                                          </p:val>
                                        </p:tav>
                                        <p:tav tm="100000">
                                          <p:val>
                                            <p:strVal val="#ppt_w"/>
                                          </p:val>
                                        </p:tav>
                                      </p:tavLst>
                                    </p:anim>
                                    <p:anim calcmode="lin" valueType="num">
                                      <p:cBhvr>
                                        <p:cTn id="234" dur="500" fill="hold"/>
                                        <p:tgtEl>
                                          <p:spTgt spid="19878"/>
                                        </p:tgtEl>
                                        <p:attrNameLst>
                                          <p:attrName>ppt_h</p:attrName>
                                        </p:attrNameLst>
                                      </p:cBhvr>
                                      <p:tavLst>
                                        <p:tav tm="0">
                                          <p:val>
                                            <p:strVal val="#ppt_h"/>
                                          </p:val>
                                        </p:tav>
                                        <p:tav tm="100000">
                                          <p:val>
                                            <p:strVal val="#ppt_h"/>
                                          </p:val>
                                        </p:tav>
                                      </p:tavLst>
                                    </p:anim>
                                  </p:childTnLst>
                                </p:cTn>
                              </p:par>
                            </p:childTnLst>
                          </p:cTn>
                        </p:par>
                      </p:childTnLst>
                    </p:cTn>
                  </p:par>
                  <p:par>
                    <p:cTn id="235" fill="hold">
                      <p:stCondLst>
                        <p:cond delay="indefinite"/>
                      </p:stCondLst>
                      <p:childTnLst>
                        <p:par>
                          <p:cTn id="236" fill="hold">
                            <p:stCondLst>
                              <p:cond delay="0"/>
                            </p:stCondLst>
                            <p:childTnLst>
                              <p:par>
                                <p:cTn id="237" presetID="2" presetClass="entr" presetSubtype="4" fill="hold" grpId="0" nodeType="clickEffect">
                                  <p:stCondLst>
                                    <p:cond delay="0"/>
                                  </p:stCondLst>
                                  <p:childTnLst>
                                    <p:set>
                                      <p:cBhvr>
                                        <p:cTn id="238" dur="1" fill="hold">
                                          <p:stCondLst>
                                            <p:cond delay="0"/>
                                          </p:stCondLst>
                                        </p:cTn>
                                        <p:tgtEl>
                                          <p:spTgt spid="20033"/>
                                        </p:tgtEl>
                                        <p:attrNameLst>
                                          <p:attrName>style.visibility</p:attrName>
                                        </p:attrNameLst>
                                      </p:cBhvr>
                                      <p:to>
                                        <p:strVal val="visible"/>
                                      </p:to>
                                    </p:set>
                                    <p:anim calcmode="lin" valueType="num">
                                      <p:cBhvr additive="base">
                                        <p:cTn id="239" dur="500" fill="hold"/>
                                        <p:tgtEl>
                                          <p:spTgt spid="20033"/>
                                        </p:tgtEl>
                                        <p:attrNameLst>
                                          <p:attrName>ppt_x</p:attrName>
                                        </p:attrNameLst>
                                      </p:cBhvr>
                                      <p:tavLst>
                                        <p:tav tm="0">
                                          <p:val>
                                            <p:strVal val="#ppt_x"/>
                                          </p:val>
                                        </p:tav>
                                        <p:tav tm="100000">
                                          <p:val>
                                            <p:strVal val="#ppt_x"/>
                                          </p:val>
                                        </p:tav>
                                      </p:tavLst>
                                    </p:anim>
                                    <p:anim calcmode="lin" valueType="num">
                                      <p:cBhvr additive="base">
                                        <p:cTn id="240" dur="500" fill="hold"/>
                                        <p:tgtEl>
                                          <p:spTgt spid="20033"/>
                                        </p:tgtEl>
                                        <p:attrNameLst>
                                          <p:attrName>ppt_y</p:attrName>
                                        </p:attrNameLst>
                                      </p:cBhvr>
                                      <p:tavLst>
                                        <p:tav tm="0">
                                          <p:val>
                                            <p:strVal val="1+#ppt_h/2"/>
                                          </p:val>
                                        </p:tav>
                                        <p:tav tm="100000">
                                          <p:val>
                                            <p:strVal val="#ppt_y"/>
                                          </p:val>
                                        </p:tav>
                                      </p:tavLst>
                                    </p:anim>
                                  </p:childTnLst>
                                </p:cTn>
                              </p:par>
                            </p:childTnLst>
                          </p:cTn>
                        </p:par>
                      </p:childTnLst>
                    </p:cTn>
                  </p:par>
                  <p:par>
                    <p:cTn id="241" fill="hold">
                      <p:stCondLst>
                        <p:cond delay="indefinite"/>
                      </p:stCondLst>
                      <p:childTnLst>
                        <p:par>
                          <p:cTn id="242" fill="hold">
                            <p:stCondLst>
                              <p:cond delay="0"/>
                            </p:stCondLst>
                            <p:childTnLst>
                              <p:par>
                                <p:cTn id="243" presetID="22" presetClass="entr" presetSubtype="8" fill="hold" grpId="0" nodeType="clickEffect">
                                  <p:stCondLst>
                                    <p:cond delay="0"/>
                                  </p:stCondLst>
                                  <p:childTnLst>
                                    <p:set>
                                      <p:cBhvr>
                                        <p:cTn id="244" dur="1" fill="hold">
                                          <p:stCondLst>
                                            <p:cond delay="0"/>
                                          </p:stCondLst>
                                        </p:cTn>
                                        <p:tgtEl>
                                          <p:spTgt spid="20034"/>
                                        </p:tgtEl>
                                        <p:attrNameLst>
                                          <p:attrName>style.visibility</p:attrName>
                                        </p:attrNameLst>
                                      </p:cBhvr>
                                      <p:to>
                                        <p:strVal val="visible"/>
                                      </p:to>
                                    </p:set>
                                    <p:animEffect transition="in" filter="wipe(left)">
                                      <p:cBhvr>
                                        <p:cTn id="245" dur="500"/>
                                        <p:tgtEl>
                                          <p:spTgt spid="200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79" grpId="0"/>
      <p:bldP spid="19932" grpId="0"/>
      <p:bldP spid="19945" grpId="0"/>
      <p:bldP spid="19958" grpId="0"/>
      <p:bldP spid="19971" grpId="0"/>
      <p:bldP spid="19984" grpId="0"/>
      <p:bldP spid="19997" grpId="0"/>
      <p:bldP spid="20022" grpId="0"/>
      <p:bldP spid="20023" grpId="0"/>
      <p:bldP spid="20033" grpId="0"/>
      <p:bldP spid="20034"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EBFA">
                <a:alpha val="100000"/>
              </a:srgbClr>
            </a:gs>
            <a:gs pos="30000">
              <a:srgbClr val="C4D6EB">
                <a:alpha val="100000"/>
              </a:srgbClr>
            </a:gs>
            <a:gs pos="60001">
              <a:srgbClr val="85C2FF">
                <a:alpha val="100000"/>
              </a:srgbClr>
            </a:gs>
            <a:gs pos="100000">
              <a:srgbClr val="5E9EFF">
                <a:alpha val="100000"/>
              </a:srgbClr>
            </a:gs>
          </a:gsLst>
          <a:lin ang="2700000" scaled="1"/>
          <a:tileRect/>
        </a:gradFill>
        <a:effectLst/>
      </p:bgPr>
    </p:bg>
    <p:spTree>
      <p:nvGrpSpPr>
        <p:cNvPr id="1" name=""/>
        <p:cNvGrpSpPr/>
        <p:nvPr/>
      </p:nvGrpSpPr>
      <p:grpSpPr/>
      <p:sp>
        <p:nvSpPr>
          <p:cNvPr id="26626" name="Text Box 471"/>
          <p:cNvSpPr txBox="1"/>
          <p:nvPr/>
        </p:nvSpPr>
        <p:spPr>
          <a:xfrm>
            <a:off x="76200" y="550863"/>
            <a:ext cx="2032000" cy="461962"/>
          </a:xfrm>
          <a:prstGeom prst="rect">
            <a:avLst/>
          </a:prstGeom>
          <a:noFill/>
          <a:ln w="25400">
            <a:noFill/>
          </a:ln>
        </p:spPr>
        <p:txBody>
          <a:bodyPr wrap="none" lIns="91416" tIns="45710" rIns="91416" bIns="45710">
            <a:spAutoFit/>
          </a:bodyPr>
          <a:p>
            <a:pPr eaLnBrk="1" hangingPunct="1">
              <a:spcBef>
                <a:spcPct val="50000"/>
              </a:spcBef>
            </a:pPr>
            <a:r>
              <a:rPr lang="en-US" altLang="zh-CN" dirty="0">
                <a:solidFill>
                  <a:schemeClr val="tx1"/>
                </a:solidFill>
                <a:latin typeface="Times New Roman" panose="02020603050405020304" pitchFamily="18" charset="0"/>
                <a:ea typeface="华文中宋" pitchFamily="2" charset="-122"/>
              </a:rPr>
              <a:t>8.4.3  </a:t>
            </a:r>
            <a:r>
              <a:rPr lang="zh-CN" altLang="en-US" dirty="0">
                <a:solidFill>
                  <a:schemeClr val="tx1"/>
                </a:solidFill>
                <a:latin typeface="Times New Roman" panose="02020603050405020304" pitchFamily="18" charset="0"/>
                <a:ea typeface="华文中宋" pitchFamily="2" charset="-122"/>
              </a:rPr>
              <a:t>堆排序  </a:t>
            </a:r>
            <a:endParaRPr lang="zh-CN" altLang="en-US" dirty="0">
              <a:solidFill>
                <a:schemeClr val="tx1"/>
              </a:solidFill>
              <a:latin typeface="Times New Roman" panose="02020603050405020304" pitchFamily="18" charset="0"/>
              <a:ea typeface="华文中宋" pitchFamily="2" charset="-122"/>
            </a:endParaRPr>
          </a:p>
        </p:txBody>
      </p:sp>
      <p:grpSp>
        <p:nvGrpSpPr>
          <p:cNvPr id="2" name="Group 539"/>
          <p:cNvGrpSpPr/>
          <p:nvPr/>
        </p:nvGrpSpPr>
        <p:grpSpPr>
          <a:xfrm>
            <a:off x="76200" y="987425"/>
            <a:ext cx="8743950" cy="3286125"/>
            <a:chOff x="48" y="622"/>
            <a:chExt cx="5508" cy="2070"/>
          </a:xfrm>
        </p:grpSpPr>
        <p:sp>
          <p:nvSpPr>
            <p:cNvPr id="20953" name="Text Box 473"/>
            <p:cNvSpPr txBox="1">
              <a:spLocks noChangeArrowheads="1"/>
            </p:cNvSpPr>
            <p:nvPr/>
          </p:nvSpPr>
          <p:spPr bwMode="auto">
            <a:xfrm>
              <a:off x="48" y="622"/>
              <a:ext cx="5508" cy="1094"/>
            </a:xfrm>
            <a:prstGeom prst="rect">
              <a:avLst/>
            </a:prstGeom>
            <a:noFill/>
            <a:ln w="9525">
              <a:noFill/>
              <a:miter lim="800000"/>
            </a:ln>
            <a:effectLst/>
          </p:spPr>
          <p:txBody>
            <a:bodyPr wrap="none">
              <a:spAutoFit/>
            </a:bodyPr>
            <a:lstStyle/>
            <a:p>
              <a:pPr marR="0" defTabSz="914400" eaLnBrk="1" hangingPunct="1">
                <a:lnSpc>
                  <a:spcPct val="225000"/>
                </a:lnSpc>
                <a:buClrTx/>
                <a:buSzTx/>
                <a:buFontTx/>
                <a:buNone/>
                <a:defRPr/>
              </a:pPr>
              <a:r>
                <a:rPr kumimoji="1" lang="en-US" altLang="zh-CN" kern="1200" cap="none" spc="0" normalizeH="0" baseline="0" noProof="0">
                  <a:solidFill>
                    <a:schemeClr val="tx1"/>
                  </a:solidFill>
                  <a:latin typeface="Times New Roman" panose="02020603050405020304" pitchFamily="18" charset="0"/>
                  <a:ea typeface="楷体_GB2312" pitchFamily="49" charset="-122"/>
                  <a:cs typeface="+mn-cs"/>
                </a:rPr>
                <a:t>        </a:t>
              </a:r>
              <a:r>
                <a:rPr kumimoji="1" lang="zh-CN" altLang="en-US" kern="1200" cap="none" spc="0" normalizeH="0" baseline="0" noProof="0">
                  <a:solidFill>
                    <a:schemeClr val="tx1"/>
                  </a:solidFill>
                  <a:latin typeface="Times New Roman" panose="02020603050405020304" pitchFamily="18" charset="0"/>
                  <a:ea typeface="华文中宋" pitchFamily="2" charset="-122"/>
                  <a:cs typeface="+mn-cs"/>
                </a:rPr>
                <a:t>堆的定义：</a:t>
              </a:r>
              <a:r>
                <a:rPr kumimoji="1" lang="en-US" altLang="zh-CN" i="1" kern="1200" cap="none" spc="0" normalizeH="0" baseline="0" noProof="0">
                  <a:solidFill>
                    <a:schemeClr val="tx1"/>
                  </a:solidFill>
                  <a:latin typeface="Times New Roman" panose="02020603050405020304" pitchFamily="18" charset="0"/>
                  <a:ea typeface="楷体_GB2312" pitchFamily="49" charset="-122"/>
                  <a:cs typeface="+mn-cs"/>
                </a:rPr>
                <a:t>n</a:t>
              </a:r>
              <a:r>
                <a:rPr kumimoji="1" lang="en-US" altLang="zh-CN" kern="1200" cap="none" spc="0" normalizeH="0" baseline="0" noProof="0">
                  <a:solidFill>
                    <a:schemeClr val="tx1"/>
                  </a:solidFill>
                  <a:latin typeface="Times New Roman" panose="02020603050405020304" pitchFamily="18" charset="0"/>
                  <a:ea typeface="楷体_GB2312" pitchFamily="49" charset="-122"/>
                  <a:cs typeface="+mn-cs"/>
                </a:rPr>
                <a:t> </a:t>
              </a:r>
              <a:r>
                <a:rPr kumimoji="1" lang="zh-CN" altLang="zh-CN" kern="1200" cap="none" spc="0" normalizeH="0" baseline="0" noProof="0">
                  <a:solidFill>
                    <a:schemeClr val="tx1"/>
                  </a:solidFill>
                  <a:latin typeface="Times New Roman" panose="02020603050405020304" pitchFamily="18" charset="0"/>
                  <a:ea typeface="楷体_GB2312" pitchFamily="49" charset="-122"/>
                  <a:cs typeface="+mn-cs"/>
                </a:rPr>
                <a:t>个元素的序列</a:t>
              </a:r>
              <a:r>
                <a:rPr kumimoji="1" lang="zh-CN" altLang="en-US" kern="1200" cap="none" spc="0" normalizeH="0" baseline="0" noProof="0">
                  <a:solidFill>
                    <a:schemeClr val="tx1"/>
                  </a:solidFill>
                  <a:latin typeface="Times New Roman" panose="02020603050405020304" pitchFamily="18" charset="0"/>
                  <a:ea typeface="楷体_GB2312" pitchFamily="49" charset="-122"/>
                  <a:cs typeface="+mn-cs"/>
                </a:rPr>
                <a:t> </a:t>
              </a:r>
              <a:r>
                <a:rPr kumimoji="1" lang="zh-CN" altLang="zh-CN" kern="1200" cap="none" spc="0" normalizeH="0" baseline="0" noProof="0">
                  <a:solidFill>
                    <a:schemeClr val="tx1"/>
                  </a:solidFill>
                  <a:latin typeface="Times New Roman" panose="02020603050405020304" pitchFamily="18" charset="0"/>
                  <a:ea typeface="楷体_GB2312" pitchFamily="49" charset="-122"/>
                  <a:cs typeface="+mn-cs"/>
                </a:rPr>
                <a:t>(</a:t>
              </a:r>
              <a:r>
                <a:rPr kumimoji="1" lang="en-US" altLang="zh-CN" i="1" kern="1200" cap="none" spc="0" normalizeH="0" baseline="0" noProof="0">
                  <a:solidFill>
                    <a:schemeClr val="tx1"/>
                  </a:solidFill>
                  <a:latin typeface="Times New Roman" panose="02020603050405020304" pitchFamily="18" charset="0"/>
                  <a:ea typeface="楷体_GB2312" pitchFamily="49" charset="-122"/>
                  <a:cs typeface="+mn-cs"/>
                </a:rPr>
                <a:t>k</a:t>
              </a:r>
              <a:r>
                <a:rPr kumimoji="1" lang="en-US" altLang="zh-CN" kern="1200" cap="none" spc="0" normalizeH="0" baseline="-25000" noProof="0">
                  <a:solidFill>
                    <a:schemeClr val="tx1"/>
                  </a:solidFill>
                  <a:latin typeface="Times New Roman" panose="02020603050405020304" pitchFamily="18" charset="0"/>
                  <a:ea typeface="楷体_GB2312" pitchFamily="49" charset="-122"/>
                  <a:cs typeface="+mn-cs"/>
                </a:rPr>
                <a:t>1</a:t>
              </a:r>
              <a:r>
                <a:rPr kumimoji="1" lang="en-US" altLang="zh-CN" kern="1200" cap="none" spc="0" normalizeH="0" baseline="0" noProof="0">
                  <a:solidFill>
                    <a:schemeClr val="tx1"/>
                  </a:solidFill>
                  <a:latin typeface="Times New Roman" panose="02020603050405020304" pitchFamily="18" charset="0"/>
                  <a:ea typeface="楷体_GB2312" pitchFamily="49" charset="-122"/>
                  <a:cs typeface="+mn-cs"/>
                </a:rPr>
                <a:t>, </a:t>
              </a:r>
              <a:r>
                <a:rPr kumimoji="1" lang="en-US" altLang="zh-CN" i="1" kern="1200" cap="none" spc="0" normalizeH="0" baseline="0" noProof="0">
                  <a:solidFill>
                    <a:schemeClr val="tx1"/>
                  </a:solidFill>
                  <a:latin typeface="Times New Roman" panose="02020603050405020304" pitchFamily="18" charset="0"/>
                  <a:ea typeface="楷体_GB2312" pitchFamily="49" charset="-122"/>
                  <a:cs typeface="+mn-cs"/>
                </a:rPr>
                <a:t>k</a:t>
              </a:r>
              <a:r>
                <a:rPr kumimoji="1" lang="en-US" altLang="zh-CN" kern="1200" cap="none" spc="0" normalizeH="0" baseline="-25000" noProof="0">
                  <a:solidFill>
                    <a:schemeClr val="tx1"/>
                  </a:solidFill>
                  <a:latin typeface="Times New Roman" panose="02020603050405020304" pitchFamily="18" charset="0"/>
                  <a:ea typeface="楷体_GB2312" pitchFamily="49" charset="-122"/>
                  <a:cs typeface="+mn-cs"/>
                </a:rPr>
                <a:t>2</a:t>
              </a:r>
              <a:r>
                <a:rPr kumimoji="1" lang="en-US" altLang="zh-CN" kern="1200" cap="none" spc="0" normalizeH="0" baseline="0" noProof="0">
                  <a:solidFill>
                    <a:schemeClr val="tx1"/>
                  </a:solidFill>
                  <a:latin typeface="Times New Roman" panose="02020603050405020304" pitchFamily="18" charset="0"/>
                  <a:ea typeface="楷体_GB2312" pitchFamily="49" charset="-122"/>
                  <a:cs typeface="+mn-cs"/>
                </a:rPr>
                <a:t>, …, </a:t>
              </a:r>
              <a:r>
                <a:rPr kumimoji="1" lang="en-US" altLang="zh-CN" i="1" kern="1200" cap="none" spc="0" normalizeH="0" baseline="0" noProof="0">
                  <a:solidFill>
                    <a:schemeClr val="tx1"/>
                  </a:solidFill>
                  <a:latin typeface="Times New Roman" panose="02020603050405020304" pitchFamily="18" charset="0"/>
                  <a:ea typeface="楷体_GB2312" pitchFamily="49" charset="-122"/>
                  <a:cs typeface="+mn-cs"/>
                </a:rPr>
                <a:t>k</a:t>
              </a:r>
              <a:r>
                <a:rPr kumimoji="1" lang="en-US" altLang="zh-CN" i="1" kern="1200" cap="none" spc="0" normalizeH="0" baseline="-25000" noProof="0">
                  <a:solidFill>
                    <a:schemeClr val="tx1"/>
                  </a:solidFill>
                  <a:latin typeface="Times New Roman" panose="02020603050405020304" pitchFamily="18" charset="0"/>
                  <a:ea typeface="楷体_GB2312" pitchFamily="49" charset="-122"/>
                  <a:cs typeface="+mn-cs"/>
                </a:rPr>
                <a:t>n</a:t>
              </a:r>
              <a:r>
                <a:rPr kumimoji="1" lang="en-US" altLang="zh-CN" kern="1200" cap="none" spc="0" normalizeH="0" baseline="0" noProof="0">
                  <a:solidFill>
                    <a:schemeClr val="tx1"/>
                  </a:solidFill>
                  <a:latin typeface="Times New Roman" panose="02020603050405020304" pitchFamily="18" charset="0"/>
                  <a:ea typeface="楷体_GB2312" pitchFamily="49" charset="-122"/>
                  <a:cs typeface="+mn-cs"/>
                </a:rPr>
                <a:t>)</a:t>
              </a:r>
              <a:r>
                <a:rPr kumimoji="1" lang="zh-CN" altLang="en-US" kern="1200" cap="none" spc="0" normalizeH="0" baseline="0" noProof="0">
                  <a:solidFill>
                    <a:schemeClr val="tx1"/>
                  </a:solidFill>
                  <a:latin typeface="Times New Roman" panose="02020603050405020304" pitchFamily="18" charset="0"/>
                  <a:ea typeface="楷体_GB2312" pitchFamily="49" charset="-122"/>
                  <a:cs typeface="+mn-cs"/>
                </a:rPr>
                <a:t>，</a:t>
              </a:r>
              <a:r>
                <a:rPr kumimoji="1" lang="zh-CN" altLang="zh-CN" kern="1200" cap="none" spc="0" normalizeH="0" baseline="0" noProof="0">
                  <a:solidFill>
                    <a:schemeClr val="tx1"/>
                  </a:solidFill>
                  <a:latin typeface="Times New Roman" panose="02020603050405020304" pitchFamily="18" charset="0"/>
                  <a:ea typeface="楷体_GB2312" pitchFamily="49" charset="-122"/>
                  <a:cs typeface="+mn-cs"/>
                </a:rPr>
                <a:t>当且仅当满足下</a:t>
              </a:r>
              <a:r>
                <a:rPr kumimoji="1" lang="zh-CN" altLang="en-US" kern="1200" cap="none" spc="0" normalizeH="0" baseline="0" noProof="0">
                  <a:solidFill>
                    <a:schemeClr val="tx1"/>
                  </a:solidFill>
                  <a:latin typeface="Times New Roman" panose="02020603050405020304" pitchFamily="18" charset="0"/>
                  <a:ea typeface="楷体_GB2312" pitchFamily="49" charset="-122"/>
                  <a:cs typeface="+mn-cs"/>
                </a:rPr>
                <a:t> </a:t>
              </a:r>
              <a:endParaRPr kumimoji="1" lang="zh-CN" altLang="en-US" kern="1200" cap="none" spc="0" normalizeH="0" baseline="0" noProof="0">
                <a:solidFill>
                  <a:schemeClr val="tx1"/>
                </a:solidFill>
                <a:latin typeface="Times New Roman" panose="02020603050405020304" pitchFamily="18" charset="0"/>
                <a:ea typeface="楷体_GB2312" pitchFamily="49" charset="-122"/>
                <a:cs typeface="+mn-cs"/>
              </a:endParaRPr>
            </a:p>
            <a:p>
              <a:pPr marR="0" defTabSz="914400" eaLnBrk="1" hangingPunct="1">
                <a:lnSpc>
                  <a:spcPct val="225000"/>
                </a:lnSpc>
                <a:buClrTx/>
                <a:buSzTx/>
                <a:buFontTx/>
                <a:buNone/>
                <a:defRPr/>
              </a:pPr>
              <a:r>
                <a:rPr kumimoji="1" lang="zh-CN" altLang="zh-CN" kern="1200" cap="none" spc="0" normalizeH="0" baseline="0" noProof="0">
                  <a:solidFill>
                    <a:schemeClr val="tx1"/>
                  </a:solidFill>
                  <a:latin typeface="Times New Roman" panose="02020603050405020304" pitchFamily="18" charset="0"/>
                  <a:ea typeface="楷体_GB2312" pitchFamily="49" charset="-122"/>
                  <a:cs typeface="+mn-cs"/>
                </a:rPr>
                <a:t>列关系时，称之为</a:t>
              </a:r>
              <a:r>
                <a:rPr kumimoji="1" lang="zh-CN" altLang="zh-CN" kern="1200" cap="none" spc="0" normalizeH="0" baseline="0" noProof="0">
                  <a:solidFill>
                    <a:srgbClr val="FF3300"/>
                  </a:solidFill>
                  <a:effectLst>
                    <a:outerShdw blurRad="38100" dist="38100" dir="2700000" algn="tl">
                      <a:srgbClr val="000000"/>
                    </a:outerShdw>
                  </a:effectLst>
                  <a:latin typeface="Times New Roman" panose="02020603050405020304" pitchFamily="18" charset="0"/>
                  <a:ea typeface="华文中宋" pitchFamily="2" charset="-122"/>
                  <a:cs typeface="+mn-cs"/>
                </a:rPr>
                <a:t>堆</a:t>
              </a:r>
              <a:r>
                <a:rPr kumimoji="1" lang="zh-CN" altLang="zh-CN" kern="1200" cap="none" spc="0" normalizeH="0" baseline="0" noProof="0">
                  <a:solidFill>
                    <a:schemeClr val="tx1"/>
                  </a:solidFill>
                  <a:latin typeface="Times New Roman" panose="02020603050405020304" pitchFamily="18" charset="0"/>
                  <a:ea typeface="楷体_GB2312" pitchFamily="49" charset="-122"/>
                  <a:cs typeface="+mn-cs"/>
                </a:rPr>
                <a:t>。</a:t>
              </a:r>
              <a:r>
                <a:rPr kumimoji="1" lang="zh-CN" altLang="en-US" kern="1200" cap="none" spc="0" normalizeH="0" baseline="0" noProof="0">
                  <a:solidFill>
                    <a:schemeClr val="tx1"/>
                  </a:solidFill>
                  <a:latin typeface="Times New Roman" panose="02020603050405020304" pitchFamily="18" charset="0"/>
                  <a:ea typeface="楷体_GB2312" pitchFamily="49" charset="-122"/>
                  <a:cs typeface="+mn-cs"/>
                </a:rPr>
                <a:t> </a:t>
              </a:r>
              <a:endParaRPr kumimoji="1" lang="zh-CN" altLang="en-US" kern="1200" cap="none" spc="0" normalizeH="0" baseline="0" noProof="0">
                <a:solidFill>
                  <a:schemeClr val="tx1"/>
                </a:solidFill>
                <a:latin typeface="Times New Roman" panose="02020603050405020304" pitchFamily="18" charset="0"/>
                <a:ea typeface="楷体_GB2312" pitchFamily="49" charset="-122"/>
                <a:cs typeface="+mn-cs"/>
              </a:endParaRPr>
            </a:p>
          </p:txBody>
        </p:sp>
        <p:sp>
          <p:nvSpPr>
            <p:cNvPr id="26635" name="Text Box 475"/>
            <p:cNvSpPr txBox="1"/>
            <p:nvPr/>
          </p:nvSpPr>
          <p:spPr>
            <a:xfrm>
              <a:off x="2018" y="2144"/>
              <a:ext cx="358" cy="288"/>
            </a:xfrm>
            <a:prstGeom prst="rect">
              <a:avLst/>
            </a:prstGeom>
            <a:noFill/>
            <a:ln w="9525">
              <a:noFill/>
            </a:ln>
          </p:spPr>
          <p:txBody>
            <a:bodyPr wrap="none">
              <a:spAutoFit/>
            </a:bodyPr>
            <a:p>
              <a:pPr eaLnBrk="1" hangingPunct="1"/>
              <a:r>
                <a:rPr lang="en-US" altLang="zh-CN" dirty="0">
                  <a:solidFill>
                    <a:schemeClr val="tx1"/>
                  </a:solidFill>
                  <a:latin typeface="Times New Roman" panose="02020603050405020304" pitchFamily="18" charset="0"/>
                </a:rPr>
                <a:t> </a:t>
              </a:r>
              <a:r>
                <a:rPr lang="zh-CN" altLang="en-US" dirty="0">
                  <a:solidFill>
                    <a:schemeClr val="tx1"/>
                  </a:solidFill>
                  <a:latin typeface="Times New Roman" panose="02020603050405020304" pitchFamily="18" charset="0"/>
                </a:rPr>
                <a:t>或</a:t>
              </a:r>
              <a:endParaRPr lang="zh-CN" altLang="en-US" dirty="0">
                <a:solidFill>
                  <a:schemeClr val="tx1"/>
                </a:solidFill>
                <a:latin typeface="Times New Roman" panose="02020603050405020304" pitchFamily="18" charset="0"/>
              </a:endParaRPr>
            </a:p>
          </p:txBody>
        </p:sp>
        <p:sp>
          <p:nvSpPr>
            <p:cNvPr id="26636" name="Text Box 476"/>
            <p:cNvSpPr txBox="1"/>
            <p:nvPr/>
          </p:nvSpPr>
          <p:spPr>
            <a:xfrm>
              <a:off x="3887" y="2160"/>
              <a:ext cx="1578" cy="288"/>
            </a:xfrm>
            <a:prstGeom prst="rect">
              <a:avLst/>
            </a:prstGeom>
            <a:noFill/>
            <a:ln w="9525">
              <a:noFill/>
            </a:ln>
          </p:spPr>
          <p:txBody>
            <a:bodyPr wrap="none">
              <a:spAutoFit/>
            </a:bodyPr>
            <a:p>
              <a:pPr eaLnBrk="1" hangingPunct="1"/>
              <a:r>
                <a:rPr lang="zh-CN" altLang="zh-CN" dirty="0">
                  <a:solidFill>
                    <a:schemeClr val="tx1"/>
                  </a:solidFill>
                  <a:latin typeface="Times New Roman" panose="02020603050405020304" pitchFamily="18" charset="0"/>
                  <a:ea typeface="宋体" panose="02010600030101010101" pitchFamily="2" charset="-122"/>
                </a:rPr>
                <a:t>(</a:t>
              </a:r>
              <a:r>
                <a:rPr lang="en-US" altLang="zh-CN" i="1" dirty="0">
                  <a:solidFill>
                    <a:schemeClr val="tx1"/>
                  </a:solidFill>
                  <a:latin typeface="Times New Roman" panose="02020603050405020304" pitchFamily="18" charset="0"/>
                  <a:ea typeface="宋体" panose="02010600030101010101" pitchFamily="2" charset="-122"/>
                </a:rPr>
                <a:t>i</a:t>
              </a:r>
              <a:r>
                <a:rPr lang="en-US" altLang="zh-CN" dirty="0">
                  <a:solidFill>
                    <a:schemeClr val="tx1"/>
                  </a:solidFill>
                  <a:latin typeface="Times New Roman" panose="02020603050405020304" pitchFamily="18" charset="0"/>
                  <a:ea typeface="宋体" panose="02010600030101010101" pitchFamily="2" charset="-122"/>
                </a:rPr>
                <a:t> = 1, 2, …, </a:t>
              </a:r>
              <a:r>
                <a:rPr lang="en-US" altLang="zh-CN"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i="1" dirty="0">
                  <a:solidFill>
                    <a:schemeClr val="tx1"/>
                  </a:solidFill>
                  <a:latin typeface="Times New Roman" panose="02020603050405020304" pitchFamily="18" charset="0"/>
                  <a:ea typeface="宋体" panose="02010600030101010101" pitchFamily="2" charset="-122"/>
                  <a:sym typeface="Symbol" panose="05050102010706020507" pitchFamily="18" charset="2"/>
                </a:rPr>
                <a:t>n</a:t>
              </a:r>
              <a:r>
                <a:rPr lang="en-US" altLang="zh-CN" dirty="0">
                  <a:solidFill>
                    <a:schemeClr val="tx1"/>
                  </a:solidFill>
                  <a:latin typeface="Times New Roman" panose="02020603050405020304" pitchFamily="18" charset="0"/>
                  <a:ea typeface="宋体" panose="02010600030101010101" pitchFamily="2" charset="-122"/>
                  <a:sym typeface="Symbol" panose="05050102010706020507" pitchFamily="18" charset="2"/>
                </a:rPr>
                <a:t>/2)</a:t>
              </a:r>
              <a:endParaRPr lang="en-US" altLang="zh-CN" dirty="0">
                <a:solidFill>
                  <a:schemeClr val="tx1"/>
                </a:solidFill>
                <a:latin typeface="Times New Roman" panose="02020603050405020304" pitchFamily="18" charset="0"/>
                <a:ea typeface="宋体" panose="02010600030101010101" pitchFamily="2" charset="-122"/>
              </a:endParaRPr>
            </a:p>
          </p:txBody>
        </p:sp>
        <p:sp>
          <p:nvSpPr>
            <p:cNvPr id="26637" name="Text Box 478"/>
            <p:cNvSpPr txBox="1"/>
            <p:nvPr/>
          </p:nvSpPr>
          <p:spPr>
            <a:xfrm>
              <a:off x="945" y="1661"/>
              <a:ext cx="830" cy="1024"/>
            </a:xfrm>
            <a:prstGeom prst="rect">
              <a:avLst/>
            </a:prstGeom>
            <a:noFill/>
            <a:ln w="9525">
              <a:noFill/>
            </a:ln>
          </p:spPr>
          <p:txBody>
            <a:bodyPr wrap="none">
              <a:spAutoFit/>
            </a:bodyPr>
            <a:p>
              <a:pPr eaLnBrk="1" hangingPunct="1">
                <a:lnSpc>
                  <a:spcPct val="210000"/>
                </a:lnSpc>
              </a:pPr>
              <a:r>
                <a:rPr lang="en-US" altLang="zh-CN" i="1" dirty="0">
                  <a:solidFill>
                    <a:schemeClr val="tx1"/>
                  </a:solidFill>
                  <a:latin typeface="Times New Roman" panose="02020603050405020304" pitchFamily="18" charset="0"/>
                  <a:ea typeface="宋体" panose="02010600030101010101" pitchFamily="2" charset="-122"/>
                </a:rPr>
                <a:t>k</a:t>
              </a:r>
              <a:r>
                <a:rPr lang="en-US" altLang="zh-CN" i="1" baseline="-25000" dirty="0">
                  <a:solidFill>
                    <a:schemeClr val="tx1"/>
                  </a:solidFill>
                  <a:latin typeface="Times New Roman" panose="02020603050405020304" pitchFamily="18" charset="0"/>
                  <a:ea typeface="宋体" panose="02010600030101010101" pitchFamily="2" charset="-122"/>
                </a:rPr>
                <a:t>i</a:t>
              </a:r>
              <a:r>
                <a:rPr lang="en-US" altLang="zh-CN" i="1" dirty="0">
                  <a:solidFill>
                    <a:schemeClr val="tx1"/>
                  </a:solidFill>
                  <a:latin typeface="Times New Roman" panose="02020603050405020304" pitchFamily="18" charset="0"/>
                  <a:ea typeface="宋体" panose="02010600030101010101" pitchFamily="2" charset="-122"/>
                </a:rPr>
                <a:t> </a:t>
              </a:r>
              <a:r>
                <a:rPr lang="en-US" altLang="zh-CN" dirty="0">
                  <a:solidFill>
                    <a:schemeClr val="tx1"/>
                  </a:solidFill>
                  <a:latin typeface="Times New Roman" panose="02020603050405020304" pitchFamily="18" charset="0"/>
                  <a:ea typeface="宋体" panose="02010600030101010101" pitchFamily="2" charset="-122"/>
                  <a:sym typeface="Symbol" panose="05050102010706020507" pitchFamily="18" charset="2"/>
                </a:rPr>
                <a:t> </a:t>
              </a:r>
              <a:r>
                <a:rPr lang="en-US" altLang="zh-CN" i="1" dirty="0">
                  <a:solidFill>
                    <a:schemeClr val="tx1"/>
                  </a:solidFill>
                  <a:latin typeface="Times New Roman" panose="02020603050405020304" pitchFamily="18" charset="0"/>
                  <a:ea typeface="宋体" panose="02010600030101010101" pitchFamily="2" charset="-122"/>
                  <a:sym typeface="Symbol" panose="05050102010706020507" pitchFamily="18" charset="2"/>
                </a:rPr>
                <a:t>k</a:t>
              </a:r>
              <a:r>
                <a:rPr lang="en-US" altLang="zh-CN" baseline="-25000" dirty="0">
                  <a:solidFill>
                    <a:schemeClr val="tx1"/>
                  </a:solidFill>
                  <a:latin typeface="Times New Roman" panose="02020603050405020304" pitchFamily="18" charset="0"/>
                  <a:ea typeface="宋体" panose="02010600030101010101" pitchFamily="2" charset="-122"/>
                  <a:sym typeface="Symbol" panose="05050102010706020507" pitchFamily="18" charset="2"/>
                </a:rPr>
                <a:t>2</a:t>
              </a:r>
              <a:r>
                <a:rPr lang="en-US" altLang="zh-CN" i="1" baseline="-25000" dirty="0">
                  <a:solidFill>
                    <a:schemeClr val="tx1"/>
                  </a:solidFill>
                  <a:latin typeface="Times New Roman" panose="02020603050405020304" pitchFamily="18" charset="0"/>
                  <a:ea typeface="宋体" panose="02010600030101010101" pitchFamily="2" charset="-122"/>
                  <a:sym typeface="Symbol" panose="05050102010706020507" pitchFamily="18" charset="2"/>
                </a:rPr>
                <a:t>i</a:t>
              </a:r>
              <a:r>
                <a:rPr lang="en-US" altLang="zh-CN" dirty="0">
                  <a:solidFill>
                    <a:schemeClr val="tx1"/>
                  </a:solidFill>
                  <a:latin typeface="Times New Roman" panose="02020603050405020304" pitchFamily="18" charset="0"/>
                  <a:ea typeface="宋体" panose="02010600030101010101" pitchFamily="2" charset="-122"/>
                  <a:sym typeface="Symbol" panose="05050102010706020507" pitchFamily="18" charset="2"/>
                </a:rPr>
                <a:t> </a:t>
              </a:r>
              <a:endParaRPr lang="en-US" altLang="zh-CN" dirty="0">
                <a:solidFill>
                  <a:schemeClr val="tx1"/>
                </a:solidFill>
                <a:latin typeface="Times New Roman" panose="02020603050405020304" pitchFamily="18" charset="0"/>
                <a:ea typeface="宋体" panose="02010600030101010101" pitchFamily="2" charset="-122"/>
                <a:sym typeface="Symbol" panose="05050102010706020507" pitchFamily="18" charset="2"/>
              </a:endParaRPr>
            </a:p>
            <a:p>
              <a:pPr eaLnBrk="1" hangingPunct="1">
                <a:lnSpc>
                  <a:spcPct val="210000"/>
                </a:lnSpc>
              </a:pPr>
              <a:r>
                <a:rPr lang="en-US" altLang="zh-CN" i="1" dirty="0">
                  <a:solidFill>
                    <a:schemeClr val="tx1"/>
                  </a:solidFill>
                  <a:latin typeface="Times New Roman" panose="02020603050405020304" pitchFamily="18" charset="0"/>
                  <a:ea typeface="宋体" panose="02010600030101010101" pitchFamily="2" charset="-122"/>
                  <a:sym typeface="Symbol" panose="05050102010706020507" pitchFamily="18" charset="2"/>
                </a:rPr>
                <a:t>k</a:t>
              </a:r>
              <a:r>
                <a:rPr lang="en-US" altLang="zh-CN" i="1" baseline="-25000" dirty="0">
                  <a:solidFill>
                    <a:schemeClr val="tx1"/>
                  </a:solidFill>
                  <a:latin typeface="Times New Roman" panose="02020603050405020304" pitchFamily="18" charset="0"/>
                  <a:ea typeface="宋体" panose="02010600030101010101" pitchFamily="2" charset="-122"/>
                  <a:sym typeface="Symbol" panose="05050102010706020507" pitchFamily="18" charset="2"/>
                </a:rPr>
                <a:t>i</a:t>
              </a:r>
              <a:r>
                <a:rPr lang="en-US" altLang="zh-CN" dirty="0">
                  <a:solidFill>
                    <a:schemeClr val="tx1"/>
                  </a:solidFill>
                  <a:latin typeface="Times New Roman" panose="02020603050405020304" pitchFamily="18" charset="0"/>
                  <a:ea typeface="宋体" panose="02010600030101010101" pitchFamily="2" charset="-122"/>
                  <a:sym typeface="Symbol" panose="05050102010706020507" pitchFamily="18" charset="2"/>
                </a:rPr>
                <a:t>  </a:t>
              </a:r>
              <a:r>
                <a:rPr lang="en-US" altLang="zh-CN" i="1" dirty="0">
                  <a:solidFill>
                    <a:schemeClr val="tx1"/>
                  </a:solidFill>
                  <a:latin typeface="Times New Roman" panose="02020603050405020304" pitchFamily="18" charset="0"/>
                  <a:ea typeface="宋体" panose="02010600030101010101" pitchFamily="2" charset="-122"/>
                  <a:sym typeface="Symbol" panose="05050102010706020507" pitchFamily="18" charset="2"/>
                </a:rPr>
                <a:t>k</a:t>
              </a:r>
              <a:r>
                <a:rPr lang="en-US" altLang="zh-CN" baseline="-25000" dirty="0">
                  <a:solidFill>
                    <a:schemeClr val="tx1"/>
                  </a:solidFill>
                  <a:latin typeface="Times New Roman" panose="02020603050405020304" pitchFamily="18" charset="0"/>
                  <a:ea typeface="宋体" panose="02010600030101010101" pitchFamily="2" charset="-122"/>
                  <a:sym typeface="Symbol" panose="05050102010706020507" pitchFamily="18" charset="2"/>
                </a:rPr>
                <a:t>2</a:t>
              </a:r>
              <a:r>
                <a:rPr lang="en-US" altLang="zh-CN" i="1" baseline="-25000" dirty="0">
                  <a:solidFill>
                    <a:schemeClr val="tx1"/>
                  </a:solidFill>
                  <a:latin typeface="Times New Roman" panose="02020603050405020304" pitchFamily="18" charset="0"/>
                  <a:ea typeface="宋体" panose="02010600030101010101" pitchFamily="2" charset="-122"/>
                  <a:sym typeface="Symbol" panose="05050102010706020507" pitchFamily="18" charset="2"/>
                </a:rPr>
                <a:t>i</a:t>
              </a:r>
              <a:r>
                <a:rPr lang="en-US" altLang="zh-CN" baseline="-25000" dirty="0">
                  <a:solidFill>
                    <a:schemeClr val="tx1"/>
                  </a:solidFill>
                  <a:latin typeface="Times New Roman" panose="02020603050405020304" pitchFamily="18" charset="0"/>
                  <a:ea typeface="宋体" panose="02010600030101010101" pitchFamily="2" charset="-122"/>
                  <a:sym typeface="Symbol" panose="05050102010706020507" pitchFamily="18" charset="2"/>
                </a:rPr>
                <a:t>+1</a:t>
              </a:r>
              <a:r>
                <a:rPr lang="en-US" altLang="zh-CN" dirty="0">
                  <a:solidFill>
                    <a:schemeClr val="tx1"/>
                  </a:solidFill>
                  <a:latin typeface="Times New Roman" panose="02020603050405020304" pitchFamily="18" charset="0"/>
                  <a:ea typeface="宋体" panose="02010600030101010101" pitchFamily="2" charset="-122"/>
                  <a:sym typeface="Symbol" panose="05050102010706020507" pitchFamily="18" charset="2"/>
                </a:rPr>
                <a:t> </a:t>
              </a:r>
              <a:endParaRPr lang="en-US" altLang="zh-CN" dirty="0">
                <a:solidFill>
                  <a:schemeClr val="tx1"/>
                </a:solidFill>
                <a:latin typeface="Times New Roman" panose="02020603050405020304" pitchFamily="18" charset="0"/>
                <a:ea typeface="宋体" panose="02010600030101010101" pitchFamily="2" charset="-122"/>
                <a:sym typeface="Symbol" panose="05050102010706020507" pitchFamily="18" charset="2"/>
              </a:endParaRPr>
            </a:p>
          </p:txBody>
        </p:sp>
        <p:sp>
          <p:nvSpPr>
            <p:cNvPr id="26638" name="AutoShape 479"/>
            <p:cNvSpPr/>
            <p:nvPr/>
          </p:nvSpPr>
          <p:spPr>
            <a:xfrm>
              <a:off x="864" y="1993"/>
              <a:ext cx="66" cy="575"/>
            </a:xfrm>
            <a:prstGeom prst="leftBrace">
              <a:avLst>
                <a:gd name="adj1" fmla="val 72601"/>
                <a:gd name="adj2" fmla="val 50000"/>
              </a:avLst>
            </a:prstGeom>
            <a:noFill/>
            <a:ln w="12700" cap="flat" cmpd="sng">
              <a:solidFill>
                <a:schemeClr val="tx1"/>
              </a:solidFill>
              <a:prstDash val="solid"/>
              <a:headEnd type="none" w="med" len="med"/>
              <a:tailEnd type="none" w="med" len="med"/>
            </a:ln>
          </p:spPr>
          <p:txBody>
            <a:bodyPr wrap="none" anchor="ctr" anchorCtr="0"/>
            <a:p>
              <a:pPr eaLnBrk="1" hangingPunct="1">
                <a:lnSpc>
                  <a:spcPct val="125000"/>
                </a:lnSpc>
              </a:pPr>
              <a:endParaRPr lang="zh-CN" altLang="en-US" dirty="0">
                <a:latin typeface="Times New Roman" panose="02020603050405020304" pitchFamily="18" charset="0"/>
              </a:endParaRPr>
            </a:p>
          </p:txBody>
        </p:sp>
        <p:sp>
          <p:nvSpPr>
            <p:cNvPr id="26639" name="Text Box 481"/>
            <p:cNvSpPr txBox="1"/>
            <p:nvPr/>
          </p:nvSpPr>
          <p:spPr>
            <a:xfrm>
              <a:off x="3003" y="1668"/>
              <a:ext cx="830" cy="1024"/>
            </a:xfrm>
            <a:prstGeom prst="rect">
              <a:avLst/>
            </a:prstGeom>
            <a:noFill/>
            <a:ln w="9525">
              <a:noFill/>
            </a:ln>
          </p:spPr>
          <p:txBody>
            <a:bodyPr wrap="none">
              <a:spAutoFit/>
            </a:bodyPr>
            <a:p>
              <a:pPr eaLnBrk="1" hangingPunct="1">
                <a:lnSpc>
                  <a:spcPct val="210000"/>
                </a:lnSpc>
              </a:pPr>
              <a:r>
                <a:rPr lang="en-US" altLang="zh-CN" i="1" dirty="0">
                  <a:solidFill>
                    <a:schemeClr val="tx1"/>
                  </a:solidFill>
                  <a:latin typeface="Times New Roman" panose="02020603050405020304" pitchFamily="18" charset="0"/>
                  <a:ea typeface="宋体" panose="02010600030101010101" pitchFamily="2" charset="-122"/>
                </a:rPr>
                <a:t>k</a:t>
              </a:r>
              <a:r>
                <a:rPr lang="en-US" altLang="zh-CN" i="1" baseline="-25000" dirty="0">
                  <a:solidFill>
                    <a:schemeClr val="tx1"/>
                  </a:solidFill>
                  <a:latin typeface="Times New Roman" panose="02020603050405020304" pitchFamily="18" charset="0"/>
                  <a:ea typeface="宋体" panose="02010600030101010101" pitchFamily="2" charset="-122"/>
                </a:rPr>
                <a:t>i</a:t>
              </a:r>
              <a:r>
                <a:rPr lang="en-US" altLang="zh-CN" dirty="0">
                  <a:solidFill>
                    <a:schemeClr val="tx1"/>
                  </a:solidFill>
                  <a:latin typeface="Times New Roman" panose="02020603050405020304" pitchFamily="18" charset="0"/>
                  <a:ea typeface="宋体" panose="02010600030101010101" pitchFamily="2" charset="-122"/>
                </a:rPr>
                <a:t> </a:t>
              </a:r>
              <a:r>
                <a:rPr lang="en-US" altLang="zh-CN" dirty="0">
                  <a:solidFill>
                    <a:schemeClr val="tx1"/>
                  </a:solidFill>
                  <a:latin typeface="Times New Roman" panose="02020603050405020304" pitchFamily="18" charset="0"/>
                  <a:ea typeface="宋体" panose="02010600030101010101" pitchFamily="2" charset="-122"/>
                  <a:sym typeface="Symbol" panose="05050102010706020507" pitchFamily="18" charset="2"/>
                </a:rPr>
                <a:t> </a:t>
              </a:r>
              <a:r>
                <a:rPr lang="en-US" altLang="zh-CN" i="1" dirty="0">
                  <a:solidFill>
                    <a:schemeClr val="tx1"/>
                  </a:solidFill>
                  <a:latin typeface="Times New Roman" panose="02020603050405020304" pitchFamily="18" charset="0"/>
                  <a:ea typeface="宋体" panose="02010600030101010101" pitchFamily="2" charset="-122"/>
                  <a:sym typeface="Symbol" panose="05050102010706020507" pitchFamily="18" charset="2"/>
                </a:rPr>
                <a:t>k</a:t>
              </a:r>
              <a:r>
                <a:rPr lang="en-US" altLang="zh-CN" baseline="-25000" dirty="0">
                  <a:solidFill>
                    <a:schemeClr val="tx1"/>
                  </a:solidFill>
                  <a:latin typeface="Times New Roman" panose="02020603050405020304" pitchFamily="18" charset="0"/>
                  <a:ea typeface="宋体" panose="02010600030101010101" pitchFamily="2" charset="-122"/>
                  <a:sym typeface="Symbol" panose="05050102010706020507" pitchFamily="18" charset="2"/>
                </a:rPr>
                <a:t>2</a:t>
              </a:r>
              <a:r>
                <a:rPr lang="en-US" altLang="zh-CN" i="1" baseline="-25000" dirty="0">
                  <a:solidFill>
                    <a:schemeClr val="tx1"/>
                  </a:solidFill>
                  <a:latin typeface="Times New Roman" panose="02020603050405020304" pitchFamily="18" charset="0"/>
                  <a:ea typeface="宋体" panose="02010600030101010101" pitchFamily="2" charset="-122"/>
                  <a:sym typeface="Symbol" panose="05050102010706020507" pitchFamily="18" charset="2"/>
                </a:rPr>
                <a:t>i</a:t>
              </a:r>
              <a:endParaRPr lang="en-US" altLang="zh-CN" i="1" baseline="-25000" dirty="0">
                <a:solidFill>
                  <a:schemeClr val="tx1"/>
                </a:solidFill>
                <a:latin typeface="Times New Roman" panose="02020603050405020304" pitchFamily="18" charset="0"/>
                <a:ea typeface="宋体" panose="02010600030101010101" pitchFamily="2" charset="-122"/>
                <a:sym typeface="Symbol" panose="05050102010706020507" pitchFamily="18" charset="2"/>
              </a:endParaRPr>
            </a:p>
            <a:p>
              <a:pPr eaLnBrk="1" hangingPunct="1">
                <a:lnSpc>
                  <a:spcPct val="210000"/>
                </a:lnSpc>
              </a:pPr>
              <a:r>
                <a:rPr lang="en-US" altLang="zh-CN" i="1" dirty="0">
                  <a:solidFill>
                    <a:schemeClr val="tx1"/>
                  </a:solidFill>
                  <a:latin typeface="Times New Roman" panose="02020603050405020304" pitchFamily="18" charset="0"/>
                  <a:ea typeface="宋体" panose="02010600030101010101" pitchFamily="2" charset="-122"/>
                  <a:sym typeface="Symbol" panose="05050102010706020507" pitchFamily="18" charset="2"/>
                </a:rPr>
                <a:t>k</a:t>
              </a:r>
              <a:r>
                <a:rPr lang="en-US" altLang="zh-CN" i="1" baseline="-25000" dirty="0">
                  <a:solidFill>
                    <a:schemeClr val="tx1"/>
                  </a:solidFill>
                  <a:latin typeface="Times New Roman" panose="02020603050405020304" pitchFamily="18" charset="0"/>
                  <a:ea typeface="宋体" panose="02010600030101010101" pitchFamily="2" charset="-122"/>
                  <a:sym typeface="Symbol" panose="05050102010706020507" pitchFamily="18" charset="2"/>
                </a:rPr>
                <a:t>i</a:t>
              </a:r>
              <a:r>
                <a:rPr lang="en-US" altLang="zh-CN" dirty="0">
                  <a:solidFill>
                    <a:schemeClr val="tx1"/>
                  </a:solidFill>
                  <a:latin typeface="Times New Roman" panose="02020603050405020304" pitchFamily="18" charset="0"/>
                  <a:ea typeface="宋体" panose="02010600030101010101" pitchFamily="2" charset="-122"/>
                  <a:sym typeface="Symbol" panose="05050102010706020507" pitchFamily="18" charset="2"/>
                </a:rPr>
                <a:t> </a:t>
              </a:r>
              <a:r>
                <a:rPr lang="en-US" altLang="zh-CN" i="1" dirty="0">
                  <a:solidFill>
                    <a:schemeClr val="tx1"/>
                  </a:solidFill>
                  <a:latin typeface="Times New Roman" panose="02020603050405020304" pitchFamily="18" charset="0"/>
                  <a:ea typeface="宋体" panose="02010600030101010101" pitchFamily="2" charset="-122"/>
                  <a:sym typeface="Symbol" panose="05050102010706020507" pitchFamily="18" charset="2"/>
                </a:rPr>
                <a:t> k</a:t>
              </a:r>
              <a:r>
                <a:rPr lang="en-US" altLang="zh-CN" baseline="-25000" dirty="0">
                  <a:solidFill>
                    <a:schemeClr val="tx1"/>
                  </a:solidFill>
                  <a:latin typeface="Times New Roman" panose="02020603050405020304" pitchFamily="18" charset="0"/>
                  <a:ea typeface="宋体" panose="02010600030101010101" pitchFamily="2" charset="-122"/>
                  <a:sym typeface="Symbol" panose="05050102010706020507" pitchFamily="18" charset="2"/>
                </a:rPr>
                <a:t>2</a:t>
              </a:r>
              <a:r>
                <a:rPr lang="en-US" altLang="zh-CN" i="1" baseline="-25000" dirty="0">
                  <a:solidFill>
                    <a:schemeClr val="tx1"/>
                  </a:solidFill>
                  <a:latin typeface="Times New Roman" panose="02020603050405020304" pitchFamily="18" charset="0"/>
                  <a:ea typeface="宋体" panose="02010600030101010101" pitchFamily="2" charset="-122"/>
                  <a:sym typeface="Symbol" panose="05050102010706020507" pitchFamily="18" charset="2"/>
                </a:rPr>
                <a:t>i</a:t>
              </a:r>
              <a:r>
                <a:rPr lang="en-US" altLang="zh-CN" baseline="-25000" dirty="0">
                  <a:solidFill>
                    <a:schemeClr val="tx1"/>
                  </a:solidFill>
                  <a:latin typeface="Times New Roman" panose="02020603050405020304" pitchFamily="18" charset="0"/>
                  <a:ea typeface="宋体" panose="02010600030101010101" pitchFamily="2" charset="-122"/>
                  <a:sym typeface="Symbol" panose="05050102010706020507" pitchFamily="18" charset="2"/>
                </a:rPr>
                <a:t>+1</a:t>
              </a:r>
              <a:r>
                <a:rPr lang="en-US" altLang="zh-CN" dirty="0">
                  <a:solidFill>
                    <a:schemeClr val="tx1"/>
                  </a:solidFill>
                  <a:latin typeface="Times New Roman" panose="02020603050405020304" pitchFamily="18" charset="0"/>
                  <a:ea typeface="宋体" panose="02010600030101010101" pitchFamily="2" charset="-122"/>
                  <a:sym typeface="Symbol" panose="05050102010706020507" pitchFamily="18" charset="2"/>
                </a:rPr>
                <a:t> </a:t>
              </a:r>
              <a:endParaRPr lang="en-US" altLang="zh-CN" dirty="0">
                <a:solidFill>
                  <a:schemeClr val="tx1"/>
                </a:solidFill>
                <a:latin typeface="Times New Roman" panose="02020603050405020304" pitchFamily="18" charset="0"/>
                <a:ea typeface="宋体" panose="02010600030101010101" pitchFamily="2" charset="-122"/>
                <a:sym typeface="Symbol" panose="05050102010706020507" pitchFamily="18" charset="2"/>
              </a:endParaRPr>
            </a:p>
          </p:txBody>
        </p:sp>
        <p:sp>
          <p:nvSpPr>
            <p:cNvPr id="26640" name="AutoShape 483"/>
            <p:cNvSpPr/>
            <p:nvPr/>
          </p:nvSpPr>
          <p:spPr>
            <a:xfrm>
              <a:off x="2907" y="1993"/>
              <a:ext cx="80" cy="575"/>
            </a:xfrm>
            <a:prstGeom prst="leftBrace">
              <a:avLst>
                <a:gd name="adj1" fmla="val 59895"/>
                <a:gd name="adj2" fmla="val 50000"/>
              </a:avLst>
            </a:prstGeom>
            <a:noFill/>
            <a:ln w="12700" cap="flat" cmpd="sng">
              <a:solidFill>
                <a:schemeClr val="tx1"/>
              </a:solidFill>
              <a:prstDash val="solid"/>
              <a:headEnd type="none" w="med" len="med"/>
              <a:tailEnd type="none" w="med" len="med"/>
            </a:ln>
          </p:spPr>
          <p:txBody>
            <a:bodyPr wrap="none" anchor="ctr" anchorCtr="0"/>
            <a:p>
              <a:pPr eaLnBrk="1" hangingPunct="1">
                <a:lnSpc>
                  <a:spcPct val="125000"/>
                </a:lnSpc>
              </a:pPr>
              <a:endParaRPr lang="zh-CN" altLang="en-US" dirty="0">
                <a:latin typeface="Times New Roman" panose="02020603050405020304" pitchFamily="18" charset="0"/>
              </a:endParaRPr>
            </a:p>
          </p:txBody>
        </p:sp>
      </p:grpSp>
      <p:sp>
        <p:nvSpPr>
          <p:cNvPr id="21009" name="Text Box 529"/>
          <p:cNvSpPr txBox="1"/>
          <p:nvPr/>
        </p:nvSpPr>
        <p:spPr>
          <a:xfrm>
            <a:off x="1376363" y="4464050"/>
            <a:ext cx="1179512" cy="549275"/>
          </a:xfrm>
          <a:prstGeom prst="rect">
            <a:avLst/>
          </a:prstGeom>
          <a:noFill/>
          <a:ln w="9525">
            <a:noFill/>
          </a:ln>
        </p:spPr>
        <p:txBody>
          <a:bodyPr wrap="none">
            <a:spAutoFit/>
          </a:bodyPr>
          <a:p>
            <a:pPr eaLnBrk="1" hangingPunct="1">
              <a:lnSpc>
                <a:spcPct val="125000"/>
              </a:lnSpc>
            </a:pPr>
            <a:r>
              <a:rPr lang="zh-CN" altLang="en-US" dirty="0">
                <a:latin typeface="Times New Roman" panose="02020603050405020304" pitchFamily="18" charset="0"/>
              </a:rPr>
              <a:t>小顶堆 </a:t>
            </a:r>
            <a:endParaRPr lang="zh-CN" altLang="en-US" dirty="0">
              <a:latin typeface="Times New Roman" panose="02020603050405020304" pitchFamily="18" charset="0"/>
            </a:endParaRPr>
          </a:p>
        </p:txBody>
      </p:sp>
      <p:sp>
        <p:nvSpPr>
          <p:cNvPr id="21010" name="Text Box 530"/>
          <p:cNvSpPr txBox="1"/>
          <p:nvPr/>
        </p:nvSpPr>
        <p:spPr>
          <a:xfrm>
            <a:off x="4727575" y="4437063"/>
            <a:ext cx="1179513" cy="549275"/>
          </a:xfrm>
          <a:prstGeom prst="rect">
            <a:avLst/>
          </a:prstGeom>
          <a:noFill/>
          <a:ln w="9525">
            <a:noFill/>
          </a:ln>
        </p:spPr>
        <p:txBody>
          <a:bodyPr wrap="none">
            <a:spAutoFit/>
          </a:bodyPr>
          <a:p>
            <a:pPr eaLnBrk="1" hangingPunct="1">
              <a:lnSpc>
                <a:spcPct val="125000"/>
              </a:lnSpc>
            </a:pPr>
            <a:r>
              <a:rPr lang="zh-CN" altLang="en-US" dirty="0">
                <a:latin typeface="Times New Roman" panose="02020603050405020304" pitchFamily="18" charset="0"/>
              </a:rPr>
              <a:t>大顶堆 </a:t>
            </a:r>
            <a:endParaRPr lang="zh-CN" altLang="en-US" dirty="0">
              <a:latin typeface="Times New Roman" panose="02020603050405020304" pitchFamily="18" charset="0"/>
            </a:endParaRPr>
          </a:p>
        </p:txBody>
      </p:sp>
      <p:sp>
        <p:nvSpPr>
          <p:cNvPr id="21015" name="Text Box 535"/>
          <p:cNvSpPr txBox="1"/>
          <p:nvPr/>
        </p:nvSpPr>
        <p:spPr>
          <a:xfrm>
            <a:off x="1368425" y="4994275"/>
            <a:ext cx="1179513" cy="549275"/>
          </a:xfrm>
          <a:prstGeom prst="rect">
            <a:avLst/>
          </a:prstGeom>
          <a:noFill/>
          <a:ln w="9525">
            <a:noFill/>
          </a:ln>
        </p:spPr>
        <p:txBody>
          <a:bodyPr wrap="none">
            <a:spAutoFit/>
          </a:bodyPr>
          <a:p>
            <a:pPr eaLnBrk="1" hangingPunct="1">
              <a:lnSpc>
                <a:spcPct val="125000"/>
              </a:lnSpc>
            </a:pPr>
            <a:r>
              <a:rPr lang="zh-CN" altLang="en-US" dirty="0">
                <a:latin typeface="Times New Roman" panose="02020603050405020304" pitchFamily="18" charset="0"/>
              </a:rPr>
              <a:t>小根堆 </a:t>
            </a:r>
            <a:endParaRPr lang="zh-CN" altLang="en-US" dirty="0">
              <a:latin typeface="Times New Roman" panose="02020603050405020304" pitchFamily="18" charset="0"/>
            </a:endParaRPr>
          </a:p>
        </p:txBody>
      </p:sp>
      <p:sp>
        <p:nvSpPr>
          <p:cNvPr id="21016" name="Text Box 536"/>
          <p:cNvSpPr txBox="1"/>
          <p:nvPr/>
        </p:nvSpPr>
        <p:spPr>
          <a:xfrm>
            <a:off x="1368425" y="5543550"/>
            <a:ext cx="1177925" cy="549275"/>
          </a:xfrm>
          <a:prstGeom prst="rect">
            <a:avLst/>
          </a:prstGeom>
          <a:noFill/>
          <a:ln w="9525">
            <a:noFill/>
          </a:ln>
        </p:spPr>
        <p:txBody>
          <a:bodyPr wrap="none">
            <a:spAutoFit/>
          </a:bodyPr>
          <a:p>
            <a:pPr eaLnBrk="1" hangingPunct="1">
              <a:lnSpc>
                <a:spcPct val="125000"/>
              </a:lnSpc>
            </a:pPr>
            <a:r>
              <a:rPr lang="zh-CN" altLang="en-US" dirty="0">
                <a:latin typeface="Times New Roman" panose="02020603050405020304" pitchFamily="18" charset="0"/>
              </a:rPr>
              <a:t>正    堆 </a:t>
            </a:r>
            <a:endParaRPr lang="zh-CN" altLang="en-US" dirty="0">
              <a:latin typeface="Times New Roman" panose="02020603050405020304" pitchFamily="18" charset="0"/>
            </a:endParaRPr>
          </a:p>
        </p:txBody>
      </p:sp>
      <p:sp>
        <p:nvSpPr>
          <p:cNvPr id="21017" name="Text Box 537"/>
          <p:cNvSpPr txBox="1"/>
          <p:nvPr/>
        </p:nvSpPr>
        <p:spPr>
          <a:xfrm>
            <a:off x="4716463" y="4967288"/>
            <a:ext cx="1179512" cy="549275"/>
          </a:xfrm>
          <a:prstGeom prst="rect">
            <a:avLst/>
          </a:prstGeom>
          <a:noFill/>
          <a:ln w="9525">
            <a:noFill/>
          </a:ln>
        </p:spPr>
        <p:txBody>
          <a:bodyPr wrap="none">
            <a:spAutoFit/>
          </a:bodyPr>
          <a:p>
            <a:pPr eaLnBrk="1" hangingPunct="1">
              <a:lnSpc>
                <a:spcPct val="125000"/>
              </a:lnSpc>
            </a:pPr>
            <a:r>
              <a:rPr lang="zh-CN" altLang="en-US" dirty="0">
                <a:latin typeface="Times New Roman" panose="02020603050405020304" pitchFamily="18" charset="0"/>
              </a:rPr>
              <a:t>大根堆 </a:t>
            </a:r>
            <a:endParaRPr lang="zh-CN" altLang="en-US" dirty="0">
              <a:latin typeface="Times New Roman" panose="02020603050405020304" pitchFamily="18" charset="0"/>
            </a:endParaRPr>
          </a:p>
        </p:txBody>
      </p:sp>
      <p:sp>
        <p:nvSpPr>
          <p:cNvPr id="21018" name="Text Box 538"/>
          <p:cNvSpPr txBox="1"/>
          <p:nvPr/>
        </p:nvSpPr>
        <p:spPr>
          <a:xfrm>
            <a:off x="4716463" y="5543550"/>
            <a:ext cx="1177925" cy="549275"/>
          </a:xfrm>
          <a:prstGeom prst="rect">
            <a:avLst/>
          </a:prstGeom>
          <a:noFill/>
          <a:ln w="9525">
            <a:noFill/>
          </a:ln>
        </p:spPr>
        <p:txBody>
          <a:bodyPr wrap="none">
            <a:spAutoFit/>
          </a:bodyPr>
          <a:p>
            <a:pPr eaLnBrk="1" hangingPunct="1">
              <a:lnSpc>
                <a:spcPct val="125000"/>
              </a:lnSpc>
            </a:pPr>
            <a:r>
              <a:rPr lang="zh-CN" altLang="en-US" dirty="0">
                <a:latin typeface="Times New Roman" panose="02020603050405020304" pitchFamily="18" charset="0"/>
              </a:rPr>
              <a:t>逆    堆 </a:t>
            </a:r>
            <a:endParaRPr lang="zh-CN" altLang="en-US" dirty="0">
              <a:latin typeface="Times New Roman" panose="02020603050405020304" pitchFamily="18" charset="0"/>
            </a:endParaRP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52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000000"/>
                                          </p:val>
                                        </p:tav>
                                        <p:tav tm="100000">
                                          <p:val>
                                            <p:strVal val="#ppt_w"/>
                                          </p:val>
                                        </p:tav>
                                      </p:tavLst>
                                    </p:anim>
                                    <p:anim calcmode="lin" valueType="num">
                                      <p:cBhvr>
                                        <p:cTn id="8" dur="1000" fill="hold"/>
                                        <p:tgtEl>
                                          <p:spTgt spid="2"/>
                                        </p:tgtEl>
                                        <p:attrNameLst>
                                          <p:attrName>ppt_h</p:attrName>
                                        </p:attrNameLst>
                                      </p:cBhvr>
                                      <p:tavLst>
                                        <p:tav tm="0">
                                          <p:val>
                                            <p:fltVal val="0.000000"/>
                                          </p:val>
                                        </p:tav>
                                        <p:tav tm="100000">
                                          <p:val>
                                            <p:strVal val="#ppt_h"/>
                                          </p:val>
                                        </p:tav>
                                      </p:tavLst>
                                    </p:anim>
                                    <p:anim calcmode="lin" valueType="num">
                                      <p:cBhvr>
                                        <p:cTn id="9" dur="1000" fill="hold"/>
                                        <p:tgtEl>
                                          <p:spTgt spid="2"/>
                                        </p:tgtEl>
                                        <p:attrNameLst>
                                          <p:attrName>ppt_x</p:attrName>
                                        </p:attrNameLst>
                                      </p:cBhvr>
                                      <p:tavLst>
                                        <p:tav tm="0">
                                          <p:val>
                                            <p:fltVal val="0.500000"/>
                                          </p:val>
                                        </p:tav>
                                        <p:tav tm="100000">
                                          <p:val>
                                            <p:strVal val="#ppt_x"/>
                                          </p:val>
                                        </p:tav>
                                      </p:tavLst>
                                    </p:anim>
                                    <p:anim calcmode="lin" valueType="num">
                                      <p:cBhvr>
                                        <p:cTn id="10" dur="1000" fill="hold"/>
                                        <p:tgtEl>
                                          <p:spTgt spid="2"/>
                                        </p:tgtEl>
                                        <p:attrNameLst>
                                          <p:attrName>ppt_y</p:attrName>
                                        </p:attrNameLst>
                                      </p:cBhvr>
                                      <p:tavLst>
                                        <p:tav tm="0">
                                          <p:val>
                                            <p:fltVal val="0.500000"/>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1009"/>
                                        </p:tgtEl>
                                        <p:attrNameLst>
                                          <p:attrName>style.visibility</p:attrName>
                                        </p:attrNameLst>
                                      </p:cBhvr>
                                      <p:to>
                                        <p:strVal val="visible"/>
                                      </p:to>
                                    </p:set>
                                    <p:animEffect transition="in" filter="wipe(left)">
                                      <p:cBhvr>
                                        <p:cTn id="15" dur="500"/>
                                        <p:tgtEl>
                                          <p:spTgt spid="2100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1010"/>
                                        </p:tgtEl>
                                        <p:attrNameLst>
                                          <p:attrName>style.visibility</p:attrName>
                                        </p:attrNameLst>
                                      </p:cBhvr>
                                      <p:to>
                                        <p:strVal val="visible"/>
                                      </p:to>
                                    </p:set>
                                    <p:animEffect transition="in" filter="wipe(left)">
                                      <p:cBhvr>
                                        <p:cTn id="20" dur="500"/>
                                        <p:tgtEl>
                                          <p:spTgt spid="2101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1015"/>
                                        </p:tgtEl>
                                        <p:attrNameLst>
                                          <p:attrName>style.visibility</p:attrName>
                                        </p:attrNameLst>
                                      </p:cBhvr>
                                      <p:to>
                                        <p:strVal val="visible"/>
                                      </p:to>
                                    </p:set>
                                    <p:animEffect transition="in" filter="wipe(left)">
                                      <p:cBhvr>
                                        <p:cTn id="25" dur="500"/>
                                        <p:tgtEl>
                                          <p:spTgt spid="21015"/>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1017"/>
                                        </p:tgtEl>
                                        <p:attrNameLst>
                                          <p:attrName>style.visibility</p:attrName>
                                        </p:attrNameLst>
                                      </p:cBhvr>
                                      <p:to>
                                        <p:strVal val="visible"/>
                                      </p:to>
                                    </p:set>
                                    <p:animEffect transition="in" filter="wipe(left)">
                                      <p:cBhvr>
                                        <p:cTn id="30" dur="500"/>
                                        <p:tgtEl>
                                          <p:spTgt spid="2101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1016"/>
                                        </p:tgtEl>
                                        <p:attrNameLst>
                                          <p:attrName>style.visibility</p:attrName>
                                        </p:attrNameLst>
                                      </p:cBhvr>
                                      <p:to>
                                        <p:strVal val="visible"/>
                                      </p:to>
                                    </p:set>
                                    <p:animEffect transition="in" filter="wipe(left)">
                                      <p:cBhvr>
                                        <p:cTn id="35" dur="500"/>
                                        <p:tgtEl>
                                          <p:spTgt spid="21016"/>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21018"/>
                                        </p:tgtEl>
                                        <p:attrNameLst>
                                          <p:attrName>style.visibility</p:attrName>
                                        </p:attrNameLst>
                                      </p:cBhvr>
                                      <p:to>
                                        <p:strVal val="visible"/>
                                      </p:to>
                                    </p:set>
                                    <p:animEffect transition="in" filter="wipe(left)">
                                      <p:cBhvr>
                                        <p:cTn id="40" dur="500"/>
                                        <p:tgtEl>
                                          <p:spTgt spid="210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09" grpId="0"/>
      <p:bldP spid="21010" grpId="0"/>
      <p:bldP spid="21015" grpId="0"/>
      <p:bldP spid="21016" grpId="0"/>
      <p:bldP spid="21017" grpId="0"/>
      <p:bldP spid="21018"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0">
          <a:gsLst>
            <a:gs pos="0">
              <a:srgbClr val="5E9EFF">
                <a:alpha val="100000"/>
              </a:srgbClr>
            </a:gs>
            <a:gs pos="39999">
              <a:srgbClr val="85C2FF">
                <a:alpha val="100000"/>
              </a:srgbClr>
            </a:gs>
            <a:gs pos="70000">
              <a:srgbClr val="C4D6EB">
                <a:alpha val="100000"/>
              </a:srgbClr>
            </a:gs>
            <a:gs pos="100000">
              <a:srgbClr val="FFEBFA">
                <a:alpha val="100000"/>
              </a:srgbClr>
            </a:gs>
          </a:gsLst>
          <a:lin ang="2700000" scaled="1"/>
          <a:tileRect/>
        </a:gradFill>
        <a:effectLst/>
      </p:bgPr>
    </p:bg>
    <p:spTree>
      <p:nvGrpSpPr>
        <p:cNvPr id="1" name=""/>
        <p:cNvGrpSpPr/>
        <p:nvPr/>
      </p:nvGrpSpPr>
      <p:grpSpPr/>
      <p:sp>
        <p:nvSpPr>
          <p:cNvPr id="125965" name="Text Box 13"/>
          <p:cNvSpPr txBox="1"/>
          <p:nvPr/>
        </p:nvSpPr>
        <p:spPr>
          <a:xfrm>
            <a:off x="76200" y="765175"/>
            <a:ext cx="3895725" cy="457200"/>
          </a:xfrm>
          <a:prstGeom prst="rect">
            <a:avLst/>
          </a:prstGeom>
          <a:noFill/>
          <a:ln w="9525">
            <a:noFill/>
          </a:ln>
        </p:spPr>
        <p:txBody>
          <a:bodyPr wrap="none">
            <a:spAutoFit/>
          </a:bodyPr>
          <a:p>
            <a:pPr eaLnBrk="1" hangingPunct="1"/>
            <a:r>
              <a:rPr lang="zh-CN" altLang="en-US" dirty="0">
                <a:solidFill>
                  <a:schemeClr val="tx1"/>
                </a:solidFill>
                <a:latin typeface="Times New Roman" panose="02020603050405020304" pitchFamily="18" charset="0"/>
              </a:rPr>
              <a:t>例</a:t>
            </a:r>
            <a:r>
              <a:rPr lang="en-US" altLang="zh-CN" dirty="0">
                <a:solidFill>
                  <a:schemeClr val="tx1"/>
                </a:solidFill>
                <a:latin typeface="Times New Roman" panose="02020603050405020304" pitchFamily="18" charset="0"/>
              </a:rPr>
              <a:t>1</a:t>
            </a:r>
            <a:r>
              <a:rPr lang="zh-CN" altLang="en-US" dirty="0">
                <a:solidFill>
                  <a:schemeClr val="tx1"/>
                </a:solidFill>
                <a:latin typeface="Times New Roman" panose="02020603050405020304" pitchFamily="18" charset="0"/>
              </a:rPr>
              <a:t>： </a:t>
            </a:r>
            <a:r>
              <a:rPr lang="en-US" altLang="zh-CN" dirty="0">
                <a:solidFill>
                  <a:schemeClr val="tx1"/>
                </a:solidFill>
                <a:latin typeface="Times New Roman" panose="02020603050405020304" pitchFamily="18" charset="0"/>
              </a:rPr>
              <a:t>(96, 83, 27, 38, 11, 09) </a:t>
            </a:r>
            <a:endParaRPr lang="en-US" altLang="zh-CN" dirty="0">
              <a:solidFill>
                <a:schemeClr val="tx1"/>
              </a:solidFill>
              <a:latin typeface="Times New Roman" panose="02020603050405020304" pitchFamily="18" charset="0"/>
            </a:endParaRPr>
          </a:p>
        </p:txBody>
      </p:sp>
      <p:sp>
        <p:nvSpPr>
          <p:cNvPr id="125966" name="Text Box 14"/>
          <p:cNvSpPr txBox="1"/>
          <p:nvPr/>
        </p:nvSpPr>
        <p:spPr>
          <a:xfrm>
            <a:off x="4178300" y="792163"/>
            <a:ext cx="4921250" cy="457200"/>
          </a:xfrm>
          <a:prstGeom prst="rect">
            <a:avLst/>
          </a:prstGeom>
          <a:noFill/>
          <a:ln w="9525">
            <a:noFill/>
          </a:ln>
        </p:spPr>
        <p:txBody>
          <a:bodyPr wrap="none">
            <a:spAutoFit/>
          </a:bodyPr>
          <a:p>
            <a:pPr eaLnBrk="1" hangingPunct="1"/>
            <a:r>
              <a:rPr lang="zh-CN" altLang="en-US" dirty="0">
                <a:solidFill>
                  <a:schemeClr val="tx1"/>
                </a:solidFill>
                <a:latin typeface="Times New Roman" panose="02020603050405020304" pitchFamily="18" charset="0"/>
              </a:rPr>
              <a:t>例</a:t>
            </a:r>
            <a:r>
              <a:rPr lang="en-US" altLang="zh-CN" dirty="0">
                <a:solidFill>
                  <a:schemeClr val="tx1"/>
                </a:solidFill>
                <a:latin typeface="Times New Roman" panose="02020603050405020304" pitchFamily="18" charset="0"/>
              </a:rPr>
              <a:t>2</a:t>
            </a:r>
            <a:r>
              <a:rPr lang="zh-CN" altLang="en-US" dirty="0">
                <a:solidFill>
                  <a:schemeClr val="tx1"/>
                </a:solidFill>
                <a:latin typeface="Times New Roman" panose="02020603050405020304" pitchFamily="18" charset="0"/>
              </a:rPr>
              <a:t>： </a:t>
            </a:r>
            <a:r>
              <a:rPr lang="en-US" altLang="zh-CN" dirty="0">
                <a:solidFill>
                  <a:schemeClr val="tx1"/>
                </a:solidFill>
                <a:latin typeface="Times New Roman" panose="02020603050405020304" pitchFamily="18" charset="0"/>
              </a:rPr>
              <a:t>(13, 38, 27, 49, 76, 65, </a:t>
            </a:r>
            <a:r>
              <a:rPr lang="en-US" altLang="zh-CN" dirty="0">
                <a:solidFill>
                  <a:schemeClr val="tx1"/>
                </a:solidFill>
                <a:latin typeface="Arial" panose="020B0604020202020204" pitchFamily="34" charset="0"/>
              </a:rPr>
              <a:t>49</a:t>
            </a:r>
            <a:r>
              <a:rPr lang="en-US" altLang="zh-CN" dirty="0">
                <a:solidFill>
                  <a:schemeClr val="tx1"/>
                </a:solidFill>
                <a:latin typeface="Times New Roman" panose="02020603050405020304" pitchFamily="18" charset="0"/>
              </a:rPr>
              <a:t>, 97)  </a:t>
            </a:r>
            <a:endParaRPr lang="en-US" altLang="zh-CN" dirty="0">
              <a:solidFill>
                <a:schemeClr val="tx1"/>
              </a:solidFill>
              <a:latin typeface="Times New Roman" panose="02020603050405020304" pitchFamily="18" charset="0"/>
            </a:endParaRPr>
          </a:p>
        </p:txBody>
      </p:sp>
      <p:grpSp>
        <p:nvGrpSpPr>
          <p:cNvPr id="2" name="Group 51"/>
          <p:cNvGrpSpPr/>
          <p:nvPr/>
        </p:nvGrpSpPr>
        <p:grpSpPr>
          <a:xfrm>
            <a:off x="827088" y="1628775"/>
            <a:ext cx="2578100" cy="1970088"/>
            <a:chOff x="349" y="1056"/>
            <a:chExt cx="1624" cy="1241"/>
          </a:xfrm>
        </p:grpSpPr>
        <p:sp>
          <p:nvSpPr>
            <p:cNvPr id="27670" name="Oval 16"/>
            <p:cNvSpPr/>
            <p:nvPr/>
          </p:nvSpPr>
          <p:spPr>
            <a:xfrm>
              <a:off x="1151" y="1056"/>
              <a:ext cx="317" cy="296"/>
            </a:xfrm>
            <a:prstGeom prst="ellipse">
              <a:avLst/>
            </a:prstGeom>
            <a:gradFill rotWithShape="0">
              <a:gsLst>
                <a:gs pos="0">
                  <a:srgbClr val="FFFFCC"/>
                </a:gs>
                <a:gs pos="100000">
                  <a:srgbClr val="FF3300"/>
                </a:gs>
              </a:gsLst>
              <a:path path="shape">
                <a:fillToRect l="50000" t="50000" r="50000" b="50000"/>
              </a:path>
              <a:tileRect/>
            </a:gradFill>
            <a:ln w="9525">
              <a:noFill/>
            </a:ln>
          </p:spPr>
          <p:txBody>
            <a:bodyPr wrap="none" anchor="ctr" anchorCtr="0"/>
            <a:p>
              <a:pPr algn="ctr" eaLnBrk="1" hangingPunct="1"/>
              <a:r>
                <a:rPr lang="en-US" altLang="zh-CN" sz="2000" dirty="0">
                  <a:solidFill>
                    <a:schemeClr val="tx1"/>
                  </a:solidFill>
                  <a:latin typeface="Times New Roman" panose="02020603050405020304" pitchFamily="18" charset="0"/>
                </a:rPr>
                <a:t>96</a:t>
              </a:r>
              <a:endParaRPr lang="en-US" altLang="zh-CN" sz="2000" dirty="0">
                <a:solidFill>
                  <a:schemeClr val="tx1"/>
                </a:solidFill>
                <a:latin typeface="Times New Roman" panose="02020603050405020304" pitchFamily="18" charset="0"/>
              </a:endParaRPr>
            </a:p>
          </p:txBody>
        </p:sp>
        <p:sp>
          <p:nvSpPr>
            <p:cNvPr id="27671" name="Oval 17"/>
            <p:cNvSpPr/>
            <p:nvPr/>
          </p:nvSpPr>
          <p:spPr>
            <a:xfrm>
              <a:off x="1656" y="1510"/>
              <a:ext cx="317" cy="296"/>
            </a:xfrm>
            <a:prstGeom prst="ellipse">
              <a:avLst/>
            </a:prstGeom>
            <a:gradFill rotWithShape="0">
              <a:gsLst>
                <a:gs pos="0">
                  <a:srgbClr val="FFFFCC"/>
                </a:gs>
                <a:gs pos="100000">
                  <a:srgbClr val="FF3300"/>
                </a:gs>
              </a:gsLst>
              <a:path path="shape">
                <a:fillToRect l="50000" t="50000" r="50000" b="50000"/>
              </a:path>
              <a:tileRect/>
            </a:gradFill>
            <a:ln w="9525">
              <a:noFill/>
            </a:ln>
          </p:spPr>
          <p:txBody>
            <a:bodyPr wrap="none" anchor="ctr" anchorCtr="0"/>
            <a:p>
              <a:pPr algn="ctr" eaLnBrk="1" hangingPunct="1"/>
              <a:r>
                <a:rPr lang="en-US" altLang="zh-CN" sz="2000" dirty="0">
                  <a:solidFill>
                    <a:schemeClr val="tx1"/>
                  </a:solidFill>
                  <a:latin typeface="Times New Roman" panose="02020603050405020304" pitchFamily="18" charset="0"/>
                </a:rPr>
                <a:t>27</a:t>
              </a:r>
              <a:endParaRPr lang="en-US" altLang="zh-CN" sz="2000" dirty="0">
                <a:solidFill>
                  <a:schemeClr val="tx1"/>
                </a:solidFill>
                <a:latin typeface="Times New Roman" panose="02020603050405020304" pitchFamily="18" charset="0"/>
              </a:endParaRPr>
            </a:p>
          </p:txBody>
        </p:sp>
        <p:sp>
          <p:nvSpPr>
            <p:cNvPr id="27672" name="Oval 18"/>
            <p:cNvSpPr/>
            <p:nvPr/>
          </p:nvSpPr>
          <p:spPr>
            <a:xfrm>
              <a:off x="1451" y="1978"/>
              <a:ext cx="317" cy="296"/>
            </a:xfrm>
            <a:prstGeom prst="ellipse">
              <a:avLst/>
            </a:prstGeom>
            <a:gradFill rotWithShape="0">
              <a:gsLst>
                <a:gs pos="0">
                  <a:srgbClr val="FFFFCC"/>
                </a:gs>
                <a:gs pos="100000">
                  <a:srgbClr val="FF3300"/>
                </a:gs>
              </a:gsLst>
              <a:path path="shape">
                <a:fillToRect l="50000" t="50000" r="50000" b="50000"/>
              </a:path>
              <a:tileRect/>
            </a:gradFill>
            <a:ln w="9525">
              <a:noFill/>
            </a:ln>
          </p:spPr>
          <p:txBody>
            <a:bodyPr wrap="none" anchor="ctr" anchorCtr="0"/>
            <a:p>
              <a:pPr algn="ctr" eaLnBrk="1" hangingPunct="1"/>
              <a:r>
                <a:rPr lang="en-US" altLang="zh-CN" sz="2000" dirty="0">
                  <a:solidFill>
                    <a:schemeClr val="tx1"/>
                  </a:solidFill>
                  <a:latin typeface="Times New Roman" panose="02020603050405020304" pitchFamily="18" charset="0"/>
                </a:rPr>
                <a:t>09</a:t>
              </a:r>
              <a:endParaRPr lang="en-US" altLang="zh-CN" sz="2000" dirty="0">
                <a:solidFill>
                  <a:schemeClr val="tx1"/>
                </a:solidFill>
                <a:latin typeface="Times New Roman" panose="02020603050405020304" pitchFamily="18" charset="0"/>
              </a:endParaRPr>
            </a:p>
          </p:txBody>
        </p:sp>
        <p:sp>
          <p:nvSpPr>
            <p:cNvPr id="27673" name="Oval 19"/>
            <p:cNvSpPr/>
            <p:nvPr/>
          </p:nvSpPr>
          <p:spPr>
            <a:xfrm>
              <a:off x="925" y="1986"/>
              <a:ext cx="317" cy="296"/>
            </a:xfrm>
            <a:prstGeom prst="ellipse">
              <a:avLst/>
            </a:prstGeom>
            <a:gradFill rotWithShape="0">
              <a:gsLst>
                <a:gs pos="0">
                  <a:srgbClr val="FFFFCC"/>
                </a:gs>
                <a:gs pos="100000">
                  <a:srgbClr val="FF3300"/>
                </a:gs>
              </a:gsLst>
              <a:path path="shape">
                <a:fillToRect l="50000" t="50000" r="50000" b="50000"/>
              </a:path>
              <a:tileRect/>
            </a:gradFill>
            <a:ln w="9525">
              <a:noFill/>
            </a:ln>
          </p:spPr>
          <p:txBody>
            <a:bodyPr wrap="none" anchor="ctr" anchorCtr="0"/>
            <a:p>
              <a:pPr algn="ctr" eaLnBrk="1" hangingPunct="1"/>
              <a:r>
                <a:rPr lang="en-US" altLang="zh-CN" sz="2000" dirty="0">
                  <a:solidFill>
                    <a:schemeClr val="tx1"/>
                  </a:solidFill>
                  <a:latin typeface="Times New Roman" panose="02020603050405020304" pitchFamily="18" charset="0"/>
                </a:rPr>
                <a:t>11</a:t>
              </a:r>
              <a:endParaRPr lang="en-US" altLang="zh-CN" sz="2000" dirty="0">
                <a:solidFill>
                  <a:schemeClr val="tx1"/>
                </a:solidFill>
                <a:latin typeface="Times New Roman" panose="02020603050405020304" pitchFamily="18" charset="0"/>
              </a:endParaRPr>
            </a:p>
          </p:txBody>
        </p:sp>
        <p:sp>
          <p:nvSpPr>
            <p:cNvPr id="27674" name="Oval 20"/>
            <p:cNvSpPr/>
            <p:nvPr/>
          </p:nvSpPr>
          <p:spPr>
            <a:xfrm>
              <a:off x="349" y="2001"/>
              <a:ext cx="317" cy="296"/>
            </a:xfrm>
            <a:prstGeom prst="ellipse">
              <a:avLst/>
            </a:prstGeom>
            <a:gradFill rotWithShape="0">
              <a:gsLst>
                <a:gs pos="0">
                  <a:srgbClr val="FFFFCC"/>
                </a:gs>
                <a:gs pos="100000">
                  <a:srgbClr val="FF3300"/>
                </a:gs>
              </a:gsLst>
              <a:path path="shape">
                <a:fillToRect l="50000" t="50000" r="50000" b="50000"/>
              </a:path>
              <a:tileRect/>
            </a:gradFill>
            <a:ln w="9525">
              <a:noFill/>
            </a:ln>
          </p:spPr>
          <p:txBody>
            <a:bodyPr wrap="none" anchor="ctr" anchorCtr="0"/>
            <a:p>
              <a:pPr algn="ctr" eaLnBrk="1" hangingPunct="1"/>
              <a:r>
                <a:rPr lang="en-US" altLang="zh-CN" sz="2000" dirty="0">
                  <a:solidFill>
                    <a:schemeClr val="tx1"/>
                  </a:solidFill>
                  <a:latin typeface="Times New Roman" panose="02020603050405020304" pitchFamily="18" charset="0"/>
                </a:rPr>
                <a:t>38</a:t>
              </a:r>
              <a:endParaRPr lang="en-US" altLang="zh-CN" sz="2000" dirty="0">
                <a:solidFill>
                  <a:schemeClr val="tx1"/>
                </a:solidFill>
                <a:latin typeface="Times New Roman" panose="02020603050405020304" pitchFamily="18" charset="0"/>
              </a:endParaRPr>
            </a:p>
          </p:txBody>
        </p:sp>
        <p:sp>
          <p:nvSpPr>
            <p:cNvPr id="27675" name="Oval 21"/>
            <p:cNvSpPr/>
            <p:nvPr/>
          </p:nvSpPr>
          <p:spPr>
            <a:xfrm>
              <a:off x="628" y="1510"/>
              <a:ext cx="317" cy="296"/>
            </a:xfrm>
            <a:prstGeom prst="ellipse">
              <a:avLst/>
            </a:prstGeom>
            <a:gradFill rotWithShape="0">
              <a:gsLst>
                <a:gs pos="0">
                  <a:srgbClr val="FFFFCC"/>
                </a:gs>
                <a:gs pos="100000">
                  <a:srgbClr val="FF3300"/>
                </a:gs>
              </a:gsLst>
              <a:path path="shape">
                <a:fillToRect l="50000" t="50000" r="50000" b="50000"/>
              </a:path>
              <a:tileRect/>
            </a:gradFill>
            <a:ln w="9525">
              <a:noFill/>
            </a:ln>
          </p:spPr>
          <p:txBody>
            <a:bodyPr wrap="none" anchor="ctr" anchorCtr="0"/>
            <a:p>
              <a:pPr algn="ctr" eaLnBrk="1" hangingPunct="1"/>
              <a:r>
                <a:rPr lang="en-US" altLang="zh-CN" sz="2000" dirty="0">
                  <a:solidFill>
                    <a:schemeClr val="tx1"/>
                  </a:solidFill>
                  <a:latin typeface="Times New Roman" panose="02020603050405020304" pitchFamily="18" charset="0"/>
                </a:rPr>
                <a:t>83</a:t>
              </a:r>
              <a:endParaRPr lang="en-US" altLang="zh-CN" sz="2000" dirty="0">
                <a:solidFill>
                  <a:schemeClr val="tx1"/>
                </a:solidFill>
                <a:latin typeface="Times New Roman" panose="02020603050405020304" pitchFamily="18" charset="0"/>
              </a:endParaRPr>
            </a:p>
          </p:txBody>
        </p:sp>
        <p:cxnSp>
          <p:nvCxnSpPr>
            <p:cNvPr id="27676" name="AutoShape 22"/>
            <p:cNvCxnSpPr>
              <a:stCxn id="27670" idx="3"/>
              <a:endCxn id="27675" idx="0"/>
            </p:cNvCxnSpPr>
            <p:nvPr/>
          </p:nvCxnSpPr>
          <p:spPr>
            <a:xfrm flipH="1">
              <a:off x="787" y="1309"/>
              <a:ext cx="410" cy="201"/>
            </a:xfrm>
            <a:prstGeom prst="straightConnector1">
              <a:avLst/>
            </a:prstGeom>
            <a:ln w="9525" cap="flat" cmpd="sng">
              <a:solidFill>
                <a:schemeClr val="tx1"/>
              </a:solidFill>
              <a:prstDash val="solid"/>
              <a:headEnd type="none" w="med" len="med"/>
              <a:tailEnd type="none" w="med" len="med"/>
            </a:ln>
          </p:spPr>
        </p:cxnSp>
        <p:cxnSp>
          <p:nvCxnSpPr>
            <p:cNvPr id="27677" name="AutoShape 23"/>
            <p:cNvCxnSpPr>
              <a:stCxn id="27670" idx="5"/>
              <a:endCxn id="27671" idx="0"/>
            </p:cNvCxnSpPr>
            <p:nvPr/>
          </p:nvCxnSpPr>
          <p:spPr>
            <a:xfrm>
              <a:off x="1422" y="1309"/>
              <a:ext cx="393" cy="201"/>
            </a:xfrm>
            <a:prstGeom prst="straightConnector1">
              <a:avLst/>
            </a:prstGeom>
            <a:ln w="9525" cap="flat" cmpd="sng">
              <a:solidFill>
                <a:schemeClr val="tx1"/>
              </a:solidFill>
              <a:prstDash val="solid"/>
              <a:headEnd type="none" w="med" len="med"/>
              <a:tailEnd type="none" w="med" len="med"/>
            </a:ln>
          </p:spPr>
        </p:cxnSp>
        <p:cxnSp>
          <p:nvCxnSpPr>
            <p:cNvPr id="27678" name="AutoShape 24"/>
            <p:cNvCxnSpPr>
              <a:stCxn id="27671" idx="3"/>
              <a:endCxn id="27672" idx="0"/>
            </p:cNvCxnSpPr>
            <p:nvPr/>
          </p:nvCxnSpPr>
          <p:spPr>
            <a:xfrm flipH="1">
              <a:off x="1610" y="1763"/>
              <a:ext cx="92" cy="215"/>
            </a:xfrm>
            <a:prstGeom prst="straightConnector1">
              <a:avLst/>
            </a:prstGeom>
            <a:ln w="9525" cap="flat" cmpd="sng">
              <a:solidFill>
                <a:schemeClr val="tx1"/>
              </a:solidFill>
              <a:prstDash val="solid"/>
              <a:headEnd type="none" w="med" len="med"/>
              <a:tailEnd type="none" w="med" len="med"/>
            </a:ln>
          </p:spPr>
        </p:cxnSp>
        <p:cxnSp>
          <p:nvCxnSpPr>
            <p:cNvPr id="27679" name="AutoShape 25"/>
            <p:cNvCxnSpPr>
              <a:stCxn id="27675" idx="3"/>
              <a:endCxn id="27674" idx="0"/>
            </p:cNvCxnSpPr>
            <p:nvPr/>
          </p:nvCxnSpPr>
          <p:spPr>
            <a:xfrm flipH="1">
              <a:off x="508" y="1763"/>
              <a:ext cx="166" cy="238"/>
            </a:xfrm>
            <a:prstGeom prst="straightConnector1">
              <a:avLst/>
            </a:prstGeom>
            <a:ln w="9525" cap="flat" cmpd="sng">
              <a:solidFill>
                <a:schemeClr val="tx1"/>
              </a:solidFill>
              <a:prstDash val="solid"/>
              <a:headEnd type="none" w="med" len="med"/>
              <a:tailEnd type="none" w="med" len="med"/>
            </a:ln>
          </p:spPr>
        </p:cxnSp>
        <p:cxnSp>
          <p:nvCxnSpPr>
            <p:cNvPr id="27680" name="AutoShape 26"/>
            <p:cNvCxnSpPr>
              <a:stCxn id="27675" idx="5"/>
              <a:endCxn id="27673" idx="0"/>
            </p:cNvCxnSpPr>
            <p:nvPr/>
          </p:nvCxnSpPr>
          <p:spPr>
            <a:xfrm>
              <a:off x="899" y="1763"/>
              <a:ext cx="185" cy="223"/>
            </a:xfrm>
            <a:prstGeom prst="straightConnector1">
              <a:avLst/>
            </a:prstGeom>
            <a:ln w="9525" cap="flat" cmpd="sng">
              <a:solidFill>
                <a:schemeClr val="tx1"/>
              </a:solidFill>
              <a:prstDash val="solid"/>
              <a:headEnd type="none" w="med" len="med"/>
              <a:tailEnd type="none" w="med" len="med"/>
            </a:ln>
          </p:spPr>
        </p:cxnSp>
      </p:grpSp>
      <p:grpSp>
        <p:nvGrpSpPr>
          <p:cNvPr id="3" name="Group 52"/>
          <p:cNvGrpSpPr/>
          <p:nvPr/>
        </p:nvGrpSpPr>
        <p:grpSpPr>
          <a:xfrm>
            <a:off x="5291138" y="1412875"/>
            <a:ext cx="3529012" cy="2676525"/>
            <a:chOff x="3379" y="974"/>
            <a:chExt cx="2223" cy="1686"/>
          </a:xfrm>
        </p:grpSpPr>
        <p:sp>
          <p:nvSpPr>
            <p:cNvPr id="27655" name="Oval 28"/>
            <p:cNvSpPr/>
            <p:nvPr/>
          </p:nvSpPr>
          <p:spPr>
            <a:xfrm>
              <a:off x="4412" y="974"/>
              <a:ext cx="327" cy="327"/>
            </a:xfrm>
            <a:prstGeom prst="ellipse">
              <a:avLst/>
            </a:prstGeom>
            <a:gradFill rotWithShape="0">
              <a:gsLst>
                <a:gs pos="0">
                  <a:srgbClr val="FFFFCC"/>
                </a:gs>
                <a:gs pos="100000">
                  <a:srgbClr val="FF3300"/>
                </a:gs>
              </a:gsLst>
              <a:path path="shape">
                <a:fillToRect l="50000" t="50000" r="50000" b="50000"/>
              </a:path>
              <a:tileRect/>
            </a:gradFill>
            <a:ln w="9525">
              <a:noFill/>
            </a:ln>
          </p:spPr>
          <p:txBody>
            <a:bodyPr wrap="none" anchor="ctr" anchorCtr="0"/>
            <a:p>
              <a:pPr algn="ctr" eaLnBrk="1" hangingPunct="1"/>
              <a:r>
                <a:rPr lang="en-US" altLang="zh-CN" sz="2000" dirty="0">
                  <a:solidFill>
                    <a:schemeClr val="tx1"/>
                  </a:solidFill>
                  <a:latin typeface="Times New Roman" panose="02020603050405020304" pitchFamily="18" charset="0"/>
                </a:rPr>
                <a:t>13</a:t>
              </a:r>
              <a:endParaRPr lang="en-US" altLang="zh-CN" sz="2000" dirty="0">
                <a:solidFill>
                  <a:schemeClr val="tx1"/>
                </a:solidFill>
                <a:latin typeface="Times New Roman" panose="02020603050405020304" pitchFamily="18" charset="0"/>
              </a:endParaRPr>
            </a:p>
          </p:txBody>
        </p:sp>
        <p:sp>
          <p:nvSpPr>
            <p:cNvPr id="27656" name="Oval 29"/>
            <p:cNvSpPr/>
            <p:nvPr/>
          </p:nvSpPr>
          <p:spPr>
            <a:xfrm>
              <a:off x="4965" y="1394"/>
              <a:ext cx="327" cy="327"/>
            </a:xfrm>
            <a:prstGeom prst="ellipse">
              <a:avLst/>
            </a:prstGeom>
            <a:gradFill rotWithShape="0">
              <a:gsLst>
                <a:gs pos="0">
                  <a:srgbClr val="FFFFCC"/>
                </a:gs>
                <a:gs pos="100000">
                  <a:srgbClr val="FF3300"/>
                </a:gs>
              </a:gsLst>
              <a:path path="shape">
                <a:fillToRect l="50000" t="50000" r="50000" b="50000"/>
              </a:path>
              <a:tileRect/>
            </a:gradFill>
            <a:ln w="9525">
              <a:noFill/>
            </a:ln>
          </p:spPr>
          <p:txBody>
            <a:bodyPr wrap="none" anchor="ctr" anchorCtr="0"/>
            <a:p>
              <a:pPr algn="ctr" eaLnBrk="1" hangingPunct="1"/>
              <a:r>
                <a:rPr lang="en-US" altLang="zh-CN" sz="2000" dirty="0">
                  <a:solidFill>
                    <a:schemeClr val="tx1"/>
                  </a:solidFill>
                  <a:latin typeface="Times New Roman" panose="02020603050405020304" pitchFamily="18" charset="0"/>
                </a:rPr>
                <a:t>27</a:t>
              </a:r>
              <a:endParaRPr lang="en-US" altLang="zh-CN" sz="2000" dirty="0">
                <a:solidFill>
                  <a:schemeClr val="tx1"/>
                </a:solidFill>
                <a:latin typeface="Times New Roman" panose="02020603050405020304" pitchFamily="18" charset="0"/>
              </a:endParaRPr>
            </a:p>
          </p:txBody>
        </p:sp>
        <p:sp>
          <p:nvSpPr>
            <p:cNvPr id="27657" name="Oval 30"/>
            <p:cNvSpPr/>
            <p:nvPr/>
          </p:nvSpPr>
          <p:spPr>
            <a:xfrm>
              <a:off x="3888" y="1390"/>
              <a:ext cx="327" cy="327"/>
            </a:xfrm>
            <a:prstGeom prst="ellipse">
              <a:avLst/>
            </a:prstGeom>
            <a:gradFill rotWithShape="0">
              <a:gsLst>
                <a:gs pos="0">
                  <a:srgbClr val="FFFFCC"/>
                </a:gs>
                <a:gs pos="100000">
                  <a:srgbClr val="FF3300"/>
                </a:gs>
              </a:gsLst>
              <a:path path="shape">
                <a:fillToRect l="50000" t="50000" r="50000" b="50000"/>
              </a:path>
              <a:tileRect/>
            </a:gradFill>
            <a:ln w="9525">
              <a:noFill/>
            </a:ln>
          </p:spPr>
          <p:txBody>
            <a:bodyPr wrap="none" anchor="ctr" anchorCtr="0"/>
            <a:p>
              <a:pPr algn="ctr" eaLnBrk="1" hangingPunct="1"/>
              <a:r>
                <a:rPr lang="en-US" altLang="zh-CN" sz="2000" dirty="0">
                  <a:solidFill>
                    <a:schemeClr val="tx1"/>
                  </a:solidFill>
                  <a:latin typeface="Times New Roman" panose="02020603050405020304" pitchFamily="18" charset="0"/>
                </a:rPr>
                <a:t>38</a:t>
              </a:r>
              <a:endParaRPr lang="en-US" altLang="zh-CN" sz="2000" dirty="0">
                <a:solidFill>
                  <a:schemeClr val="tx1"/>
                </a:solidFill>
                <a:latin typeface="Times New Roman" panose="02020603050405020304" pitchFamily="18" charset="0"/>
              </a:endParaRPr>
            </a:p>
          </p:txBody>
        </p:sp>
        <p:sp>
          <p:nvSpPr>
            <p:cNvPr id="27658" name="Oval 31"/>
            <p:cNvSpPr/>
            <p:nvPr/>
          </p:nvSpPr>
          <p:spPr>
            <a:xfrm>
              <a:off x="5275" y="1859"/>
              <a:ext cx="327" cy="327"/>
            </a:xfrm>
            <a:prstGeom prst="ellipse">
              <a:avLst/>
            </a:prstGeom>
            <a:gradFill rotWithShape="0">
              <a:gsLst>
                <a:gs pos="0">
                  <a:srgbClr val="FFFFCC"/>
                </a:gs>
                <a:gs pos="100000">
                  <a:srgbClr val="FF3300"/>
                </a:gs>
              </a:gsLst>
              <a:path path="shape">
                <a:fillToRect l="50000" t="50000" r="50000" b="50000"/>
              </a:path>
              <a:tileRect/>
            </a:gradFill>
            <a:ln w="9525">
              <a:noFill/>
            </a:ln>
          </p:spPr>
          <p:txBody>
            <a:bodyPr wrap="none" anchor="ctr" anchorCtr="0"/>
            <a:p>
              <a:pPr algn="ctr" eaLnBrk="1" hangingPunct="1"/>
              <a:r>
                <a:rPr lang="en-US" altLang="zh-CN" sz="2000" dirty="0">
                  <a:solidFill>
                    <a:schemeClr val="tx1"/>
                  </a:solidFill>
                  <a:latin typeface="Arial" panose="020B0604020202020204" pitchFamily="34" charset="0"/>
                </a:rPr>
                <a:t>49</a:t>
              </a:r>
              <a:endParaRPr lang="en-US" altLang="zh-CN" sz="2000" dirty="0">
                <a:solidFill>
                  <a:schemeClr val="tx1"/>
                </a:solidFill>
                <a:latin typeface="Arial" panose="020B0604020202020204" pitchFamily="34" charset="0"/>
              </a:endParaRPr>
            </a:p>
          </p:txBody>
        </p:sp>
        <p:sp>
          <p:nvSpPr>
            <p:cNvPr id="27659" name="Oval 32"/>
            <p:cNvSpPr/>
            <p:nvPr/>
          </p:nvSpPr>
          <p:spPr>
            <a:xfrm>
              <a:off x="4706" y="1859"/>
              <a:ext cx="327" cy="327"/>
            </a:xfrm>
            <a:prstGeom prst="ellipse">
              <a:avLst/>
            </a:prstGeom>
            <a:gradFill rotWithShape="0">
              <a:gsLst>
                <a:gs pos="0">
                  <a:srgbClr val="FFFFCC"/>
                </a:gs>
                <a:gs pos="100000">
                  <a:srgbClr val="FF3300"/>
                </a:gs>
              </a:gsLst>
              <a:path path="shape">
                <a:fillToRect l="50000" t="50000" r="50000" b="50000"/>
              </a:path>
              <a:tileRect/>
            </a:gradFill>
            <a:ln w="9525">
              <a:noFill/>
            </a:ln>
          </p:spPr>
          <p:txBody>
            <a:bodyPr wrap="none" anchor="ctr" anchorCtr="0"/>
            <a:p>
              <a:pPr algn="ctr" eaLnBrk="1" hangingPunct="1"/>
              <a:r>
                <a:rPr lang="en-US" altLang="zh-CN" sz="2000" dirty="0">
                  <a:solidFill>
                    <a:schemeClr val="tx1"/>
                  </a:solidFill>
                  <a:latin typeface="Times New Roman" panose="02020603050405020304" pitchFamily="18" charset="0"/>
                </a:rPr>
                <a:t>65</a:t>
              </a:r>
              <a:endParaRPr lang="en-US" altLang="zh-CN" sz="2000" dirty="0">
                <a:solidFill>
                  <a:schemeClr val="tx1"/>
                </a:solidFill>
                <a:latin typeface="Times New Roman" panose="02020603050405020304" pitchFamily="18" charset="0"/>
              </a:endParaRPr>
            </a:p>
          </p:txBody>
        </p:sp>
        <p:sp>
          <p:nvSpPr>
            <p:cNvPr id="27660" name="Oval 33"/>
            <p:cNvSpPr/>
            <p:nvPr/>
          </p:nvSpPr>
          <p:spPr>
            <a:xfrm>
              <a:off x="4154" y="1859"/>
              <a:ext cx="327" cy="327"/>
            </a:xfrm>
            <a:prstGeom prst="ellipse">
              <a:avLst/>
            </a:prstGeom>
            <a:gradFill rotWithShape="0">
              <a:gsLst>
                <a:gs pos="0">
                  <a:srgbClr val="FFFFCC"/>
                </a:gs>
                <a:gs pos="100000">
                  <a:srgbClr val="FF3300"/>
                </a:gs>
              </a:gsLst>
              <a:path path="shape">
                <a:fillToRect l="50000" t="50000" r="50000" b="50000"/>
              </a:path>
              <a:tileRect/>
            </a:gradFill>
            <a:ln w="9525">
              <a:noFill/>
            </a:ln>
          </p:spPr>
          <p:txBody>
            <a:bodyPr wrap="none" anchor="ctr" anchorCtr="0"/>
            <a:p>
              <a:pPr algn="ctr" eaLnBrk="1" hangingPunct="1"/>
              <a:r>
                <a:rPr lang="en-US" altLang="zh-CN" sz="2000" dirty="0">
                  <a:solidFill>
                    <a:schemeClr val="tx1"/>
                  </a:solidFill>
                  <a:latin typeface="Times New Roman" panose="02020603050405020304" pitchFamily="18" charset="0"/>
                </a:rPr>
                <a:t>76</a:t>
              </a:r>
              <a:endParaRPr lang="en-US" altLang="zh-CN" sz="2000" dirty="0">
                <a:solidFill>
                  <a:schemeClr val="tx1"/>
                </a:solidFill>
                <a:latin typeface="Times New Roman" panose="02020603050405020304" pitchFamily="18" charset="0"/>
              </a:endParaRPr>
            </a:p>
          </p:txBody>
        </p:sp>
        <p:sp>
          <p:nvSpPr>
            <p:cNvPr id="27661" name="Oval 34"/>
            <p:cNvSpPr/>
            <p:nvPr/>
          </p:nvSpPr>
          <p:spPr>
            <a:xfrm>
              <a:off x="3626" y="1859"/>
              <a:ext cx="327" cy="327"/>
            </a:xfrm>
            <a:prstGeom prst="ellipse">
              <a:avLst/>
            </a:prstGeom>
            <a:gradFill rotWithShape="0">
              <a:gsLst>
                <a:gs pos="0">
                  <a:srgbClr val="FFFFCC"/>
                </a:gs>
                <a:gs pos="100000">
                  <a:srgbClr val="FF3300"/>
                </a:gs>
              </a:gsLst>
              <a:path path="shape">
                <a:fillToRect l="50000" t="50000" r="50000" b="50000"/>
              </a:path>
              <a:tileRect/>
            </a:gradFill>
            <a:ln w="9525">
              <a:noFill/>
            </a:ln>
          </p:spPr>
          <p:txBody>
            <a:bodyPr wrap="none" anchor="ctr" anchorCtr="0"/>
            <a:p>
              <a:pPr algn="ctr" eaLnBrk="1" hangingPunct="1"/>
              <a:r>
                <a:rPr lang="en-US" altLang="zh-CN" sz="2000" dirty="0">
                  <a:solidFill>
                    <a:schemeClr val="tx1"/>
                  </a:solidFill>
                  <a:latin typeface="Times New Roman" panose="02020603050405020304" pitchFamily="18" charset="0"/>
                </a:rPr>
                <a:t>49</a:t>
              </a:r>
              <a:endParaRPr lang="en-US" altLang="zh-CN" sz="2000" dirty="0">
                <a:solidFill>
                  <a:schemeClr val="tx1"/>
                </a:solidFill>
                <a:latin typeface="Times New Roman" panose="02020603050405020304" pitchFamily="18" charset="0"/>
              </a:endParaRPr>
            </a:p>
          </p:txBody>
        </p:sp>
        <p:sp>
          <p:nvSpPr>
            <p:cNvPr id="27662" name="Oval 35"/>
            <p:cNvSpPr/>
            <p:nvPr/>
          </p:nvSpPr>
          <p:spPr>
            <a:xfrm>
              <a:off x="3379" y="2333"/>
              <a:ext cx="327" cy="327"/>
            </a:xfrm>
            <a:prstGeom prst="ellipse">
              <a:avLst/>
            </a:prstGeom>
            <a:gradFill rotWithShape="0">
              <a:gsLst>
                <a:gs pos="0">
                  <a:srgbClr val="FFFFCC"/>
                </a:gs>
                <a:gs pos="100000">
                  <a:srgbClr val="FF3300"/>
                </a:gs>
              </a:gsLst>
              <a:path path="shape">
                <a:fillToRect l="50000" t="50000" r="50000" b="50000"/>
              </a:path>
              <a:tileRect/>
            </a:gradFill>
            <a:ln w="9525">
              <a:noFill/>
            </a:ln>
          </p:spPr>
          <p:txBody>
            <a:bodyPr wrap="none" anchor="ctr" anchorCtr="0"/>
            <a:p>
              <a:pPr algn="ctr" eaLnBrk="1" hangingPunct="1"/>
              <a:r>
                <a:rPr lang="en-US" altLang="zh-CN" sz="2000" dirty="0">
                  <a:solidFill>
                    <a:schemeClr val="tx1"/>
                  </a:solidFill>
                  <a:latin typeface="Times New Roman" panose="02020603050405020304" pitchFamily="18" charset="0"/>
                </a:rPr>
                <a:t>97</a:t>
              </a:r>
              <a:endParaRPr lang="en-US" altLang="zh-CN" sz="2000" dirty="0">
                <a:solidFill>
                  <a:schemeClr val="tx1"/>
                </a:solidFill>
                <a:latin typeface="Times New Roman" panose="02020603050405020304" pitchFamily="18" charset="0"/>
              </a:endParaRPr>
            </a:p>
          </p:txBody>
        </p:sp>
        <p:cxnSp>
          <p:nvCxnSpPr>
            <p:cNvPr id="27663" name="AutoShape 36"/>
            <p:cNvCxnSpPr>
              <a:stCxn id="27655" idx="3"/>
              <a:endCxn id="27657" idx="0"/>
            </p:cNvCxnSpPr>
            <p:nvPr/>
          </p:nvCxnSpPr>
          <p:spPr>
            <a:xfrm flipH="1">
              <a:off x="4052" y="1253"/>
              <a:ext cx="408" cy="137"/>
            </a:xfrm>
            <a:prstGeom prst="straightConnector1">
              <a:avLst/>
            </a:prstGeom>
            <a:ln w="9525" cap="flat" cmpd="sng">
              <a:solidFill>
                <a:schemeClr val="tx1"/>
              </a:solidFill>
              <a:prstDash val="solid"/>
              <a:headEnd type="none" w="med" len="med"/>
              <a:tailEnd type="none" w="med" len="med"/>
            </a:ln>
          </p:spPr>
        </p:cxnSp>
        <p:cxnSp>
          <p:nvCxnSpPr>
            <p:cNvPr id="27664" name="AutoShape 37"/>
            <p:cNvCxnSpPr>
              <a:stCxn id="27655" idx="5"/>
              <a:endCxn id="27656" idx="0"/>
            </p:cNvCxnSpPr>
            <p:nvPr/>
          </p:nvCxnSpPr>
          <p:spPr>
            <a:xfrm>
              <a:off x="4691" y="1253"/>
              <a:ext cx="438" cy="141"/>
            </a:xfrm>
            <a:prstGeom prst="straightConnector1">
              <a:avLst/>
            </a:prstGeom>
            <a:ln w="9525" cap="flat" cmpd="sng">
              <a:solidFill>
                <a:schemeClr val="tx1"/>
              </a:solidFill>
              <a:prstDash val="solid"/>
              <a:headEnd type="none" w="med" len="med"/>
              <a:tailEnd type="none" w="med" len="med"/>
            </a:ln>
          </p:spPr>
        </p:cxnSp>
        <p:cxnSp>
          <p:nvCxnSpPr>
            <p:cNvPr id="27665" name="AutoShape 38"/>
            <p:cNvCxnSpPr>
              <a:stCxn id="27656" idx="5"/>
              <a:endCxn id="27658" idx="0"/>
            </p:cNvCxnSpPr>
            <p:nvPr/>
          </p:nvCxnSpPr>
          <p:spPr>
            <a:xfrm>
              <a:off x="5244" y="1673"/>
              <a:ext cx="195" cy="186"/>
            </a:xfrm>
            <a:prstGeom prst="straightConnector1">
              <a:avLst/>
            </a:prstGeom>
            <a:ln w="9525" cap="flat" cmpd="sng">
              <a:solidFill>
                <a:schemeClr val="tx1"/>
              </a:solidFill>
              <a:prstDash val="solid"/>
              <a:headEnd type="none" w="med" len="med"/>
              <a:tailEnd type="none" w="med" len="med"/>
            </a:ln>
          </p:spPr>
        </p:cxnSp>
        <p:cxnSp>
          <p:nvCxnSpPr>
            <p:cNvPr id="27666" name="AutoShape 39"/>
            <p:cNvCxnSpPr>
              <a:stCxn id="27656" idx="3"/>
              <a:endCxn id="27659" idx="0"/>
            </p:cNvCxnSpPr>
            <p:nvPr/>
          </p:nvCxnSpPr>
          <p:spPr>
            <a:xfrm flipH="1">
              <a:off x="4870" y="1673"/>
              <a:ext cx="143" cy="186"/>
            </a:xfrm>
            <a:prstGeom prst="straightConnector1">
              <a:avLst/>
            </a:prstGeom>
            <a:ln w="9525" cap="flat" cmpd="sng">
              <a:solidFill>
                <a:schemeClr val="tx1"/>
              </a:solidFill>
              <a:prstDash val="solid"/>
              <a:headEnd type="none" w="med" len="med"/>
              <a:tailEnd type="none" w="med" len="med"/>
            </a:ln>
          </p:spPr>
        </p:cxnSp>
        <p:cxnSp>
          <p:nvCxnSpPr>
            <p:cNvPr id="27667" name="AutoShape 40"/>
            <p:cNvCxnSpPr>
              <a:stCxn id="27657" idx="5"/>
              <a:endCxn id="27660" idx="0"/>
            </p:cNvCxnSpPr>
            <p:nvPr/>
          </p:nvCxnSpPr>
          <p:spPr>
            <a:xfrm>
              <a:off x="4167" y="1669"/>
              <a:ext cx="151" cy="190"/>
            </a:xfrm>
            <a:prstGeom prst="straightConnector1">
              <a:avLst/>
            </a:prstGeom>
            <a:ln w="9525" cap="flat" cmpd="sng">
              <a:solidFill>
                <a:schemeClr val="tx1"/>
              </a:solidFill>
              <a:prstDash val="solid"/>
              <a:headEnd type="none" w="med" len="med"/>
              <a:tailEnd type="none" w="med" len="med"/>
            </a:ln>
          </p:spPr>
        </p:cxnSp>
        <p:cxnSp>
          <p:nvCxnSpPr>
            <p:cNvPr id="27668" name="AutoShape 41"/>
            <p:cNvCxnSpPr>
              <a:stCxn id="27657" idx="3"/>
              <a:endCxn id="27661" idx="0"/>
            </p:cNvCxnSpPr>
            <p:nvPr/>
          </p:nvCxnSpPr>
          <p:spPr>
            <a:xfrm flipH="1">
              <a:off x="3790" y="1669"/>
              <a:ext cx="146" cy="190"/>
            </a:xfrm>
            <a:prstGeom prst="straightConnector1">
              <a:avLst/>
            </a:prstGeom>
            <a:ln w="9525" cap="flat" cmpd="sng">
              <a:solidFill>
                <a:schemeClr val="tx1"/>
              </a:solidFill>
              <a:prstDash val="solid"/>
              <a:headEnd type="none" w="med" len="med"/>
              <a:tailEnd type="none" w="med" len="med"/>
            </a:ln>
          </p:spPr>
        </p:cxnSp>
        <p:cxnSp>
          <p:nvCxnSpPr>
            <p:cNvPr id="27669" name="AutoShape 42"/>
            <p:cNvCxnSpPr>
              <a:stCxn id="27661" idx="3"/>
              <a:endCxn id="27662" idx="0"/>
            </p:cNvCxnSpPr>
            <p:nvPr/>
          </p:nvCxnSpPr>
          <p:spPr>
            <a:xfrm flipH="1">
              <a:off x="3543" y="2138"/>
              <a:ext cx="131" cy="195"/>
            </a:xfrm>
            <a:prstGeom prst="straightConnector1">
              <a:avLst/>
            </a:prstGeom>
            <a:ln w="9525" cap="flat" cmpd="sng">
              <a:solidFill>
                <a:schemeClr val="tx1"/>
              </a:solidFill>
              <a:prstDash val="solid"/>
              <a:headEnd type="none" w="med" len="med"/>
              <a:tailEnd type="none" w="med" len="med"/>
            </a:ln>
          </p:spPr>
        </p:cxnSp>
      </p:grpSp>
      <p:sp>
        <p:nvSpPr>
          <p:cNvPr id="125995" name="Text Box 43"/>
          <p:cNvSpPr txBox="1"/>
          <p:nvPr/>
        </p:nvSpPr>
        <p:spPr>
          <a:xfrm>
            <a:off x="107950" y="3933825"/>
            <a:ext cx="8856663" cy="2447925"/>
          </a:xfrm>
          <a:prstGeom prst="rect">
            <a:avLst/>
          </a:prstGeom>
          <a:noFill/>
          <a:ln w="9525">
            <a:noFill/>
          </a:ln>
        </p:spPr>
        <p:txBody>
          <a:bodyPr wrap="none"/>
          <a:p>
            <a:pPr eaLnBrk="1" hangingPunct="1">
              <a:lnSpc>
                <a:spcPct val="160000"/>
              </a:lnSpc>
            </a:pPr>
            <a:r>
              <a:rPr lang="en-US" altLang="zh-CN" dirty="0">
                <a:solidFill>
                  <a:schemeClr val="tx1"/>
                </a:solidFill>
                <a:latin typeface="Times New Roman" panose="02020603050405020304" pitchFamily="18" charset="0"/>
                <a:ea typeface="华文新魏" pitchFamily="2" charset="-122"/>
              </a:rPr>
              <a:t>        </a:t>
            </a:r>
            <a:r>
              <a:rPr lang="zh-CN" altLang="en-US" dirty="0">
                <a:solidFill>
                  <a:schemeClr val="tx1"/>
                </a:solidFill>
                <a:latin typeface="Times New Roman" panose="02020603050405020304" pitchFamily="18" charset="0"/>
                <a:ea typeface="华文新魏" pitchFamily="2" charset="-122"/>
              </a:rPr>
              <a:t>可将堆序列看成完全二叉树，则： </a:t>
            </a:r>
            <a:endParaRPr lang="zh-CN" altLang="en-US" dirty="0">
              <a:solidFill>
                <a:schemeClr val="tx1"/>
              </a:solidFill>
              <a:latin typeface="Times New Roman" panose="02020603050405020304" pitchFamily="18" charset="0"/>
              <a:ea typeface="华文新魏" pitchFamily="2" charset="-122"/>
            </a:endParaRPr>
          </a:p>
          <a:p>
            <a:pPr eaLnBrk="1" hangingPunct="1">
              <a:lnSpc>
                <a:spcPct val="160000"/>
              </a:lnSpc>
            </a:pPr>
            <a:r>
              <a:rPr lang="zh-CN" altLang="en-US" dirty="0">
                <a:solidFill>
                  <a:schemeClr val="tx1"/>
                </a:solidFill>
                <a:latin typeface="Times New Roman" panose="02020603050405020304" pitchFamily="18" charset="0"/>
                <a:ea typeface="华文新魏" pitchFamily="2" charset="-122"/>
              </a:rPr>
              <a:t>         </a:t>
            </a:r>
            <a:r>
              <a:rPr lang="en-US" altLang="zh-CN" i="1" dirty="0">
                <a:solidFill>
                  <a:schemeClr val="tx1"/>
                </a:solidFill>
                <a:latin typeface="Times New Roman" panose="02020603050405020304" pitchFamily="18" charset="0"/>
                <a:ea typeface="华文新魏" pitchFamily="2" charset="-122"/>
              </a:rPr>
              <a:t>k</a:t>
            </a:r>
            <a:r>
              <a:rPr lang="en-US" altLang="zh-CN" baseline="-25000" dirty="0">
                <a:solidFill>
                  <a:schemeClr val="tx1"/>
                </a:solidFill>
                <a:latin typeface="Times New Roman" panose="02020603050405020304" pitchFamily="18" charset="0"/>
                <a:ea typeface="华文新魏" pitchFamily="2" charset="-122"/>
              </a:rPr>
              <a:t>2</a:t>
            </a:r>
            <a:r>
              <a:rPr lang="en-US" altLang="zh-CN" i="1" baseline="-25000" dirty="0">
                <a:solidFill>
                  <a:schemeClr val="tx1"/>
                </a:solidFill>
                <a:latin typeface="Times New Roman" panose="02020603050405020304" pitchFamily="18" charset="0"/>
                <a:ea typeface="华文新魏" pitchFamily="2" charset="-122"/>
              </a:rPr>
              <a:t>i</a:t>
            </a:r>
            <a:r>
              <a:rPr lang="en-US" altLang="zh-CN" dirty="0">
                <a:solidFill>
                  <a:schemeClr val="tx1"/>
                </a:solidFill>
                <a:latin typeface="Times New Roman" panose="02020603050405020304" pitchFamily="18" charset="0"/>
                <a:ea typeface="华文新魏" pitchFamily="2" charset="-122"/>
              </a:rPr>
              <a:t> </a:t>
            </a:r>
            <a:r>
              <a:rPr lang="zh-CN" altLang="en-US" dirty="0">
                <a:solidFill>
                  <a:schemeClr val="tx1"/>
                </a:solidFill>
                <a:latin typeface="Times New Roman" panose="02020603050405020304" pitchFamily="18" charset="0"/>
                <a:ea typeface="华文新魏" pitchFamily="2" charset="-122"/>
              </a:rPr>
              <a:t>是 </a:t>
            </a:r>
            <a:r>
              <a:rPr lang="en-US" altLang="zh-CN" i="1" dirty="0">
                <a:solidFill>
                  <a:schemeClr val="tx1"/>
                </a:solidFill>
                <a:latin typeface="Times New Roman" panose="02020603050405020304" pitchFamily="18" charset="0"/>
                <a:ea typeface="华文新魏" pitchFamily="2" charset="-122"/>
              </a:rPr>
              <a:t>k</a:t>
            </a:r>
            <a:r>
              <a:rPr lang="en-US" altLang="zh-CN" i="1" baseline="-25000" dirty="0">
                <a:solidFill>
                  <a:schemeClr val="tx1"/>
                </a:solidFill>
                <a:latin typeface="Times New Roman" panose="02020603050405020304" pitchFamily="18" charset="0"/>
                <a:ea typeface="华文新魏" pitchFamily="2" charset="-122"/>
              </a:rPr>
              <a:t>i</a:t>
            </a:r>
            <a:r>
              <a:rPr lang="en-US" altLang="zh-CN" dirty="0">
                <a:solidFill>
                  <a:schemeClr val="tx1"/>
                </a:solidFill>
                <a:latin typeface="Times New Roman" panose="02020603050405020304" pitchFamily="18" charset="0"/>
                <a:ea typeface="华文新魏" pitchFamily="2" charset="-122"/>
              </a:rPr>
              <a:t> </a:t>
            </a:r>
            <a:r>
              <a:rPr lang="zh-CN" altLang="en-US" dirty="0">
                <a:solidFill>
                  <a:schemeClr val="tx1"/>
                </a:solidFill>
                <a:latin typeface="Times New Roman" panose="02020603050405020304" pitchFamily="18" charset="0"/>
                <a:ea typeface="华文新魏" pitchFamily="2" charset="-122"/>
              </a:rPr>
              <a:t>的左孩子； </a:t>
            </a:r>
            <a:r>
              <a:rPr lang="en-US" altLang="zh-CN" i="1" dirty="0">
                <a:solidFill>
                  <a:schemeClr val="tx1"/>
                </a:solidFill>
                <a:latin typeface="Times New Roman" panose="02020603050405020304" pitchFamily="18" charset="0"/>
                <a:ea typeface="华文新魏" pitchFamily="2" charset="-122"/>
              </a:rPr>
              <a:t>k</a:t>
            </a:r>
            <a:r>
              <a:rPr lang="en-US" altLang="zh-CN" baseline="-25000" dirty="0">
                <a:solidFill>
                  <a:schemeClr val="tx1"/>
                </a:solidFill>
                <a:latin typeface="Times New Roman" panose="02020603050405020304" pitchFamily="18" charset="0"/>
                <a:ea typeface="华文新魏" pitchFamily="2" charset="-122"/>
              </a:rPr>
              <a:t>2</a:t>
            </a:r>
            <a:r>
              <a:rPr lang="en-US" altLang="zh-CN" i="1" baseline="-25000" dirty="0">
                <a:solidFill>
                  <a:schemeClr val="tx1"/>
                </a:solidFill>
                <a:latin typeface="Times New Roman" panose="02020603050405020304" pitchFamily="18" charset="0"/>
                <a:ea typeface="华文新魏" pitchFamily="2" charset="-122"/>
              </a:rPr>
              <a:t>i</a:t>
            </a:r>
            <a:r>
              <a:rPr lang="en-US" altLang="zh-CN" baseline="-25000" dirty="0">
                <a:solidFill>
                  <a:schemeClr val="tx1"/>
                </a:solidFill>
                <a:latin typeface="Times New Roman" panose="02020603050405020304" pitchFamily="18" charset="0"/>
                <a:ea typeface="华文新魏" pitchFamily="2" charset="-122"/>
              </a:rPr>
              <a:t>+1</a:t>
            </a:r>
            <a:r>
              <a:rPr lang="en-US" altLang="zh-CN" dirty="0">
                <a:solidFill>
                  <a:schemeClr val="tx1"/>
                </a:solidFill>
                <a:latin typeface="Times New Roman" panose="02020603050405020304" pitchFamily="18" charset="0"/>
                <a:ea typeface="华文新魏" pitchFamily="2" charset="-122"/>
              </a:rPr>
              <a:t> </a:t>
            </a:r>
            <a:r>
              <a:rPr lang="zh-CN" altLang="en-US" dirty="0">
                <a:solidFill>
                  <a:schemeClr val="tx1"/>
                </a:solidFill>
                <a:latin typeface="Times New Roman" panose="02020603050405020304" pitchFamily="18" charset="0"/>
                <a:ea typeface="华文新魏" pitchFamily="2" charset="-122"/>
              </a:rPr>
              <a:t>是 </a:t>
            </a:r>
            <a:r>
              <a:rPr lang="en-US" altLang="zh-CN" i="1" dirty="0">
                <a:solidFill>
                  <a:schemeClr val="tx1"/>
                </a:solidFill>
                <a:latin typeface="Times New Roman" panose="02020603050405020304" pitchFamily="18" charset="0"/>
                <a:ea typeface="华文新魏" pitchFamily="2" charset="-122"/>
              </a:rPr>
              <a:t>k</a:t>
            </a:r>
            <a:r>
              <a:rPr lang="en-US" altLang="zh-CN" i="1" baseline="-25000" dirty="0">
                <a:solidFill>
                  <a:schemeClr val="tx1"/>
                </a:solidFill>
                <a:latin typeface="Times New Roman" panose="02020603050405020304" pitchFamily="18" charset="0"/>
                <a:ea typeface="华文新魏" pitchFamily="2" charset="-122"/>
              </a:rPr>
              <a:t>i</a:t>
            </a:r>
            <a:r>
              <a:rPr lang="en-US" altLang="zh-CN" dirty="0">
                <a:solidFill>
                  <a:schemeClr val="tx1"/>
                </a:solidFill>
                <a:latin typeface="Times New Roman" panose="02020603050405020304" pitchFamily="18" charset="0"/>
                <a:ea typeface="华文新魏" pitchFamily="2" charset="-122"/>
              </a:rPr>
              <a:t> </a:t>
            </a:r>
            <a:r>
              <a:rPr lang="zh-CN" altLang="en-US" dirty="0">
                <a:solidFill>
                  <a:schemeClr val="tx1"/>
                </a:solidFill>
                <a:latin typeface="Times New Roman" panose="02020603050405020304" pitchFamily="18" charset="0"/>
                <a:ea typeface="华文新魏" pitchFamily="2" charset="-122"/>
              </a:rPr>
              <a:t>的右孩子。 </a:t>
            </a:r>
            <a:endParaRPr lang="zh-CN" altLang="en-US" dirty="0">
              <a:solidFill>
                <a:schemeClr val="tx1"/>
              </a:solidFill>
              <a:latin typeface="Times New Roman" panose="02020603050405020304" pitchFamily="18" charset="0"/>
              <a:ea typeface="华文新魏" pitchFamily="2" charset="-122"/>
            </a:endParaRPr>
          </a:p>
          <a:p>
            <a:pPr eaLnBrk="1" hangingPunct="1">
              <a:lnSpc>
                <a:spcPct val="160000"/>
              </a:lnSpc>
            </a:pPr>
            <a:r>
              <a:rPr lang="zh-CN" altLang="en-US" dirty="0">
                <a:solidFill>
                  <a:schemeClr val="tx1"/>
                </a:solidFill>
                <a:latin typeface="Times New Roman" panose="02020603050405020304" pitchFamily="18" charset="0"/>
                <a:ea typeface="华文新魏" pitchFamily="2" charset="-122"/>
              </a:rPr>
              <a:t>        所有非终端结点的值均不大（小）于其左右孩子结点的值。 </a:t>
            </a:r>
            <a:endParaRPr lang="zh-CN" altLang="en-US" dirty="0">
              <a:solidFill>
                <a:schemeClr val="tx1"/>
              </a:solidFill>
              <a:latin typeface="Times New Roman" panose="02020603050405020304" pitchFamily="18" charset="0"/>
              <a:ea typeface="华文新魏" pitchFamily="2" charset="-122"/>
            </a:endParaRPr>
          </a:p>
          <a:p>
            <a:pPr eaLnBrk="1" hangingPunct="1">
              <a:lnSpc>
                <a:spcPct val="160000"/>
              </a:lnSpc>
            </a:pPr>
            <a:r>
              <a:rPr lang="zh-CN" altLang="en-US" dirty="0">
                <a:solidFill>
                  <a:schemeClr val="tx1"/>
                </a:solidFill>
                <a:latin typeface="Times New Roman" panose="02020603050405020304" pitchFamily="18" charset="0"/>
                <a:ea typeface="华文新魏" pitchFamily="2" charset="-122"/>
              </a:rPr>
              <a:t>        堆顶元素必为序列中 </a:t>
            </a:r>
            <a:r>
              <a:rPr lang="en-US" altLang="zh-CN" i="1" dirty="0">
                <a:solidFill>
                  <a:schemeClr val="tx1"/>
                </a:solidFill>
                <a:latin typeface="Times New Roman" panose="02020603050405020304" pitchFamily="18" charset="0"/>
                <a:ea typeface="华文新魏" pitchFamily="2" charset="-122"/>
              </a:rPr>
              <a:t>n</a:t>
            </a:r>
            <a:r>
              <a:rPr lang="en-US" altLang="zh-CN" dirty="0">
                <a:solidFill>
                  <a:schemeClr val="tx1"/>
                </a:solidFill>
                <a:latin typeface="Times New Roman" panose="02020603050405020304" pitchFamily="18" charset="0"/>
                <a:ea typeface="华文新魏" pitchFamily="2" charset="-122"/>
              </a:rPr>
              <a:t> </a:t>
            </a:r>
            <a:r>
              <a:rPr lang="zh-CN" altLang="zh-CN" dirty="0">
                <a:solidFill>
                  <a:schemeClr val="tx1"/>
                </a:solidFill>
                <a:latin typeface="Times New Roman" panose="02020603050405020304" pitchFamily="18" charset="0"/>
                <a:ea typeface="华文新魏" pitchFamily="2" charset="-122"/>
              </a:rPr>
              <a:t>个元素的最小值或最大值</a:t>
            </a:r>
            <a:r>
              <a:rPr lang="zh-CN" altLang="en-US" dirty="0">
                <a:solidFill>
                  <a:schemeClr val="tx1"/>
                </a:solidFill>
                <a:latin typeface="Times New Roman" panose="02020603050405020304" pitchFamily="18" charset="0"/>
                <a:ea typeface="华文新魏" pitchFamily="2" charset="-122"/>
              </a:rPr>
              <a:t>。  </a:t>
            </a:r>
            <a:endParaRPr lang="zh-CN" altLang="en-US" dirty="0">
              <a:solidFill>
                <a:schemeClr val="tx1"/>
              </a:solidFill>
              <a:latin typeface="Times New Roman" panose="02020603050405020304" pitchFamily="18" charset="0"/>
              <a:ea typeface="华文新魏" pitchFamily="2" charset="-122"/>
            </a:endParaRPr>
          </a:p>
        </p:txBody>
      </p:sp>
    </p:spTree>
  </p:cSld>
  <p:clrMapOvr>
    <a:masterClrMapping/>
  </p:clrMapOvr>
  <p:transition spd="slow">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5965"/>
                                        </p:tgtEl>
                                        <p:attrNameLst>
                                          <p:attrName>style.visibility</p:attrName>
                                        </p:attrNameLst>
                                      </p:cBhvr>
                                      <p:to>
                                        <p:strVal val="visible"/>
                                      </p:to>
                                    </p:set>
                                    <p:animEffect transition="in" filter="wipe(left)">
                                      <p:cBhvr>
                                        <p:cTn id="7" dur="500"/>
                                        <p:tgtEl>
                                          <p:spTgt spid="12596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25995"/>
                                        </p:tgtEl>
                                        <p:attrNameLst>
                                          <p:attrName>style.visibility</p:attrName>
                                        </p:attrNameLst>
                                      </p:cBhvr>
                                      <p:to>
                                        <p:strVal val="visible"/>
                                      </p:to>
                                    </p:set>
                                    <p:anim calcmode="lin" valueType="num">
                                      <p:cBhvr additive="base">
                                        <p:cTn id="12" dur="500" fill="hold"/>
                                        <p:tgtEl>
                                          <p:spTgt spid="125995"/>
                                        </p:tgtEl>
                                        <p:attrNameLst>
                                          <p:attrName>ppt_x</p:attrName>
                                        </p:attrNameLst>
                                      </p:cBhvr>
                                      <p:tavLst>
                                        <p:tav tm="0">
                                          <p:val>
                                            <p:strVal val="#ppt_x"/>
                                          </p:val>
                                        </p:tav>
                                        <p:tav tm="100000">
                                          <p:val>
                                            <p:strVal val="#ppt_x"/>
                                          </p:val>
                                        </p:tav>
                                      </p:tavLst>
                                    </p:anim>
                                    <p:anim calcmode="lin" valueType="num">
                                      <p:cBhvr additive="base">
                                        <p:cTn id="13" dur="500" fill="hold"/>
                                        <p:tgtEl>
                                          <p:spTgt spid="12599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7" presetClass="entr" presetSubtype="8"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p:cTn id="18" dur="1000" fill="hold"/>
                                        <p:tgtEl>
                                          <p:spTgt spid="2"/>
                                        </p:tgtEl>
                                        <p:attrNameLst>
                                          <p:attrName>ppt_x</p:attrName>
                                        </p:attrNameLst>
                                      </p:cBhvr>
                                      <p:tavLst>
                                        <p:tav tm="0">
                                          <p:val>
                                            <p:strVal val="#ppt_x-#ppt_w/2"/>
                                          </p:val>
                                        </p:tav>
                                        <p:tav tm="100000">
                                          <p:val>
                                            <p:strVal val="#ppt_x"/>
                                          </p:val>
                                        </p:tav>
                                      </p:tavLst>
                                    </p:anim>
                                    <p:anim calcmode="lin" valueType="num">
                                      <p:cBhvr>
                                        <p:cTn id="19" dur="1000" fill="hold"/>
                                        <p:tgtEl>
                                          <p:spTgt spid="2"/>
                                        </p:tgtEl>
                                        <p:attrNameLst>
                                          <p:attrName>ppt_y</p:attrName>
                                        </p:attrNameLst>
                                      </p:cBhvr>
                                      <p:tavLst>
                                        <p:tav tm="0">
                                          <p:val>
                                            <p:strVal val="#ppt_y"/>
                                          </p:val>
                                        </p:tav>
                                        <p:tav tm="100000">
                                          <p:val>
                                            <p:strVal val="#ppt_y"/>
                                          </p:val>
                                        </p:tav>
                                      </p:tavLst>
                                    </p:anim>
                                    <p:anim calcmode="lin" valueType="num">
                                      <p:cBhvr>
                                        <p:cTn id="20" dur="1000" fill="hold"/>
                                        <p:tgtEl>
                                          <p:spTgt spid="2"/>
                                        </p:tgtEl>
                                        <p:attrNameLst>
                                          <p:attrName>ppt_w</p:attrName>
                                        </p:attrNameLst>
                                      </p:cBhvr>
                                      <p:tavLst>
                                        <p:tav tm="0">
                                          <p:val>
                                            <p:fltVal val="0.000000"/>
                                          </p:val>
                                        </p:tav>
                                        <p:tav tm="100000">
                                          <p:val>
                                            <p:strVal val="#ppt_w"/>
                                          </p:val>
                                        </p:tav>
                                      </p:tavLst>
                                    </p:anim>
                                    <p:anim calcmode="lin" valueType="num">
                                      <p:cBhvr>
                                        <p:cTn id="21" dur="1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25966"/>
                                        </p:tgtEl>
                                        <p:attrNameLst>
                                          <p:attrName>style.visibility</p:attrName>
                                        </p:attrNameLst>
                                      </p:cBhvr>
                                      <p:to>
                                        <p:strVal val="visible"/>
                                      </p:to>
                                    </p:set>
                                    <p:animEffect transition="in" filter="wipe(left)">
                                      <p:cBhvr>
                                        <p:cTn id="26" dur="500"/>
                                        <p:tgtEl>
                                          <p:spTgt spid="125966"/>
                                        </p:tgtEl>
                                      </p:cBhvr>
                                    </p:animEffect>
                                  </p:childTnLst>
                                </p:cTn>
                              </p:par>
                            </p:childTnLst>
                          </p:cTn>
                        </p:par>
                      </p:childTnLst>
                    </p:cTn>
                  </p:par>
                  <p:par>
                    <p:cTn id="27" fill="hold">
                      <p:stCondLst>
                        <p:cond delay="indefinite"/>
                      </p:stCondLst>
                      <p:childTnLst>
                        <p:par>
                          <p:cTn id="28" fill="hold">
                            <p:stCondLst>
                              <p:cond delay="0"/>
                            </p:stCondLst>
                            <p:childTnLst>
                              <p:par>
                                <p:cTn id="29" presetID="17" presetClass="entr" presetSubtype="2"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p:cTn id="31" dur="1000" fill="hold"/>
                                        <p:tgtEl>
                                          <p:spTgt spid="3"/>
                                        </p:tgtEl>
                                        <p:attrNameLst>
                                          <p:attrName>ppt_x</p:attrName>
                                        </p:attrNameLst>
                                      </p:cBhvr>
                                      <p:tavLst>
                                        <p:tav tm="0">
                                          <p:val>
                                            <p:strVal val="#ppt_x+#ppt_w/2"/>
                                          </p:val>
                                        </p:tav>
                                        <p:tav tm="100000">
                                          <p:val>
                                            <p:strVal val="#ppt_x"/>
                                          </p:val>
                                        </p:tav>
                                      </p:tavLst>
                                    </p:anim>
                                    <p:anim calcmode="lin" valueType="num">
                                      <p:cBhvr>
                                        <p:cTn id="32" dur="1000" fill="hold"/>
                                        <p:tgtEl>
                                          <p:spTgt spid="3"/>
                                        </p:tgtEl>
                                        <p:attrNameLst>
                                          <p:attrName>ppt_y</p:attrName>
                                        </p:attrNameLst>
                                      </p:cBhvr>
                                      <p:tavLst>
                                        <p:tav tm="0">
                                          <p:val>
                                            <p:strVal val="#ppt_y"/>
                                          </p:val>
                                        </p:tav>
                                        <p:tav tm="100000">
                                          <p:val>
                                            <p:strVal val="#ppt_y"/>
                                          </p:val>
                                        </p:tav>
                                      </p:tavLst>
                                    </p:anim>
                                    <p:anim calcmode="lin" valueType="num">
                                      <p:cBhvr>
                                        <p:cTn id="33" dur="1000" fill="hold"/>
                                        <p:tgtEl>
                                          <p:spTgt spid="3"/>
                                        </p:tgtEl>
                                        <p:attrNameLst>
                                          <p:attrName>ppt_w</p:attrName>
                                        </p:attrNameLst>
                                      </p:cBhvr>
                                      <p:tavLst>
                                        <p:tav tm="0">
                                          <p:val>
                                            <p:fltVal val="0.000000"/>
                                          </p:val>
                                        </p:tav>
                                        <p:tav tm="100000">
                                          <p:val>
                                            <p:strVal val="#ppt_w"/>
                                          </p:val>
                                        </p:tav>
                                      </p:tavLst>
                                    </p:anim>
                                    <p:anim calcmode="lin" valueType="num">
                                      <p:cBhvr>
                                        <p:cTn id="34" dur="100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65" grpId="0"/>
      <p:bldP spid="125966" grpId="0"/>
      <p:bldP spid="125995"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0">
          <a:gsLst>
            <a:gs pos="0">
              <a:srgbClr val="5E9EFF">
                <a:alpha val="100000"/>
              </a:srgbClr>
            </a:gs>
            <a:gs pos="39999">
              <a:srgbClr val="85C2FF">
                <a:alpha val="100000"/>
              </a:srgbClr>
            </a:gs>
            <a:gs pos="70000">
              <a:srgbClr val="C4D6EB">
                <a:alpha val="100000"/>
              </a:srgbClr>
            </a:gs>
            <a:gs pos="100000">
              <a:srgbClr val="FFEBFA">
                <a:alpha val="100000"/>
              </a:srgbClr>
            </a:gs>
          </a:gsLst>
          <a:lin ang="2700000" scaled="1"/>
          <a:tileRect/>
        </a:gradFill>
        <a:effectLst/>
      </p:bgPr>
    </p:bg>
    <p:spTree>
      <p:nvGrpSpPr>
        <p:cNvPr id="1" name=""/>
        <p:cNvGrpSpPr/>
        <p:nvPr/>
      </p:nvGrpSpPr>
      <p:grpSpPr/>
      <p:sp>
        <p:nvSpPr>
          <p:cNvPr id="28674" name="Text Box 708"/>
          <p:cNvSpPr txBox="1"/>
          <p:nvPr/>
        </p:nvSpPr>
        <p:spPr>
          <a:xfrm>
            <a:off x="60325" y="434975"/>
            <a:ext cx="1631950" cy="512763"/>
          </a:xfrm>
          <a:prstGeom prst="rect">
            <a:avLst/>
          </a:prstGeom>
          <a:noFill/>
          <a:ln w="9525">
            <a:noFill/>
          </a:ln>
        </p:spPr>
        <p:txBody>
          <a:bodyPr wrap="none">
            <a:spAutoFit/>
          </a:bodyPr>
          <a:p>
            <a:pPr eaLnBrk="1" hangingPunct="1">
              <a:lnSpc>
                <a:spcPct val="115000"/>
              </a:lnSpc>
            </a:pPr>
            <a:r>
              <a:rPr lang="en-US" altLang="zh-CN" dirty="0">
                <a:solidFill>
                  <a:schemeClr val="tx1"/>
                </a:solidFill>
                <a:latin typeface="Times New Roman" panose="02020603050405020304" pitchFamily="18" charset="0"/>
                <a:ea typeface="华文中宋" pitchFamily="2" charset="-122"/>
              </a:rPr>
              <a:t>  </a:t>
            </a:r>
            <a:r>
              <a:rPr lang="zh-CN" altLang="en-US" dirty="0">
                <a:solidFill>
                  <a:schemeClr val="tx1"/>
                </a:solidFill>
                <a:latin typeface="Times New Roman" panose="02020603050405020304" pitchFamily="18" charset="0"/>
                <a:ea typeface="华文中宋" pitchFamily="2" charset="-122"/>
              </a:rPr>
              <a:t>堆排序： </a:t>
            </a:r>
            <a:endParaRPr lang="zh-CN" altLang="en-US" dirty="0">
              <a:solidFill>
                <a:schemeClr val="tx1"/>
              </a:solidFill>
              <a:latin typeface="Times New Roman" panose="02020603050405020304" pitchFamily="18" charset="0"/>
              <a:ea typeface="华文中宋" pitchFamily="2" charset="-122"/>
            </a:endParaRPr>
          </a:p>
        </p:txBody>
      </p:sp>
      <p:sp>
        <p:nvSpPr>
          <p:cNvPr id="22214" name="Text Box 710"/>
          <p:cNvSpPr txBox="1"/>
          <p:nvPr/>
        </p:nvSpPr>
        <p:spPr>
          <a:xfrm>
            <a:off x="217488" y="4635500"/>
            <a:ext cx="8607425" cy="1792288"/>
          </a:xfrm>
          <a:prstGeom prst="rect">
            <a:avLst/>
          </a:prstGeom>
          <a:noFill/>
          <a:ln w="9525">
            <a:noFill/>
          </a:ln>
        </p:spPr>
        <p:txBody>
          <a:bodyPr wrap="none">
            <a:spAutoFit/>
          </a:bodyPr>
          <a:p>
            <a:pPr eaLnBrk="1" hangingPunct="1">
              <a:lnSpc>
                <a:spcPct val="155000"/>
              </a:lnSpc>
            </a:pPr>
            <a:r>
              <a:rPr lang="zh-CN" altLang="zh-CN" dirty="0">
                <a:solidFill>
                  <a:schemeClr val="tx1"/>
                </a:solidFill>
                <a:latin typeface="Arial" panose="020B0604020202020204" pitchFamily="34" charset="0"/>
                <a:ea typeface="华文中宋" pitchFamily="2" charset="-122"/>
              </a:rPr>
              <a:t>堆排序需解决的两个问题：</a:t>
            </a:r>
            <a:r>
              <a:rPr lang="zh-CN" altLang="en-US" b="0" dirty="0">
                <a:solidFill>
                  <a:schemeClr val="tx1"/>
                </a:solidFill>
                <a:latin typeface="Arial" panose="020B0604020202020204" pitchFamily="34" charset="0"/>
                <a:ea typeface="隶书" pitchFamily="49" charset="-122"/>
              </a:rPr>
              <a:t> </a:t>
            </a:r>
            <a:endParaRPr lang="zh-CN" altLang="en-US" b="0" dirty="0">
              <a:solidFill>
                <a:schemeClr val="tx1"/>
              </a:solidFill>
              <a:latin typeface="Arial" panose="020B0604020202020204" pitchFamily="34" charset="0"/>
              <a:ea typeface="隶书" pitchFamily="49" charset="-122"/>
            </a:endParaRPr>
          </a:p>
          <a:p>
            <a:pPr eaLnBrk="1" hangingPunct="1">
              <a:lnSpc>
                <a:spcPct val="155000"/>
              </a:lnSpc>
            </a:pPr>
            <a:r>
              <a:rPr lang="zh-CN" altLang="en-US" dirty="0">
                <a:solidFill>
                  <a:schemeClr val="tx1"/>
                </a:solidFill>
                <a:latin typeface="Times New Roman" panose="02020603050405020304" pitchFamily="18" charset="0"/>
              </a:rPr>
              <a:t>  </a:t>
            </a:r>
            <a:r>
              <a:rPr lang="en-US" altLang="zh-CN" dirty="0">
                <a:solidFill>
                  <a:schemeClr val="tx1"/>
                </a:solidFill>
                <a:latin typeface="Times New Roman" panose="02020603050405020304" pitchFamily="18" charset="0"/>
              </a:rPr>
              <a:t>1</a:t>
            </a:r>
            <a:r>
              <a:rPr lang="zh-CN" altLang="en-US" dirty="0">
                <a:solidFill>
                  <a:schemeClr val="tx1"/>
                </a:solidFill>
                <a:latin typeface="Times New Roman" panose="02020603050405020304" pitchFamily="18" charset="0"/>
              </a:rPr>
              <a:t>、如何由一个无序序列建成一个堆？ </a:t>
            </a:r>
            <a:endParaRPr lang="zh-CN" altLang="en-US" dirty="0">
              <a:solidFill>
                <a:schemeClr val="tx1"/>
              </a:solidFill>
              <a:latin typeface="Times New Roman" panose="02020603050405020304" pitchFamily="18" charset="0"/>
            </a:endParaRPr>
          </a:p>
          <a:p>
            <a:pPr eaLnBrk="1" hangingPunct="1">
              <a:lnSpc>
                <a:spcPct val="155000"/>
              </a:lnSpc>
            </a:pPr>
            <a:r>
              <a:rPr lang="zh-CN" altLang="en-US" dirty="0">
                <a:solidFill>
                  <a:schemeClr val="tx1"/>
                </a:solidFill>
                <a:latin typeface="Times New Roman" panose="02020603050405020304" pitchFamily="18" charset="0"/>
              </a:rPr>
              <a:t>  </a:t>
            </a:r>
            <a:r>
              <a:rPr lang="en-US" altLang="zh-CN" dirty="0">
                <a:solidFill>
                  <a:schemeClr val="tx1"/>
                </a:solidFill>
                <a:latin typeface="Times New Roman" panose="02020603050405020304" pitchFamily="18" charset="0"/>
              </a:rPr>
              <a:t>2</a:t>
            </a:r>
            <a:r>
              <a:rPr lang="zh-CN" altLang="en-US" dirty="0">
                <a:solidFill>
                  <a:schemeClr val="tx1"/>
                </a:solidFill>
                <a:latin typeface="Times New Roman" panose="02020603050405020304" pitchFamily="18" charset="0"/>
              </a:rPr>
              <a:t>、在输出堆顶元素后，如何将剩余元素调整为一个新的堆？  </a:t>
            </a:r>
            <a:endParaRPr lang="zh-CN" altLang="en-US" dirty="0">
              <a:solidFill>
                <a:schemeClr val="tx1"/>
              </a:solidFill>
              <a:latin typeface="Times New Roman" panose="02020603050405020304" pitchFamily="18" charset="0"/>
            </a:endParaRPr>
          </a:p>
        </p:txBody>
      </p:sp>
      <p:sp>
        <p:nvSpPr>
          <p:cNvPr id="22288" name="AutoShape 784"/>
          <p:cNvSpPr>
            <a:spLocks noChangeArrowheads="1"/>
          </p:cNvSpPr>
          <p:nvPr/>
        </p:nvSpPr>
        <p:spPr bwMode="auto">
          <a:xfrm>
            <a:off x="298450" y="479425"/>
            <a:ext cx="8496300" cy="4173538"/>
          </a:xfrm>
          <a:prstGeom prst="horizontalScroll">
            <a:avLst>
              <a:gd name="adj" fmla="val 12500"/>
            </a:avLst>
          </a:prstGeom>
          <a:solidFill>
            <a:srgbClr val="FFFFCC"/>
          </a:solidFill>
          <a:ln w="9525">
            <a:solidFill>
              <a:schemeClr val="tx1"/>
            </a:solidFill>
            <a:round/>
          </a:ln>
          <a:effectLst/>
        </p:spPr>
        <p:txBody>
          <a:bodyPr wrap="none" anchor="ctr">
            <a:spAutoFit/>
          </a:bodyPr>
          <a:lstStyle/>
          <a:p>
            <a:pPr marL="0" marR="0" lvl="0" indent="0" algn="l" defTabSz="914400" rtl="0" eaLnBrk="1" fontAlgn="base" latinLnBrk="0" hangingPunct="1">
              <a:lnSpc>
                <a:spcPct val="25000"/>
              </a:lnSpc>
              <a:spcBef>
                <a:spcPct val="0"/>
              </a:spcBef>
              <a:spcAft>
                <a:spcPct val="0"/>
              </a:spcAft>
              <a:buClrTx/>
              <a:buSzTx/>
              <a:buFontTx/>
              <a:buNone/>
              <a:defRPr/>
            </a:pPr>
            <a:endParaRPr kumimoji="1" lang="en-US" altLang="zh-CN" sz="2400" b="1" i="0"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endParaRPr>
          </a:p>
          <a:p>
            <a:pPr marL="0" marR="0" lvl="0" indent="0" algn="l" defTabSz="914400" rtl="0" eaLnBrk="1" fontAlgn="base" latinLnBrk="0" hangingPunct="1">
              <a:lnSpc>
                <a:spcPct val="155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          </a:t>
            </a:r>
            <a:r>
              <a:rPr kumimoji="1" lang="zh-CN" altLang="en-US" sz="2400" b="1" i="0"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将无序序列建成一个堆</a:t>
            </a:r>
            <a:r>
              <a:rPr kumimoji="1"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楷体_GB2312" pitchFamily="49" charset="-122"/>
                <a:cs typeface="+mn-cs"/>
              </a:rPr>
              <a:t>，得到关键字最小（大）的 </a:t>
            </a:r>
            <a:endParaRPr kumimoji="1"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楷体_GB2312" pitchFamily="49" charset="-122"/>
              <a:cs typeface="+mn-cs"/>
            </a:endParaRPr>
          </a:p>
          <a:p>
            <a:pPr marL="0" marR="0" lvl="0" indent="0" algn="l" defTabSz="914400" rtl="0" eaLnBrk="1" fontAlgn="base" latinLnBrk="0" hangingPunct="1">
              <a:lnSpc>
                <a:spcPct val="155000"/>
              </a:lnSpc>
              <a:spcBef>
                <a:spcPct val="0"/>
              </a:spcBef>
              <a:spcAft>
                <a:spcPct val="0"/>
              </a:spcAft>
              <a:buClrTx/>
              <a:buSzTx/>
              <a:buFontTx/>
              <a:buNone/>
              <a:defRPr/>
            </a:pPr>
            <a:r>
              <a:rPr kumimoji="1"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楷体_GB2312" pitchFamily="49" charset="-122"/>
                <a:cs typeface="+mn-cs"/>
              </a:rPr>
              <a:t>  记录；</a:t>
            </a:r>
            <a:r>
              <a:rPr kumimoji="1" lang="zh-CN" altLang="en-US" sz="2400" b="1" i="0" u="none" strike="noStrike" kern="1200" cap="none" spc="0" normalizeH="0" baseline="0" noProof="0">
                <a:ln>
                  <a:noFill/>
                </a:ln>
                <a:solidFill>
                  <a:srgbClr val="0000FF"/>
                </a:solidFill>
                <a:effectLst/>
                <a:uLnTx/>
                <a:uFillTx/>
                <a:latin typeface="Times New Roman" panose="02020603050405020304" pitchFamily="18" charset="0"/>
                <a:ea typeface="楷体_GB2312" pitchFamily="49" charset="-122"/>
                <a:cs typeface="+mn-cs"/>
              </a:rPr>
              <a:t>输出堆顶的最小（大）值后，将剩余的 </a:t>
            </a:r>
            <a:r>
              <a:rPr kumimoji="1" lang="en-US" altLang="zh-CN" sz="2400" b="1" i="1" u="none" strike="noStrike" kern="1200" cap="none" spc="0" normalizeH="0" baseline="0" noProof="0">
                <a:ln>
                  <a:noFill/>
                </a:ln>
                <a:solidFill>
                  <a:srgbClr val="0000FF"/>
                </a:solidFill>
                <a:effectLst/>
                <a:uLnTx/>
                <a:uFillTx/>
                <a:latin typeface="Times New Roman" panose="02020603050405020304" pitchFamily="18" charset="0"/>
                <a:ea typeface="楷体_GB2312" pitchFamily="49" charset="-122"/>
                <a:cs typeface="+mn-cs"/>
              </a:rPr>
              <a:t>n</a:t>
            </a:r>
            <a:r>
              <a:rPr kumimoji="1" lang="en-US" altLang="zh-CN" sz="2400" b="1" i="0" u="none" strike="noStrike" kern="1200" cap="none" spc="0" normalizeH="0" baseline="0" noProof="0">
                <a:ln>
                  <a:noFill/>
                </a:ln>
                <a:solidFill>
                  <a:srgbClr val="0000FF"/>
                </a:solidFill>
                <a:effectLst/>
                <a:uLnTx/>
                <a:uFillTx/>
                <a:latin typeface="Times New Roman" panose="02020603050405020304" pitchFamily="18" charset="0"/>
                <a:ea typeface="楷体_GB2312" pitchFamily="49" charset="-122"/>
                <a:cs typeface="+mn-cs"/>
              </a:rPr>
              <a:t>-1 </a:t>
            </a:r>
            <a:r>
              <a:rPr kumimoji="1" lang="zh-CN" altLang="zh-CN" sz="2400" b="1" i="0" u="none" strike="noStrike" kern="1200" cap="none" spc="0" normalizeH="0" baseline="0" noProof="0">
                <a:ln>
                  <a:noFill/>
                </a:ln>
                <a:solidFill>
                  <a:srgbClr val="0000FF"/>
                </a:solidFill>
                <a:effectLst/>
                <a:uLnTx/>
                <a:uFillTx/>
                <a:latin typeface="Times New Roman" panose="02020603050405020304" pitchFamily="18" charset="0"/>
                <a:ea typeface="楷体_GB2312" pitchFamily="49" charset="-122"/>
                <a:cs typeface="+mn-cs"/>
              </a:rPr>
              <a:t>个元</a:t>
            </a:r>
            <a:r>
              <a:rPr kumimoji="1" lang="zh-CN" altLang="en-US" sz="2400" b="1" i="0" u="none" strike="noStrike" kern="1200" cap="none" spc="0" normalizeH="0" baseline="0" noProof="0">
                <a:ln>
                  <a:noFill/>
                </a:ln>
                <a:solidFill>
                  <a:srgbClr val="0000FF"/>
                </a:solidFill>
                <a:effectLst/>
                <a:uLnTx/>
                <a:uFillTx/>
                <a:latin typeface="Times New Roman" panose="02020603050405020304" pitchFamily="18" charset="0"/>
                <a:ea typeface="楷体_GB2312" pitchFamily="49" charset="-122"/>
                <a:cs typeface="+mn-cs"/>
              </a:rPr>
              <a:t> </a:t>
            </a:r>
            <a:endParaRPr kumimoji="1" lang="zh-CN" altLang="en-US" sz="2400" b="1" i="0" u="none" strike="noStrike" kern="1200" cap="none" spc="0" normalizeH="0" baseline="0" noProof="0">
              <a:ln>
                <a:noFill/>
              </a:ln>
              <a:solidFill>
                <a:srgbClr val="0000FF"/>
              </a:solidFill>
              <a:effectLst/>
              <a:uLnTx/>
              <a:uFillTx/>
              <a:latin typeface="Times New Roman" panose="02020603050405020304" pitchFamily="18" charset="0"/>
              <a:ea typeface="楷体_GB2312" pitchFamily="49" charset="-122"/>
              <a:cs typeface="+mn-cs"/>
            </a:endParaRPr>
          </a:p>
          <a:p>
            <a:pPr marL="0" marR="0" lvl="0" indent="0" algn="l" defTabSz="914400" rtl="0" eaLnBrk="1" fontAlgn="base" latinLnBrk="0" hangingPunct="1">
              <a:lnSpc>
                <a:spcPct val="155000"/>
              </a:lnSpc>
              <a:spcBef>
                <a:spcPct val="0"/>
              </a:spcBef>
              <a:spcAft>
                <a:spcPct val="0"/>
              </a:spcAft>
              <a:buClrTx/>
              <a:buSzTx/>
              <a:buFontTx/>
              <a:buNone/>
              <a:defRPr/>
            </a:pPr>
            <a:r>
              <a:rPr kumimoji="1" lang="zh-CN" altLang="en-US" sz="2400" b="1" i="0" u="none" strike="noStrike" kern="1200" cap="none" spc="0" normalizeH="0" baseline="0" noProof="0">
                <a:ln>
                  <a:noFill/>
                </a:ln>
                <a:solidFill>
                  <a:srgbClr val="0000FF"/>
                </a:solidFill>
                <a:effectLst/>
                <a:uLnTx/>
                <a:uFillTx/>
                <a:latin typeface="Times New Roman" panose="02020603050405020304" pitchFamily="18" charset="0"/>
                <a:ea typeface="楷体_GB2312" pitchFamily="49" charset="-122"/>
                <a:cs typeface="+mn-cs"/>
              </a:rPr>
              <a:t>  </a:t>
            </a:r>
            <a:r>
              <a:rPr kumimoji="1" lang="zh-CN" altLang="zh-CN" sz="2400" b="1" i="0" u="none" strike="noStrike" kern="1200" cap="none" spc="0" normalizeH="0" baseline="0" noProof="0">
                <a:ln>
                  <a:noFill/>
                </a:ln>
                <a:solidFill>
                  <a:srgbClr val="0000FF"/>
                </a:solidFill>
                <a:effectLst/>
                <a:uLnTx/>
                <a:uFillTx/>
                <a:latin typeface="Times New Roman" panose="02020603050405020304" pitchFamily="18" charset="0"/>
                <a:ea typeface="楷体_GB2312" pitchFamily="49" charset="-122"/>
                <a:cs typeface="+mn-cs"/>
              </a:rPr>
              <a:t>素重又建成一个堆</a:t>
            </a:r>
            <a:r>
              <a:rPr kumimoji="1" lang="zh-CN" altLang="zh-CN" sz="2400" b="1" i="0" u="none" strike="noStrike" kern="1200" cap="none" spc="0" normalizeH="0" baseline="0" noProof="0">
                <a:ln>
                  <a:noFill/>
                </a:ln>
                <a:solidFill>
                  <a:schemeClr val="tx1"/>
                </a:solidFill>
                <a:effectLst/>
                <a:uLnTx/>
                <a:uFillTx/>
                <a:latin typeface="Times New Roman" panose="02020603050405020304" pitchFamily="18" charset="0"/>
                <a:ea typeface="楷体_GB2312" pitchFamily="49" charset="-122"/>
                <a:cs typeface="+mn-cs"/>
              </a:rPr>
              <a:t>，则可得到</a:t>
            </a:r>
            <a:r>
              <a:rPr kumimoji="1"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楷体_GB2312" pitchFamily="49" charset="-122"/>
                <a:cs typeface="+mn-cs"/>
              </a:rPr>
              <a:t> </a:t>
            </a:r>
            <a:r>
              <a:rPr kumimoji="1" lang="en-US" altLang="zh-CN" sz="2400" b="1" i="1" u="none" strike="noStrike" kern="1200" cap="none" spc="0" normalizeH="0" baseline="0" noProof="0">
                <a:ln>
                  <a:noFill/>
                </a:ln>
                <a:solidFill>
                  <a:schemeClr val="tx1"/>
                </a:solidFill>
                <a:effectLst/>
                <a:uLnTx/>
                <a:uFillTx/>
                <a:latin typeface="Times New Roman" panose="02020603050405020304" pitchFamily="18" charset="0"/>
                <a:ea typeface="楷体_GB2312" pitchFamily="49" charset="-122"/>
                <a:cs typeface="+mn-cs"/>
              </a:rPr>
              <a:t>n </a:t>
            </a:r>
            <a:r>
              <a:rPr kumimoji="1" lang="zh-CN" altLang="zh-CN" sz="2400" b="1" i="0" u="none" strike="noStrike" kern="1200" cap="none" spc="0" normalizeH="0" baseline="0" noProof="0">
                <a:ln>
                  <a:noFill/>
                </a:ln>
                <a:solidFill>
                  <a:schemeClr val="tx1"/>
                </a:solidFill>
                <a:effectLst/>
                <a:uLnTx/>
                <a:uFillTx/>
                <a:latin typeface="Times New Roman" panose="02020603050405020304" pitchFamily="18" charset="0"/>
                <a:ea typeface="楷体_GB2312" pitchFamily="49" charset="-122"/>
                <a:cs typeface="+mn-cs"/>
              </a:rPr>
              <a:t>个元素的次小值；如此</a:t>
            </a:r>
            <a:r>
              <a:rPr kumimoji="1"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楷体_GB2312" pitchFamily="49" charset="-122"/>
                <a:cs typeface="+mn-cs"/>
              </a:rPr>
              <a:t> </a:t>
            </a:r>
            <a:endParaRPr kumimoji="1"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楷体_GB2312" pitchFamily="49" charset="-122"/>
              <a:cs typeface="+mn-cs"/>
            </a:endParaRPr>
          </a:p>
          <a:p>
            <a:pPr marL="0" marR="0" lvl="0" indent="0" algn="l" defTabSz="914400" rtl="0" eaLnBrk="1" fontAlgn="base" latinLnBrk="0" hangingPunct="1">
              <a:lnSpc>
                <a:spcPct val="155000"/>
              </a:lnSpc>
              <a:spcBef>
                <a:spcPct val="0"/>
              </a:spcBef>
              <a:spcAft>
                <a:spcPct val="0"/>
              </a:spcAft>
              <a:buClrTx/>
              <a:buSzTx/>
              <a:buFontTx/>
              <a:buNone/>
              <a:defRPr/>
            </a:pPr>
            <a:r>
              <a:rPr kumimoji="1"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楷体_GB2312" pitchFamily="49" charset="-122"/>
                <a:cs typeface="+mn-cs"/>
              </a:rPr>
              <a:t>  </a:t>
            </a:r>
            <a:r>
              <a:rPr kumimoji="1" lang="zh-CN" altLang="zh-CN" sz="2400" b="1" i="0" u="none" strike="noStrike" kern="1200" cap="none" spc="0" normalizeH="0" baseline="0" noProof="0">
                <a:ln>
                  <a:noFill/>
                </a:ln>
                <a:solidFill>
                  <a:schemeClr val="tx1"/>
                </a:solidFill>
                <a:effectLst/>
                <a:uLnTx/>
                <a:uFillTx/>
                <a:latin typeface="Times New Roman" panose="02020603050405020304" pitchFamily="18" charset="0"/>
                <a:ea typeface="楷体_GB2312" pitchFamily="49" charset="-122"/>
                <a:cs typeface="+mn-cs"/>
              </a:rPr>
              <a:t>重复执行，</a:t>
            </a:r>
            <a:r>
              <a:rPr kumimoji="1"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楷体_GB2312" pitchFamily="49" charset="-122"/>
                <a:cs typeface="+mn-cs"/>
              </a:rPr>
              <a:t>直到堆中只有一个记录为止，每个记录出堆 </a:t>
            </a:r>
            <a:endParaRPr kumimoji="1"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楷体_GB2312" pitchFamily="49" charset="-122"/>
              <a:cs typeface="+mn-cs"/>
            </a:endParaRPr>
          </a:p>
          <a:p>
            <a:pPr marL="0" marR="0" lvl="0" indent="0" algn="l" defTabSz="914400" rtl="0" eaLnBrk="1" fontAlgn="base" latinLnBrk="0" hangingPunct="1">
              <a:lnSpc>
                <a:spcPct val="155000"/>
              </a:lnSpc>
              <a:spcBef>
                <a:spcPct val="0"/>
              </a:spcBef>
              <a:spcAft>
                <a:spcPct val="0"/>
              </a:spcAft>
              <a:buClrTx/>
              <a:buSzTx/>
              <a:buFontTx/>
              <a:buNone/>
              <a:defRPr/>
            </a:pPr>
            <a:r>
              <a:rPr kumimoji="1"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楷体_GB2312" pitchFamily="49" charset="-122"/>
                <a:cs typeface="+mn-cs"/>
              </a:rPr>
              <a:t>  的顺序就是一个有序序列</a:t>
            </a:r>
            <a:r>
              <a:rPr kumimoji="1" lang="zh-CN" altLang="zh-CN" sz="2400" b="1" i="0" u="none" strike="noStrike" kern="1200" cap="none" spc="0" normalizeH="0" baseline="0" noProof="0">
                <a:ln>
                  <a:noFill/>
                </a:ln>
                <a:solidFill>
                  <a:schemeClr val="tx1"/>
                </a:solidFill>
                <a:effectLst/>
                <a:uLnTx/>
                <a:uFillTx/>
                <a:latin typeface="Times New Roman" panose="02020603050405020304" pitchFamily="18" charset="0"/>
                <a:ea typeface="楷体_GB2312" pitchFamily="49" charset="-122"/>
                <a:cs typeface="+mn-cs"/>
              </a:rPr>
              <a:t>，这个过程叫</a:t>
            </a:r>
            <a:r>
              <a:rPr kumimoji="1"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楷体_GB2312" pitchFamily="49" charset="-122"/>
                <a:cs typeface="+mn-cs"/>
              </a:rPr>
              <a:t>堆排序。 </a:t>
            </a:r>
            <a:endParaRPr kumimoji="1"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楷体_GB2312" pitchFamily="49" charset="-122"/>
              <a:cs typeface="+mn-cs"/>
            </a:endParaRPr>
          </a:p>
          <a:p>
            <a:pPr marL="0" marR="0" lvl="0" indent="0" algn="l" defTabSz="914400" rtl="0" eaLnBrk="1" fontAlgn="base" latinLnBrk="0" hangingPunct="1">
              <a:lnSpc>
                <a:spcPct val="35000"/>
              </a:lnSpc>
              <a:spcBef>
                <a:spcPct val="0"/>
              </a:spcBef>
              <a:spcAft>
                <a:spcPct val="0"/>
              </a:spcAft>
              <a:buClrTx/>
              <a:buSzTx/>
              <a:buFontTx/>
              <a:buNone/>
              <a:defRPr/>
            </a:pPr>
            <a:endParaRPr kumimoji="1"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楷体_GB2312" pitchFamily="49" charset="-122"/>
              <a:cs typeface="+mn-cs"/>
            </a:endParaRPr>
          </a:p>
        </p:txBody>
      </p:sp>
    </p:spTree>
  </p:cSld>
  <p:clrMapOvr>
    <a:masterClrMapping/>
  </p:clrMapOvr>
  <p:transition spd="slow">
    <p:pull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22288"/>
                                        </p:tgtEl>
                                        <p:attrNameLst>
                                          <p:attrName>style.visibility</p:attrName>
                                        </p:attrNameLst>
                                      </p:cBhvr>
                                      <p:to>
                                        <p:strVal val="visible"/>
                                      </p:to>
                                    </p:set>
                                    <p:anim calcmode="lin" valueType="num">
                                      <p:cBhvr>
                                        <p:cTn id="7" dur="1000" fill="hold"/>
                                        <p:tgtEl>
                                          <p:spTgt spid="22288"/>
                                        </p:tgtEl>
                                        <p:attrNameLst>
                                          <p:attrName>ppt_w</p:attrName>
                                        </p:attrNameLst>
                                      </p:cBhvr>
                                      <p:tavLst>
                                        <p:tav tm="0">
                                          <p:val>
                                            <p:fltVal val="0.000000"/>
                                          </p:val>
                                        </p:tav>
                                        <p:tav tm="100000">
                                          <p:val>
                                            <p:strVal val="#ppt_w"/>
                                          </p:val>
                                        </p:tav>
                                      </p:tavLst>
                                    </p:anim>
                                    <p:anim calcmode="lin" valueType="num">
                                      <p:cBhvr>
                                        <p:cTn id="8" dur="1000" fill="hold"/>
                                        <p:tgtEl>
                                          <p:spTgt spid="22288"/>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1" name="chimes.wav"/>
                                        </p:tgtEl>
                                      </p:cMediaNode>
                                    </p:audio>
                                  </p:subTnLst>
                                </p:cTn>
                              </p:par>
                            </p:childTnLst>
                          </p:cTn>
                        </p:par>
                      </p:childTnLst>
                    </p:cTn>
                  </p:par>
                  <p:par>
                    <p:cTn id="9" fill="hold">
                      <p:stCondLst>
                        <p:cond delay="indefinite"/>
                      </p:stCondLst>
                      <p:childTnLst>
                        <p:par>
                          <p:cTn id="10" fill="hold">
                            <p:stCondLst>
                              <p:cond delay="0"/>
                            </p:stCondLst>
                            <p:childTnLst>
                              <p:par>
                                <p:cTn id="11" presetID="3" presetClass="entr" presetSubtype="5" fill="hold" grpId="0" nodeType="clickEffect">
                                  <p:stCondLst>
                                    <p:cond delay="0"/>
                                  </p:stCondLst>
                                  <p:childTnLst>
                                    <p:set>
                                      <p:cBhvr>
                                        <p:cTn id="12" dur="1" fill="hold">
                                          <p:stCondLst>
                                            <p:cond delay="0"/>
                                          </p:stCondLst>
                                        </p:cTn>
                                        <p:tgtEl>
                                          <p:spTgt spid="22214"/>
                                        </p:tgtEl>
                                        <p:attrNameLst>
                                          <p:attrName>style.visibility</p:attrName>
                                        </p:attrNameLst>
                                      </p:cBhvr>
                                      <p:to>
                                        <p:strVal val="visible"/>
                                      </p:to>
                                    </p:set>
                                    <p:animEffect transition="in" filter="blinds(vertical)">
                                      <p:cBhvr>
                                        <p:cTn id="13" dur="500"/>
                                        <p:tgtEl>
                                          <p:spTgt spid="222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14" grpId="0"/>
      <p:bldP spid="2228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EBFA">
                <a:alpha val="100000"/>
              </a:srgbClr>
            </a:gs>
            <a:gs pos="30000">
              <a:srgbClr val="C4D6EB">
                <a:alpha val="100000"/>
              </a:srgbClr>
            </a:gs>
            <a:gs pos="60001">
              <a:srgbClr val="85C2FF">
                <a:alpha val="100000"/>
              </a:srgbClr>
            </a:gs>
            <a:gs pos="100000">
              <a:srgbClr val="5E9EFF">
                <a:alpha val="100000"/>
              </a:srgbClr>
            </a:gs>
          </a:gsLst>
          <a:lin ang="2700000" scaled="1"/>
          <a:tileRect/>
        </a:gradFill>
        <a:effectLst/>
      </p:bgPr>
    </p:bg>
    <p:spTree>
      <p:nvGrpSpPr>
        <p:cNvPr id="1" name=""/>
        <p:cNvGrpSpPr/>
        <p:nvPr/>
      </p:nvGrpSpPr>
      <p:grpSpPr/>
      <p:sp>
        <p:nvSpPr>
          <p:cNvPr id="126980" name="Rectangle 4"/>
          <p:cNvSpPr/>
          <p:nvPr/>
        </p:nvSpPr>
        <p:spPr>
          <a:xfrm>
            <a:off x="539750" y="3644900"/>
            <a:ext cx="3581400" cy="2743200"/>
          </a:xfrm>
          <a:prstGeom prst="rect">
            <a:avLst/>
          </a:prstGeom>
          <a:solidFill>
            <a:schemeClr val="bg1"/>
          </a:solidFill>
          <a:ln w="9525">
            <a:noFill/>
          </a:ln>
        </p:spPr>
        <p:txBody>
          <a:bodyPr wrap="none" anchor="ctr" anchorCtr="0">
            <a:spAutoFit/>
          </a:bodyPr>
          <a:p>
            <a:pPr eaLnBrk="1" hangingPunct="1">
              <a:lnSpc>
                <a:spcPct val="125000"/>
              </a:lnSpc>
            </a:pPr>
            <a:endParaRPr lang="zh-CN" altLang="en-US" dirty="0">
              <a:latin typeface="Times New Roman" panose="02020603050405020304" pitchFamily="18" charset="0"/>
            </a:endParaRPr>
          </a:p>
        </p:txBody>
      </p:sp>
      <p:sp>
        <p:nvSpPr>
          <p:cNvPr id="126983" name="Text Box 7"/>
          <p:cNvSpPr txBox="1">
            <a:spLocks noChangeArrowheads="1"/>
          </p:cNvSpPr>
          <p:nvPr/>
        </p:nvSpPr>
        <p:spPr bwMode="auto">
          <a:xfrm>
            <a:off x="179388" y="476250"/>
            <a:ext cx="8785225" cy="2925763"/>
          </a:xfrm>
          <a:prstGeom prst="rect">
            <a:avLst/>
          </a:prstGeom>
          <a:noFill/>
          <a:ln w="9525">
            <a:noFill/>
            <a:miter lim="800000"/>
          </a:ln>
          <a:effectLst/>
        </p:spPr>
        <p:txBody>
          <a:bodyPr>
            <a:spAutoFit/>
          </a:bodyPr>
          <a:lstStyle/>
          <a:p>
            <a:pPr marR="0" defTabSz="914400" eaLnBrk="1" hangingPunct="1">
              <a:lnSpc>
                <a:spcPct val="155000"/>
              </a:lnSpc>
              <a:buClrTx/>
              <a:buSzTx/>
              <a:buFontTx/>
              <a:buNone/>
              <a:defRPr/>
            </a:pPr>
            <a:r>
              <a:rPr kumimoji="1" lang="zh-CN" altLang="en-US" kern="1200" cap="none" spc="0" normalizeH="0" baseline="0" noProof="0">
                <a:solidFill>
                  <a:schemeClr val="tx1"/>
                </a:solidFill>
                <a:latin typeface="华文中宋" pitchFamily="2" charset="-122"/>
                <a:ea typeface="华文中宋" pitchFamily="2" charset="-122"/>
                <a:cs typeface="+mn-cs"/>
              </a:rPr>
              <a:t>第二个问题解决方法</a:t>
            </a:r>
            <a:r>
              <a:rPr kumimoji="1" lang="en-US" altLang="zh-CN" kern="1200" cap="none" spc="0" normalizeH="0" baseline="0" noProof="0">
                <a:solidFill>
                  <a:schemeClr val="tx1"/>
                </a:solidFill>
                <a:latin typeface="Arial" panose="020B0604020202020204"/>
                <a:ea typeface="华文中宋" pitchFamily="2" charset="-122"/>
                <a:cs typeface="+mn-cs"/>
              </a:rPr>
              <a:t>——</a:t>
            </a:r>
            <a:r>
              <a:rPr kumimoji="1" lang="zh-CN" altLang="en-US" kern="1200" cap="none" spc="0" normalizeH="0" baseline="0" noProof="0">
                <a:solidFill>
                  <a:schemeClr val="tx1"/>
                </a:solidFill>
                <a:latin typeface="华文中宋" pitchFamily="2" charset="-122"/>
                <a:ea typeface="华文中宋" pitchFamily="2" charset="-122"/>
                <a:cs typeface="+mn-cs"/>
              </a:rPr>
              <a:t>筛选： </a:t>
            </a:r>
            <a:endParaRPr kumimoji="1" lang="zh-CN" altLang="en-US" kern="1200" cap="none" spc="0" normalizeH="0" baseline="0" noProof="0">
              <a:solidFill>
                <a:schemeClr val="tx1"/>
              </a:solidFill>
              <a:latin typeface="华文中宋" pitchFamily="2" charset="-122"/>
              <a:ea typeface="华文中宋" pitchFamily="2" charset="-122"/>
              <a:cs typeface="+mn-cs"/>
            </a:endParaRPr>
          </a:p>
          <a:p>
            <a:pPr marR="0" defTabSz="914400" eaLnBrk="1" hangingPunct="1">
              <a:lnSpc>
                <a:spcPct val="155000"/>
              </a:lnSpc>
              <a:buClrTx/>
              <a:buSzTx/>
              <a:buFontTx/>
              <a:buNone/>
              <a:defRPr/>
            </a:pPr>
            <a:r>
              <a:rPr kumimoji="1" lang="zh-CN" altLang="en-US" kern="1200" cap="none" spc="0" normalizeH="0" baseline="0" noProof="0">
                <a:solidFill>
                  <a:schemeClr val="tx1"/>
                </a:solidFill>
                <a:latin typeface="Arial" panose="020B0604020202020204" pitchFamily="34" charset="0"/>
                <a:ea typeface="楷体_GB2312" pitchFamily="49" charset="-122"/>
                <a:cs typeface="+mn-cs"/>
              </a:rPr>
              <a:t>        输出堆顶元素之后，以堆中最后一个元素替代之；然后将 </a:t>
            </a:r>
            <a:endParaRPr kumimoji="1" lang="zh-CN" altLang="en-US" kern="1200" cap="none" spc="0" normalizeH="0" baseline="0" noProof="0">
              <a:solidFill>
                <a:schemeClr val="tx1"/>
              </a:solidFill>
              <a:latin typeface="Arial" panose="020B0604020202020204" pitchFamily="34" charset="0"/>
              <a:ea typeface="楷体_GB2312" pitchFamily="49" charset="-122"/>
              <a:cs typeface="+mn-cs"/>
            </a:endParaRPr>
          </a:p>
          <a:p>
            <a:pPr marR="0" defTabSz="914400" eaLnBrk="1" hangingPunct="1">
              <a:lnSpc>
                <a:spcPct val="155000"/>
              </a:lnSpc>
              <a:buClrTx/>
              <a:buSzTx/>
              <a:buFontTx/>
              <a:buNone/>
              <a:defRPr/>
            </a:pPr>
            <a:r>
              <a:rPr kumimoji="1" lang="zh-CN" altLang="en-US" kern="1200" cap="none" spc="0" normalizeH="0" baseline="0" noProof="0">
                <a:solidFill>
                  <a:schemeClr val="tx1"/>
                </a:solidFill>
                <a:latin typeface="Arial" panose="020B0604020202020204" pitchFamily="34" charset="0"/>
                <a:ea typeface="楷体_GB2312" pitchFamily="49" charset="-122"/>
                <a:cs typeface="+mn-cs"/>
              </a:rPr>
              <a:t>根结点值与左、右子树的根结点值进行比较，并与其中小者进 </a:t>
            </a:r>
            <a:endParaRPr kumimoji="1" lang="zh-CN" altLang="en-US" kern="1200" cap="none" spc="0" normalizeH="0" baseline="0" noProof="0">
              <a:solidFill>
                <a:schemeClr val="tx1"/>
              </a:solidFill>
              <a:latin typeface="Arial" panose="020B0604020202020204" pitchFamily="34" charset="0"/>
              <a:ea typeface="楷体_GB2312" pitchFamily="49" charset="-122"/>
              <a:cs typeface="+mn-cs"/>
            </a:endParaRPr>
          </a:p>
          <a:p>
            <a:pPr marR="0" defTabSz="914400" eaLnBrk="1" hangingPunct="1">
              <a:lnSpc>
                <a:spcPct val="155000"/>
              </a:lnSpc>
              <a:buClrTx/>
              <a:buSzTx/>
              <a:buFontTx/>
              <a:buNone/>
              <a:defRPr/>
            </a:pPr>
            <a:r>
              <a:rPr kumimoji="1" lang="zh-CN" altLang="en-US" kern="1200" cap="none" spc="0" normalizeH="0" baseline="0" noProof="0">
                <a:solidFill>
                  <a:schemeClr val="tx1"/>
                </a:solidFill>
                <a:latin typeface="Arial" panose="020B0604020202020204" pitchFamily="34" charset="0"/>
                <a:ea typeface="楷体_GB2312" pitchFamily="49" charset="-122"/>
                <a:cs typeface="+mn-cs"/>
              </a:rPr>
              <a:t>行交换；重复上述操作，直至叶子结点，将得到新的堆，称这 </a:t>
            </a:r>
            <a:endParaRPr kumimoji="1" lang="zh-CN" altLang="en-US" kern="1200" cap="none" spc="0" normalizeH="0" baseline="0" noProof="0">
              <a:solidFill>
                <a:schemeClr val="tx1"/>
              </a:solidFill>
              <a:latin typeface="Arial" panose="020B0604020202020204" pitchFamily="34" charset="0"/>
              <a:ea typeface="楷体_GB2312" pitchFamily="49" charset="-122"/>
              <a:cs typeface="+mn-cs"/>
            </a:endParaRPr>
          </a:p>
          <a:p>
            <a:pPr marR="0" defTabSz="914400" eaLnBrk="1" hangingPunct="1">
              <a:lnSpc>
                <a:spcPct val="155000"/>
              </a:lnSpc>
              <a:buClrTx/>
              <a:buSzTx/>
              <a:buFontTx/>
              <a:buNone/>
              <a:defRPr/>
            </a:pPr>
            <a:r>
              <a:rPr kumimoji="1" lang="zh-CN" altLang="en-US" kern="1200" cap="none" spc="0" normalizeH="0" baseline="0" noProof="0">
                <a:solidFill>
                  <a:schemeClr val="tx1"/>
                </a:solidFill>
                <a:latin typeface="Arial" panose="020B0604020202020204" pitchFamily="34" charset="0"/>
                <a:ea typeface="楷体_GB2312" pitchFamily="49" charset="-122"/>
                <a:cs typeface="+mn-cs"/>
              </a:rPr>
              <a:t>个从堆顶至叶子的调整过程为“</a:t>
            </a:r>
            <a:r>
              <a:rPr kumimoji="1" lang="zh-CN" altLang="en-US" kern="1200" cap="none" spc="0" normalizeH="0" baseline="0" noProof="0">
                <a:solidFill>
                  <a:srgbClr val="FF3300"/>
                </a:solidFill>
                <a:effectLst>
                  <a:outerShdw blurRad="38100" dist="38100" dir="2700000" algn="tl">
                    <a:srgbClr val="000000"/>
                  </a:outerShdw>
                </a:effectLst>
                <a:latin typeface="Arial" panose="020B0604020202020204" pitchFamily="34" charset="0"/>
                <a:ea typeface="楷体_GB2312" pitchFamily="49" charset="-122"/>
                <a:cs typeface="+mn-cs"/>
              </a:rPr>
              <a:t>筛选</a:t>
            </a:r>
            <a:r>
              <a:rPr kumimoji="1" lang="zh-CN" altLang="en-US" kern="1200" cap="none" spc="0" normalizeH="0" baseline="0" noProof="0">
                <a:solidFill>
                  <a:schemeClr val="tx1"/>
                </a:solidFill>
                <a:latin typeface="Arial" panose="020B0604020202020204" pitchFamily="34" charset="0"/>
                <a:ea typeface="楷体_GB2312" pitchFamily="49" charset="-122"/>
                <a:cs typeface="+mn-cs"/>
              </a:rPr>
              <a:t>”。 </a:t>
            </a:r>
            <a:endParaRPr kumimoji="1" lang="zh-CN" altLang="en-US" kern="1200" cap="none" spc="0" normalizeH="0" baseline="0" noProof="0">
              <a:solidFill>
                <a:schemeClr val="tx1"/>
              </a:solidFill>
              <a:latin typeface="Arial" panose="020B0604020202020204" pitchFamily="34" charset="0"/>
              <a:ea typeface="楷体_GB2312" pitchFamily="49" charset="-122"/>
              <a:cs typeface="+mn-cs"/>
            </a:endParaRPr>
          </a:p>
        </p:txBody>
      </p:sp>
      <p:grpSp>
        <p:nvGrpSpPr>
          <p:cNvPr id="2" name="Group 8"/>
          <p:cNvGrpSpPr/>
          <p:nvPr/>
        </p:nvGrpSpPr>
        <p:grpSpPr>
          <a:xfrm>
            <a:off x="755650" y="3878263"/>
            <a:ext cx="3113088" cy="1976437"/>
            <a:chOff x="3456" y="2069"/>
            <a:chExt cx="1961" cy="1245"/>
          </a:xfrm>
        </p:grpSpPr>
        <p:sp>
          <p:nvSpPr>
            <p:cNvPr id="29737" name="Oval 9"/>
            <p:cNvSpPr/>
            <p:nvPr/>
          </p:nvSpPr>
          <p:spPr>
            <a:xfrm>
              <a:off x="4412" y="2069"/>
              <a:ext cx="233" cy="242"/>
            </a:xfrm>
            <a:prstGeom prst="ellipse">
              <a:avLst/>
            </a:prstGeom>
            <a:gradFill rotWithShape="0">
              <a:gsLst>
                <a:gs pos="0">
                  <a:srgbClr val="FFFFCC"/>
                </a:gs>
                <a:gs pos="100000">
                  <a:srgbClr val="FF3300"/>
                </a:gs>
              </a:gsLst>
              <a:path path="shape">
                <a:fillToRect l="50000" t="50000" r="50000" b="50000"/>
              </a:path>
              <a:tileRect/>
            </a:gradFill>
            <a:ln w="9525">
              <a:noFill/>
            </a:ln>
          </p:spPr>
          <p:txBody>
            <a:bodyPr wrap="none" anchor="ctr" anchorCtr="0"/>
            <a:p>
              <a:pPr algn="ctr" eaLnBrk="1" hangingPunct="1"/>
              <a:r>
                <a:rPr lang="en-US" altLang="zh-CN" sz="2000" dirty="0">
                  <a:solidFill>
                    <a:schemeClr val="tx1"/>
                  </a:solidFill>
                  <a:latin typeface="Times New Roman" panose="02020603050405020304" pitchFamily="18" charset="0"/>
                </a:rPr>
                <a:t>13</a:t>
              </a:r>
              <a:endParaRPr lang="en-US" altLang="zh-CN" sz="2000" dirty="0">
                <a:solidFill>
                  <a:schemeClr val="tx1"/>
                </a:solidFill>
                <a:latin typeface="Times New Roman" panose="02020603050405020304" pitchFamily="18" charset="0"/>
              </a:endParaRPr>
            </a:p>
          </p:txBody>
        </p:sp>
        <p:sp>
          <p:nvSpPr>
            <p:cNvPr id="29738" name="Oval 10"/>
            <p:cNvSpPr/>
            <p:nvPr/>
          </p:nvSpPr>
          <p:spPr>
            <a:xfrm>
              <a:off x="4874" y="2398"/>
              <a:ext cx="233" cy="242"/>
            </a:xfrm>
            <a:prstGeom prst="ellipse">
              <a:avLst/>
            </a:prstGeom>
            <a:gradFill rotWithShape="0">
              <a:gsLst>
                <a:gs pos="0">
                  <a:srgbClr val="FFFFCC"/>
                </a:gs>
                <a:gs pos="100000">
                  <a:srgbClr val="FF3300"/>
                </a:gs>
              </a:gsLst>
              <a:path path="shape">
                <a:fillToRect l="50000" t="50000" r="50000" b="50000"/>
              </a:path>
              <a:tileRect/>
            </a:gradFill>
            <a:ln w="9525">
              <a:noFill/>
            </a:ln>
          </p:spPr>
          <p:txBody>
            <a:bodyPr wrap="none" anchor="ctr" anchorCtr="0"/>
            <a:p>
              <a:pPr algn="ctr" eaLnBrk="1" hangingPunct="1"/>
              <a:r>
                <a:rPr lang="en-US" altLang="zh-CN" sz="2000" dirty="0">
                  <a:solidFill>
                    <a:schemeClr val="tx1"/>
                  </a:solidFill>
                  <a:latin typeface="Times New Roman" panose="02020603050405020304" pitchFamily="18" charset="0"/>
                </a:rPr>
                <a:t>27</a:t>
              </a:r>
              <a:endParaRPr lang="en-US" altLang="zh-CN" sz="2000" dirty="0">
                <a:solidFill>
                  <a:schemeClr val="tx1"/>
                </a:solidFill>
                <a:latin typeface="Times New Roman" panose="02020603050405020304" pitchFamily="18" charset="0"/>
              </a:endParaRPr>
            </a:p>
          </p:txBody>
        </p:sp>
        <p:sp>
          <p:nvSpPr>
            <p:cNvPr id="29739" name="Oval 11"/>
            <p:cNvSpPr/>
            <p:nvPr/>
          </p:nvSpPr>
          <p:spPr>
            <a:xfrm>
              <a:off x="3965" y="2394"/>
              <a:ext cx="233" cy="242"/>
            </a:xfrm>
            <a:prstGeom prst="ellipse">
              <a:avLst/>
            </a:prstGeom>
            <a:gradFill rotWithShape="0">
              <a:gsLst>
                <a:gs pos="0">
                  <a:srgbClr val="FFFFCC"/>
                </a:gs>
                <a:gs pos="100000">
                  <a:srgbClr val="FF3300"/>
                </a:gs>
              </a:gsLst>
              <a:path path="shape">
                <a:fillToRect l="50000" t="50000" r="50000" b="50000"/>
              </a:path>
              <a:tileRect/>
            </a:gradFill>
            <a:ln w="9525">
              <a:noFill/>
            </a:ln>
          </p:spPr>
          <p:txBody>
            <a:bodyPr wrap="none" anchor="ctr" anchorCtr="0"/>
            <a:p>
              <a:pPr algn="ctr" eaLnBrk="1" hangingPunct="1"/>
              <a:r>
                <a:rPr lang="en-US" altLang="zh-CN" sz="2000" dirty="0">
                  <a:solidFill>
                    <a:schemeClr val="tx1"/>
                  </a:solidFill>
                  <a:latin typeface="Times New Roman" panose="02020603050405020304" pitchFamily="18" charset="0"/>
                </a:rPr>
                <a:t>38</a:t>
              </a:r>
              <a:endParaRPr lang="en-US" altLang="zh-CN" sz="2000" dirty="0">
                <a:solidFill>
                  <a:schemeClr val="tx1"/>
                </a:solidFill>
                <a:latin typeface="Times New Roman" panose="02020603050405020304" pitchFamily="18" charset="0"/>
              </a:endParaRPr>
            </a:p>
          </p:txBody>
        </p:sp>
        <p:sp>
          <p:nvSpPr>
            <p:cNvPr id="29740" name="Oval 12"/>
            <p:cNvSpPr/>
            <p:nvPr/>
          </p:nvSpPr>
          <p:spPr>
            <a:xfrm>
              <a:off x="5184" y="2734"/>
              <a:ext cx="233" cy="242"/>
            </a:xfrm>
            <a:prstGeom prst="ellipse">
              <a:avLst/>
            </a:prstGeom>
            <a:gradFill rotWithShape="0">
              <a:gsLst>
                <a:gs pos="0">
                  <a:srgbClr val="FFFFCC"/>
                </a:gs>
                <a:gs pos="100000">
                  <a:srgbClr val="FF3300"/>
                </a:gs>
              </a:gsLst>
              <a:path path="shape">
                <a:fillToRect l="50000" t="50000" r="50000" b="50000"/>
              </a:path>
              <a:tileRect/>
            </a:gradFill>
            <a:ln w="9525">
              <a:noFill/>
            </a:ln>
          </p:spPr>
          <p:txBody>
            <a:bodyPr wrap="none" anchor="ctr" anchorCtr="0"/>
            <a:p>
              <a:pPr algn="ctr" eaLnBrk="1" hangingPunct="1"/>
              <a:r>
                <a:rPr lang="en-US" altLang="zh-CN" sz="2000" dirty="0">
                  <a:solidFill>
                    <a:schemeClr val="tx1"/>
                  </a:solidFill>
                  <a:latin typeface="Arial" panose="020B0604020202020204" pitchFamily="34" charset="0"/>
                </a:rPr>
                <a:t>49</a:t>
              </a:r>
              <a:endParaRPr lang="en-US" altLang="zh-CN" sz="2000" dirty="0">
                <a:solidFill>
                  <a:schemeClr val="tx1"/>
                </a:solidFill>
                <a:latin typeface="Arial" panose="020B0604020202020204" pitchFamily="34" charset="0"/>
              </a:endParaRPr>
            </a:p>
          </p:txBody>
        </p:sp>
        <p:sp>
          <p:nvSpPr>
            <p:cNvPr id="29741" name="Oval 13"/>
            <p:cNvSpPr/>
            <p:nvPr/>
          </p:nvSpPr>
          <p:spPr>
            <a:xfrm>
              <a:off x="4615" y="2734"/>
              <a:ext cx="233" cy="242"/>
            </a:xfrm>
            <a:prstGeom prst="ellipse">
              <a:avLst/>
            </a:prstGeom>
            <a:gradFill rotWithShape="0">
              <a:gsLst>
                <a:gs pos="0">
                  <a:srgbClr val="FFFFCC"/>
                </a:gs>
                <a:gs pos="100000">
                  <a:srgbClr val="FF3300"/>
                </a:gs>
              </a:gsLst>
              <a:path path="shape">
                <a:fillToRect l="50000" t="50000" r="50000" b="50000"/>
              </a:path>
              <a:tileRect/>
            </a:gradFill>
            <a:ln w="9525">
              <a:noFill/>
            </a:ln>
          </p:spPr>
          <p:txBody>
            <a:bodyPr wrap="none" anchor="ctr" anchorCtr="0"/>
            <a:p>
              <a:pPr algn="ctr" eaLnBrk="1" hangingPunct="1"/>
              <a:r>
                <a:rPr lang="en-US" altLang="zh-CN" sz="2000" dirty="0">
                  <a:solidFill>
                    <a:schemeClr val="tx1"/>
                  </a:solidFill>
                  <a:latin typeface="Times New Roman" panose="02020603050405020304" pitchFamily="18" charset="0"/>
                </a:rPr>
                <a:t>65</a:t>
              </a:r>
              <a:endParaRPr lang="en-US" altLang="zh-CN" sz="2000" dirty="0">
                <a:solidFill>
                  <a:schemeClr val="tx1"/>
                </a:solidFill>
                <a:latin typeface="Times New Roman" panose="02020603050405020304" pitchFamily="18" charset="0"/>
              </a:endParaRPr>
            </a:p>
          </p:txBody>
        </p:sp>
        <p:sp>
          <p:nvSpPr>
            <p:cNvPr id="29742" name="Oval 14"/>
            <p:cNvSpPr/>
            <p:nvPr/>
          </p:nvSpPr>
          <p:spPr>
            <a:xfrm>
              <a:off x="4231" y="2734"/>
              <a:ext cx="233" cy="242"/>
            </a:xfrm>
            <a:prstGeom prst="ellipse">
              <a:avLst/>
            </a:prstGeom>
            <a:gradFill rotWithShape="0">
              <a:gsLst>
                <a:gs pos="0">
                  <a:srgbClr val="FFFFCC"/>
                </a:gs>
                <a:gs pos="100000">
                  <a:srgbClr val="FF3300"/>
                </a:gs>
              </a:gsLst>
              <a:path path="shape">
                <a:fillToRect l="50000" t="50000" r="50000" b="50000"/>
              </a:path>
              <a:tileRect/>
            </a:gradFill>
            <a:ln w="9525">
              <a:noFill/>
            </a:ln>
          </p:spPr>
          <p:txBody>
            <a:bodyPr wrap="none" anchor="ctr" anchorCtr="0"/>
            <a:p>
              <a:pPr algn="ctr" eaLnBrk="1" hangingPunct="1"/>
              <a:r>
                <a:rPr lang="en-US" altLang="zh-CN" sz="2000" dirty="0">
                  <a:solidFill>
                    <a:schemeClr val="tx1"/>
                  </a:solidFill>
                  <a:latin typeface="Times New Roman" panose="02020603050405020304" pitchFamily="18" charset="0"/>
                </a:rPr>
                <a:t>76</a:t>
              </a:r>
              <a:endParaRPr lang="en-US" altLang="zh-CN" sz="2000" dirty="0">
                <a:solidFill>
                  <a:schemeClr val="tx1"/>
                </a:solidFill>
                <a:latin typeface="Times New Roman" panose="02020603050405020304" pitchFamily="18" charset="0"/>
              </a:endParaRPr>
            </a:p>
          </p:txBody>
        </p:sp>
        <p:sp>
          <p:nvSpPr>
            <p:cNvPr id="29743" name="Oval 15"/>
            <p:cNvSpPr/>
            <p:nvPr/>
          </p:nvSpPr>
          <p:spPr>
            <a:xfrm>
              <a:off x="3703" y="2734"/>
              <a:ext cx="233" cy="242"/>
            </a:xfrm>
            <a:prstGeom prst="ellipse">
              <a:avLst/>
            </a:prstGeom>
            <a:gradFill rotWithShape="0">
              <a:gsLst>
                <a:gs pos="0">
                  <a:srgbClr val="FFFFCC"/>
                </a:gs>
                <a:gs pos="100000">
                  <a:srgbClr val="FF3300"/>
                </a:gs>
              </a:gsLst>
              <a:path path="shape">
                <a:fillToRect l="50000" t="50000" r="50000" b="50000"/>
              </a:path>
              <a:tileRect/>
            </a:gradFill>
            <a:ln w="9525">
              <a:noFill/>
            </a:ln>
          </p:spPr>
          <p:txBody>
            <a:bodyPr wrap="none" anchor="ctr" anchorCtr="0"/>
            <a:p>
              <a:pPr algn="ctr" eaLnBrk="1" hangingPunct="1"/>
              <a:r>
                <a:rPr lang="en-US" altLang="zh-CN" sz="2000" dirty="0">
                  <a:solidFill>
                    <a:schemeClr val="tx1"/>
                  </a:solidFill>
                  <a:latin typeface="Times New Roman" panose="02020603050405020304" pitchFamily="18" charset="0"/>
                </a:rPr>
                <a:t>49</a:t>
              </a:r>
              <a:endParaRPr lang="en-US" altLang="zh-CN" sz="2000" dirty="0">
                <a:solidFill>
                  <a:schemeClr val="tx1"/>
                </a:solidFill>
                <a:latin typeface="Times New Roman" panose="02020603050405020304" pitchFamily="18" charset="0"/>
              </a:endParaRPr>
            </a:p>
          </p:txBody>
        </p:sp>
        <p:sp>
          <p:nvSpPr>
            <p:cNvPr id="29744" name="Oval 16"/>
            <p:cNvSpPr/>
            <p:nvPr/>
          </p:nvSpPr>
          <p:spPr>
            <a:xfrm>
              <a:off x="3456" y="3072"/>
              <a:ext cx="233" cy="242"/>
            </a:xfrm>
            <a:prstGeom prst="ellipse">
              <a:avLst/>
            </a:prstGeom>
            <a:gradFill rotWithShape="0">
              <a:gsLst>
                <a:gs pos="0">
                  <a:srgbClr val="FFFFCC"/>
                </a:gs>
                <a:gs pos="100000">
                  <a:srgbClr val="FF3300"/>
                </a:gs>
              </a:gsLst>
              <a:path path="shape">
                <a:fillToRect l="50000" t="50000" r="50000" b="50000"/>
              </a:path>
              <a:tileRect/>
            </a:gradFill>
            <a:ln w="9525">
              <a:noFill/>
            </a:ln>
          </p:spPr>
          <p:txBody>
            <a:bodyPr wrap="none" anchor="ctr" anchorCtr="0"/>
            <a:p>
              <a:pPr algn="ctr" eaLnBrk="1" hangingPunct="1"/>
              <a:r>
                <a:rPr lang="en-US" altLang="zh-CN" sz="2000" dirty="0">
                  <a:solidFill>
                    <a:schemeClr val="tx1"/>
                  </a:solidFill>
                  <a:latin typeface="Times New Roman" panose="02020603050405020304" pitchFamily="18" charset="0"/>
                </a:rPr>
                <a:t>97</a:t>
              </a:r>
              <a:endParaRPr lang="en-US" altLang="zh-CN" sz="2000" dirty="0">
                <a:solidFill>
                  <a:schemeClr val="tx1"/>
                </a:solidFill>
                <a:latin typeface="Times New Roman" panose="02020603050405020304" pitchFamily="18" charset="0"/>
              </a:endParaRPr>
            </a:p>
          </p:txBody>
        </p:sp>
        <p:cxnSp>
          <p:nvCxnSpPr>
            <p:cNvPr id="29745" name="AutoShape 17"/>
            <p:cNvCxnSpPr>
              <a:stCxn id="29737" idx="3"/>
              <a:endCxn id="29739" idx="0"/>
            </p:cNvCxnSpPr>
            <p:nvPr/>
          </p:nvCxnSpPr>
          <p:spPr>
            <a:xfrm flipH="1">
              <a:off x="4082" y="2276"/>
              <a:ext cx="364" cy="118"/>
            </a:xfrm>
            <a:prstGeom prst="straightConnector1">
              <a:avLst/>
            </a:prstGeom>
            <a:ln w="9525" cap="flat" cmpd="sng">
              <a:solidFill>
                <a:schemeClr val="tx1"/>
              </a:solidFill>
              <a:prstDash val="solid"/>
              <a:headEnd type="none" w="med" len="med"/>
              <a:tailEnd type="none" w="med" len="med"/>
            </a:ln>
          </p:spPr>
        </p:cxnSp>
        <p:cxnSp>
          <p:nvCxnSpPr>
            <p:cNvPr id="29746" name="AutoShape 18"/>
            <p:cNvCxnSpPr>
              <a:stCxn id="29737" idx="5"/>
              <a:endCxn id="29738" idx="0"/>
            </p:cNvCxnSpPr>
            <p:nvPr/>
          </p:nvCxnSpPr>
          <p:spPr>
            <a:xfrm>
              <a:off x="4611" y="2276"/>
              <a:ext cx="380" cy="122"/>
            </a:xfrm>
            <a:prstGeom prst="straightConnector1">
              <a:avLst/>
            </a:prstGeom>
            <a:ln w="9525" cap="flat" cmpd="sng">
              <a:solidFill>
                <a:schemeClr val="tx1"/>
              </a:solidFill>
              <a:prstDash val="solid"/>
              <a:headEnd type="none" w="med" len="med"/>
              <a:tailEnd type="none" w="med" len="med"/>
            </a:ln>
          </p:spPr>
        </p:cxnSp>
        <p:cxnSp>
          <p:nvCxnSpPr>
            <p:cNvPr id="29747" name="AutoShape 19"/>
            <p:cNvCxnSpPr>
              <a:stCxn id="29738" idx="5"/>
              <a:endCxn id="29740" idx="0"/>
            </p:cNvCxnSpPr>
            <p:nvPr/>
          </p:nvCxnSpPr>
          <p:spPr>
            <a:xfrm>
              <a:off x="5073" y="2605"/>
              <a:ext cx="228" cy="129"/>
            </a:xfrm>
            <a:prstGeom prst="straightConnector1">
              <a:avLst/>
            </a:prstGeom>
            <a:ln w="9525" cap="flat" cmpd="sng">
              <a:solidFill>
                <a:schemeClr val="tx1"/>
              </a:solidFill>
              <a:prstDash val="solid"/>
              <a:headEnd type="none" w="med" len="med"/>
              <a:tailEnd type="none" w="med" len="med"/>
            </a:ln>
          </p:spPr>
        </p:cxnSp>
        <p:cxnSp>
          <p:nvCxnSpPr>
            <p:cNvPr id="29748" name="AutoShape 20"/>
            <p:cNvCxnSpPr>
              <a:stCxn id="29738" idx="3"/>
              <a:endCxn id="29741" idx="0"/>
            </p:cNvCxnSpPr>
            <p:nvPr/>
          </p:nvCxnSpPr>
          <p:spPr>
            <a:xfrm flipH="1">
              <a:off x="4732" y="2605"/>
              <a:ext cx="176" cy="129"/>
            </a:xfrm>
            <a:prstGeom prst="straightConnector1">
              <a:avLst/>
            </a:prstGeom>
            <a:ln w="9525" cap="flat" cmpd="sng">
              <a:solidFill>
                <a:schemeClr val="tx1"/>
              </a:solidFill>
              <a:prstDash val="solid"/>
              <a:headEnd type="none" w="med" len="med"/>
              <a:tailEnd type="none" w="med" len="med"/>
            </a:ln>
          </p:spPr>
        </p:cxnSp>
        <p:cxnSp>
          <p:nvCxnSpPr>
            <p:cNvPr id="29749" name="AutoShape 21"/>
            <p:cNvCxnSpPr>
              <a:stCxn id="29739" idx="5"/>
              <a:endCxn id="29742" idx="0"/>
            </p:cNvCxnSpPr>
            <p:nvPr/>
          </p:nvCxnSpPr>
          <p:spPr>
            <a:xfrm>
              <a:off x="4164" y="2601"/>
              <a:ext cx="184" cy="133"/>
            </a:xfrm>
            <a:prstGeom prst="straightConnector1">
              <a:avLst/>
            </a:prstGeom>
            <a:ln w="9525" cap="flat" cmpd="sng">
              <a:solidFill>
                <a:schemeClr val="tx1"/>
              </a:solidFill>
              <a:prstDash val="solid"/>
              <a:headEnd type="none" w="med" len="med"/>
              <a:tailEnd type="none" w="med" len="med"/>
            </a:ln>
          </p:spPr>
        </p:cxnSp>
        <p:cxnSp>
          <p:nvCxnSpPr>
            <p:cNvPr id="29750" name="AutoShape 22"/>
            <p:cNvCxnSpPr>
              <a:stCxn id="29739" idx="3"/>
              <a:endCxn id="29743" idx="0"/>
            </p:cNvCxnSpPr>
            <p:nvPr/>
          </p:nvCxnSpPr>
          <p:spPr>
            <a:xfrm flipH="1">
              <a:off x="3820" y="2601"/>
              <a:ext cx="179" cy="133"/>
            </a:xfrm>
            <a:prstGeom prst="straightConnector1">
              <a:avLst/>
            </a:prstGeom>
            <a:ln w="9525" cap="flat" cmpd="sng">
              <a:solidFill>
                <a:schemeClr val="tx1"/>
              </a:solidFill>
              <a:prstDash val="solid"/>
              <a:headEnd type="none" w="med" len="med"/>
              <a:tailEnd type="none" w="med" len="med"/>
            </a:ln>
          </p:spPr>
        </p:cxnSp>
        <p:cxnSp>
          <p:nvCxnSpPr>
            <p:cNvPr id="29751" name="AutoShape 23"/>
            <p:cNvCxnSpPr>
              <a:stCxn id="29743" idx="3"/>
              <a:endCxn id="29744" idx="0"/>
            </p:cNvCxnSpPr>
            <p:nvPr/>
          </p:nvCxnSpPr>
          <p:spPr>
            <a:xfrm flipH="1">
              <a:off x="3573" y="2941"/>
              <a:ext cx="164" cy="131"/>
            </a:xfrm>
            <a:prstGeom prst="straightConnector1">
              <a:avLst/>
            </a:prstGeom>
            <a:ln w="9525" cap="flat" cmpd="sng">
              <a:solidFill>
                <a:schemeClr val="tx1"/>
              </a:solidFill>
              <a:prstDash val="solid"/>
              <a:headEnd type="none" w="med" len="med"/>
              <a:tailEnd type="none" w="med" len="med"/>
            </a:ln>
          </p:spPr>
        </p:cxnSp>
      </p:grpSp>
      <p:sp>
        <p:nvSpPr>
          <p:cNvPr id="127000" name="Oval 24"/>
          <p:cNvSpPr/>
          <p:nvPr/>
        </p:nvSpPr>
        <p:spPr>
          <a:xfrm>
            <a:off x="2274888" y="3873500"/>
            <a:ext cx="369887" cy="384175"/>
          </a:xfrm>
          <a:prstGeom prst="ellipse">
            <a:avLst/>
          </a:prstGeom>
          <a:gradFill rotWithShape="0">
            <a:gsLst>
              <a:gs pos="0">
                <a:srgbClr val="FFFFCC"/>
              </a:gs>
              <a:gs pos="100000">
                <a:srgbClr val="FF3300"/>
              </a:gs>
            </a:gsLst>
            <a:path path="shape">
              <a:fillToRect l="50000" t="50000" r="50000" b="50000"/>
            </a:path>
            <a:tileRect/>
          </a:gradFill>
          <a:ln w="9525">
            <a:noFill/>
          </a:ln>
        </p:spPr>
        <p:txBody>
          <a:bodyPr wrap="none" anchor="ctr" anchorCtr="0"/>
          <a:p>
            <a:pPr algn="ctr" eaLnBrk="1" hangingPunct="1"/>
            <a:r>
              <a:rPr lang="en-US" altLang="zh-CN" sz="2000" dirty="0">
                <a:solidFill>
                  <a:schemeClr val="tx1"/>
                </a:solidFill>
                <a:latin typeface="Times New Roman" panose="02020603050405020304" pitchFamily="18" charset="0"/>
              </a:rPr>
              <a:t>97</a:t>
            </a:r>
            <a:endParaRPr lang="en-US" altLang="zh-CN" sz="2000" dirty="0">
              <a:solidFill>
                <a:schemeClr val="tx1"/>
              </a:solidFill>
              <a:latin typeface="Times New Roman" panose="02020603050405020304" pitchFamily="18" charset="0"/>
            </a:endParaRPr>
          </a:p>
        </p:txBody>
      </p:sp>
      <p:cxnSp>
        <p:nvCxnSpPr>
          <p:cNvPr id="127001" name="AutoShape 25"/>
          <p:cNvCxnSpPr>
            <a:stCxn id="29743" idx="3"/>
            <a:endCxn id="127033" idx="0"/>
          </p:cNvCxnSpPr>
          <p:nvPr/>
        </p:nvCxnSpPr>
        <p:spPr>
          <a:xfrm flipH="1">
            <a:off x="944563" y="5262563"/>
            <a:ext cx="257175" cy="211137"/>
          </a:xfrm>
          <a:prstGeom prst="straightConnector1">
            <a:avLst/>
          </a:prstGeom>
          <a:ln w="28575" cap="flat" cmpd="sng">
            <a:solidFill>
              <a:schemeClr val="bg1"/>
            </a:solidFill>
            <a:prstDash val="solid"/>
            <a:headEnd type="none" w="med" len="med"/>
            <a:tailEnd type="none" w="med" len="med"/>
          </a:ln>
        </p:spPr>
      </p:cxnSp>
      <p:sp>
        <p:nvSpPr>
          <p:cNvPr id="127002" name="Oval 26"/>
          <p:cNvSpPr/>
          <p:nvPr/>
        </p:nvSpPr>
        <p:spPr>
          <a:xfrm>
            <a:off x="3009900" y="4397375"/>
            <a:ext cx="369888" cy="384175"/>
          </a:xfrm>
          <a:prstGeom prst="ellipse">
            <a:avLst/>
          </a:prstGeom>
          <a:gradFill rotWithShape="0">
            <a:gsLst>
              <a:gs pos="0">
                <a:srgbClr val="FFFFCC"/>
              </a:gs>
              <a:gs pos="100000">
                <a:srgbClr val="FF3300"/>
              </a:gs>
            </a:gsLst>
            <a:path path="shape">
              <a:fillToRect l="50000" t="50000" r="50000" b="50000"/>
            </a:path>
            <a:tileRect/>
          </a:gradFill>
          <a:ln w="9525">
            <a:noFill/>
          </a:ln>
        </p:spPr>
        <p:txBody>
          <a:bodyPr wrap="none" anchor="ctr" anchorCtr="0"/>
          <a:p>
            <a:pPr algn="ctr" eaLnBrk="1" hangingPunct="1"/>
            <a:r>
              <a:rPr lang="en-US" altLang="zh-CN" sz="2000" dirty="0">
                <a:solidFill>
                  <a:schemeClr val="tx1"/>
                </a:solidFill>
                <a:latin typeface="Times New Roman" panose="02020603050405020304" pitchFamily="18" charset="0"/>
              </a:rPr>
              <a:t>97</a:t>
            </a:r>
            <a:endParaRPr lang="en-US" altLang="zh-CN" sz="2000" dirty="0">
              <a:solidFill>
                <a:schemeClr val="tx1"/>
              </a:solidFill>
              <a:latin typeface="Times New Roman" panose="02020603050405020304" pitchFamily="18" charset="0"/>
            </a:endParaRPr>
          </a:p>
        </p:txBody>
      </p:sp>
      <p:sp>
        <p:nvSpPr>
          <p:cNvPr id="127003" name="Oval 27"/>
          <p:cNvSpPr/>
          <p:nvPr/>
        </p:nvSpPr>
        <p:spPr>
          <a:xfrm>
            <a:off x="2274888" y="3870325"/>
            <a:ext cx="369887" cy="384175"/>
          </a:xfrm>
          <a:prstGeom prst="ellipse">
            <a:avLst/>
          </a:prstGeom>
          <a:gradFill rotWithShape="0">
            <a:gsLst>
              <a:gs pos="0">
                <a:srgbClr val="FFFFCC"/>
              </a:gs>
              <a:gs pos="100000">
                <a:srgbClr val="FF3300"/>
              </a:gs>
            </a:gsLst>
            <a:path path="shape">
              <a:fillToRect l="50000" t="50000" r="50000" b="50000"/>
            </a:path>
            <a:tileRect/>
          </a:gradFill>
          <a:ln w="9525">
            <a:noFill/>
          </a:ln>
        </p:spPr>
        <p:txBody>
          <a:bodyPr wrap="none" anchor="ctr" anchorCtr="0"/>
          <a:p>
            <a:pPr algn="ctr" eaLnBrk="1" hangingPunct="1"/>
            <a:r>
              <a:rPr lang="en-US" altLang="zh-CN" sz="2000" dirty="0">
                <a:solidFill>
                  <a:schemeClr val="tx1"/>
                </a:solidFill>
                <a:latin typeface="Times New Roman" panose="02020603050405020304" pitchFamily="18" charset="0"/>
              </a:rPr>
              <a:t>27</a:t>
            </a:r>
            <a:endParaRPr lang="en-US" altLang="zh-CN" sz="2000" dirty="0">
              <a:solidFill>
                <a:schemeClr val="tx1"/>
              </a:solidFill>
              <a:latin typeface="Times New Roman" panose="02020603050405020304" pitchFamily="18" charset="0"/>
            </a:endParaRPr>
          </a:p>
        </p:txBody>
      </p:sp>
      <p:sp>
        <p:nvSpPr>
          <p:cNvPr id="127004" name="Oval 28"/>
          <p:cNvSpPr/>
          <p:nvPr/>
        </p:nvSpPr>
        <p:spPr>
          <a:xfrm>
            <a:off x="3505200" y="4940300"/>
            <a:ext cx="369888" cy="384175"/>
          </a:xfrm>
          <a:prstGeom prst="ellipse">
            <a:avLst/>
          </a:prstGeom>
          <a:gradFill rotWithShape="0">
            <a:gsLst>
              <a:gs pos="0">
                <a:srgbClr val="FFFFCC"/>
              </a:gs>
              <a:gs pos="100000">
                <a:srgbClr val="FF3300"/>
              </a:gs>
            </a:gsLst>
            <a:path path="shape">
              <a:fillToRect l="50000" t="50000" r="50000" b="50000"/>
            </a:path>
            <a:tileRect/>
          </a:gradFill>
          <a:ln w="9525">
            <a:noFill/>
          </a:ln>
        </p:spPr>
        <p:txBody>
          <a:bodyPr wrap="none" anchor="ctr" anchorCtr="0"/>
          <a:p>
            <a:pPr algn="ctr" eaLnBrk="1" hangingPunct="1"/>
            <a:r>
              <a:rPr lang="en-US" altLang="zh-CN" sz="2000" dirty="0">
                <a:solidFill>
                  <a:schemeClr val="tx1"/>
                </a:solidFill>
                <a:latin typeface="Times New Roman" panose="02020603050405020304" pitchFamily="18" charset="0"/>
              </a:rPr>
              <a:t>97</a:t>
            </a:r>
            <a:endParaRPr lang="en-US" altLang="zh-CN" sz="2000" dirty="0">
              <a:solidFill>
                <a:schemeClr val="tx1"/>
              </a:solidFill>
              <a:latin typeface="Times New Roman" panose="02020603050405020304" pitchFamily="18" charset="0"/>
            </a:endParaRPr>
          </a:p>
        </p:txBody>
      </p:sp>
      <p:sp>
        <p:nvSpPr>
          <p:cNvPr id="127005" name="Oval 29"/>
          <p:cNvSpPr/>
          <p:nvPr/>
        </p:nvSpPr>
        <p:spPr>
          <a:xfrm>
            <a:off x="3009900" y="4397375"/>
            <a:ext cx="369888" cy="384175"/>
          </a:xfrm>
          <a:prstGeom prst="ellipse">
            <a:avLst/>
          </a:prstGeom>
          <a:gradFill rotWithShape="0">
            <a:gsLst>
              <a:gs pos="0">
                <a:srgbClr val="FFFFCC"/>
              </a:gs>
              <a:gs pos="100000">
                <a:srgbClr val="FF3300"/>
              </a:gs>
            </a:gsLst>
            <a:path path="shape">
              <a:fillToRect l="50000" t="50000" r="50000" b="50000"/>
            </a:path>
            <a:tileRect/>
          </a:gradFill>
          <a:ln w="9525">
            <a:noFill/>
          </a:ln>
        </p:spPr>
        <p:txBody>
          <a:bodyPr wrap="none" anchor="ctr" anchorCtr="0"/>
          <a:p>
            <a:pPr algn="ctr" eaLnBrk="1" hangingPunct="1"/>
            <a:r>
              <a:rPr lang="en-US" altLang="zh-CN" sz="2000" dirty="0">
                <a:solidFill>
                  <a:schemeClr val="tx1"/>
                </a:solidFill>
                <a:latin typeface="Arial" panose="020B0604020202020204" pitchFamily="34" charset="0"/>
              </a:rPr>
              <a:t>49</a:t>
            </a:r>
            <a:endParaRPr lang="en-US" altLang="zh-CN" sz="2000" dirty="0">
              <a:solidFill>
                <a:schemeClr val="tx1"/>
              </a:solidFill>
              <a:latin typeface="Arial" panose="020B0604020202020204" pitchFamily="34" charset="0"/>
            </a:endParaRPr>
          </a:p>
        </p:txBody>
      </p:sp>
      <p:sp>
        <p:nvSpPr>
          <p:cNvPr id="127006" name="Oval 30"/>
          <p:cNvSpPr/>
          <p:nvPr/>
        </p:nvSpPr>
        <p:spPr>
          <a:xfrm>
            <a:off x="2274888" y="3870325"/>
            <a:ext cx="369887" cy="384175"/>
          </a:xfrm>
          <a:prstGeom prst="ellipse">
            <a:avLst/>
          </a:prstGeom>
          <a:gradFill rotWithShape="0">
            <a:gsLst>
              <a:gs pos="0">
                <a:srgbClr val="FFFFCC"/>
              </a:gs>
              <a:gs pos="100000">
                <a:srgbClr val="FF3300"/>
              </a:gs>
            </a:gsLst>
            <a:path path="shape">
              <a:fillToRect l="50000" t="50000" r="50000" b="50000"/>
            </a:path>
            <a:tileRect/>
          </a:gradFill>
          <a:ln w="9525">
            <a:noFill/>
          </a:ln>
        </p:spPr>
        <p:txBody>
          <a:bodyPr wrap="none" anchor="ctr" anchorCtr="0"/>
          <a:p>
            <a:pPr algn="ctr" eaLnBrk="1" hangingPunct="1"/>
            <a:r>
              <a:rPr lang="en-US" altLang="zh-CN" sz="2000" dirty="0">
                <a:solidFill>
                  <a:schemeClr val="tx1"/>
                </a:solidFill>
                <a:latin typeface="Times New Roman" panose="02020603050405020304" pitchFamily="18" charset="0"/>
              </a:rPr>
              <a:t>97</a:t>
            </a:r>
            <a:endParaRPr lang="en-US" altLang="zh-CN" sz="2000" dirty="0">
              <a:solidFill>
                <a:schemeClr val="tx1"/>
              </a:solidFill>
              <a:latin typeface="Times New Roman" panose="02020603050405020304" pitchFamily="18" charset="0"/>
            </a:endParaRPr>
          </a:p>
        </p:txBody>
      </p:sp>
      <p:cxnSp>
        <p:nvCxnSpPr>
          <p:cNvPr id="127007" name="AutoShape 31"/>
          <p:cNvCxnSpPr>
            <a:stCxn id="127005" idx="5"/>
            <a:endCxn id="127027" idx="0"/>
          </p:cNvCxnSpPr>
          <p:nvPr/>
        </p:nvCxnSpPr>
        <p:spPr>
          <a:xfrm>
            <a:off x="3325813" y="4725988"/>
            <a:ext cx="360362" cy="211137"/>
          </a:xfrm>
          <a:prstGeom prst="straightConnector1">
            <a:avLst/>
          </a:prstGeom>
          <a:ln w="57150" cap="flat" cmpd="sng">
            <a:solidFill>
              <a:schemeClr val="bg1"/>
            </a:solidFill>
            <a:prstDash val="solid"/>
            <a:headEnd type="none" w="med" len="med"/>
            <a:tailEnd type="none" w="med" len="med"/>
          </a:ln>
        </p:spPr>
      </p:cxnSp>
      <p:sp>
        <p:nvSpPr>
          <p:cNvPr id="127008" name="Oval 32"/>
          <p:cNvSpPr/>
          <p:nvPr/>
        </p:nvSpPr>
        <p:spPr>
          <a:xfrm>
            <a:off x="2274888" y="3870325"/>
            <a:ext cx="369887" cy="384175"/>
          </a:xfrm>
          <a:prstGeom prst="ellipse">
            <a:avLst/>
          </a:prstGeom>
          <a:gradFill rotWithShape="0">
            <a:gsLst>
              <a:gs pos="0">
                <a:srgbClr val="FFFFCC"/>
              </a:gs>
              <a:gs pos="100000">
                <a:srgbClr val="FF3300"/>
              </a:gs>
            </a:gsLst>
            <a:path path="shape">
              <a:fillToRect l="50000" t="50000" r="50000" b="50000"/>
            </a:path>
            <a:tileRect/>
          </a:gradFill>
          <a:ln w="9525">
            <a:noFill/>
          </a:ln>
        </p:spPr>
        <p:txBody>
          <a:bodyPr wrap="none" anchor="ctr" anchorCtr="0"/>
          <a:p>
            <a:pPr algn="ctr" eaLnBrk="1" hangingPunct="1"/>
            <a:r>
              <a:rPr lang="en-US" altLang="zh-CN" sz="2000" dirty="0">
                <a:solidFill>
                  <a:schemeClr val="tx1"/>
                </a:solidFill>
                <a:latin typeface="Times New Roman" panose="02020603050405020304" pitchFamily="18" charset="0"/>
              </a:rPr>
              <a:t>38</a:t>
            </a:r>
            <a:endParaRPr lang="en-US" altLang="zh-CN" sz="2000" dirty="0">
              <a:solidFill>
                <a:schemeClr val="tx1"/>
              </a:solidFill>
              <a:latin typeface="Times New Roman" panose="02020603050405020304" pitchFamily="18" charset="0"/>
            </a:endParaRPr>
          </a:p>
        </p:txBody>
      </p:sp>
      <p:sp>
        <p:nvSpPr>
          <p:cNvPr id="127009" name="Oval 33"/>
          <p:cNvSpPr/>
          <p:nvPr/>
        </p:nvSpPr>
        <p:spPr>
          <a:xfrm>
            <a:off x="1566863" y="4397375"/>
            <a:ext cx="369887" cy="384175"/>
          </a:xfrm>
          <a:prstGeom prst="ellipse">
            <a:avLst/>
          </a:prstGeom>
          <a:gradFill rotWithShape="0">
            <a:gsLst>
              <a:gs pos="0">
                <a:srgbClr val="FFFFCC"/>
              </a:gs>
              <a:gs pos="100000">
                <a:srgbClr val="FF3300"/>
              </a:gs>
            </a:gsLst>
            <a:path path="shape">
              <a:fillToRect l="50000" t="50000" r="50000" b="50000"/>
            </a:path>
            <a:tileRect/>
          </a:gradFill>
          <a:ln w="9525">
            <a:noFill/>
          </a:ln>
        </p:spPr>
        <p:txBody>
          <a:bodyPr wrap="none" anchor="ctr" anchorCtr="0"/>
          <a:p>
            <a:pPr algn="ctr" eaLnBrk="1" hangingPunct="1"/>
            <a:r>
              <a:rPr lang="en-US" altLang="zh-CN" sz="2000" dirty="0">
                <a:solidFill>
                  <a:schemeClr val="tx1"/>
                </a:solidFill>
                <a:latin typeface="Times New Roman" panose="02020603050405020304" pitchFamily="18" charset="0"/>
              </a:rPr>
              <a:t>97</a:t>
            </a:r>
            <a:endParaRPr lang="en-US" altLang="zh-CN" sz="2000" dirty="0">
              <a:solidFill>
                <a:schemeClr val="tx1"/>
              </a:solidFill>
              <a:latin typeface="Times New Roman" panose="02020603050405020304" pitchFamily="18" charset="0"/>
            </a:endParaRPr>
          </a:p>
        </p:txBody>
      </p:sp>
      <p:sp>
        <p:nvSpPr>
          <p:cNvPr id="127010" name="Oval 34"/>
          <p:cNvSpPr/>
          <p:nvPr/>
        </p:nvSpPr>
        <p:spPr>
          <a:xfrm>
            <a:off x="1143000" y="4937125"/>
            <a:ext cx="369888" cy="384175"/>
          </a:xfrm>
          <a:prstGeom prst="ellipse">
            <a:avLst/>
          </a:prstGeom>
          <a:gradFill rotWithShape="0">
            <a:gsLst>
              <a:gs pos="0">
                <a:srgbClr val="FFFFCC"/>
              </a:gs>
              <a:gs pos="100000">
                <a:srgbClr val="FF3300"/>
              </a:gs>
            </a:gsLst>
            <a:path path="shape">
              <a:fillToRect l="50000" t="50000" r="50000" b="50000"/>
            </a:path>
            <a:tileRect/>
          </a:gradFill>
          <a:ln w="9525">
            <a:noFill/>
          </a:ln>
        </p:spPr>
        <p:txBody>
          <a:bodyPr wrap="none" anchor="ctr" anchorCtr="0"/>
          <a:p>
            <a:pPr algn="ctr" eaLnBrk="1" hangingPunct="1"/>
            <a:r>
              <a:rPr lang="en-US" altLang="zh-CN" sz="2000" dirty="0">
                <a:solidFill>
                  <a:schemeClr val="tx1"/>
                </a:solidFill>
                <a:latin typeface="Times New Roman" panose="02020603050405020304" pitchFamily="18" charset="0"/>
              </a:rPr>
              <a:t>97</a:t>
            </a:r>
            <a:endParaRPr lang="en-US" altLang="zh-CN" sz="2000" dirty="0">
              <a:solidFill>
                <a:schemeClr val="tx1"/>
              </a:solidFill>
              <a:latin typeface="Times New Roman" panose="02020603050405020304" pitchFamily="18" charset="0"/>
            </a:endParaRPr>
          </a:p>
        </p:txBody>
      </p:sp>
      <p:sp>
        <p:nvSpPr>
          <p:cNvPr id="127011" name="Oval 35"/>
          <p:cNvSpPr/>
          <p:nvPr/>
        </p:nvSpPr>
        <p:spPr>
          <a:xfrm>
            <a:off x="1566863" y="4397375"/>
            <a:ext cx="369887" cy="384175"/>
          </a:xfrm>
          <a:prstGeom prst="ellipse">
            <a:avLst/>
          </a:prstGeom>
          <a:gradFill rotWithShape="0">
            <a:gsLst>
              <a:gs pos="0">
                <a:srgbClr val="FFFFCC"/>
              </a:gs>
              <a:gs pos="100000">
                <a:srgbClr val="FF3300"/>
              </a:gs>
            </a:gsLst>
            <a:path path="shape">
              <a:fillToRect l="50000" t="50000" r="50000" b="50000"/>
            </a:path>
            <a:tileRect/>
          </a:gradFill>
          <a:ln w="9525">
            <a:noFill/>
          </a:ln>
        </p:spPr>
        <p:txBody>
          <a:bodyPr wrap="none" anchor="ctr" anchorCtr="0"/>
          <a:p>
            <a:pPr algn="ctr" eaLnBrk="1" hangingPunct="1"/>
            <a:r>
              <a:rPr lang="en-US" altLang="zh-CN" sz="2000" dirty="0">
                <a:solidFill>
                  <a:schemeClr val="tx1"/>
                </a:solidFill>
                <a:latin typeface="Times New Roman" panose="02020603050405020304" pitchFamily="18" charset="0"/>
              </a:rPr>
              <a:t>49</a:t>
            </a:r>
            <a:endParaRPr lang="en-US" altLang="zh-CN" sz="2000" dirty="0">
              <a:solidFill>
                <a:schemeClr val="tx1"/>
              </a:solidFill>
              <a:latin typeface="Times New Roman" panose="02020603050405020304" pitchFamily="18" charset="0"/>
            </a:endParaRPr>
          </a:p>
        </p:txBody>
      </p:sp>
      <p:sp>
        <p:nvSpPr>
          <p:cNvPr id="127012" name="Oval 36"/>
          <p:cNvSpPr/>
          <p:nvPr/>
        </p:nvSpPr>
        <p:spPr>
          <a:xfrm>
            <a:off x="2274888" y="3870325"/>
            <a:ext cx="369887" cy="384175"/>
          </a:xfrm>
          <a:prstGeom prst="ellipse">
            <a:avLst/>
          </a:prstGeom>
          <a:gradFill rotWithShape="0">
            <a:gsLst>
              <a:gs pos="0">
                <a:srgbClr val="FFFFCC"/>
              </a:gs>
              <a:gs pos="100000">
                <a:srgbClr val="FF3300"/>
              </a:gs>
            </a:gsLst>
            <a:path path="shape">
              <a:fillToRect l="50000" t="50000" r="50000" b="50000"/>
            </a:path>
            <a:tileRect/>
          </a:gradFill>
          <a:ln w="9525">
            <a:noFill/>
          </a:ln>
        </p:spPr>
        <p:txBody>
          <a:bodyPr wrap="none" anchor="ctr" anchorCtr="0"/>
          <a:p>
            <a:pPr algn="ctr" eaLnBrk="1" hangingPunct="1"/>
            <a:r>
              <a:rPr lang="en-US" altLang="zh-CN" sz="2000" dirty="0">
                <a:solidFill>
                  <a:schemeClr val="tx1"/>
                </a:solidFill>
                <a:latin typeface="Times New Roman" panose="02020603050405020304" pitchFamily="18" charset="0"/>
              </a:rPr>
              <a:t>65</a:t>
            </a:r>
            <a:endParaRPr lang="en-US" altLang="zh-CN" sz="2000" dirty="0">
              <a:solidFill>
                <a:schemeClr val="tx1"/>
              </a:solidFill>
              <a:latin typeface="Times New Roman" panose="02020603050405020304" pitchFamily="18" charset="0"/>
            </a:endParaRPr>
          </a:p>
        </p:txBody>
      </p:sp>
      <p:cxnSp>
        <p:nvCxnSpPr>
          <p:cNvPr id="127013" name="AutoShape 37"/>
          <p:cNvCxnSpPr>
            <a:stCxn id="127005" idx="3"/>
            <a:endCxn id="127030" idx="0"/>
          </p:cNvCxnSpPr>
          <p:nvPr/>
        </p:nvCxnSpPr>
        <p:spPr>
          <a:xfrm flipH="1">
            <a:off x="2790825" y="4725988"/>
            <a:ext cx="273050" cy="211137"/>
          </a:xfrm>
          <a:prstGeom prst="straightConnector1">
            <a:avLst/>
          </a:prstGeom>
          <a:ln w="57150" cap="flat" cmpd="sng">
            <a:solidFill>
              <a:schemeClr val="bg1"/>
            </a:solidFill>
            <a:prstDash val="solid"/>
            <a:headEnd type="none" w="med" len="med"/>
            <a:tailEnd type="none" w="med" len="med"/>
          </a:ln>
        </p:spPr>
      </p:cxnSp>
      <p:sp>
        <p:nvSpPr>
          <p:cNvPr id="127014" name="Oval 38"/>
          <p:cNvSpPr/>
          <p:nvPr/>
        </p:nvSpPr>
        <p:spPr>
          <a:xfrm>
            <a:off x="1566863" y="4397375"/>
            <a:ext cx="369887" cy="384175"/>
          </a:xfrm>
          <a:prstGeom prst="ellipse">
            <a:avLst/>
          </a:prstGeom>
          <a:gradFill rotWithShape="0">
            <a:gsLst>
              <a:gs pos="0">
                <a:srgbClr val="FFFFCC"/>
              </a:gs>
              <a:gs pos="100000">
                <a:srgbClr val="FF3300"/>
              </a:gs>
            </a:gsLst>
            <a:path path="shape">
              <a:fillToRect l="50000" t="50000" r="50000" b="50000"/>
            </a:path>
            <a:tileRect/>
          </a:gradFill>
          <a:ln w="9525">
            <a:noFill/>
          </a:ln>
        </p:spPr>
        <p:txBody>
          <a:bodyPr wrap="none" anchor="ctr" anchorCtr="0"/>
          <a:p>
            <a:pPr algn="ctr" eaLnBrk="1" hangingPunct="1"/>
            <a:r>
              <a:rPr lang="en-US" altLang="zh-CN" sz="2000" dirty="0">
                <a:solidFill>
                  <a:schemeClr val="tx1"/>
                </a:solidFill>
                <a:latin typeface="Times New Roman" panose="02020603050405020304" pitchFamily="18" charset="0"/>
              </a:rPr>
              <a:t>65</a:t>
            </a:r>
            <a:endParaRPr lang="en-US" altLang="zh-CN" sz="2000" dirty="0">
              <a:solidFill>
                <a:schemeClr val="tx1"/>
              </a:solidFill>
              <a:latin typeface="Times New Roman" panose="02020603050405020304" pitchFamily="18" charset="0"/>
            </a:endParaRPr>
          </a:p>
        </p:txBody>
      </p:sp>
      <p:sp>
        <p:nvSpPr>
          <p:cNvPr id="127015" name="Oval 39"/>
          <p:cNvSpPr/>
          <p:nvPr/>
        </p:nvSpPr>
        <p:spPr>
          <a:xfrm>
            <a:off x="2274888" y="3870325"/>
            <a:ext cx="369887" cy="384175"/>
          </a:xfrm>
          <a:prstGeom prst="ellipse">
            <a:avLst/>
          </a:prstGeom>
          <a:gradFill rotWithShape="0">
            <a:gsLst>
              <a:gs pos="0">
                <a:srgbClr val="FFFFCC"/>
              </a:gs>
              <a:gs pos="100000">
                <a:srgbClr val="FF3300"/>
              </a:gs>
            </a:gsLst>
            <a:path path="shape">
              <a:fillToRect l="50000" t="50000" r="50000" b="50000"/>
            </a:path>
            <a:tileRect/>
          </a:gradFill>
          <a:ln w="9525">
            <a:noFill/>
          </a:ln>
        </p:spPr>
        <p:txBody>
          <a:bodyPr wrap="none" anchor="ctr" anchorCtr="0"/>
          <a:p>
            <a:pPr algn="ctr" eaLnBrk="1" hangingPunct="1"/>
            <a:r>
              <a:rPr lang="en-US" altLang="zh-CN" sz="2000" dirty="0">
                <a:solidFill>
                  <a:schemeClr val="tx1"/>
                </a:solidFill>
                <a:latin typeface="Times New Roman" panose="02020603050405020304" pitchFamily="18" charset="0"/>
              </a:rPr>
              <a:t>49</a:t>
            </a:r>
            <a:endParaRPr lang="en-US" altLang="zh-CN" sz="2000" dirty="0">
              <a:solidFill>
                <a:schemeClr val="tx1"/>
              </a:solidFill>
              <a:latin typeface="Times New Roman" panose="02020603050405020304" pitchFamily="18" charset="0"/>
            </a:endParaRPr>
          </a:p>
        </p:txBody>
      </p:sp>
      <p:sp>
        <p:nvSpPr>
          <p:cNvPr id="127016" name="Oval 40"/>
          <p:cNvSpPr/>
          <p:nvPr/>
        </p:nvSpPr>
        <p:spPr>
          <a:xfrm>
            <a:off x="2274888" y="3873500"/>
            <a:ext cx="369887" cy="384175"/>
          </a:xfrm>
          <a:prstGeom prst="ellipse">
            <a:avLst/>
          </a:prstGeom>
          <a:gradFill rotWithShape="0">
            <a:gsLst>
              <a:gs pos="0">
                <a:srgbClr val="FFFFCC"/>
              </a:gs>
              <a:gs pos="100000">
                <a:srgbClr val="FF3300"/>
              </a:gs>
            </a:gsLst>
            <a:path path="shape">
              <a:fillToRect l="50000" t="50000" r="50000" b="50000"/>
            </a:path>
            <a:tileRect/>
          </a:gradFill>
          <a:ln w="9525">
            <a:noFill/>
          </a:ln>
        </p:spPr>
        <p:txBody>
          <a:bodyPr wrap="none" anchor="ctr" anchorCtr="0"/>
          <a:p>
            <a:pPr algn="ctr" eaLnBrk="1" hangingPunct="1"/>
            <a:r>
              <a:rPr lang="en-US" altLang="zh-CN" sz="2000" dirty="0">
                <a:solidFill>
                  <a:schemeClr val="tx1"/>
                </a:solidFill>
                <a:latin typeface="Times New Roman" panose="02020603050405020304" pitchFamily="18" charset="0"/>
              </a:rPr>
              <a:t>76</a:t>
            </a:r>
            <a:endParaRPr lang="en-US" altLang="zh-CN" sz="2000" dirty="0">
              <a:solidFill>
                <a:schemeClr val="tx1"/>
              </a:solidFill>
              <a:latin typeface="Times New Roman" panose="02020603050405020304" pitchFamily="18" charset="0"/>
            </a:endParaRPr>
          </a:p>
        </p:txBody>
      </p:sp>
      <p:cxnSp>
        <p:nvCxnSpPr>
          <p:cNvPr id="127017" name="AutoShape 41"/>
          <p:cNvCxnSpPr>
            <a:stCxn id="127014" idx="5"/>
            <a:endCxn id="127031" idx="0"/>
          </p:cNvCxnSpPr>
          <p:nvPr/>
        </p:nvCxnSpPr>
        <p:spPr>
          <a:xfrm>
            <a:off x="1882775" y="4725988"/>
            <a:ext cx="292100" cy="211137"/>
          </a:xfrm>
          <a:prstGeom prst="straightConnector1">
            <a:avLst/>
          </a:prstGeom>
          <a:ln w="28575" cap="flat" cmpd="sng">
            <a:solidFill>
              <a:schemeClr val="bg1"/>
            </a:solidFill>
            <a:prstDash val="solid"/>
            <a:headEnd type="none" w="med" len="med"/>
            <a:tailEnd type="none" w="med" len="med"/>
          </a:ln>
        </p:spPr>
      </p:cxnSp>
      <p:sp>
        <p:nvSpPr>
          <p:cNvPr id="127018" name="Oval 42"/>
          <p:cNvSpPr/>
          <p:nvPr/>
        </p:nvSpPr>
        <p:spPr>
          <a:xfrm>
            <a:off x="2274888" y="3870325"/>
            <a:ext cx="369887" cy="384175"/>
          </a:xfrm>
          <a:prstGeom prst="ellipse">
            <a:avLst/>
          </a:prstGeom>
          <a:gradFill rotWithShape="0">
            <a:gsLst>
              <a:gs pos="0">
                <a:srgbClr val="FFFFCC"/>
              </a:gs>
              <a:gs pos="100000">
                <a:srgbClr val="FF3300"/>
              </a:gs>
            </a:gsLst>
            <a:path path="shape">
              <a:fillToRect l="50000" t="50000" r="50000" b="50000"/>
            </a:path>
            <a:tileRect/>
          </a:gradFill>
          <a:ln w="9525">
            <a:noFill/>
          </a:ln>
        </p:spPr>
        <p:txBody>
          <a:bodyPr wrap="none" anchor="ctr" anchorCtr="0"/>
          <a:p>
            <a:pPr algn="ctr" eaLnBrk="1" hangingPunct="1"/>
            <a:r>
              <a:rPr lang="en-US" altLang="zh-CN" sz="2000" dirty="0">
                <a:solidFill>
                  <a:schemeClr val="tx1"/>
                </a:solidFill>
                <a:latin typeface="Arial" panose="020B0604020202020204" pitchFamily="34" charset="0"/>
              </a:rPr>
              <a:t>49</a:t>
            </a:r>
            <a:endParaRPr lang="en-US" altLang="zh-CN" sz="2000" dirty="0">
              <a:solidFill>
                <a:schemeClr val="tx1"/>
              </a:solidFill>
              <a:latin typeface="Arial" panose="020B0604020202020204" pitchFamily="34" charset="0"/>
            </a:endParaRPr>
          </a:p>
        </p:txBody>
      </p:sp>
      <p:sp>
        <p:nvSpPr>
          <p:cNvPr id="127019" name="Oval 43"/>
          <p:cNvSpPr/>
          <p:nvPr/>
        </p:nvSpPr>
        <p:spPr>
          <a:xfrm>
            <a:off x="3009900" y="4397375"/>
            <a:ext cx="369888" cy="384175"/>
          </a:xfrm>
          <a:prstGeom prst="ellipse">
            <a:avLst/>
          </a:prstGeom>
          <a:gradFill rotWithShape="0">
            <a:gsLst>
              <a:gs pos="0">
                <a:srgbClr val="FFFFCC"/>
              </a:gs>
              <a:gs pos="100000">
                <a:srgbClr val="FF3300"/>
              </a:gs>
            </a:gsLst>
            <a:path path="shape">
              <a:fillToRect l="50000" t="50000" r="50000" b="50000"/>
            </a:path>
            <a:tileRect/>
          </a:gradFill>
          <a:ln w="9525">
            <a:noFill/>
          </a:ln>
        </p:spPr>
        <p:txBody>
          <a:bodyPr wrap="none" anchor="ctr" anchorCtr="0"/>
          <a:p>
            <a:pPr algn="ctr" eaLnBrk="1" hangingPunct="1"/>
            <a:r>
              <a:rPr lang="en-US" altLang="zh-CN" sz="2000" dirty="0">
                <a:solidFill>
                  <a:schemeClr val="tx1"/>
                </a:solidFill>
                <a:latin typeface="Times New Roman" panose="02020603050405020304" pitchFamily="18" charset="0"/>
              </a:rPr>
              <a:t>76</a:t>
            </a:r>
            <a:endParaRPr lang="en-US" altLang="zh-CN" sz="2000" dirty="0">
              <a:solidFill>
                <a:schemeClr val="tx1"/>
              </a:solidFill>
              <a:latin typeface="Times New Roman" panose="02020603050405020304" pitchFamily="18" charset="0"/>
            </a:endParaRPr>
          </a:p>
        </p:txBody>
      </p:sp>
      <p:sp>
        <p:nvSpPr>
          <p:cNvPr id="127020" name="Oval 44"/>
          <p:cNvSpPr/>
          <p:nvPr/>
        </p:nvSpPr>
        <p:spPr>
          <a:xfrm>
            <a:off x="2274888" y="3873500"/>
            <a:ext cx="369887" cy="384175"/>
          </a:xfrm>
          <a:prstGeom prst="ellipse">
            <a:avLst/>
          </a:prstGeom>
          <a:gradFill rotWithShape="0">
            <a:gsLst>
              <a:gs pos="0">
                <a:srgbClr val="FFFFCC"/>
              </a:gs>
              <a:gs pos="100000">
                <a:srgbClr val="FF3300"/>
              </a:gs>
            </a:gsLst>
            <a:path path="shape">
              <a:fillToRect l="50000" t="50000" r="50000" b="50000"/>
            </a:path>
            <a:tileRect/>
          </a:gradFill>
          <a:ln w="9525">
            <a:noFill/>
          </a:ln>
        </p:spPr>
        <p:txBody>
          <a:bodyPr wrap="none" anchor="ctr" anchorCtr="0"/>
          <a:p>
            <a:pPr algn="ctr" eaLnBrk="1" hangingPunct="1"/>
            <a:r>
              <a:rPr lang="en-US" altLang="zh-CN" sz="2000" dirty="0">
                <a:solidFill>
                  <a:schemeClr val="tx1"/>
                </a:solidFill>
                <a:latin typeface="Times New Roman" panose="02020603050405020304" pitchFamily="18" charset="0"/>
              </a:rPr>
              <a:t>97</a:t>
            </a:r>
            <a:endParaRPr lang="en-US" altLang="zh-CN" sz="2000" dirty="0">
              <a:solidFill>
                <a:schemeClr val="tx1"/>
              </a:solidFill>
              <a:latin typeface="Times New Roman" panose="02020603050405020304" pitchFamily="18" charset="0"/>
            </a:endParaRPr>
          </a:p>
        </p:txBody>
      </p:sp>
      <p:cxnSp>
        <p:nvCxnSpPr>
          <p:cNvPr id="127021" name="AutoShape 45"/>
          <p:cNvCxnSpPr>
            <a:stCxn id="127014" idx="3"/>
            <a:endCxn id="127029" idx="0"/>
          </p:cNvCxnSpPr>
          <p:nvPr/>
        </p:nvCxnSpPr>
        <p:spPr>
          <a:xfrm flipH="1">
            <a:off x="1336675" y="4725988"/>
            <a:ext cx="284163" cy="214312"/>
          </a:xfrm>
          <a:prstGeom prst="straightConnector1">
            <a:avLst/>
          </a:prstGeom>
          <a:ln w="57150" cap="flat" cmpd="sng">
            <a:solidFill>
              <a:schemeClr val="bg1"/>
            </a:solidFill>
            <a:prstDash val="solid"/>
            <a:headEnd type="none" w="med" len="med"/>
            <a:tailEnd type="none" w="med" len="med"/>
          </a:ln>
        </p:spPr>
      </p:cxnSp>
      <p:sp>
        <p:nvSpPr>
          <p:cNvPr id="127022" name="Oval 46"/>
          <p:cNvSpPr/>
          <p:nvPr/>
        </p:nvSpPr>
        <p:spPr>
          <a:xfrm>
            <a:off x="1566863" y="4397375"/>
            <a:ext cx="369887" cy="384175"/>
          </a:xfrm>
          <a:prstGeom prst="ellipse">
            <a:avLst/>
          </a:prstGeom>
          <a:gradFill rotWithShape="0">
            <a:gsLst>
              <a:gs pos="0">
                <a:srgbClr val="FFFFCC"/>
              </a:gs>
              <a:gs pos="100000">
                <a:srgbClr val="FF3300"/>
              </a:gs>
            </a:gsLst>
            <a:path path="shape">
              <a:fillToRect l="50000" t="50000" r="50000" b="50000"/>
            </a:path>
            <a:tileRect/>
          </a:gradFill>
          <a:ln w="9525">
            <a:noFill/>
          </a:ln>
        </p:spPr>
        <p:txBody>
          <a:bodyPr wrap="none" anchor="ctr" anchorCtr="0"/>
          <a:p>
            <a:pPr algn="ctr" eaLnBrk="1" hangingPunct="1"/>
            <a:r>
              <a:rPr lang="en-US" altLang="zh-CN" sz="2000" dirty="0">
                <a:solidFill>
                  <a:schemeClr val="tx1"/>
                </a:solidFill>
                <a:latin typeface="Times New Roman" panose="02020603050405020304" pitchFamily="18" charset="0"/>
              </a:rPr>
              <a:t>97</a:t>
            </a:r>
            <a:endParaRPr lang="en-US" altLang="zh-CN" sz="2000" dirty="0">
              <a:solidFill>
                <a:schemeClr val="tx1"/>
              </a:solidFill>
              <a:latin typeface="Times New Roman" panose="02020603050405020304" pitchFamily="18" charset="0"/>
            </a:endParaRPr>
          </a:p>
        </p:txBody>
      </p:sp>
      <p:sp>
        <p:nvSpPr>
          <p:cNvPr id="127023" name="Oval 47"/>
          <p:cNvSpPr/>
          <p:nvPr/>
        </p:nvSpPr>
        <p:spPr>
          <a:xfrm>
            <a:off x="2274888" y="3870325"/>
            <a:ext cx="369887" cy="384175"/>
          </a:xfrm>
          <a:prstGeom prst="ellipse">
            <a:avLst/>
          </a:prstGeom>
          <a:gradFill rotWithShape="0">
            <a:gsLst>
              <a:gs pos="0">
                <a:srgbClr val="FFFFCC"/>
              </a:gs>
              <a:gs pos="100000">
                <a:srgbClr val="FF3300"/>
              </a:gs>
            </a:gsLst>
            <a:path path="shape">
              <a:fillToRect l="50000" t="50000" r="50000" b="50000"/>
            </a:path>
            <a:tileRect/>
          </a:gradFill>
          <a:ln w="9525">
            <a:noFill/>
          </a:ln>
        </p:spPr>
        <p:txBody>
          <a:bodyPr wrap="none" anchor="ctr" anchorCtr="0"/>
          <a:p>
            <a:pPr algn="ctr" eaLnBrk="1" hangingPunct="1"/>
            <a:r>
              <a:rPr lang="en-US" altLang="zh-CN" sz="2000" dirty="0">
                <a:solidFill>
                  <a:schemeClr val="tx1"/>
                </a:solidFill>
                <a:latin typeface="Times New Roman" panose="02020603050405020304" pitchFamily="18" charset="0"/>
              </a:rPr>
              <a:t>65</a:t>
            </a:r>
            <a:endParaRPr lang="en-US" altLang="zh-CN" sz="2000" dirty="0">
              <a:solidFill>
                <a:schemeClr val="tx1"/>
              </a:solidFill>
              <a:latin typeface="Times New Roman" panose="02020603050405020304" pitchFamily="18" charset="0"/>
            </a:endParaRPr>
          </a:p>
        </p:txBody>
      </p:sp>
      <p:sp>
        <p:nvSpPr>
          <p:cNvPr id="127024" name="Oval 48"/>
          <p:cNvSpPr/>
          <p:nvPr/>
        </p:nvSpPr>
        <p:spPr>
          <a:xfrm>
            <a:off x="2274888" y="3870325"/>
            <a:ext cx="369887" cy="384175"/>
          </a:xfrm>
          <a:prstGeom prst="ellipse">
            <a:avLst/>
          </a:prstGeom>
          <a:gradFill rotWithShape="0">
            <a:gsLst>
              <a:gs pos="0">
                <a:srgbClr val="FFFFCC"/>
              </a:gs>
              <a:gs pos="100000">
                <a:srgbClr val="FF3300"/>
              </a:gs>
            </a:gsLst>
            <a:path path="shape">
              <a:fillToRect l="50000" t="50000" r="50000" b="50000"/>
            </a:path>
            <a:tileRect/>
          </a:gradFill>
          <a:ln w="9525">
            <a:noFill/>
          </a:ln>
        </p:spPr>
        <p:txBody>
          <a:bodyPr wrap="none" anchor="ctr" anchorCtr="0"/>
          <a:p>
            <a:pPr algn="ctr" eaLnBrk="1" hangingPunct="1"/>
            <a:r>
              <a:rPr lang="en-US" altLang="zh-CN" sz="2000" dirty="0">
                <a:solidFill>
                  <a:schemeClr val="tx1"/>
                </a:solidFill>
                <a:latin typeface="Times New Roman" panose="02020603050405020304" pitchFamily="18" charset="0"/>
              </a:rPr>
              <a:t>76</a:t>
            </a:r>
            <a:endParaRPr lang="en-US" altLang="zh-CN" sz="2000" dirty="0">
              <a:solidFill>
                <a:schemeClr val="tx1"/>
              </a:solidFill>
              <a:latin typeface="Times New Roman" panose="02020603050405020304" pitchFamily="18" charset="0"/>
            </a:endParaRPr>
          </a:p>
        </p:txBody>
      </p:sp>
      <p:cxnSp>
        <p:nvCxnSpPr>
          <p:cNvPr id="127025" name="AutoShape 49"/>
          <p:cNvCxnSpPr>
            <a:stCxn id="127024" idx="5"/>
            <a:endCxn id="127028" idx="0"/>
          </p:cNvCxnSpPr>
          <p:nvPr/>
        </p:nvCxnSpPr>
        <p:spPr>
          <a:xfrm>
            <a:off x="2590800" y="4198938"/>
            <a:ext cx="609600" cy="198437"/>
          </a:xfrm>
          <a:prstGeom prst="straightConnector1">
            <a:avLst/>
          </a:prstGeom>
          <a:ln w="57150" cap="flat" cmpd="sng">
            <a:solidFill>
              <a:schemeClr val="bg1"/>
            </a:solidFill>
            <a:prstDash val="solid"/>
            <a:headEnd type="none" w="med" len="med"/>
            <a:tailEnd type="none" w="med" len="med"/>
          </a:ln>
        </p:spPr>
      </p:cxnSp>
      <p:cxnSp>
        <p:nvCxnSpPr>
          <p:cNvPr id="127026" name="AutoShape 50"/>
          <p:cNvCxnSpPr>
            <a:stCxn id="127032" idx="3"/>
            <a:endCxn id="127034" idx="0"/>
          </p:cNvCxnSpPr>
          <p:nvPr/>
        </p:nvCxnSpPr>
        <p:spPr>
          <a:xfrm flipH="1">
            <a:off x="1752600" y="4198938"/>
            <a:ext cx="577850" cy="198437"/>
          </a:xfrm>
          <a:prstGeom prst="straightConnector1">
            <a:avLst/>
          </a:prstGeom>
          <a:ln w="28575" cap="flat" cmpd="sng">
            <a:solidFill>
              <a:schemeClr val="bg1"/>
            </a:solidFill>
            <a:prstDash val="solid"/>
            <a:headEnd type="none" w="med" len="med"/>
            <a:tailEnd type="none" w="med" len="med"/>
          </a:ln>
        </p:spPr>
      </p:cxnSp>
      <p:sp>
        <p:nvSpPr>
          <p:cNvPr id="127027" name="Oval 51"/>
          <p:cNvSpPr/>
          <p:nvPr/>
        </p:nvSpPr>
        <p:spPr>
          <a:xfrm>
            <a:off x="3500438" y="4937125"/>
            <a:ext cx="369887" cy="384175"/>
          </a:xfrm>
          <a:prstGeom prst="ellipse">
            <a:avLst/>
          </a:prstGeom>
          <a:gradFill rotWithShape="0">
            <a:gsLst>
              <a:gs pos="0">
                <a:schemeClr val="bg1"/>
              </a:gs>
              <a:gs pos="100000">
                <a:srgbClr val="FF33CC"/>
              </a:gs>
            </a:gsLst>
            <a:path path="shape">
              <a:fillToRect l="50000" t="50000" r="50000" b="50000"/>
            </a:path>
            <a:tileRect/>
          </a:gradFill>
          <a:ln w="9525">
            <a:noFill/>
          </a:ln>
        </p:spPr>
        <p:txBody>
          <a:bodyPr wrap="none" anchor="ctr" anchorCtr="0"/>
          <a:p>
            <a:pPr algn="ctr" eaLnBrk="1" hangingPunct="1"/>
            <a:r>
              <a:rPr lang="en-US" altLang="zh-CN" sz="2000" dirty="0">
                <a:solidFill>
                  <a:schemeClr val="tx1"/>
                </a:solidFill>
                <a:latin typeface="Times New Roman" panose="02020603050405020304" pitchFamily="18" charset="0"/>
              </a:rPr>
              <a:t>27</a:t>
            </a:r>
            <a:endParaRPr lang="en-US" altLang="zh-CN" sz="2000" dirty="0">
              <a:solidFill>
                <a:schemeClr val="tx1"/>
              </a:solidFill>
              <a:latin typeface="Times New Roman" panose="02020603050405020304" pitchFamily="18" charset="0"/>
            </a:endParaRPr>
          </a:p>
        </p:txBody>
      </p:sp>
      <p:sp>
        <p:nvSpPr>
          <p:cNvPr id="127028" name="Oval 52"/>
          <p:cNvSpPr/>
          <p:nvPr/>
        </p:nvSpPr>
        <p:spPr>
          <a:xfrm>
            <a:off x="3014663" y="4397375"/>
            <a:ext cx="369887" cy="384175"/>
          </a:xfrm>
          <a:prstGeom prst="ellipse">
            <a:avLst/>
          </a:prstGeom>
          <a:gradFill rotWithShape="0">
            <a:gsLst>
              <a:gs pos="0">
                <a:schemeClr val="bg1"/>
              </a:gs>
              <a:gs pos="100000">
                <a:srgbClr val="FF33CC"/>
              </a:gs>
            </a:gsLst>
            <a:path path="shape">
              <a:fillToRect l="50000" t="50000" r="50000" b="50000"/>
            </a:path>
            <a:tileRect/>
          </a:gradFill>
          <a:ln w="9525">
            <a:noFill/>
          </a:ln>
        </p:spPr>
        <p:txBody>
          <a:bodyPr wrap="none" anchor="ctr" anchorCtr="0"/>
          <a:p>
            <a:pPr algn="ctr" eaLnBrk="1" hangingPunct="1"/>
            <a:r>
              <a:rPr lang="en-US" altLang="zh-CN" sz="2000" dirty="0">
                <a:solidFill>
                  <a:schemeClr val="tx1"/>
                </a:solidFill>
                <a:latin typeface="Times New Roman" panose="02020603050405020304" pitchFamily="18" charset="0"/>
              </a:rPr>
              <a:t>65</a:t>
            </a:r>
            <a:endParaRPr lang="en-US" altLang="zh-CN" sz="2000" dirty="0">
              <a:solidFill>
                <a:schemeClr val="tx1"/>
              </a:solidFill>
              <a:latin typeface="Times New Roman" panose="02020603050405020304" pitchFamily="18" charset="0"/>
            </a:endParaRPr>
          </a:p>
        </p:txBody>
      </p:sp>
      <p:sp>
        <p:nvSpPr>
          <p:cNvPr id="127029" name="Oval 53"/>
          <p:cNvSpPr/>
          <p:nvPr/>
        </p:nvSpPr>
        <p:spPr>
          <a:xfrm>
            <a:off x="1150938" y="4940300"/>
            <a:ext cx="369887" cy="384175"/>
          </a:xfrm>
          <a:prstGeom prst="ellipse">
            <a:avLst/>
          </a:prstGeom>
          <a:gradFill rotWithShape="0">
            <a:gsLst>
              <a:gs pos="0">
                <a:schemeClr val="bg1"/>
              </a:gs>
              <a:gs pos="100000">
                <a:srgbClr val="FF33CC"/>
              </a:gs>
            </a:gsLst>
            <a:path path="shape">
              <a:fillToRect l="50000" t="50000" r="50000" b="50000"/>
            </a:path>
            <a:tileRect/>
          </a:gradFill>
          <a:ln w="9525">
            <a:noFill/>
          </a:ln>
        </p:spPr>
        <p:txBody>
          <a:bodyPr wrap="none" anchor="ctr" anchorCtr="0"/>
          <a:p>
            <a:pPr algn="ctr" eaLnBrk="1" hangingPunct="1"/>
            <a:r>
              <a:rPr lang="en-US" altLang="zh-CN" sz="2000" dirty="0">
                <a:solidFill>
                  <a:schemeClr val="tx1"/>
                </a:solidFill>
                <a:latin typeface="Arial" panose="020B0604020202020204" pitchFamily="34" charset="0"/>
              </a:rPr>
              <a:t>49</a:t>
            </a:r>
            <a:endParaRPr lang="en-US" altLang="zh-CN" sz="2000" dirty="0">
              <a:solidFill>
                <a:schemeClr val="tx1"/>
              </a:solidFill>
              <a:latin typeface="Arial" panose="020B0604020202020204" pitchFamily="34" charset="0"/>
            </a:endParaRPr>
          </a:p>
        </p:txBody>
      </p:sp>
      <p:sp>
        <p:nvSpPr>
          <p:cNvPr id="127030" name="Oval 54"/>
          <p:cNvSpPr/>
          <p:nvPr/>
        </p:nvSpPr>
        <p:spPr>
          <a:xfrm>
            <a:off x="2605088" y="4937125"/>
            <a:ext cx="369887" cy="384175"/>
          </a:xfrm>
          <a:prstGeom prst="ellipse">
            <a:avLst/>
          </a:prstGeom>
          <a:gradFill rotWithShape="0">
            <a:gsLst>
              <a:gs pos="0">
                <a:schemeClr val="bg1"/>
              </a:gs>
              <a:gs pos="100000">
                <a:srgbClr val="FF33CC"/>
              </a:gs>
            </a:gsLst>
            <a:path path="shape">
              <a:fillToRect l="50000" t="50000" r="50000" b="50000"/>
            </a:path>
            <a:tileRect/>
          </a:gradFill>
          <a:ln w="9525">
            <a:noFill/>
          </a:ln>
        </p:spPr>
        <p:txBody>
          <a:bodyPr wrap="none" anchor="ctr" anchorCtr="0"/>
          <a:p>
            <a:pPr algn="ctr" eaLnBrk="1" hangingPunct="1"/>
            <a:r>
              <a:rPr lang="en-US" altLang="zh-CN" sz="2000" dirty="0">
                <a:solidFill>
                  <a:schemeClr val="tx1"/>
                </a:solidFill>
                <a:latin typeface="Times New Roman" panose="02020603050405020304" pitchFamily="18" charset="0"/>
              </a:rPr>
              <a:t>38</a:t>
            </a:r>
            <a:endParaRPr lang="en-US" altLang="zh-CN" sz="2000" dirty="0">
              <a:solidFill>
                <a:schemeClr val="tx1"/>
              </a:solidFill>
              <a:latin typeface="Times New Roman" panose="02020603050405020304" pitchFamily="18" charset="0"/>
            </a:endParaRPr>
          </a:p>
        </p:txBody>
      </p:sp>
      <p:sp>
        <p:nvSpPr>
          <p:cNvPr id="127031" name="Oval 55"/>
          <p:cNvSpPr/>
          <p:nvPr/>
        </p:nvSpPr>
        <p:spPr>
          <a:xfrm>
            <a:off x="1989138" y="4937125"/>
            <a:ext cx="369887" cy="384175"/>
          </a:xfrm>
          <a:prstGeom prst="ellipse">
            <a:avLst/>
          </a:prstGeom>
          <a:gradFill rotWithShape="0">
            <a:gsLst>
              <a:gs pos="0">
                <a:schemeClr val="bg1"/>
              </a:gs>
              <a:gs pos="100000">
                <a:srgbClr val="FF33CC"/>
              </a:gs>
            </a:gsLst>
            <a:path path="shape">
              <a:fillToRect l="50000" t="50000" r="50000" b="50000"/>
            </a:path>
            <a:tileRect/>
          </a:gradFill>
          <a:ln w="9525">
            <a:noFill/>
          </a:ln>
        </p:spPr>
        <p:txBody>
          <a:bodyPr wrap="none" anchor="ctr" anchorCtr="0"/>
          <a:p>
            <a:pPr algn="ctr" eaLnBrk="1" hangingPunct="1"/>
            <a:r>
              <a:rPr lang="en-US" altLang="zh-CN" sz="2000" dirty="0">
                <a:solidFill>
                  <a:schemeClr val="tx1"/>
                </a:solidFill>
                <a:latin typeface="Times New Roman" panose="02020603050405020304" pitchFamily="18" charset="0"/>
              </a:rPr>
              <a:t>49</a:t>
            </a:r>
            <a:endParaRPr lang="en-US" altLang="zh-CN" sz="2000" dirty="0">
              <a:solidFill>
                <a:schemeClr val="tx1"/>
              </a:solidFill>
              <a:latin typeface="Times New Roman" panose="02020603050405020304" pitchFamily="18" charset="0"/>
            </a:endParaRPr>
          </a:p>
        </p:txBody>
      </p:sp>
      <p:sp>
        <p:nvSpPr>
          <p:cNvPr id="127032" name="Oval 56"/>
          <p:cNvSpPr/>
          <p:nvPr/>
        </p:nvSpPr>
        <p:spPr>
          <a:xfrm>
            <a:off x="2276475" y="3870325"/>
            <a:ext cx="369888" cy="384175"/>
          </a:xfrm>
          <a:prstGeom prst="ellipse">
            <a:avLst/>
          </a:prstGeom>
          <a:gradFill rotWithShape="0">
            <a:gsLst>
              <a:gs pos="0">
                <a:schemeClr val="bg1"/>
              </a:gs>
              <a:gs pos="100000">
                <a:srgbClr val="FF33CC"/>
              </a:gs>
            </a:gsLst>
            <a:path path="shape">
              <a:fillToRect l="50000" t="50000" r="50000" b="50000"/>
            </a:path>
            <a:tileRect/>
          </a:gradFill>
          <a:ln w="9525">
            <a:noFill/>
          </a:ln>
        </p:spPr>
        <p:txBody>
          <a:bodyPr wrap="none" anchor="ctr" anchorCtr="0"/>
          <a:p>
            <a:pPr algn="ctr" eaLnBrk="1" hangingPunct="1"/>
            <a:r>
              <a:rPr lang="en-US" altLang="zh-CN" sz="2000" dirty="0">
                <a:solidFill>
                  <a:schemeClr val="tx1"/>
                </a:solidFill>
                <a:latin typeface="Times New Roman" panose="02020603050405020304" pitchFamily="18" charset="0"/>
              </a:rPr>
              <a:t>97</a:t>
            </a:r>
            <a:endParaRPr lang="en-US" altLang="zh-CN" sz="2000" dirty="0">
              <a:solidFill>
                <a:schemeClr val="tx1"/>
              </a:solidFill>
              <a:latin typeface="Times New Roman" panose="02020603050405020304" pitchFamily="18" charset="0"/>
            </a:endParaRPr>
          </a:p>
        </p:txBody>
      </p:sp>
      <p:sp>
        <p:nvSpPr>
          <p:cNvPr id="127033" name="Oval 57"/>
          <p:cNvSpPr/>
          <p:nvPr/>
        </p:nvSpPr>
        <p:spPr>
          <a:xfrm>
            <a:off x="758825" y="5473700"/>
            <a:ext cx="369888" cy="384175"/>
          </a:xfrm>
          <a:prstGeom prst="ellipse">
            <a:avLst/>
          </a:prstGeom>
          <a:gradFill rotWithShape="0">
            <a:gsLst>
              <a:gs pos="0">
                <a:schemeClr val="bg1"/>
              </a:gs>
              <a:gs pos="100000">
                <a:srgbClr val="FF33CC"/>
              </a:gs>
            </a:gsLst>
            <a:path path="shape">
              <a:fillToRect l="50000" t="50000" r="50000" b="50000"/>
            </a:path>
            <a:tileRect/>
          </a:gradFill>
          <a:ln w="9525">
            <a:noFill/>
          </a:ln>
        </p:spPr>
        <p:txBody>
          <a:bodyPr wrap="none" anchor="ctr" anchorCtr="0"/>
          <a:p>
            <a:pPr algn="ctr" eaLnBrk="1" hangingPunct="1"/>
            <a:r>
              <a:rPr lang="en-US" altLang="zh-CN" sz="2000" dirty="0">
                <a:solidFill>
                  <a:schemeClr val="tx1"/>
                </a:solidFill>
                <a:latin typeface="Times New Roman" panose="02020603050405020304" pitchFamily="18" charset="0"/>
              </a:rPr>
              <a:t>13</a:t>
            </a:r>
            <a:endParaRPr lang="en-US" altLang="zh-CN" sz="2000" dirty="0">
              <a:solidFill>
                <a:schemeClr val="tx1"/>
              </a:solidFill>
              <a:latin typeface="Times New Roman" panose="02020603050405020304" pitchFamily="18" charset="0"/>
            </a:endParaRPr>
          </a:p>
        </p:txBody>
      </p:sp>
      <p:sp>
        <p:nvSpPr>
          <p:cNvPr id="127034" name="Oval 58"/>
          <p:cNvSpPr/>
          <p:nvPr/>
        </p:nvSpPr>
        <p:spPr>
          <a:xfrm>
            <a:off x="1566863" y="4397375"/>
            <a:ext cx="369887" cy="384175"/>
          </a:xfrm>
          <a:prstGeom prst="ellipse">
            <a:avLst/>
          </a:prstGeom>
          <a:gradFill rotWithShape="0">
            <a:gsLst>
              <a:gs pos="0">
                <a:schemeClr val="bg1"/>
              </a:gs>
              <a:gs pos="100000">
                <a:srgbClr val="FF33CC"/>
              </a:gs>
            </a:gsLst>
            <a:path path="shape">
              <a:fillToRect l="50000" t="50000" r="50000" b="50000"/>
            </a:path>
            <a:tileRect/>
          </a:gradFill>
          <a:ln w="9525">
            <a:noFill/>
          </a:ln>
        </p:spPr>
        <p:txBody>
          <a:bodyPr wrap="none" anchor="ctr" anchorCtr="0"/>
          <a:p>
            <a:pPr algn="ctr" eaLnBrk="1" hangingPunct="1"/>
            <a:r>
              <a:rPr lang="en-US" altLang="zh-CN" sz="2000" dirty="0">
                <a:solidFill>
                  <a:schemeClr val="tx1"/>
                </a:solidFill>
                <a:latin typeface="Times New Roman" panose="02020603050405020304" pitchFamily="18" charset="0"/>
              </a:rPr>
              <a:t>76</a:t>
            </a:r>
            <a:endParaRPr lang="en-US" altLang="zh-CN" sz="2000" dirty="0">
              <a:solidFill>
                <a:schemeClr val="tx1"/>
              </a:solidFill>
              <a:latin typeface="Times New Roman" panose="02020603050405020304" pitchFamily="18" charset="0"/>
            </a:endParaRPr>
          </a:p>
        </p:txBody>
      </p:sp>
      <p:sp>
        <p:nvSpPr>
          <p:cNvPr id="127035" name="Rectangle 59"/>
          <p:cNvSpPr/>
          <p:nvPr/>
        </p:nvSpPr>
        <p:spPr>
          <a:xfrm>
            <a:off x="4537075" y="3938588"/>
            <a:ext cx="4427538" cy="2011362"/>
          </a:xfrm>
          <a:prstGeom prst="rect">
            <a:avLst/>
          </a:prstGeom>
          <a:noFill/>
          <a:ln w="9525">
            <a:noFill/>
          </a:ln>
        </p:spPr>
        <p:txBody>
          <a:bodyPr>
            <a:spAutoFit/>
          </a:bodyPr>
          <a:p>
            <a:pPr marL="457200" indent="-457200" eaLnBrk="1" hangingPunct="1">
              <a:lnSpc>
                <a:spcPct val="175000"/>
              </a:lnSpc>
            </a:pPr>
            <a:r>
              <a:rPr lang="en-US" altLang="zh-CN" dirty="0">
                <a:solidFill>
                  <a:schemeClr val="tx1"/>
                </a:solidFill>
                <a:latin typeface="Times New Roman" panose="02020603050405020304" pitchFamily="18" charset="0"/>
              </a:rPr>
              <a:t>        </a:t>
            </a:r>
            <a:r>
              <a:rPr lang="zh-CN" altLang="en-US" dirty="0">
                <a:solidFill>
                  <a:schemeClr val="tx1"/>
                </a:solidFill>
                <a:latin typeface="Times New Roman" panose="02020603050405020304" pitchFamily="18" charset="0"/>
              </a:rPr>
              <a:t>对深度为 </a:t>
            </a:r>
            <a:r>
              <a:rPr lang="en-US" altLang="zh-CN" i="1" dirty="0">
                <a:solidFill>
                  <a:schemeClr val="tx1"/>
                </a:solidFill>
                <a:latin typeface="Times New Roman" panose="02020603050405020304" pitchFamily="18" charset="0"/>
              </a:rPr>
              <a:t>k</a:t>
            </a:r>
            <a:r>
              <a:rPr lang="en-US" altLang="zh-CN" dirty="0">
                <a:solidFill>
                  <a:schemeClr val="tx1"/>
                </a:solidFill>
                <a:latin typeface="Times New Roman" panose="02020603050405020304" pitchFamily="18" charset="0"/>
              </a:rPr>
              <a:t> </a:t>
            </a:r>
            <a:r>
              <a:rPr lang="zh-CN" altLang="en-US" dirty="0">
                <a:solidFill>
                  <a:schemeClr val="tx1"/>
                </a:solidFill>
                <a:latin typeface="Times New Roman" panose="02020603050405020304" pitchFamily="18" charset="0"/>
              </a:rPr>
              <a:t>的堆，“筛选” </a:t>
            </a:r>
            <a:endParaRPr lang="zh-CN" altLang="en-US" dirty="0">
              <a:solidFill>
                <a:schemeClr val="tx1"/>
              </a:solidFill>
              <a:latin typeface="Times New Roman" panose="02020603050405020304" pitchFamily="18" charset="0"/>
            </a:endParaRPr>
          </a:p>
          <a:p>
            <a:pPr marL="457200" indent="-457200" eaLnBrk="1" hangingPunct="1">
              <a:lnSpc>
                <a:spcPct val="175000"/>
              </a:lnSpc>
            </a:pPr>
            <a:r>
              <a:rPr lang="zh-CN" altLang="en-US" dirty="0">
                <a:solidFill>
                  <a:schemeClr val="tx1"/>
                </a:solidFill>
                <a:latin typeface="Times New Roman" panose="02020603050405020304" pitchFamily="18" charset="0"/>
              </a:rPr>
              <a:t>所需进行的关键字比较的次数 </a:t>
            </a:r>
            <a:endParaRPr lang="zh-CN" altLang="en-US" dirty="0">
              <a:solidFill>
                <a:schemeClr val="tx1"/>
              </a:solidFill>
              <a:latin typeface="Times New Roman" panose="02020603050405020304" pitchFamily="18" charset="0"/>
            </a:endParaRPr>
          </a:p>
          <a:p>
            <a:pPr marL="457200" indent="-457200" eaLnBrk="1" hangingPunct="1">
              <a:lnSpc>
                <a:spcPct val="175000"/>
              </a:lnSpc>
            </a:pPr>
            <a:r>
              <a:rPr lang="zh-CN" altLang="en-US" dirty="0">
                <a:solidFill>
                  <a:schemeClr val="tx1"/>
                </a:solidFill>
                <a:latin typeface="Times New Roman" panose="02020603050405020304" pitchFamily="18" charset="0"/>
              </a:rPr>
              <a:t>至多为 </a:t>
            </a:r>
            <a:r>
              <a:rPr lang="en-US" altLang="zh-CN" dirty="0">
                <a:solidFill>
                  <a:schemeClr val="tx1"/>
                </a:solidFill>
                <a:latin typeface="Times New Roman" panose="02020603050405020304" pitchFamily="18" charset="0"/>
              </a:rPr>
              <a:t>2(</a:t>
            </a:r>
            <a:r>
              <a:rPr lang="en-US" altLang="zh-CN" i="1" dirty="0">
                <a:solidFill>
                  <a:schemeClr val="tx1"/>
                </a:solidFill>
                <a:latin typeface="Times New Roman" panose="02020603050405020304" pitchFamily="18" charset="0"/>
              </a:rPr>
              <a:t>k</a:t>
            </a:r>
            <a:r>
              <a:rPr lang="en-US" altLang="zh-CN" dirty="0">
                <a:solidFill>
                  <a:schemeClr val="tx1"/>
                </a:solidFill>
                <a:latin typeface="Times New Roman" panose="02020603050405020304" pitchFamily="18" charset="0"/>
              </a:rPr>
              <a:t>-1)</a:t>
            </a:r>
            <a:r>
              <a:rPr lang="zh-CN" altLang="en-US" dirty="0">
                <a:solidFill>
                  <a:schemeClr val="tx1"/>
                </a:solidFill>
                <a:latin typeface="Times New Roman" panose="02020603050405020304" pitchFamily="18" charset="0"/>
              </a:rPr>
              <a:t>。 </a:t>
            </a:r>
            <a:endParaRPr lang="zh-CN" altLang="en-US" dirty="0">
              <a:solidFill>
                <a:schemeClr val="tx1"/>
              </a:solidFill>
              <a:latin typeface="Times New Roman" panose="02020603050405020304" pitchFamily="18" charset="0"/>
            </a:endParaRPr>
          </a:p>
        </p:txBody>
      </p:sp>
    </p:spTree>
  </p:cSld>
  <p:clrMapOvr>
    <a:masterClrMapping/>
  </p:clrMapOvr>
  <p:transition spd="slow">
    <p:pull dir="l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26983"/>
                                        </p:tgtEl>
                                        <p:attrNameLst>
                                          <p:attrName>style.visibility</p:attrName>
                                        </p:attrNameLst>
                                      </p:cBhvr>
                                      <p:to>
                                        <p:strVal val="visible"/>
                                      </p:to>
                                    </p:set>
                                    <p:anim calcmode="lin" valueType="num">
                                      <p:cBhvr>
                                        <p:cTn id="7" dur="500" fill="hold"/>
                                        <p:tgtEl>
                                          <p:spTgt spid="126983"/>
                                        </p:tgtEl>
                                        <p:attrNameLst>
                                          <p:attrName>ppt_w</p:attrName>
                                        </p:attrNameLst>
                                      </p:cBhvr>
                                      <p:tavLst>
                                        <p:tav tm="0">
                                          <p:val>
                                            <p:fltVal val="0.000000"/>
                                          </p:val>
                                        </p:tav>
                                        <p:tav tm="100000">
                                          <p:val>
                                            <p:strVal val="#ppt_w"/>
                                          </p:val>
                                        </p:tav>
                                      </p:tavLst>
                                    </p:anim>
                                    <p:anim calcmode="lin" valueType="num">
                                      <p:cBhvr>
                                        <p:cTn id="8" dur="500" fill="hold"/>
                                        <p:tgtEl>
                                          <p:spTgt spid="126983"/>
                                        </p:tgtEl>
                                        <p:attrNameLst>
                                          <p:attrName>ppt_h</p:attrName>
                                        </p:attrNameLst>
                                      </p:cBhvr>
                                      <p:tavLst>
                                        <p:tav tm="0">
                                          <p:val>
                                            <p:fltVal val="0.00000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126980"/>
                                        </p:tgtEl>
                                        <p:attrNameLst>
                                          <p:attrName>style.visibility</p:attrName>
                                        </p:attrNameLst>
                                      </p:cBhvr>
                                      <p:to>
                                        <p:strVal val="visible"/>
                                      </p:to>
                                    </p:set>
                                    <p:animEffect transition="in" filter="wipe(up)">
                                      <p:cBhvr>
                                        <p:cTn id="13" dur="1000"/>
                                        <p:tgtEl>
                                          <p:spTgt spid="126980"/>
                                        </p:tgtEl>
                                      </p:cBhvr>
                                    </p:animEffect>
                                  </p:childTnLst>
                                </p:cTn>
                              </p:par>
                            </p:childTnLst>
                          </p:cTn>
                        </p:par>
                        <p:par>
                          <p:cTn id="14" fill="hold">
                            <p:stCondLst>
                              <p:cond delay="1000"/>
                            </p:stCondLst>
                            <p:childTnLst>
                              <p:par>
                                <p:cTn id="15" presetID="17" presetClass="entr" presetSubtype="1" fill="hold" nodeType="after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p:cTn id="17" dur="500" fill="hold"/>
                                        <p:tgtEl>
                                          <p:spTgt spid="2"/>
                                        </p:tgtEl>
                                        <p:attrNameLst>
                                          <p:attrName>ppt_x</p:attrName>
                                        </p:attrNameLst>
                                      </p:cBhvr>
                                      <p:tavLst>
                                        <p:tav tm="0">
                                          <p:val>
                                            <p:strVal val="#ppt_x"/>
                                          </p:val>
                                        </p:tav>
                                        <p:tav tm="100000">
                                          <p:val>
                                            <p:strVal val="#ppt_x"/>
                                          </p:val>
                                        </p:tav>
                                      </p:tavLst>
                                    </p:anim>
                                    <p:anim calcmode="lin" valueType="num">
                                      <p:cBhvr>
                                        <p:cTn id="18" dur="500" fill="hold"/>
                                        <p:tgtEl>
                                          <p:spTgt spid="2"/>
                                        </p:tgtEl>
                                        <p:attrNameLst>
                                          <p:attrName>ppt_y</p:attrName>
                                        </p:attrNameLst>
                                      </p:cBhvr>
                                      <p:tavLst>
                                        <p:tav tm="0">
                                          <p:val>
                                            <p:strVal val="#ppt_y-#ppt_h/2"/>
                                          </p:val>
                                        </p:tav>
                                        <p:tav tm="100000">
                                          <p:val>
                                            <p:strVal val="#ppt_y"/>
                                          </p:val>
                                        </p:tav>
                                      </p:tavLst>
                                    </p:anim>
                                    <p:anim calcmode="lin" valueType="num">
                                      <p:cBhvr>
                                        <p:cTn id="19" dur="500" fill="hold"/>
                                        <p:tgtEl>
                                          <p:spTgt spid="2"/>
                                        </p:tgtEl>
                                        <p:attrNameLst>
                                          <p:attrName>ppt_w</p:attrName>
                                        </p:attrNameLst>
                                      </p:cBhvr>
                                      <p:tavLst>
                                        <p:tav tm="0">
                                          <p:val>
                                            <p:strVal val="#ppt_w"/>
                                          </p:val>
                                        </p:tav>
                                        <p:tav tm="100000">
                                          <p:val>
                                            <p:strVal val="#ppt_w"/>
                                          </p:val>
                                        </p:tav>
                                      </p:tavLst>
                                    </p:anim>
                                    <p:anim calcmode="lin" valueType="num">
                                      <p:cBhvr>
                                        <p:cTn id="20" dur="500" fill="hold"/>
                                        <p:tgtEl>
                                          <p:spTgt spid="2"/>
                                        </p:tgtEl>
                                        <p:attrNameLst>
                                          <p:attrName>ppt_h</p:attrName>
                                        </p:attrNameLst>
                                      </p:cBhvr>
                                      <p:tavLst>
                                        <p:tav tm="0">
                                          <p:val>
                                            <p:fltVal val="0.00000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27033"/>
                                        </p:tgtEl>
                                        <p:attrNameLst>
                                          <p:attrName>style.visibility</p:attrName>
                                        </p:attrNameLst>
                                      </p:cBhvr>
                                      <p:to>
                                        <p:strVal val="visible"/>
                                      </p:to>
                                    </p:set>
                                    <p:animEffect transition="in" filter="dissolve">
                                      <p:cBhvr>
                                        <p:cTn id="25" dur="500"/>
                                        <p:tgtEl>
                                          <p:spTgt spid="127033"/>
                                        </p:tgtEl>
                                      </p:cBhvr>
                                    </p:animEffect>
                                  </p:childTnLst>
                                </p:cTn>
                              </p:par>
                            </p:childTnLst>
                          </p:cTn>
                        </p:par>
                        <p:par>
                          <p:cTn id="26" fill="hold">
                            <p:stCondLst>
                              <p:cond delay="500"/>
                            </p:stCondLst>
                            <p:childTnLst>
                              <p:par>
                                <p:cTn id="27" presetID="9" presetClass="entr" presetSubtype="0" fill="hold" grpId="0" nodeType="afterEffect">
                                  <p:stCondLst>
                                    <p:cond delay="0"/>
                                  </p:stCondLst>
                                  <p:childTnLst>
                                    <p:set>
                                      <p:cBhvr>
                                        <p:cTn id="28" dur="1" fill="hold">
                                          <p:stCondLst>
                                            <p:cond delay="0"/>
                                          </p:stCondLst>
                                        </p:cTn>
                                        <p:tgtEl>
                                          <p:spTgt spid="127000"/>
                                        </p:tgtEl>
                                        <p:attrNameLst>
                                          <p:attrName>style.visibility</p:attrName>
                                        </p:attrNameLst>
                                      </p:cBhvr>
                                      <p:to>
                                        <p:strVal val="visible"/>
                                      </p:to>
                                    </p:set>
                                    <p:animEffect transition="in" filter="dissolve">
                                      <p:cBhvr>
                                        <p:cTn id="29" dur="500"/>
                                        <p:tgtEl>
                                          <p:spTgt spid="127000"/>
                                        </p:tgtEl>
                                      </p:cBhvr>
                                    </p:animEffect>
                                  </p:childTnLst>
                                </p:cTn>
                              </p:par>
                            </p:childTnLst>
                          </p:cTn>
                        </p:par>
                        <p:par>
                          <p:cTn id="30" fill="hold">
                            <p:stCondLst>
                              <p:cond delay="1000"/>
                            </p:stCondLst>
                            <p:childTnLst>
                              <p:par>
                                <p:cTn id="31" presetID="22" presetClass="entr" presetSubtype="1" fill="hold" nodeType="afterEffect">
                                  <p:stCondLst>
                                    <p:cond delay="0"/>
                                  </p:stCondLst>
                                  <p:childTnLst>
                                    <p:set>
                                      <p:cBhvr>
                                        <p:cTn id="32" dur="1" fill="hold">
                                          <p:stCondLst>
                                            <p:cond delay="0"/>
                                          </p:stCondLst>
                                        </p:cTn>
                                        <p:tgtEl>
                                          <p:spTgt spid="127001"/>
                                        </p:tgtEl>
                                        <p:attrNameLst>
                                          <p:attrName>style.visibility</p:attrName>
                                        </p:attrNameLst>
                                      </p:cBhvr>
                                      <p:to>
                                        <p:strVal val="visible"/>
                                      </p:to>
                                    </p:set>
                                    <p:animEffect transition="in" filter="wipe(up)">
                                      <p:cBhvr>
                                        <p:cTn id="33" dur="500"/>
                                        <p:tgtEl>
                                          <p:spTgt spid="127001"/>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127002"/>
                                        </p:tgtEl>
                                        <p:attrNameLst>
                                          <p:attrName>style.visibility</p:attrName>
                                        </p:attrNameLst>
                                      </p:cBhvr>
                                      <p:to>
                                        <p:strVal val="visible"/>
                                      </p:to>
                                    </p:set>
                                    <p:animEffect transition="in" filter="dissolve">
                                      <p:cBhvr>
                                        <p:cTn id="38" dur="500"/>
                                        <p:tgtEl>
                                          <p:spTgt spid="127002"/>
                                        </p:tgtEl>
                                      </p:cBhvr>
                                    </p:animEffect>
                                  </p:childTnLst>
                                </p:cTn>
                              </p:par>
                            </p:childTnLst>
                          </p:cTn>
                        </p:par>
                        <p:par>
                          <p:cTn id="39" fill="hold">
                            <p:stCondLst>
                              <p:cond delay="500"/>
                            </p:stCondLst>
                            <p:childTnLst>
                              <p:par>
                                <p:cTn id="40" presetID="9" presetClass="entr" presetSubtype="0" fill="hold" grpId="0" nodeType="afterEffect">
                                  <p:stCondLst>
                                    <p:cond delay="0"/>
                                  </p:stCondLst>
                                  <p:childTnLst>
                                    <p:set>
                                      <p:cBhvr>
                                        <p:cTn id="41" dur="1" fill="hold">
                                          <p:stCondLst>
                                            <p:cond delay="0"/>
                                          </p:stCondLst>
                                        </p:cTn>
                                        <p:tgtEl>
                                          <p:spTgt spid="127003"/>
                                        </p:tgtEl>
                                        <p:attrNameLst>
                                          <p:attrName>style.visibility</p:attrName>
                                        </p:attrNameLst>
                                      </p:cBhvr>
                                      <p:to>
                                        <p:strVal val="visible"/>
                                      </p:to>
                                    </p:set>
                                    <p:animEffect transition="in" filter="dissolve">
                                      <p:cBhvr>
                                        <p:cTn id="42" dur="500"/>
                                        <p:tgtEl>
                                          <p:spTgt spid="127003"/>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27004"/>
                                        </p:tgtEl>
                                        <p:attrNameLst>
                                          <p:attrName>style.visibility</p:attrName>
                                        </p:attrNameLst>
                                      </p:cBhvr>
                                      <p:to>
                                        <p:strVal val="visible"/>
                                      </p:to>
                                    </p:set>
                                    <p:animEffect transition="in" filter="dissolve">
                                      <p:cBhvr>
                                        <p:cTn id="47" dur="500"/>
                                        <p:tgtEl>
                                          <p:spTgt spid="127004"/>
                                        </p:tgtEl>
                                      </p:cBhvr>
                                    </p:animEffect>
                                  </p:childTnLst>
                                </p:cTn>
                              </p:par>
                            </p:childTnLst>
                          </p:cTn>
                        </p:par>
                        <p:par>
                          <p:cTn id="48" fill="hold">
                            <p:stCondLst>
                              <p:cond delay="500"/>
                            </p:stCondLst>
                            <p:childTnLst>
                              <p:par>
                                <p:cTn id="49" presetID="9" presetClass="entr" presetSubtype="0" fill="hold" grpId="0" nodeType="afterEffect">
                                  <p:stCondLst>
                                    <p:cond delay="0"/>
                                  </p:stCondLst>
                                  <p:childTnLst>
                                    <p:set>
                                      <p:cBhvr>
                                        <p:cTn id="50" dur="1" fill="hold">
                                          <p:stCondLst>
                                            <p:cond delay="0"/>
                                          </p:stCondLst>
                                        </p:cTn>
                                        <p:tgtEl>
                                          <p:spTgt spid="127005"/>
                                        </p:tgtEl>
                                        <p:attrNameLst>
                                          <p:attrName>style.visibility</p:attrName>
                                        </p:attrNameLst>
                                      </p:cBhvr>
                                      <p:to>
                                        <p:strVal val="visible"/>
                                      </p:to>
                                    </p:set>
                                    <p:animEffect transition="in" filter="dissolve">
                                      <p:cBhvr>
                                        <p:cTn id="51" dur="500"/>
                                        <p:tgtEl>
                                          <p:spTgt spid="127005"/>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127027"/>
                                        </p:tgtEl>
                                        <p:attrNameLst>
                                          <p:attrName>style.visibility</p:attrName>
                                        </p:attrNameLst>
                                      </p:cBhvr>
                                      <p:to>
                                        <p:strVal val="visible"/>
                                      </p:to>
                                    </p:set>
                                    <p:animEffect transition="in" filter="dissolve">
                                      <p:cBhvr>
                                        <p:cTn id="56" dur="500"/>
                                        <p:tgtEl>
                                          <p:spTgt spid="127027"/>
                                        </p:tgtEl>
                                      </p:cBhvr>
                                    </p:animEffect>
                                  </p:childTnLst>
                                </p:cTn>
                              </p:par>
                            </p:childTnLst>
                          </p:cTn>
                        </p:par>
                        <p:par>
                          <p:cTn id="57" fill="hold">
                            <p:stCondLst>
                              <p:cond delay="500"/>
                            </p:stCondLst>
                            <p:childTnLst>
                              <p:par>
                                <p:cTn id="58" presetID="9" presetClass="entr" presetSubtype="0" fill="hold" grpId="0" nodeType="afterEffect">
                                  <p:stCondLst>
                                    <p:cond delay="0"/>
                                  </p:stCondLst>
                                  <p:childTnLst>
                                    <p:set>
                                      <p:cBhvr>
                                        <p:cTn id="59" dur="1" fill="hold">
                                          <p:stCondLst>
                                            <p:cond delay="0"/>
                                          </p:stCondLst>
                                        </p:cTn>
                                        <p:tgtEl>
                                          <p:spTgt spid="127006"/>
                                        </p:tgtEl>
                                        <p:attrNameLst>
                                          <p:attrName>style.visibility</p:attrName>
                                        </p:attrNameLst>
                                      </p:cBhvr>
                                      <p:to>
                                        <p:strVal val="visible"/>
                                      </p:to>
                                    </p:set>
                                    <p:animEffect transition="in" filter="dissolve">
                                      <p:cBhvr>
                                        <p:cTn id="60" dur="500"/>
                                        <p:tgtEl>
                                          <p:spTgt spid="127006"/>
                                        </p:tgtEl>
                                      </p:cBhvr>
                                    </p:animEffect>
                                  </p:childTnLst>
                                </p:cTn>
                              </p:par>
                            </p:childTnLst>
                          </p:cTn>
                        </p:par>
                        <p:par>
                          <p:cTn id="61" fill="hold">
                            <p:stCondLst>
                              <p:cond delay="1000"/>
                            </p:stCondLst>
                            <p:childTnLst>
                              <p:par>
                                <p:cTn id="62" presetID="22" presetClass="entr" presetSubtype="1" fill="hold" nodeType="afterEffect">
                                  <p:stCondLst>
                                    <p:cond delay="0"/>
                                  </p:stCondLst>
                                  <p:childTnLst>
                                    <p:set>
                                      <p:cBhvr>
                                        <p:cTn id="63" dur="1" fill="hold">
                                          <p:stCondLst>
                                            <p:cond delay="0"/>
                                          </p:stCondLst>
                                        </p:cTn>
                                        <p:tgtEl>
                                          <p:spTgt spid="127007"/>
                                        </p:tgtEl>
                                        <p:attrNameLst>
                                          <p:attrName>style.visibility</p:attrName>
                                        </p:attrNameLst>
                                      </p:cBhvr>
                                      <p:to>
                                        <p:strVal val="visible"/>
                                      </p:to>
                                    </p:set>
                                    <p:animEffect transition="in" filter="wipe(up)">
                                      <p:cBhvr>
                                        <p:cTn id="64" dur="500"/>
                                        <p:tgtEl>
                                          <p:spTgt spid="127007"/>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127008"/>
                                        </p:tgtEl>
                                        <p:attrNameLst>
                                          <p:attrName>style.visibility</p:attrName>
                                        </p:attrNameLst>
                                      </p:cBhvr>
                                      <p:to>
                                        <p:strVal val="visible"/>
                                      </p:to>
                                    </p:set>
                                    <p:animEffect transition="in" filter="dissolve">
                                      <p:cBhvr>
                                        <p:cTn id="69" dur="500"/>
                                        <p:tgtEl>
                                          <p:spTgt spid="127008"/>
                                        </p:tgtEl>
                                      </p:cBhvr>
                                    </p:animEffect>
                                  </p:childTnLst>
                                </p:cTn>
                              </p:par>
                            </p:childTnLst>
                          </p:cTn>
                        </p:par>
                        <p:par>
                          <p:cTn id="70" fill="hold">
                            <p:stCondLst>
                              <p:cond delay="500"/>
                            </p:stCondLst>
                            <p:childTnLst>
                              <p:par>
                                <p:cTn id="71" presetID="9" presetClass="entr" presetSubtype="0" fill="hold" grpId="0" nodeType="afterEffect">
                                  <p:stCondLst>
                                    <p:cond delay="0"/>
                                  </p:stCondLst>
                                  <p:childTnLst>
                                    <p:set>
                                      <p:cBhvr>
                                        <p:cTn id="72" dur="1" fill="hold">
                                          <p:stCondLst>
                                            <p:cond delay="0"/>
                                          </p:stCondLst>
                                        </p:cTn>
                                        <p:tgtEl>
                                          <p:spTgt spid="127009"/>
                                        </p:tgtEl>
                                        <p:attrNameLst>
                                          <p:attrName>style.visibility</p:attrName>
                                        </p:attrNameLst>
                                      </p:cBhvr>
                                      <p:to>
                                        <p:strVal val="visible"/>
                                      </p:to>
                                    </p:set>
                                    <p:animEffect transition="in" filter="dissolve">
                                      <p:cBhvr>
                                        <p:cTn id="73" dur="500"/>
                                        <p:tgtEl>
                                          <p:spTgt spid="127009"/>
                                        </p:tgtEl>
                                      </p:cBhvr>
                                    </p:animEffect>
                                  </p:childTnLst>
                                </p:cTn>
                              </p:par>
                            </p:childTnLst>
                          </p:cTn>
                        </p:par>
                      </p:childTnLst>
                    </p:cTn>
                  </p:par>
                  <p:par>
                    <p:cTn id="74" fill="hold">
                      <p:stCondLst>
                        <p:cond delay="indefinite"/>
                      </p:stCondLst>
                      <p:childTnLst>
                        <p:par>
                          <p:cTn id="75" fill="hold">
                            <p:stCondLst>
                              <p:cond delay="0"/>
                            </p:stCondLst>
                            <p:childTnLst>
                              <p:par>
                                <p:cTn id="76" presetID="9" presetClass="entr" presetSubtype="0" fill="hold" grpId="0" nodeType="clickEffect">
                                  <p:stCondLst>
                                    <p:cond delay="0"/>
                                  </p:stCondLst>
                                  <p:childTnLst>
                                    <p:set>
                                      <p:cBhvr>
                                        <p:cTn id="77" dur="1" fill="hold">
                                          <p:stCondLst>
                                            <p:cond delay="0"/>
                                          </p:stCondLst>
                                        </p:cTn>
                                        <p:tgtEl>
                                          <p:spTgt spid="127011"/>
                                        </p:tgtEl>
                                        <p:attrNameLst>
                                          <p:attrName>style.visibility</p:attrName>
                                        </p:attrNameLst>
                                      </p:cBhvr>
                                      <p:to>
                                        <p:strVal val="visible"/>
                                      </p:to>
                                    </p:set>
                                    <p:animEffect transition="in" filter="dissolve">
                                      <p:cBhvr>
                                        <p:cTn id="78" dur="500"/>
                                        <p:tgtEl>
                                          <p:spTgt spid="127011"/>
                                        </p:tgtEl>
                                      </p:cBhvr>
                                    </p:animEffect>
                                  </p:childTnLst>
                                </p:cTn>
                              </p:par>
                            </p:childTnLst>
                          </p:cTn>
                        </p:par>
                        <p:par>
                          <p:cTn id="79" fill="hold">
                            <p:stCondLst>
                              <p:cond delay="500"/>
                            </p:stCondLst>
                            <p:childTnLst>
                              <p:par>
                                <p:cTn id="80" presetID="9" presetClass="entr" presetSubtype="0" fill="hold" grpId="0" nodeType="afterEffect">
                                  <p:stCondLst>
                                    <p:cond delay="0"/>
                                  </p:stCondLst>
                                  <p:childTnLst>
                                    <p:set>
                                      <p:cBhvr>
                                        <p:cTn id="81" dur="1" fill="hold">
                                          <p:stCondLst>
                                            <p:cond delay="0"/>
                                          </p:stCondLst>
                                        </p:cTn>
                                        <p:tgtEl>
                                          <p:spTgt spid="127010"/>
                                        </p:tgtEl>
                                        <p:attrNameLst>
                                          <p:attrName>style.visibility</p:attrName>
                                        </p:attrNameLst>
                                      </p:cBhvr>
                                      <p:to>
                                        <p:strVal val="visible"/>
                                      </p:to>
                                    </p:set>
                                    <p:animEffect transition="in" filter="dissolve">
                                      <p:cBhvr>
                                        <p:cTn id="82" dur="500"/>
                                        <p:tgtEl>
                                          <p:spTgt spid="127010"/>
                                        </p:tgtEl>
                                      </p:cBhvr>
                                    </p:animEffect>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grpId="0" nodeType="clickEffect">
                                  <p:stCondLst>
                                    <p:cond delay="0"/>
                                  </p:stCondLst>
                                  <p:childTnLst>
                                    <p:set>
                                      <p:cBhvr>
                                        <p:cTn id="86" dur="1" fill="hold">
                                          <p:stCondLst>
                                            <p:cond delay="0"/>
                                          </p:stCondLst>
                                        </p:cTn>
                                        <p:tgtEl>
                                          <p:spTgt spid="127012"/>
                                        </p:tgtEl>
                                        <p:attrNameLst>
                                          <p:attrName>style.visibility</p:attrName>
                                        </p:attrNameLst>
                                      </p:cBhvr>
                                      <p:to>
                                        <p:strVal val="visible"/>
                                      </p:to>
                                    </p:set>
                                    <p:animEffect transition="in" filter="dissolve">
                                      <p:cBhvr>
                                        <p:cTn id="87" dur="500"/>
                                        <p:tgtEl>
                                          <p:spTgt spid="127012"/>
                                        </p:tgtEl>
                                      </p:cBhvr>
                                    </p:animEffect>
                                  </p:childTnLst>
                                </p:cTn>
                              </p:par>
                            </p:childTnLst>
                          </p:cTn>
                        </p:par>
                        <p:par>
                          <p:cTn id="88" fill="hold">
                            <p:stCondLst>
                              <p:cond delay="500"/>
                            </p:stCondLst>
                            <p:childTnLst>
                              <p:par>
                                <p:cTn id="89" presetID="9" presetClass="entr" presetSubtype="0" fill="hold" grpId="0" nodeType="afterEffect">
                                  <p:stCondLst>
                                    <p:cond delay="0"/>
                                  </p:stCondLst>
                                  <p:childTnLst>
                                    <p:set>
                                      <p:cBhvr>
                                        <p:cTn id="90" dur="1" fill="hold">
                                          <p:stCondLst>
                                            <p:cond delay="0"/>
                                          </p:stCondLst>
                                        </p:cTn>
                                        <p:tgtEl>
                                          <p:spTgt spid="127030"/>
                                        </p:tgtEl>
                                        <p:attrNameLst>
                                          <p:attrName>style.visibility</p:attrName>
                                        </p:attrNameLst>
                                      </p:cBhvr>
                                      <p:to>
                                        <p:strVal val="visible"/>
                                      </p:to>
                                    </p:set>
                                    <p:animEffect transition="in" filter="dissolve">
                                      <p:cBhvr>
                                        <p:cTn id="91" dur="500"/>
                                        <p:tgtEl>
                                          <p:spTgt spid="127030"/>
                                        </p:tgtEl>
                                      </p:cBhvr>
                                    </p:animEffect>
                                  </p:childTnLst>
                                </p:cTn>
                              </p:par>
                            </p:childTnLst>
                          </p:cTn>
                        </p:par>
                        <p:par>
                          <p:cTn id="92" fill="hold">
                            <p:stCondLst>
                              <p:cond delay="1000"/>
                            </p:stCondLst>
                            <p:childTnLst>
                              <p:par>
                                <p:cTn id="93" presetID="22" presetClass="entr" presetSubtype="1" fill="hold" nodeType="afterEffect">
                                  <p:stCondLst>
                                    <p:cond delay="0"/>
                                  </p:stCondLst>
                                  <p:childTnLst>
                                    <p:set>
                                      <p:cBhvr>
                                        <p:cTn id="94" dur="1" fill="hold">
                                          <p:stCondLst>
                                            <p:cond delay="0"/>
                                          </p:stCondLst>
                                        </p:cTn>
                                        <p:tgtEl>
                                          <p:spTgt spid="127013"/>
                                        </p:tgtEl>
                                        <p:attrNameLst>
                                          <p:attrName>style.visibility</p:attrName>
                                        </p:attrNameLst>
                                      </p:cBhvr>
                                      <p:to>
                                        <p:strVal val="visible"/>
                                      </p:to>
                                    </p:set>
                                    <p:animEffect transition="in" filter="wipe(up)">
                                      <p:cBhvr>
                                        <p:cTn id="95" dur="500"/>
                                        <p:tgtEl>
                                          <p:spTgt spid="127013"/>
                                        </p:tgtEl>
                                      </p:cBhvr>
                                    </p:animEffect>
                                  </p:childTnLst>
                                </p:cTn>
                              </p:par>
                            </p:childTnLst>
                          </p:cTn>
                        </p:par>
                      </p:childTnLst>
                    </p:cTn>
                  </p:par>
                  <p:par>
                    <p:cTn id="96" fill="hold">
                      <p:stCondLst>
                        <p:cond delay="indefinite"/>
                      </p:stCondLst>
                      <p:childTnLst>
                        <p:par>
                          <p:cTn id="97" fill="hold">
                            <p:stCondLst>
                              <p:cond delay="0"/>
                            </p:stCondLst>
                            <p:childTnLst>
                              <p:par>
                                <p:cTn id="98" presetID="9" presetClass="entr" presetSubtype="0" fill="hold" grpId="0" nodeType="clickEffect">
                                  <p:stCondLst>
                                    <p:cond delay="0"/>
                                  </p:stCondLst>
                                  <p:childTnLst>
                                    <p:set>
                                      <p:cBhvr>
                                        <p:cTn id="99" dur="1" fill="hold">
                                          <p:stCondLst>
                                            <p:cond delay="0"/>
                                          </p:stCondLst>
                                        </p:cTn>
                                        <p:tgtEl>
                                          <p:spTgt spid="127015"/>
                                        </p:tgtEl>
                                        <p:attrNameLst>
                                          <p:attrName>style.visibility</p:attrName>
                                        </p:attrNameLst>
                                      </p:cBhvr>
                                      <p:to>
                                        <p:strVal val="visible"/>
                                      </p:to>
                                    </p:set>
                                    <p:animEffect transition="in" filter="dissolve">
                                      <p:cBhvr>
                                        <p:cTn id="100" dur="500"/>
                                        <p:tgtEl>
                                          <p:spTgt spid="127015"/>
                                        </p:tgtEl>
                                      </p:cBhvr>
                                    </p:animEffect>
                                  </p:childTnLst>
                                </p:cTn>
                              </p:par>
                            </p:childTnLst>
                          </p:cTn>
                        </p:par>
                        <p:par>
                          <p:cTn id="101" fill="hold">
                            <p:stCondLst>
                              <p:cond delay="500"/>
                            </p:stCondLst>
                            <p:childTnLst>
                              <p:par>
                                <p:cTn id="102" presetID="9" presetClass="entr" presetSubtype="0" fill="hold" grpId="0" nodeType="afterEffect">
                                  <p:stCondLst>
                                    <p:cond delay="0"/>
                                  </p:stCondLst>
                                  <p:childTnLst>
                                    <p:set>
                                      <p:cBhvr>
                                        <p:cTn id="103" dur="1" fill="hold">
                                          <p:stCondLst>
                                            <p:cond delay="0"/>
                                          </p:stCondLst>
                                        </p:cTn>
                                        <p:tgtEl>
                                          <p:spTgt spid="127014"/>
                                        </p:tgtEl>
                                        <p:attrNameLst>
                                          <p:attrName>style.visibility</p:attrName>
                                        </p:attrNameLst>
                                      </p:cBhvr>
                                      <p:to>
                                        <p:strVal val="visible"/>
                                      </p:to>
                                    </p:set>
                                    <p:animEffect transition="in" filter="dissolve">
                                      <p:cBhvr>
                                        <p:cTn id="104" dur="500"/>
                                        <p:tgtEl>
                                          <p:spTgt spid="127014"/>
                                        </p:tgtEl>
                                      </p:cBhvr>
                                    </p:animEffect>
                                  </p:childTnLst>
                                </p:cTn>
                              </p:par>
                            </p:childTnLst>
                          </p:cTn>
                        </p:par>
                      </p:childTnLst>
                    </p:cTn>
                  </p:par>
                  <p:par>
                    <p:cTn id="105" fill="hold">
                      <p:stCondLst>
                        <p:cond delay="indefinite"/>
                      </p:stCondLst>
                      <p:childTnLst>
                        <p:par>
                          <p:cTn id="106" fill="hold">
                            <p:stCondLst>
                              <p:cond delay="0"/>
                            </p:stCondLst>
                            <p:childTnLst>
                              <p:par>
                                <p:cTn id="107" presetID="9" presetClass="entr" presetSubtype="0" fill="hold" grpId="0" nodeType="clickEffect">
                                  <p:stCondLst>
                                    <p:cond delay="0"/>
                                  </p:stCondLst>
                                  <p:childTnLst>
                                    <p:set>
                                      <p:cBhvr>
                                        <p:cTn id="108" dur="1" fill="hold">
                                          <p:stCondLst>
                                            <p:cond delay="0"/>
                                          </p:stCondLst>
                                        </p:cTn>
                                        <p:tgtEl>
                                          <p:spTgt spid="127031"/>
                                        </p:tgtEl>
                                        <p:attrNameLst>
                                          <p:attrName>style.visibility</p:attrName>
                                        </p:attrNameLst>
                                      </p:cBhvr>
                                      <p:to>
                                        <p:strVal val="visible"/>
                                      </p:to>
                                    </p:set>
                                    <p:animEffect transition="in" filter="dissolve">
                                      <p:cBhvr>
                                        <p:cTn id="109" dur="500"/>
                                        <p:tgtEl>
                                          <p:spTgt spid="127031"/>
                                        </p:tgtEl>
                                      </p:cBhvr>
                                    </p:animEffect>
                                  </p:childTnLst>
                                </p:cTn>
                              </p:par>
                            </p:childTnLst>
                          </p:cTn>
                        </p:par>
                        <p:par>
                          <p:cTn id="110" fill="hold">
                            <p:stCondLst>
                              <p:cond delay="500"/>
                            </p:stCondLst>
                            <p:childTnLst>
                              <p:par>
                                <p:cTn id="111" presetID="9" presetClass="entr" presetSubtype="0" fill="hold" grpId="0" nodeType="afterEffect">
                                  <p:stCondLst>
                                    <p:cond delay="0"/>
                                  </p:stCondLst>
                                  <p:childTnLst>
                                    <p:set>
                                      <p:cBhvr>
                                        <p:cTn id="112" dur="1" fill="hold">
                                          <p:stCondLst>
                                            <p:cond delay="0"/>
                                          </p:stCondLst>
                                        </p:cTn>
                                        <p:tgtEl>
                                          <p:spTgt spid="127016"/>
                                        </p:tgtEl>
                                        <p:attrNameLst>
                                          <p:attrName>style.visibility</p:attrName>
                                        </p:attrNameLst>
                                      </p:cBhvr>
                                      <p:to>
                                        <p:strVal val="visible"/>
                                      </p:to>
                                    </p:set>
                                    <p:animEffect transition="in" filter="dissolve">
                                      <p:cBhvr>
                                        <p:cTn id="113" dur="500"/>
                                        <p:tgtEl>
                                          <p:spTgt spid="127016"/>
                                        </p:tgtEl>
                                      </p:cBhvr>
                                    </p:animEffect>
                                  </p:childTnLst>
                                </p:cTn>
                              </p:par>
                            </p:childTnLst>
                          </p:cTn>
                        </p:par>
                        <p:par>
                          <p:cTn id="114" fill="hold">
                            <p:stCondLst>
                              <p:cond delay="1000"/>
                            </p:stCondLst>
                            <p:childTnLst>
                              <p:par>
                                <p:cTn id="115" presetID="22" presetClass="entr" presetSubtype="1" fill="hold" nodeType="afterEffect">
                                  <p:stCondLst>
                                    <p:cond delay="0"/>
                                  </p:stCondLst>
                                  <p:childTnLst>
                                    <p:set>
                                      <p:cBhvr>
                                        <p:cTn id="116" dur="1" fill="hold">
                                          <p:stCondLst>
                                            <p:cond delay="0"/>
                                          </p:stCondLst>
                                        </p:cTn>
                                        <p:tgtEl>
                                          <p:spTgt spid="127017"/>
                                        </p:tgtEl>
                                        <p:attrNameLst>
                                          <p:attrName>style.visibility</p:attrName>
                                        </p:attrNameLst>
                                      </p:cBhvr>
                                      <p:to>
                                        <p:strVal val="visible"/>
                                      </p:to>
                                    </p:set>
                                    <p:animEffect transition="in" filter="wipe(up)">
                                      <p:cBhvr>
                                        <p:cTn id="117" dur="500"/>
                                        <p:tgtEl>
                                          <p:spTgt spid="127017"/>
                                        </p:tgtEl>
                                      </p:cBhvr>
                                    </p:animEffect>
                                  </p:childTnLst>
                                </p:cTn>
                              </p:par>
                            </p:childTnLst>
                          </p:cTn>
                        </p:par>
                      </p:childTnLst>
                    </p:cTn>
                  </p:par>
                  <p:par>
                    <p:cTn id="118" fill="hold">
                      <p:stCondLst>
                        <p:cond delay="indefinite"/>
                      </p:stCondLst>
                      <p:childTnLst>
                        <p:par>
                          <p:cTn id="119" fill="hold">
                            <p:stCondLst>
                              <p:cond delay="0"/>
                            </p:stCondLst>
                            <p:childTnLst>
                              <p:par>
                                <p:cTn id="120" presetID="9" presetClass="entr" presetSubtype="0" fill="hold" grpId="0" nodeType="clickEffect">
                                  <p:stCondLst>
                                    <p:cond delay="0"/>
                                  </p:stCondLst>
                                  <p:childTnLst>
                                    <p:set>
                                      <p:cBhvr>
                                        <p:cTn id="121" dur="1" fill="hold">
                                          <p:stCondLst>
                                            <p:cond delay="0"/>
                                          </p:stCondLst>
                                        </p:cTn>
                                        <p:tgtEl>
                                          <p:spTgt spid="127019"/>
                                        </p:tgtEl>
                                        <p:attrNameLst>
                                          <p:attrName>style.visibility</p:attrName>
                                        </p:attrNameLst>
                                      </p:cBhvr>
                                      <p:to>
                                        <p:strVal val="visible"/>
                                      </p:to>
                                    </p:set>
                                    <p:animEffect transition="in" filter="dissolve">
                                      <p:cBhvr>
                                        <p:cTn id="122" dur="500"/>
                                        <p:tgtEl>
                                          <p:spTgt spid="127019"/>
                                        </p:tgtEl>
                                      </p:cBhvr>
                                    </p:animEffect>
                                  </p:childTnLst>
                                </p:cTn>
                              </p:par>
                            </p:childTnLst>
                          </p:cTn>
                        </p:par>
                        <p:par>
                          <p:cTn id="123" fill="hold">
                            <p:stCondLst>
                              <p:cond delay="500"/>
                            </p:stCondLst>
                            <p:childTnLst>
                              <p:par>
                                <p:cTn id="124" presetID="9" presetClass="entr" presetSubtype="0" fill="hold" grpId="0" nodeType="afterEffect">
                                  <p:stCondLst>
                                    <p:cond delay="0"/>
                                  </p:stCondLst>
                                  <p:childTnLst>
                                    <p:set>
                                      <p:cBhvr>
                                        <p:cTn id="125" dur="1" fill="hold">
                                          <p:stCondLst>
                                            <p:cond delay="0"/>
                                          </p:stCondLst>
                                        </p:cTn>
                                        <p:tgtEl>
                                          <p:spTgt spid="127018"/>
                                        </p:tgtEl>
                                        <p:attrNameLst>
                                          <p:attrName>style.visibility</p:attrName>
                                        </p:attrNameLst>
                                      </p:cBhvr>
                                      <p:to>
                                        <p:strVal val="visible"/>
                                      </p:to>
                                    </p:set>
                                    <p:animEffect transition="in" filter="dissolve">
                                      <p:cBhvr>
                                        <p:cTn id="126" dur="500"/>
                                        <p:tgtEl>
                                          <p:spTgt spid="127018"/>
                                        </p:tgtEl>
                                      </p:cBhvr>
                                    </p:animEffect>
                                  </p:childTnLst>
                                </p:cTn>
                              </p:par>
                            </p:childTnLst>
                          </p:cTn>
                        </p:par>
                      </p:childTnLst>
                    </p:cTn>
                  </p:par>
                  <p:par>
                    <p:cTn id="127" fill="hold">
                      <p:stCondLst>
                        <p:cond delay="indefinite"/>
                      </p:stCondLst>
                      <p:childTnLst>
                        <p:par>
                          <p:cTn id="128" fill="hold">
                            <p:stCondLst>
                              <p:cond delay="0"/>
                            </p:stCondLst>
                            <p:childTnLst>
                              <p:par>
                                <p:cTn id="129" presetID="9" presetClass="entr" presetSubtype="0" fill="hold" grpId="0" nodeType="clickEffect">
                                  <p:stCondLst>
                                    <p:cond delay="0"/>
                                  </p:stCondLst>
                                  <p:childTnLst>
                                    <p:set>
                                      <p:cBhvr>
                                        <p:cTn id="130" dur="1" fill="hold">
                                          <p:stCondLst>
                                            <p:cond delay="0"/>
                                          </p:stCondLst>
                                        </p:cTn>
                                        <p:tgtEl>
                                          <p:spTgt spid="127029"/>
                                        </p:tgtEl>
                                        <p:attrNameLst>
                                          <p:attrName>style.visibility</p:attrName>
                                        </p:attrNameLst>
                                      </p:cBhvr>
                                      <p:to>
                                        <p:strVal val="visible"/>
                                      </p:to>
                                    </p:set>
                                    <p:animEffect transition="in" filter="dissolve">
                                      <p:cBhvr>
                                        <p:cTn id="131" dur="500"/>
                                        <p:tgtEl>
                                          <p:spTgt spid="127029"/>
                                        </p:tgtEl>
                                      </p:cBhvr>
                                    </p:animEffect>
                                  </p:childTnLst>
                                </p:cTn>
                              </p:par>
                            </p:childTnLst>
                          </p:cTn>
                        </p:par>
                        <p:par>
                          <p:cTn id="132" fill="hold">
                            <p:stCondLst>
                              <p:cond delay="500"/>
                            </p:stCondLst>
                            <p:childTnLst>
                              <p:par>
                                <p:cTn id="133" presetID="9" presetClass="entr" presetSubtype="0" fill="hold" grpId="0" nodeType="afterEffect">
                                  <p:stCondLst>
                                    <p:cond delay="0"/>
                                  </p:stCondLst>
                                  <p:childTnLst>
                                    <p:set>
                                      <p:cBhvr>
                                        <p:cTn id="134" dur="1" fill="hold">
                                          <p:stCondLst>
                                            <p:cond delay="0"/>
                                          </p:stCondLst>
                                        </p:cTn>
                                        <p:tgtEl>
                                          <p:spTgt spid="127020"/>
                                        </p:tgtEl>
                                        <p:attrNameLst>
                                          <p:attrName>style.visibility</p:attrName>
                                        </p:attrNameLst>
                                      </p:cBhvr>
                                      <p:to>
                                        <p:strVal val="visible"/>
                                      </p:to>
                                    </p:set>
                                    <p:animEffect transition="in" filter="dissolve">
                                      <p:cBhvr>
                                        <p:cTn id="135" dur="500"/>
                                        <p:tgtEl>
                                          <p:spTgt spid="127020"/>
                                        </p:tgtEl>
                                      </p:cBhvr>
                                    </p:animEffect>
                                  </p:childTnLst>
                                </p:cTn>
                              </p:par>
                            </p:childTnLst>
                          </p:cTn>
                        </p:par>
                        <p:par>
                          <p:cTn id="136" fill="hold">
                            <p:stCondLst>
                              <p:cond delay="1000"/>
                            </p:stCondLst>
                            <p:childTnLst>
                              <p:par>
                                <p:cTn id="137" presetID="22" presetClass="entr" presetSubtype="1" fill="hold" nodeType="afterEffect">
                                  <p:stCondLst>
                                    <p:cond delay="0"/>
                                  </p:stCondLst>
                                  <p:childTnLst>
                                    <p:set>
                                      <p:cBhvr>
                                        <p:cTn id="138" dur="1" fill="hold">
                                          <p:stCondLst>
                                            <p:cond delay="0"/>
                                          </p:stCondLst>
                                        </p:cTn>
                                        <p:tgtEl>
                                          <p:spTgt spid="127021"/>
                                        </p:tgtEl>
                                        <p:attrNameLst>
                                          <p:attrName>style.visibility</p:attrName>
                                        </p:attrNameLst>
                                      </p:cBhvr>
                                      <p:to>
                                        <p:strVal val="visible"/>
                                      </p:to>
                                    </p:set>
                                    <p:animEffect transition="in" filter="wipe(up)">
                                      <p:cBhvr>
                                        <p:cTn id="139" dur="500"/>
                                        <p:tgtEl>
                                          <p:spTgt spid="127021"/>
                                        </p:tgtEl>
                                      </p:cBhvr>
                                    </p:animEffect>
                                  </p:childTnLst>
                                </p:cTn>
                              </p:par>
                            </p:childTnLst>
                          </p:cTn>
                        </p:par>
                      </p:childTnLst>
                    </p:cTn>
                  </p:par>
                  <p:par>
                    <p:cTn id="140" fill="hold">
                      <p:stCondLst>
                        <p:cond delay="indefinite"/>
                      </p:stCondLst>
                      <p:childTnLst>
                        <p:par>
                          <p:cTn id="141" fill="hold">
                            <p:stCondLst>
                              <p:cond delay="0"/>
                            </p:stCondLst>
                            <p:childTnLst>
                              <p:par>
                                <p:cTn id="142" presetID="9" presetClass="entr" presetSubtype="0" fill="hold" grpId="0" nodeType="clickEffect">
                                  <p:stCondLst>
                                    <p:cond delay="0"/>
                                  </p:stCondLst>
                                  <p:childTnLst>
                                    <p:set>
                                      <p:cBhvr>
                                        <p:cTn id="143" dur="1" fill="hold">
                                          <p:stCondLst>
                                            <p:cond delay="0"/>
                                          </p:stCondLst>
                                        </p:cTn>
                                        <p:tgtEl>
                                          <p:spTgt spid="127023"/>
                                        </p:tgtEl>
                                        <p:attrNameLst>
                                          <p:attrName>style.visibility</p:attrName>
                                        </p:attrNameLst>
                                      </p:cBhvr>
                                      <p:to>
                                        <p:strVal val="visible"/>
                                      </p:to>
                                    </p:set>
                                    <p:animEffect transition="in" filter="dissolve">
                                      <p:cBhvr>
                                        <p:cTn id="144" dur="500"/>
                                        <p:tgtEl>
                                          <p:spTgt spid="127023"/>
                                        </p:tgtEl>
                                      </p:cBhvr>
                                    </p:animEffect>
                                  </p:childTnLst>
                                </p:cTn>
                              </p:par>
                            </p:childTnLst>
                          </p:cTn>
                        </p:par>
                        <p:par>
                          <p:cTn id="145" fill="hold">
                            <p:stCondLst>
                              <p:cond delay="500"/>
                            </p:stCondLst>
                            <p:childTnLst>
                              <p:par>
                                <p:cTn id="146" presetID="9" presetClass="entr" presetSubtype="0" fill="hold" grpId="0" nodeType="afterEffect">
                                  <p:stCondLst>
                                    <p:cond delay="0"/>
                                  </p:stCondLst>
                                  <p:childTnLst>
                                    <p:set>
                                      <p:cBhvr>
                                        <p:cTn id="147" dur="1" fill="hold">
                                          <p:stCondLst>
                                            <p:cond delay="0"/>
                                          </p:stCondLst>
                                        </p:cTn>
                                        <p:tgtEl>
                                          <p:spTgt spid="127022"/>
                                        </p:tgtEl>
                                        <p:attrNameLst>
                                          <p:attrName>style.visibility</p:attrName>
                                        </p:attrNameLst>
                                      </p:cBhvr>
                                      <p:to>
                                        <p:strVal val="visible"/>
                                      </p:to>
                                    </p:set>
                                    <p:animEffect transition="in" filter="dissolve">
                                      <p:cBhvr>
                                        <p:cTn id="148" dur="500"/>
                                        <p:tgtEl>
                                          <p:spTgt spid="127022"/>
                                        </p:tgtEl>
                                      </p:cBhvr>
                                    </p:animEffect>
                                  </p:childTnLst>
                                </p:cTn>
                              </p:par>
                            </p:childTnLst>
                          </p:cTn>
                        </p:par>
                      </p:childTnLst>
                    </p:cTn>
                  </p:par>
                  <p:par>
                    <p:cTn id="149" fill="hold">
                      <p:stCondLst>
                        <p:cond delay="indefinite"/>
                      </p:stCondLst>
                      <p:childTnLst>
                        <p:par>
                          <p:cTn id="150" fill="hold">
                            <p:stCondLst>
                              <p:cond delay="0"/>
                            </p:stCondLst>
                            <p:childTnLst>
                              <p:par>
                                <p:cTn id="151" presetID="9" presetClass="entr" presetSubtype="0" fill="hold" grpId="0" nodeType="clickEffect">
                                  <p:stCondLst>
                                    <p:cond delay="0"/>
                                  </p:stCondLst>
                                  <p:childTnLst>
                                    <p:set>
                                      <p:cBhvr>
                                        <p:cTn id="152" dur="1" fill="hold">
                                          <p:stCondLst>
                                            <p:cond delay="0"/>
                                          </p:stCondLst>
                                        </p:cTn>
                                        <p:tgtEl>
                                          <p:spTgt spid="127028"/>
                                        </p:tgtEl>
                                        <p:attrNameLst>
                                          <p:attrName>style.visibility</p:attrName>
                                        </p:attrNameLst>
                                      </p:cBhvr>
                                      <p:to>
                                        <p:strVal val="visible"/>
                                      </p:to>
                                    </p:set>
                                    <p:animEffect transition="in" filter="dissolve">
                                      <p:cBhvr>
                                        <p:cTn id="153" dur="500"/>
                                        <p:tgtEl>
                                          <p:spTgt spid="127028"/>
                                        </p:tgtEl>
                                      </p:cBhvr>
                                    </p:animEffect>
                                  </p:childTnLst>
                                </p:cTn>
                              </p:par>
                            </p:childTnLst>
                          </p:cTn>
                        </p:par>
                        <p:par>
                          <p:cTn id="154" fill="hold">
                            <p:stCondLst>
                              <p:cond delay="500"/>
                            </p:stCondLst>
                            <p:childTnLst>
                              <p:par>
                                <p:cTn id="155" presetID="9" presetClass="entr" presetSubtype="0" fill="hold" grpId="0" nodeType="afterEffect">
                                  <p:stCondLst>
                                    <p:cond delay="0"/>
                                  </p:stCondLst>
                                  <p:childTnLst>
                                    <p:set>
                                      <p:cBhvr>
                                        <p:cTn id="156" dur="1" fill="hold">
                                          <p:stCondLst>
                                            <p:cond delay="0"/>
                                          </p:stCondLst>
                                        </p:cTn>
                                        <p:tgtEl>
                                          <p:spTgt spid="127024"/>
                                        </p:tgtEl>
                                        <p:attrNameLst>
                                          <p:attrName>style.visibility</p:attrName>
                                        </p:attrNameLst>
                                      </p:cBhvr>
                                      <p:to>
                                        <p:strVal val="visible"/>
                                      </p:to>
                                    </p:set>
                                    <p:animEffect transition="in" filter="dissolve">
                                      <p:cBhvr>
                                        <p:cTn id="157" dur="500"/>
                                        <p:tgtEl>
                                          <p:spTgt spid="127024"/>
                                        </p:tgtEl>
                                      </p:cBhvr>
                                    </p:animEffect>
                                  </p:childTnLst>
                                </p:cTn>
                              </p:par>
                            </p:childTnLst>
                          </p:cTn>
                        </p:par>
                        <p:par>
                          <p:cTn id="158" fill="hold">
                            <p:stCondLst>
                              <p:cond delay="1000"/>
                            </p:stCondLst>
                            <p:childTnLst>
                              <p:par>
                                <p:cTn id="159" presetID="22" presetClass="entr" presetSubtype="1" fill="hold" nodeType="afterEffect">
                                  <p:stCondLst>
                                    <p:cond delay="0"/>
                                  </p:stCondLst>
                                  <p:childTnLst>
                                    <p:set>
                                      <p:cBhvr>
                                        <p:cTn id="160" dur="1" fill="hold">
                                          <p:stCondLst>
                                            <p:cond delay="0"/>
                                          </p:stCondLst>
                                        </p:cTn>
                                        <p:tgtEl>
                                          <p:spTgt spid="127025"/>
                                        </p:tgtEl>
                                        <p:attrNameLst>
                                          <p:attrName>style.visibility</p:attrName>
                                        </p:attrNameLst>
                                      </p:cBhvr>
                                      <p:to>
                                        <p:strVal val="visible"/>
                                      </p:to>
                                    </p:set>
                                    <p:animEffect transition="in" filter="wipe(up)">
                                      <p:cBhvr>
                                        <p:cTn id="161" dur="500"/>
                                        <p:tgtEl>
                                          <p:spTgt spid="127025"/>
                                        </p:tgtEl>
                                      </p:cBhvr>
                                    </p:animEffect>
                                  </p:childTnLst>
                                </p:cTn>
                              </p:par>
                            </p:childTnLst>
                          </p:cTn>
                        </p:par>
                      </p:childTnLst>
                    </p:cTn>
                  </p:par>
                  <p:par>
                    <p:cTn id="162" fill="hold">
                      <p:stCondLst>
                        <p:cond delay="indefinite"/>
                      </p:stCondLst>
                      <p:childTnLst>
                        <p:par>
                          <p:cTn id="163" fill="hold">
                            <p:stCondLst>
                              <p:cond delay="0"/>
                            </p:stCondLst>
                            <p:childTnLst>
                              <p:par>
                                <p:cTn id="164" presetID="9" presetClass="entr" presetSubtype="0" fill="hold" grpId="0" nodeType="clickEffect">
                                  <p:stCondLst>
                                    <p:cond delay="0"/>
                                  </p:stCondLst>
                                  <p:childTnLst>
                                    <p:set>
                                      <p:cBhvr>
                                        <p:cTn id="165" dur="1" fill="hold">
                                          <p:stCondLst>
                                            <p:cond delay="0"/>
                                          </p:stCondLst>
                                        </p:cTn>
                                        <p:tgtEl>
                                          <p:spTgt spid="127034"/>
                                        </p:tgtEl>
                                        <p:attrNameLst>
                                          <p:attrName>style.visibility</p:attrName>
                                        </p:attrNameLst>
                                      </p:cBhvr>
                                      <p:to>
                                        <p:strVal val="visible"/>
                                      </p:to>
                                    </p:set>
                                    <p:animEffect transition="in" filter="dissolve">
                                      <p:cBhvr>
                                        <p:cTn id="166" dur="500"/>
                                        <p:tgtEl>
                                          <p:spTgt spid="127034"/>
                                        </p:tgtEl>
                                      </p:cBhvr>
                                    </p:animEffect>
                                  </p:childTnLst>
                                </p:cTn>
                              </p:par>
                            </p:childTnLst>
                          </p:cTn>
                        </p:par>
                        <p:par>
                          <p:cTn id="167" fill="hold">
                            <p:stCondLst>
                              <p:cond delay="500"/>
                            </p:stCondLst>
                            <p:childTnLst>
                              <p:par>
                                <p:cTn id="168" presetID="9" presetClass="entr" presetSubtype="0" fill="hold" grpId="0" nodeType="afterEffect">
                                  <p:stCondLst>
                                    <p:cond delay="0"/>
                                  </p:stCondLst>
                                  <p:childTnLst>
                                    <p:set>
                                      <p:cBhvr>
                                        <p:cTn id="169" dur="1" fill="hold">
                                          <p:stCondLst>
                                            <p:cond delay="0"/>
                                          </p:stCondLst>
                                        </p:cTn>
                                        <p:tgtEl>
                                          <p:spTgt spid="127032"/>
                                        </p:tgtEl>
                                        <p:attrNameLst>
                                          <p:attrName>style.visibility</p:attrName>
                                        </p:attrNameLst>
                                      </p:cBhvr>
                                      <p:to>
                                        <p:strVal val="visible"/>
                                      </p:to>
                                    </p:set>
                                    <p:animEffect transition="in" filter="dissolve">
                                      <p:cBhvr>
                                        <p:cTn id="170" dur="500"/>
                                        <p:tgtEl>
                                          <p:spTgt spid="127032"/>
                                        </p:tgtEl>
                                      </p:cBhvr>
                                    </p:animEffect>
                                  </p:childTnLst>
                                </p:cTn>
                              </p:par>
                            </p:childTnLst>
                          </p:cTn>
                        </p:par>
                        <p:par>
                          <p:cTn id="171" fill="hold">
                            <p:stCondLst>
                              <p:cond delay="1000"/>
                            </p:stCondLst>
                            <p:childTnLst>
                              <p:par>
                                <p:cTn id="172" presetID="22" presetClass="entr" presetSubtype="1" fill="hold" nodeType="afterEffect">
                                  <p:stCondLst>
                                    <p:cond delay="0"/>
                                  </p:stCondLst>
                                  <p:childTnLst>
                                    <p:set>
                                      <p:cBhvr>
                                        <p:cTn id="173" dur="1" fill="hold">
                                          <p:stCondLst>
                                            <p:cond delay="0"/>
                                          </p:stCondLst>
                                        </p:cTn>
                                        <p:tgtEl>
                                          <p:spTgt spid="127026"/>
                                        </p:tgtEl>
                                        <p:attrNameLst>
                                          <p:attrName>style.visibility</p:attrName>
                                        </p:attrNameLst>
                                      </p:cBhvr>
                                      <p:to>
                                        <p:strVal val="visible"/>
                                      </p:to>
                                    </p:set>
                                    <p:animEffect transition="in" filter="wipe(up)">
                                      <p:cBhvr>
                                        <p:cTn id="174" dur="500"/>
                                        <p:tgtEl>
                                          <p:spTgt spid="127026"/>
                                        </p:tgtEl>
                                      </p:cBhvr>
                                    </p:animEffect>
                                  </p:childTnLst>
                                </p:cTn>
                              </p:par>
                            </p:childTnLst>
                          </p:cTn>
                        </p:par>
                      </p:childTnLst>
                    </p:cTn>
                  </p:par>
                  <p:par>
                    <p:cTn id="175" fill="hold">
                      <p:stCondLst>
                        <p:cond delay="indefinite"/>
                      </p:stCondLst>
                      <p:childTnLst>
                        <p:par>
                          <p:cTn id="176" fill="hold">
                            <p:stCondLst>
                              <p:cond delay="0"/>
                            </p:stCondLst>
                            <p:childTnLst>
                              <p:par>
                                <p:cTn id="177" presetID="2" presetClass="entr" presetSubtype="6" fill="hold" grpId="0" nodeType="clickEffect">
                                  <p:stCondLst>
                                    <p:cond delay="0"/>
                                  </p:stCondLst>
                                  <p:childTnLst>
                                    <p:set>
                                      <p:cBhvr>
                                        <p:cTn id="178" dur="1" fill="hold">
                                          <p:stCondLst>
                                            <p:cond delay="0"/>
                                          </p:stCondLst>
                                        </p:cTn>
                                        <p:tgtEl>
                                          <p:spTgt spid="127035"/>
                                        </p:tgtEl>
                                        <p:attrNameLst>
                                          <p:attrName>style.visibility</p:attrName>
                                        </p:attrNameLst>
                                      </p:cBhvr>
                                      <p:to>
                                        <p:strVal val="visible"/>
                                      </p:to>
                                    </p:set>
                                    <p:anim calcmode="lin" valueType="num">
                                      <p:cBhvr additive="base">
                                        <p:cTn id="179" dur="1000" fill="hold"/>
                                        <p:tgtEl>
                                          <p:spTgt spid="127035"/>
                                        </p:tgtEl>
                                        <p:attrNameLst>
                                          <p:attrName>ppt_x</p:attrName>
                                        </p:attrNameLst>
                                      </p:cBhvr>
                                      <p:tavLst>
                                        <p:tav tm="0">
                                          <p:val>
                                            <p:strVal val="1+#ppt_w/2"/>
                                          </p:val>
                                        </p:tav>
                                        <p:tav tm="100000">
                                          <p:val>
                                            <p:strVal val="#ppt_x"/>
                                          </p:val>
                                        </p:tav>
                                      </p:tavLst>
                                    </p:anim>
                                    <p:anim calcmode="lin" valueType="num">
                                      <p:cBhvr additive="base">
                                        <p:cTn id="180" dur="1000" fill="hold"/>
                                        <p:tgtEl>
                                          <p:spTgt spid="1270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80" grpId="0" animBg="1"/>
      <p:bldP spid="126983" grpId="0"/>
      <p:bldP spid="127000" grpId="0" animBg="1"/>
      <p:bldP spid="127002" grpId="0" animBg="1"/>
      <p:bldP spid="127003" grpId="0" animBg="1"/>
      <p:bldP spid="127004" grpId="0" animBg="1"/>
      <p:bldP spid="127005" grpId="0" animBg="1"/>
      <p:bldP spid="127006" grpId="0" animBg="1"/>
      <p:bldP spid="127008" grpId="0" animBg="1"/>
      <p:bldP spid="127009" grpId="0" animBg="1"/>
      <p:bldP spid="127010" grpId="0" animBg="1"/>
      <p:bldP spid="127011" grpId="0" animBg="1"/>
      <p:bldP spid="127012" grpId="0" animBg="1"/>
      <p:bldP spid="127014" grpId="0" animBg="1"/>
      <p:bldP spid="127015" grpId="0" animBg="1"/>
      <p:bldP spid="127016" grpId="0" animBg="1"/>
      <p:bldP spid="127018" grpId="0" animBg="1"/>
      <p:bldP spid="127019" grpId="0" animBg="1"/>
      <p:bldP spid="127020" grpId="0" animBg="1"/>
      <p:bldP spid="127022" grpId="0" animBg="1"/>
      <p:bldP spid="127023" grpId="0" animBg="1"/>
      <p:bldP spid="127024" grpId="0" animBg="1"/>
      <p:bldP spid="127027" grpId="0" animBg="1"/>
      <p:bldP spid="127028" grpId="0" animBg="1"/>
      <p:bldP spid="127029" grpId="0" animBg="1"/>
      <p:bldP spid="127030" grpId="0" animBg="1"/>
      <p:bldP spid="127031" grpId="0" animBg="1"/>
      <p:bldP spid="127032" grpId="0" animBg="1"/>
      <p:bldP spid="127033" grpId="0" animBg="1"/>
      <p:bldP spid="127034" grpId="0" animBg="1"/>
      <p:bldP spid="127035"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0">
          <a:gsLst>
            <a:gs pos="0">
              <a:srgbClr val="5E9EFF">
                <a:alpha val="100000"/>
              </a:srgbClr>
            </a:gs>
            <a:gs pos="39999">
              <a:srgbClr val="85C2FF">
                <a:alpha val="100000"/>
              </a:srgbClr>
            </a:gs>
            <a:gs pos="70000">
              <a:srgbClr val="C4D6EB">
                <a:alpha val="100000"/>
              </a:srgbClr>
            </a:gs>
            <a:gs pos="100000">
              <a:srgbClr val="FFEBFA">
                <a:alpha val="100000"/>
              </a:srgbClr>
            </a:gs>
          </a:gsLst>
          <a:lin ang="18900000" scaled="1"/>
          <a:tileRect/>
        </a:gradFill>
        <a:effectLst/>
      </p:bgPr>
    </p:bg>
    <p:spTree>
      <p:nvGrpSpPr>
        <p:cNvPr id="1" name=""/>
        <p:cNvGrpSpPr/>
        <p:nvPr/>
      </p:nvGrpSpPr>
      <p:grpSpPr/>
      <p:sp>
        <p:nvSpPr>
          <p:cNvPr id="23036" name="Rectangle 508"/>
          <p:cNvSpPr/>
          <p:nvPr/>
        </p:nvSpPr>
        <p:spPr>
          <a:xfrm>
            <a:off x="3200400" y="3505200"/>
            <a:ext cx="1447800" cy="1295400"/>
          </a:xfrm>
          <a:prstGeom prst="rect">
            <a:avLst/>
          </a:prstGeom>
          <a:solidFill>
            <a:schemeClr val="bg1"/>
          </a:solidFill>
          <a:ln w="9525">
            <a:noFill/>
          </a:ln>
        </p:spPr>
        <p:txBody>
          <a:bodyPr wrap="none" anchor="ctr" anchorCtr="0"/>
          <a:p>
            <a:pPr eaLnBrk="1" hangingPunct="1">
              <a:lnSpc>
                <a:spcPct val="125000"/>
              </a:lnSpc>
            </a:pPr>
            <a:endParaRPr lang="zh-CN" altLang="en-US" dirty="0">
              <a:latin typeface="Times New Roman" panose="02020603050405020304" pitchFamily="18" charset="0"/>
            </a:endParaRPr>
          </a:p>
        </p:txBody>
      </p:sp>
      <p:sp>
        <p:nvSpPr>
          <p:cNvPr id="23037" name="Rectangle 509"/>
          <p:cNvSpPr/>
          <p:nvPr/>
        </p:nvSpPr>
        <p:spPr>
          <a:xfrm>
            <a:off x="533400" y="3505200"/>
            <a:ext cx="2057400" cy="1295400"/>
          </a:xfrm>
          <a:prstGeom prst="rect">
            <a:avLst/>
          </a:prstGeom>
          <a:solidFill>
            <a:schemeClr val="bg1"/>
          </a:solidFill>
          <a:ln w="9525">
            <a:noFill/>
          </a:ln>
        </p:spPr>
        <p:txBody>
          <a:bodyPr wrap="none" anchor="ctr" anchorCtr="0"/>
          <a:p>
            <a:pPr eaLnBrk="1" hangingPunct="1">
              <a:lnSpc>
                <a:spcPct val="125000"/>
              </a:lnSpc>
            </a:pPr>
            <a:endParaRPr lang="zh-CN" altLang="en-US" dirty="0">
              <a:latin typeface="Times New Roman" panose="02020603050405020304" pitchFamily="18" charset="0"/>
            </a:endParaRPr>
          </a:p>
        </p:txBody>
      </p:sp>
      <p:sp>
        <p:nvSpPr>
          <p:cNvPr id="23039" name="Rectangle 511"/>
          <p:cNvSpPr/>
          <p:nvPr/>
        </p:nvSpPr>
        <p:spPr>
          <a:xfrm>
            <a:off x="533400" y="2781300"/>
            <a:ext cx="4114800" cy="2057400"/>
          </a:xfrm>
          <a:prstGeom prst="rect">
            <a:avLst/>
          </a:prstGeom>
          <a:solidFill>
            <a:schemeClr val="bg1"/>
          </a:solidFill>
          <a:ln w="9525">
            <a:noFill/>
          </a:ln>
        </p:spPr>
        <p:txBody>
          <a:bodyPr wrap="none" anchor="ctr" anchorCtr="0"/>
          <a:p>
            <a:pPr eaLnBrk="1" hangingPunct="1">
              <a:lnSpc>
                <a:spcPct val="125000"/>
              </a:lnSpc>
            </a:pPr>
            <a:endParaRPr lang="zh-CN" altLang="en-US" dirty="0">
              <a:latin typeface="Times New Roman" panose="02020603050405020304" pitchFamily="18" charset="0"/>
            </a:endParaRPr>
          </a:p>
        </p:txBody>
      </p:sp>
      <p:sp>
        <p:nvSpPr>
          <p:cNvPr id="23038" name="Rectangle 510"/>
          <p:cNvSpPr/>
          <p:nvPr/>
        </p:nvSpPr>
        <p:spPr>
          <a:xfrm>
            <a:off x="5638800" y="2667000"/>
            <a:ext cx="3200400" cy="1371600"/>
          </a:xfrm>
          <a:prstGeom prst="rect">
            <a:avLst/>
          </a:prstGeom>
          <a:solidFill>
            <a:schemeClr val="bg1"/>
          </a:solidFill>
          <a:ln w="9525">
            <a:noFill/>
          </a:ln>
        </p:spPr>
        <p:txBody>
          <a:bodyPr wrap="none" anchor="ctr" anchorCtr="0"/>
          <a:p>
            <a:pPr eaLnBrk="1" hangingPunct="1">
              <a:lnSpc>
                <a:spcPct val="125000"/>
              </a:lnSpc>
            </a:pPr>
            <a:endParaRPr lang="zh-CN" altLang="en-US" dirty="0">
              <a:latin typeface="Times New Roman" panose="02020603050405020304" pitchFamily="18" charset="0"/>
            </a:endParaRPr>
          </a:p>
        </p:txBody>
      </p:sp>
      <p:cxnSp>
        <p:nvCxnSpPr>
          <p:cNvPr id="23032" name="AutoShape 504"/>
          <p:cNvCxnSpPr>
            <a:stCxn id="22989" idx="3"/>
            <a:endCxn id="22990" idx="0"/>
          </p:cNvCxnSpPr>
          <p:nvPr/>
        </p:nvCxnSpPr>
        <p:spPr>
          <a:xfrm flipH="1">
            <a:off x="876300" y="3906838"/>
            <a:ext cx="442913" cy="436562"/>
          </a:xfrm>
          <a:prstGeom prst="straightConnector1">
            <a:avLst/>
          </a:prstGeom>
          <a:ln w="9525" cap="flat" cmpd="sng">
            <a:solidFill>
              <a:schemeClr val="tx1"/>
            </a:solidFill>
            <a:prstDash val="solid"/>
            <a:headEnd type="none" w="med" len="med"/>
            <a:tailEnd type="none" w="med" len="med"/>
          </a:ln>
        </p:spPr>
      </p:cxnSp>
      <p:sp>
        <p:nvSpPr>
          <p:cNvPr id="22990" name="Oval 462"/>
          <p:cNvSpPr/>
          <p:nvPr/>
        </p:nvSpPr>
        <p:spPr>
          <a:xfrm>
            <a:off x="533400" y="4343400"/>
            <a:ext cx="685800" cy="381000"/>
          </a:xfrm>
          <a:prstGeom prst="ellipse">
            <a:avLst/>
          </a:prstGeom>
          <a:solidFill>
            <a:srgbClr val="CCFFCC"/>
          </a:solidFill>
          <a:ln w="12700" cap="flat" cmpd="sng">
            <a:solidFill>
              <a:srgbClr val="003300"/>
            </a:solidFill>
            <a:prstDash val="solid"/>
            <a:headEnd type="none" w="med" len="med"/>
            <a:tailEnd type="none" w="med" len="med"/>
          </a:ln>
        </p:spPr>
        <p:txBody>
          <a:bodyPr wrap="none" anchor="ctr" anchorCtr="0"/>
          <a:p>
            <a:pPr algn="ctr" eaLnBrk="1" hangingPunct="1"/>
            <a:r>
              <a:rPr lang="en-US" altLang="zh-CN" dirty="0">
                <a:solidFill>
                  <a:schemeClr val="accent2"/>
                </a:solidFill>
                <a:latin typeface="Times New Roman" panose="02020603050405020304" pitchFamily="18" charset="0"/>
                <a:ea typeface="宋体" panose="02010600030101010101" pitchFamily="2" charset="-122"/>
              </a:rPr>
              <a:t>81</a:t>
            </a:r>
            <a:endParaRPr lang="en-US" altLang="zh-CN" dirty="0">
              <a:solidFill>
                <a:schemeClr val="tx1"/>
              </a:solidFill>
              <a:latin typeface="Times New Roman" panose="02020603050405020304" pitchFamily="18" charset="0"/>
              <a:ea typeface="宋体" panose="02010600030101010101" pitchFamily="2" charset="-122"/>
            </a:endParaRPr>
          </a:p>
        </p:txBody>
      </p:sp>
      <p:sp>
        <p:nvSpPr>
          <p:cNvPr id="22989" name="Oval 461"/>
          <p:cNvSpPr/>
          <p:nvPr/>
        </p:nvSpPr>
        <p:spPr>
          <a:xfrm>
            <a:off x="1219200" y="3581400"/>
            <a:ext cx="685800" cy="381000"/>
          </a:xfrm>
          <a:prstGeom prst="ellipse">
            <a:avLst/>
          </a:prstGeom>
          <a:solidFill>
            <a:srgbClr val="CCFFCC"/>
          </a:solidFill>
          <a:ln w="12700" cap="flat" cmpd="sng">
            <a:solidFill>
              <a:srgbClr val="003300"/>
            </a:solidFill>
            <a:prstDash val="solid"/>
            <a:headEnd type="none" w="med" len="med"/>
            <a:tailEnd type="none" w="med" len="med"/>
          </a:ln>
        </p:spPr>
        <p:txBody>
          <a:bodyPr wrap="none" anchor="ctr" anchorCtr="0"/>
          <a:p>
            <a:pPr algn="ctr" eaLnBrk="1" hangingPunct="1"/>
            <a:r>
              <a:rPr lang="en-US" altLang="zh-CN" dirty="0">
                <a:solidFill>
                  <a:schemeClr val="accent2"/>
                </a:solidFill>
                <a:latin typeface="Times New Roman" panose="02020603050405020304" pitchFamily="18" charset="0"/>
                <a:ea typeface="宋体" panose="02010600030101010101" pitchFamily="2" charset="-122"/>
              </a:rPr>
              <a:t>73</a:t>
            </a:r>
            <a:endParaRPr lang="en-US" altLang="zh-CN" dirty="0">
              <a:solidFill>
                <a:schemeClr val="tx1"/>
              </a:solidFill>
              <a:latin typeface="Times New Roman" panose="02020603050405020304" pitchFamily="18" charset="0"/>
              <a:ea typeface="宋体" panose="02010600030101010101" pitchFamily="2" charset="-122"/>
            </a:endParaRPr>
          </a:p>
        </p:txBody>
      </p:sp>
      <p:sp>
        <p:nvSpPr>
          <p:cNvPr id="22991" name="Oval 463"/>
          <p:cNvSpPr/>
          <p:nvPr/>
        </p:nvSpPr>
        <p:spPr>
          <a:xfrm>
            <a:off x="1828800" y="4343400"/>
            <a:ext cx="685800" cy="381000"/>
          </a:xfrm>
          <a:prstGeom prst="ellipse">
            <a:avLst/>
          </a:prstGeom>
          <a:solidFill>
            <a:srgbClr val="CCFFCC"/>
          </a:solidFill>
          <a:ln w="12700" cap="flat" cmpd="sng">
            <a:solidFill>
              <a:srgbClr val="003300"/>
            </a:solidFill>
            <a:prstDash val="solid"/>
            <a:headEnd type="none" w="med" len="med"/>
            <a:tailEnd type="none" w="med" len="med"/>
          </a:ln>
        </p:spPr>
        <p:txBody>
          <a:bodyPr wrap="none" anchor="ctr" anchorCtr="0"/>
          <a:p>
            <a:pPr algn="ctr" eaLnBrk="1" hangingPunct="1"/>
            <a:r>
              <a:rPr lang="en-US" altLang="zh-CN" dirty="0">
                <a:solidFill>
                  <a:schemeClr val="accent2"/>
                </a:solidFill>
                <a:latin typeface="Times New Roman" panose="02020603050405020304" pitchFamily="18" charset="0"/>
                <a:ea typeface="宋体" panose="02010600030101010101" pitchFamily="2" charset="-122"/>
              </a:rPr>
              <a:t>64</a:t>
            </a:r>
            <a:endParaRPr lang="en-US" altLang="zh-CN" dirty="0">
              <a:solidFill>
                <a:schemeClr val="tx1"/>
              </a:solidFill>
              <a:latin typeface="Times New Roman" panose="02020603050405020304" pitchFamily="18" charset="0"/>
              <a:ea typeface="宋体" panose="02010600030101010101" pitchFamily="2" charset="-122"/>
            </a:endParaRPr>
          </a:p>
        </p:txBody>
      </p:sp>
      <p:cxnSp>
        <p:nvCxnSpPr>
          <p:cNvPr id="23033" name="AutoShape 505"/>
          <p:cNvCxnSpPr>
            <a:stCxn id="22989" idx="5"/>
            <a:endCxn id="22991" idx="0"/>
          </p:cNvCxnSpPr>
          <p:nvPr/>
        </p:nvCxnSpPr>
        <p:spPr>
          <a:xfrm>
            <a:off x="1804988" y="3906838"/>
            <a:ext cx="366712" cy="436562"/>
          </a:xfrm>
          <a:prstGeom prst="straightConnector1">
            <a:avLst/>
          </a:prstGeom>
          <a:ln w="9525" cap="flat" cmpd="sng">
            <a:solidFill>
              <a:schemeClr val="tx1"/>
            </a:solidFill>
            <a:prstDash val="solid"/>
            <a:headEnd type="none" w="med" len="med"/>
            <a:tailEnd type="none" w="med" len="med"/>
          </a:ln>
        </p:spPr>
      </p:cxnSp>
      <p:sp>
        <p:nvSpPr>
          <p:cNvPr id="22994" name="Oval 466"/>
          <p:cNvSpPr/>
          <p:nvPr/>
        </p:nvSpPr>
        <p:spPr>
          <a:xfrm>
            <a:off x="5715000" y="3581400"/>
            <a:ext cx="685800" cy="381000"/>
          </a:xfrm>
          <a:prstGeom prst="ellipse">
            <a:avLst/>
          </a:prstGeom>
          <a:solidFill>
            <a:srgbClr val="CCFFCC"/>
          </a:solidFill>
          <a:ln w="12700" cap="flat" cmpd="sng">
            <a:solidFill>
              <a:srgbClr val="003300"/>
            </a:solidFill>
            <a:prstDash val="solid"/>
            <a:headEnd type="none" w="med" len="med"/>
            <a:tailEnd type="none" w="med" len="med"/>
          </a:ln>
        </p:spPr>
        <p:txBody>
          <a:bodyPr wrap="none" anchor="ctr" anchorCtr="0"/>
          <a:p>
            <a:pPr algn="ctr" eaLnBrk="1" hangingPunct="1"/>
            <a:r>
              <a:rPr lang="en-US" altLang="zh-CN" dirty="0">
                <a:solidFill>
                  <a:schemeClr val="accent2"/>
                </a:solidFill>
                <a:latin typeface="Times New Roman" panose="02020603050405020304" pitchFamily="18" charset="0"/>
                <a:ea typeface="宋体" panose="02010600030101010101" pitchFamily="2" charset="-122"/>
              </a:rPr>
              <a:t>27</a:t>
            </a:r>
            <a:endParaRPr lang="en-US" altLang="zh-CN" dirty="0">
              <a:solidFill>
                <a:schemeClr val="tx1"/>
              </a:solidFill>
              <a:latin typeface="Times New Roman" panose="02020603050405020304" pitchFamily="18" charset="0"/>
              <a:ea typeface="宋体" panose="02010600030101010101" pitchFamily="2" charset="-122"/>
            </a:endParaRPr>
          </a:p>
        </p:txBody>
      </p:sp>
      <p:sp>
        <p:nvSpPr>
          <p:cNvPr id="22995" name="Oval 467"/>
          <p:cNvSpPr/>
          <p:nvPr/>
        </p:nvSpPr>
        <p:spPr>
          <a:xfrm>
            <a:off x="8077200" y="3581400"/>
            <a:ext cx="685800" cy="381000"/>
          </a:xfrm>
          <a:prstGeom prst="ellipse">
            <a:avLst/>
          </a:prstGeom>
          <a:solidFill>
            <a:srgbClr val="CCFFCC"/>
          </a:solidFill>
          <a:ln w="12700" cap="flat" cmpd="sng">
            <a:solidFill>
              <a:srgbClr val="003300"/>
            </a:solidFill>
            <a:prstDash val="solid"/>
            <a:headEnd type="none" w="med" len="med"/>
            <a:tailEnd type="none" w="med" len="med"/>
          </a:ln>
        </p:spPr>
        <p:txBody>
          <a:bodyPr wrap="none" anchor="ctr" anchorCtr="0"/>
          <a:p>
            <a:pPr algn="ctr" eaLnBrk="1" hangingPunct="1"/>
            <a:r>
              <a:rPr lang="en-US" altLang="zh-CN" dirty="0">
                <a:solidFill>
                  <a:schemeClr val="accent2"/>
                </a:solidFill>
                <a:latin typeface="Times New Roman" panose="02020603050405020304" pitchFamily="18" charset="0"/>
                <a:ea typeface="宋体" panose="02010600030101010101" pitchFamily="2" charset="-122"/>
              </a:rPr>
              <a:t>98</a:t>
            </a:r>
            <a:endParaRPr lang="en-US" altLang="zh-CN" dirty="0">
              <a:solidFill>
                <a:schemeClr val="accent2"/>
              </a:solidFill>
              <a:latin typeface="Times New Roman" panose="02020603050405020304" pitchFamily="18" charset="0"/>
              <a:ea typeface="宋体" panose="02010600030101010101" pitchFamily="2" charset="-122"/>
            </a:endParaRPr>
          </a:p>
        </p:txBody>
      </p:sp>
      <p:sp>
        <p:nvSpPr>
          <p:cNvPr id="22993" name="Oval 465"/>
          <p:cNvSpPr/>
          <p:nvPr/>
        </p:nvSpPr>
        <p:spPr>
          <a:xfrm>
            <a:off x="3886200" y="3581400"/>
            <a:ext cx="685800" cy="381000"/>
          </a:xfrm>
          <a:prstGeom prst="ellipse">
            <a:avLst/>
          </a:prstGeom>
          <a:solidFill>
            <a:srgbClr val="CCFFCC"/>
          </a:solidFill>
          <a:ln w="12700" cap="flat" cmpd="sng">
            <a:solidFill>
              <a:srgbClr val="003300"/>
            </a:solidFill>
            <a:prstDash val="solid"/>
            <a:headEnd type="none" w="med" len="med"/>
            <a:tailEnd type="none" w="med" len="med"/>
          </a:ln>
        </p:spPr>
        <p:txBody>
          <a:bodyPr wrap="none" anchor="ctr" anchorCtr="0"/>
          <a:p>
            <a:pPr algn="ctr" eaLnBrk="1" hangingPunct="1"/>
            <a:r>
              <a:rPr lang="en-US" altLang="zh-CN" dirty="0">
                <a:solidFill>
                  <a:schemeClr val="accent2"/>
                </a:solidFill>
                <a:latin typeface="Times New Roman" panose="02020603050405020304" pitchFamily="18" charset="0"/>
                <a:ea typeface="宋体" panose="02010600030101010101" pitchFamily="2" charset="-122"/>
              </a:rPr>
              <a:t>12</a:t>
            </a:r>
            <a:endParaRPr lang="en-US" altLang="zh-CN" dirty="0">
              <a:solidFill>
                <a:srgbClr val="009999"/>
              </a:solidFill>
              <a:latin typeface="Times New Roman" panose="02020603050405020304" pitchFamily="18" charset="0"/>
              <a:ea typeface="宋体" panose="02010600030101010101" pitchFamily="2" charset="-122"/>
            </a:endParaRPr>
          </a:p>
        </p:txBody>
      </p:sp>
      <p:sp>
        <p:nvSpPr>
          <p:cNvPr id="30734" name="Text Box 455"/>
          <p:cNvSpPr txBox="1"/>
          <p:nvPr/>
        </p:nvSpPr>
        <p:spPr>
          <a:xfrm>
            <a:off x="58738" y="349250"/>
            <a:ext cx="8883650" cy="1463675"/>
          </a:xfrm>
          <a:prstGeom prst="rect">
            <a:avLst/>
          </a:prstGeom>
          <a:noFill/>
          <a:ln w="9525">
            <a:noFill/>
          </a:ln>
        </p:spPr>
        <p:txBody>
          <a:bodyPr wrap="none">
            <a:spAutoFit/>
          </a:bodyPr>
          <a:p>
            <a:pPr eaLnBrk="1" hangingPunct="1">
              <a:lnSpc>
                <a:spcPct val="125000"/>
              </a:lnSpc>
            </a:pPr>
            <a:r>
              <a:rPr lang="zh-CN" altLang="en-US" dirty="0">
                <a:solidFill>
                  <a:schemeClr val="tx1"/>
                </a:solidFill>
                <a:latin typeface="Times New Roman" panose="02020603050405020304" pitchFamily="18" charset="0"/>
                <a:ea typeface="华文中宋" pitchFamily="2" charset="-122"/>
              </a:rPr>
              <a:t>第一个问题解决方法： </a:t>
            </a:r>
            <a:endParaRPr lang="zh-CN" altLang="en-US" dirty="0">
              <a:solidFill>
                <a:schemeClr val="tx1"/>
              </a:solidFill>
              <a:latin typeface="Times New Roman" panose="02020603050405020304" pitchFamily="18" charset="0"/>
              <a:ea typeface="华文中宋" pitchFamily="2" charset="-122"/>
            </a:endParaRPr>
          </a:p>
          <a:p>
            <a:pPr eaLnBrk="1" hangingPunct="1">
              <a:lnSpc>
                <a:spcPct val="125000"/>
              </a:lnSpc>
            </a:pPr>
            <a:r>
              <a:rPr lang="zh-CN" altLang="en-US" dirty="0">
                <a:solidFill>
                  <a:schemeClr val="tx1"/>
                </a:solidFill>
                <a:latin typeface="Times New Roman" panose="02020603050405020304" pitchFamily="18" charset="0"/>
              </a:rPr>
              <a:t>        从无序序列的第 </a:t>
            </a:r>
            <a:r>
              <a:rPr lang="zh-CN" altLang="en-US" dirty="0">
                <a:solidFill>
                  <a:schemeClr val="tx1"/>
                </a:solidFill>
                <a:latin typeface="Times New Roman" panose="02020603050405020304" pitchFamily="18" charset="0"/>
                <a:sym typeface="Symbol" panose="05050102010706020507" pitchFamily="18" charset="2"/>
              </a:rPr>
              <a:t></a:t>
            </a:r>
            <a:r>
              <a:rPr lang="en-US" altLang="zh-CN" i="1" dirty="0">
                <a:solidFill>
                  <a:schemeClr val="tx1"/>
                </a:solidFill>
                <a:latin typeface="Times New Roman" panose="02020603050405020304" pitchFamily="18" charset="0"/>
                <a:sym typeface="Symbol" panose="05050102010706020507" pitchFamily="18" charset="2"/>
              </a:rPr>
              <a:t>n</a:t>
            </a:r>
            <a:r>
              <a:rPr lang="en-US" altLang="zh-CN" dirty="0">
                <a:solidFill>
                  <a:schemeClr val="tx1"/>
                </a:solidFill>
                <a:latin typeface="Times New Roman" panose="02020603050405020304" pitchFamily="18" charset="0"/>
                <a:sym typeface="Symbol" panose="05050102010706020507" pitchFamily="18" charset="2"/>
              </a:rPr>
              <a:t>/2 </a:t>
            </a:r>
            <a:r>
              <a:rPr lang="zh-CN" altLang="zh-CN" dirty="0">
                <a:solidFill>
                  <a:schemeClr val="tx1"/>
                </a:solidFill>
                <a:latin typeface="Times New Roman" panose="02020603050405020304" pitchFamily="18" charset="0"/>
                <a:sym typeface="Symbol" panose="05050102010706020507" pitchFamily="18" charset="2"/>
              </a:rPr>
              <a:t>个元素（即无序序列对应的完全二叉</a:t>
            </a:r>
            <a:r>
              <a:rPr lang="zh-CN" altLang="en-US" dirty="0">
                <a:solidFill>
                  <a:schemeClr val="tx1"/>
                </a:solidFill>
                <a:latin typeface="Times New Roman" panose="02020603050405020304" pitchFamily="18" charset="0"/>
                <a:sym typeface="Symbol" panose="05050102010706020507" pitchFamily="18" charset="2"/>
              </a:rPr>
              <a:t> </a:t>
            </a:r>
            <a:endParaRPr lang="zh-CN" altLang="en-US" dirty="0">
              <a:solidFill>
                <a:schemeClr val="tx1"/>
              </a:solidFill>
              <a:latin typeface="Times New Roman" panose="02020603050405020304" pitchFamily="18" charset="0"/>
              <a:sym typeface="Symbol" panose="05050102010706020507" pitchFamily="18" charset="2"/>
            </a:endParaRPr>
          </a:p>
          <a:p>
            <a:pPr eaLnBrk="1" hangingPunct="1">
              <a:lnSpc>
                <a:spcPct val="125000"/>
              </a:lnSpc>
            </a:pPr>
            <a:r>
              <a:rPr lang="zh-CN" altLang="zh-CN" dirty="0">
                <a:solidFill>
                  <a:schemeClr val="tx1"/>
                </a:solidFill>
                <a:latin typeface="Times New Roman" panose="02020603050405020304" pitchFamily="18" charset="0"/>
                <a:sym typeface="Symbol" panose="05050102010706020507" pitchFamily="18" charset="2"/>
              </a:rPr>
              <a:t>树的最后一个内部结点）起，至第一个元素止，进行反复筛选。</a:t>
            </a:r>
            <a:r>
              <a:rPr lang="zh-CN" altLang="en-US" dirty="0">
                <a:solidFill>
                  <a:schemeClr val="tx1"/>
                </a:solidFill>
                <a:latin typeface="Times New Roman" panose="02020603050405020304" pitchFamily="18" charset="0"/>
                <a:sym typeface="Symbol" panose="05050102010706020507" pitchFamily="18" charset="2"/>
              </a:rPr>
              <a:t> </a:t>
            </a:r>
            <a:endParaRPr lang="zh-CN" altLang="en-US" dirty="0">
              <a:solidFill>
                <a:schemeClr val="tx1"/>
              </a:solidFill>
              <a:latin typeface="Times New Roman" panose="02020603050405020304" pitchFamily="18" charset="0"/>
              <a:sym typeface="Symbol" panose="05050102010706020507" pitchFamily="18" charset="2"/>
            </a:endParaRPr>
          </a:p>
        </p:txBody>
      </p:sp>
      <p:sp>
        <p:nvSpPr>
          <p:cNvPr id="22984" name="Text Box 456"/>
          <p:cNvSpPr txBox="1"/>
          <p:nvPr/>
        </p:nvSpPr>
        <p:spPr>
          <a:xfrm>
            <a:off x="76200" y="5900738"/>
            <a:ext cx="6530975" cy="457200"/>
          </a:xfrm>
          <a:prstGeom prst="rect">
            <a:avLst/>
          </a:prstGeom>
          <a:noFill/>
          <a:ln w="9525">
            <a:noFill/>
          </a:ln>
        </p:spPr>
        <p:txBody>
          <a:bodyPr wrap="none">
            <a:spAutoFit/>
          </a:bodyPr>
          <a:p>
            <a:pPr eaLnBrk="1" hangingPunct="1"/>
            <a:r>
              <a:rPr lang="en-US" altLang="zh-CN" dirty="0">
                <a:solidFill>
                  <a:schemeClr val="tx1"/>
                </a:solidFill>
                <a:latin typeface="华文新魏" pitchFamily="2" charset="-122"/>
                <a:ea typeface="华文新魏" pitchFamily="2" charset="-122"/>
              </a:rPr>
              <a:t>        </a:t>
            </a:r>
            <a:r>
              <a:rPr lang="zh-CN" altLang="en-US" dirty="0">
                <a:solidFill>
                  <a:schemeClr val="tx1"/>
                </a:solidFill>
                <a:latin typeface="华文新魏" pitchFamily="2" charset="-122"/>
                <a:ea typeface="华文新魏" pitchFamily="2" charset="-122"/>
              </a:rPr>
              <a:t>建堆是一个从下往上进行“筛选”的过程。</a:t>
            </a:r>
            <a:endParaRPr lang="zh-CN" altLang="en-US" dirty="0">
              <a:solidFill>
                <a:schemeClr val="tx1"/>
              </a:solidFill>
              <a:latin typeface="华文新魏" pitchFamily="2" charset="-122"/>
              <a:ea typeface="华文新魏" pitchFamily="2" charset="-122"/>
            </a:endParaRPr>
          </a:p>
        </p:txBody>
      </p:sp>
      <p:sp>
        <p:nvSpPr>
          <p:cNvPr id="22985" name="Text Box 457"/>
          <p:cNvSpPr txBox="1"/>
          <p:nvPr/>
        </p:nvSpPr>
        <p:spPr>
          <a:xfrm>
            <a:off x="76200" y="1731963"/>
            <a:ext cx="4654550" cy="457200"/>
          </a:xfrm>
          <a:prstGeom prst="rect">
            <a:avLst/>
          </a:prstGeom>
          <a:noFill/>
          <a:ln w="9525">
            <a:noFill/>
          </a:ln>
        </p:spPr>
        <p:txBody>
          <a:bodyPr wrap="none">
            <a:spAutoFit/>
          </a:bodyPr>
          <a:p>
            <a:pPr eaLnBrk="1" hangingPunct="1"/>
            <a:r>
              <a:rPr lang="zh-CN" altLang="en-US" dirty="0">
                <a:solidFill>
                  <a:schemeClr val="tx1"/>
                </a:solidFill>
                <a:latin typeface="楷体_GB2312" pitchFamily="49" charset="-122"/>
              </a:rPr>
              <a:t>例</a:t>
            </a:r>
            <a:r>
              <a:rPr lang="en-US" altLang="zh-CN" dirty="0">
                <a:solidFill>
                  <a:schemeClr val="tx1"/>
                </a:solidFill>
                <a:latin typeface="楷体_GB2312" pitchFamily="49" charset="-122"/>
              </a:rPr>
              <a:t>: </a:t>
            </a:r>
            <a:r>
              <a:rPr lang="zh-CN" altLang="en-US" dirty="0">
                <a:solidFill>
                  <a:schemeClr val="tx1"/>
                </a:solidFill>
                <a:latin typeface="楷体_GB2312" pitchFamily="49" charset="-122"/>
              </a:rPr>
              <a:t>排序之前的关键字序列为： </a:t>
            </a:r>
            <a:endParaRPr lang="zh-CN" altLang="en-US" dirty="0">
              <a:solidFill>
                <a:schemeClr val="tx1"/>
              </a:solidFill>
              <a:latin typeface="楷体_GB2312" pitchFamily="49" charset="-122"/>
            </a:endParaRPr>
          </a:p>
        </p:txBody>
      </p:sp>
      <p:sp>
        <p:nvSpPr>
          <p:cNvPr id="22986" name="Oval 458"/>
          <p:cNvSpPr/>
          <p:nvPr/>
        </p:nvSpPr>
        <p:spPr>
          <a:xfrm>
            <a:off x="4648200" y="2057400"/>
            <a:ext cx="685800" cy="381000"/>
          </a:xfrm>
          <a:prstGeom prst="ellipse">
            <a:avLst/>
          </a:prstGeom>
          <a:solidFill>
            <a:srgbClr val="CCFFCC"/>
          </a:solidFill>
          <a:ln w="12700" cap="flat" cmpd="sng">
            <a:solidFill>
              <a:srgbClr val="003300"/>
            </a:solidFill>
            <a:prstDash val="solid"/>
            <a:headEnd type="none" w="med" len="med"/>
            <a:tailEnd type="none" w="med" len="med"/>
          </a:ln>
        </p:spPr>
        <p:txBody>
          <a:bodyPr wrap="none" anchor="ctr" anchorCtr="0"/>
          <a:p>
            <a:pPr algn="ctr" eaLnBrk="1" hangingPunct="1"/>
            <a:r>
              <a:rPr lang="en-US" altLang="zh-CN" dirty="0">
                <a:solidFill>
                  <a:schemeClr val="accent2"/>
                </a:solidFill>
                <a:latin typeface="Times New Roman" panose="02020603050405020304" pitchFamily="18" charset="0"/>
                <a:ea typeface="宋体" panose="02010600030101010101" pitchFamily="2" charset="-122"/>
              </a:rPr>
              <a:t>40</a:t>
            </a:r>
            <a:endParaRPr lang="en-US" altLang="zh-CN" dirty="0">
              <a:solidFill>
                <a:schemeClr val="tx1"/>
              </a:solidFill>
              <a:latin typeface="Times New Roman" panose="02020603050405020304" pitchFamily="18" charset="0"/>
              <a:ea typeface="宋体" panose="02010600030101010101" pitchFamily="2" charset="-122"/>
            </a:endParaRPr>
          </a:p>
        </p:txBody>
      </p:sp>
      <p:sp>
        <p:nvSpPr>
          <p:cNvPr id="22987" name="Oval 459"/>
          <p:cNvSpPr/>
          <p:nvPr/>
        </p:nvSpPr>
        <p:spPr>
          <a:xfrm>
            <a:off x="2590800" y="2819400"/>
            <a:ext cx="685800" cy="381000"/>
          </a:xfrm>
          <a:prstGeom prst="ellipse">
            <a:avLst/>
          </a:prstGeom>
          <a:solidFill>
            <a:srgbClr val="CCFFCC"/>
          </a:solidFill>
          <a:ln w="12700" cap="flat" cmpd="sng">
            <a:solidFill>
              <a:srgbClr val="003300"/>
            </a:solidFill>
            <a:prstDash val="solid"/>
            <a:headEnd type="none" w="med" len="med"/>
            <a:tailEnd type="none" w="med" len="med"/>
          </a:ln>
        </p:spPr>
        <p:txBody>
          <a:bodyPr wrap="none" anchor="ctr" anchorCtr="0"/>
          <a:p>
            <a:pPr algn="ctr" eaLnBrk="1" hangingPunct="1"/>
            <a:r>
              <a:rPr lang="en-US" altLang="zh-CN" dirty="0">
                <a:solidFill>
                  <a:schemeClr val="accent2"/>
                </a:solidFill>
                <a:latin typeface="Times New Roman" panose="02020603050405020304" pitchFamily="18" charset="0"/>
                <a:ea typeface="宋体" panose="02010600030101010101" pitchFamily="2" charset="-122"/>
              </a:rPr>
              <a:t>55</a:t>
            </a:r>
            <a:endParaRPr lang="en-US" altLang="zh-CN" dirty="0">
              <a:solidFill>
                <a:schemeClr val="tx1"/>
              </a:solidFill>
              <a:latin typeface="Times New Roman" panose="02020603050405020304" pitchFamily="18" charset="0"/>
              <a:ea typeface="宋体" panose="02010600030101010101" pitchFamily="2" charset="-122"/>
            </a:endParaRPr>
          </a:p>
        </p:txBody>
      </p:sp>
      <p:sp>
        <p:nvSpPr>
          <p:cNvPr id="22988" name="Oval 460"/>
          <p:cNvSpPr/>
          <p:nvPr/>
        </p:nvSpPr>
        <p:spPr>
          <a:xfrm>
            <a:off x="6858000" y="2819400"/>
            <a:ext cx="685800" cy="381000"/>
          </a:xfrm>
          <a:prstGeom prst="ellipse">
            <a:avLst/>
          </a:prstGeom>
          <a:solidFill>
            <a:srgbClr val="CCFFCC"/>
          </a:solidFill>
          <a:ln w="12700" cap="flat" cmpd="sng">
            <a:solidFill>
              <a:srgbClr val="003300"/>
            </a:solidFill>
            <a:prstDash val="solid"/>
            <a:headEnd type="none" w="med" len="med"/>
            <a:tailEnd type="none" w="med" len="med"/>
          </a:ln>
        </p:spPr>
        <p:txBody>
          <a:bodyPr wrap="none" anchor="ctr" anchorCtr="0"/>
          <a:p>
            <a:pPr algn="ctr" eaLnBrk="1" hangingPunct="1"/>
            <a:r>
              <a:rPr lang="en-US" altLang="zh-CN" dirty="0">
                <a:solidFill>
                  <a:schemeClr val="accent2"/>
                </a:solidFill>
                <a:latin typeface="Times New Roman" panose="02020603050405020304" pitchFamily="18" charset="0"/>
                <a:ea typeface="宋体" panose="02010600030101010101" pitchFamily="2" charset="-122"/>
              </a:rPr>
              <a:t>49</a:t>
            </a:r>
            <a:endParaRPr lang="en-US" altLang="zh-CN" dirty="0">
              <a:solidFill>
                <a:schemeClr val="tx1"/>
              </a:solidFill>
              <a:latin typeface="Times New Roman" panose="02020603050405020304" pitchFamily="18" charset="0"/>
              <a:ea typeface="宋体" panose="02010600030101010101" pitchFamily="2" charset="-122"/>
            </a:endParaRPr>
          </a:p>
        </p:txBody>
      </p:sp>
      <p:sp>
        <p:nvSpPr>
          <p:cNvPr id="22992" name="Oval 464"/>
          <p:cNvSpPr/>
          <p:nvPr/>
        </p:nvSpPr>
        <p:spPr>
          <a:xfrm>
            <a:off x="3200400" y="4343400"/>
            <a:ext cx="685800" cy="381000"/>
          </a:xfrm>
          <a:prstGeom prst="ellipse">
            <a:avLst/>
          </a:prstGeom>
          <a:solidFill>
            <a:srgbClr val="CCFFCC"/>
          </a:solidFill>
          <a:ln w="12700" cap="flat" cmpd="sng">
            <a:solidFill>
              <a:srgbClr val="003300"/>
            </a:solidFill>
            <a:prstDash val="solid"/>
            <a:headEnd type="none" w="med" len="med"/>
            <a:tailEnd type="none" w="med" len="med"/>
          </a:ln>
        </p:spPr>
        <p:txBody>
          <a:bodyPr wrap="none" anchor="ctr" anchorCtr="0"/>
          <a:p>
            <a:pPr algn="ctr" eaLnBrk="1" hangingPunct="1"/>
            <a:r>
              <a:rPr lang="en-US" altLang="zh-CN" dirty="0">
                <a:solidFill>
                  <a:schemeClr val="accent2"/>
                </a:solidFill>
                <a:latin typeface="Times New Roman" panose="02020603050405020304" pitchFamily="18" charset="0"/>
                <a:ea typeface="宋体" panose="02010600030101010101" pitchFamily="2" charset="-122"/>
              </a:rPr>
              <a:t>36</a:t>
            </a:r>
            <a:endParaRPr lang="en-US" altLang="zh-CN" dirty="0">
              <a:solidFill>
                <a:schemeClr val="tx1"/>
              </a:solidFill>
              <a:latin typeface="Times New Roman" panose="02020603050405020304" pitchFamily="18" charset="0"/>
              <a:ea typeface="宋体" panose="02010600030101010101" pitchFamily="2" charset="-122"/>
            </a:endParaRPr>
          </a:p>
        </p:txBody>
      </p:sp>
      <p:sp>
        <p:nvSpPr>
          <p:cNvPr id="23006" name="Oval 478"/>
          <p:cNvSpPr/>
          <p:nvPr/>
        </p:nvSpPr>
        <p:spPr>
          <a:xfrm>
            <a:off x="3200400" y="4343400"/>
            <a:ext cx="685800" cy="381000"/>
          </a:xfrm>
          <a:prstGeom prst="ellipse">
            <a:avLst/>
          </a:prstGeom>
          <a:solidFill>
            <a:srgbClr val="CCFFCC"/>
          </a:solidFill>
          <a:ln w="12700" cap="flat" cmpd="sng">
            <a:solidFill>
              <a:srgbClr val="003300"/>
            </a:solidFill>
            <a:prstDash val="solid"/>
            <a:headEnd type="none" w="med" len="med"/>
            <a:tailEnd type="none" w="med" len="med"/>
          </a:ln>
        </p:spPr>
        <p:txBody>
          <a:bodyPr wrap="none" anchor="ctr" anchorCtr="0"/>
          <a:p>
            <a:pPr algn="ctr" eaLnBrk="1" hangingPunct="1"/>
            <a:r>
              <a:rPr lang="en-US" altLang="zh-CN" dirty="0">
                <a:solidFill>
                  <a:srgbClr val="990000"/>
                </a:solidFill>
                <a:latin typeface="Times New Roman" panose="02020603050405020304" pitchFamily="18" charset="0"/>
                <a:ea typeface="宋体" panose="02010600030101010101" pitchFamily="2" charset="-122"/>
              </a:rPr>
              <a:t>12</a:t>
            </a:r>
            <a:endParaRPr lang="en-US" altLang="zh-CN" dirty="0">
              <a:solidFill>
                <a:schemeClr val="tx1"/>
              </a:solidFill>
              <a:latin typeface="Times New Roman" panose="02020603050405020304" pitchFamily="18" charset="0"/>
              <a:ea typeface="宋体" panose="02010600030101010101" pitchFamily="2" charset="-122"/>
            </a:endParaRPr>
          </a:p>
        </p:txBody>
      </p:sp>
      <p:sp>
        <p:nvSpPr>
          <p:cNvPr id="23007" name="Oval 479"/>
          <p:cNvSpPr/>
          <p:nvPr/>
        </p:nvSpPr>
        <p:spPr>
          <a:xfrm>
            <a:off x="3886200" y="3581400"/>
            <a:ext cx="685800" cy="381000"/>
          </a:xfrm>
          <a:prstGeom prst="ellipse">
            <a:avLst/>
          </a:prstGeom>
          <a:solidFill>
            <a:srgbClr val="CCFFCC"/>
          </a:solidFill>
          <a:ln w="12700" cap="flat" cmpd="sng">
            <a:solidFill>
              <a:srgbClr val="003300"/>
            </a:solidFill>
            <a:prstDash val="solid"/>
            <a:headEnd type="none" w="med" len="med"/>
            <a:tailEnd type="none" w="med" len="med"/>
          </a:ln>
        </p:spPr>
        <p:txBody>
          <a:bodyPr wrap="none" anchor="ctr" anchorCtr="0"/>
          <a:p>
            <a:pPr algn="ctr" eaLnBrk="1" hangingPunct="1"/>
            <a:r>
              <a:rPr lang="en-US" altLang="zh-CN" dirty="0">
                <a:solidFill>
                  <a:srgbClr val="990000"/>
                </a:solidFill>
                <a:latin typeface="Times New Roman" panose="02020603050405020304" pitchFamily="18" charset="0"/>
                <a:ea typeface="宋体" panose="02010600030101010101" pitchFamily="2" charset="-122"/>
              </a:rPr>
              <a:t>36</a:t>
            </a:r>
            <a:endParaRPr lang="en-US" altLang="zh-CN" dirty="0">
              <a:solidFill>
                <a:schemeClr val="tx1"/>
              </a:solidFill>
              <a:latin typeface="Times New Roman" panose="02020603050405020304" pitchFamily="18" charset="0"/>
              <a:ea typeface="宋体" panose="02010600030101010101" pitchFamily="2" charset="-122"/>
            </a:endParaRPr>
          </a:p>
        </p:txBody>
      </p:sp>
      <p:sp>
        <p:nvSpPr>
          <p:cNvPr id="23010" name="Oval 482"/>
          <p:cNvSpPr/>
          <p:nvPr/>
        </p:nvSpPr>
        <p:spPr>
          <a:xfrm>
            <a:off x="533400" y="4343400"/>
            <a:ext cx="685800" cy="381000"/>
          </a:xfrm>
          <a:prstGeom prst="ellipse">
            <a:avLst/>
          </a:prstGeom>
          <a:solidFill>
            <a:srgbClr val="CCFFCC"/>
          </a:solidFill>
          <a:ln w="12700" cap="flat" cmpd="sng">
            <a:solidFill>
              <a:srgbClr val="003300"/>
            </a:solidFill>
            <a:prstDash val="solid"/>
            <a:headEnd type="none" w="med" len="med"/>
            <a:tailEnd type="none" w="med" len="med"/>
          </a:ln>
        </p:spPr>
        <p:txBody>
          <a:bodyPr wrap="none" anchor="ctr" anchorCtr="0"/>
          <a:p>
            <a:pPr algn="ctr" eaLnBrk="1" hangingPunct="1"/>
            <a:r>
              <a:rPr lang="en-US" altLang="zh-CN" dirty="0">
                <a:solidFill>
                  <a:srgbClr val="990000"/>
                </a:solidFill>
                <a:latin typeface="Times New Roman" panose="02020603050405020304" pitchFamily="18" charset="0"/>
                <a:ea typeface="宋体" panose="02010600030101010101" pitchFamily="2" charset="-122"/>
              </a:rPr>
              <a:t>73</a:t>
            </a:r>
            <a:endParaRPr lang="en-US" altLang="zh-CN" dirty="0">
              <a:solidFill>
                <a:schemeClr val="tx1"/>
              </a:solidFill>
              <a:latin typeface="Times New Roman" panose="02020603050405020304" pitchFamily="18" charset="0"/>
              <a:ea typeface="宋体" panose="02010600030101010101" pitchFamily="2" charset="-122"/>
            </a:endParaRPr>
          </a:p>
        </p:txBody>
      </p:sp>
      <p:sp>
        <p:nvSpPr>
          <p:cNvPr id="23012" name="Oval 484"/>
          <p:cNvSpPr/>
          <p:nvPr/>
        </p:nvSpPr>
        <p:spPr>
          <a:xfrm>
            <a:off x="8077200" y="3581400"/>
            <a:ext cx="685800" cy="381000"/>
          </a:xfrm>
          <a:prstGeom prst="ellipse">
            <a:avLst/>
          </a:prstGeom>
          <a:solidFill>
            <a:srgbClr val="CCFFCC"/>
          </a:solidFill>
          <a:ln w="12700" cap="flat" cmpd="sng">
            <a:solidFill>
              <a:srgbClr val="003300"/>
            </a:solidFill>
            <a:prstDash val="solid"/>
            <a:headEnd type="none" w="med" len="med"/>
            <a:tailEnd type="none" w="med" len="med"/>
          </a:ln>
        </p:spPr>
        <p:txBody>
          <a:bodyPr wrap="none" anchor="ctr" anchorCtr="0"/>
          <a:p>
            <a:pPr algn="ctr" eaLnBrk="1" hangingPunct="1"/>
            <a:r>
              <a:rPr lang="en-US" altLang="zh-CN" dirty="0">
                <a:solidFill>
                  <a:srgbClr val="990000"/>
                </a:solidFill>
                <a:latin typeface="Times New Roman" panose="02020603050405020304" pitchFamily="18" charset="0"/>
                <a:ea typeface="宋体" panose="02010600030101010101" pitchFamily="2" charset="-122"/>
              </a:rPr>
              <a:t>49</a:t>
            </a:r>
            <a:endParaRPr lang="en-US" altLang="zh-CN" dirty="0">
              <a:solidFill>
                <a:schemeClr val="tx1"/>
              </a:solidFill>
              <a:latin typeface="Times New Roman" panose="02020603050405020304" pitchFamily="18" charset="0"/>
              <a:ea typeface="宋体" panose="02010600030101010101" pitchFamily="2" charset="-122"/>
            </a:endParaRPr>
          </a:p>
        </p:txBody>
      </p:sp>
      <p:sp>
        <p:nvSpPr>
          <p:cNvPr id="23013" name="Oval 485"/>
          <p:cNvSpPr/>
          <p:nvPr/>
        </p:nvSpPr>
        <p:spPr>
          <a:xfrm>
            <a:off x="6858000" y="2819400"/>
            <a:ext cx="685800" cy="381000"/>
          </a:xfrm>
          <a:prstGeom prst="ellipse">
            <a:avLst/>
          </a:prstGeom>
          <a:solidFill>
            <a:srgbClr val="CCFFCC"/>
          </a:solidFill>
          <a:ln w="12700" cap="flat" cmpd="sng">
            <a:solidFill>
              <a:srgbClr val="003300"/>
            </a:solidFill>
            <a:prstDash val="solid"/>
            <a:headEnd type="none" w="med" len="med"/>
            <a:tailEnd type="none" w="med" len="med"/>
          </a:ln>
        </p:spPr>
        <p:txBody>
          <a:bodyPr wrap="none" anchor="ctr" anchorCtr="0"/>
          <a:p>
            <a:pPr algn="ctr" eaLnBrk="1" hangingPunct="1"/>
            <a:r>
              <a:rPr lang="en-US" altLang="zh-CN" dirty="0">
                <a:solidFill>
                  <a:srgbClr val="990000"/>
                </a:solidFill>
                <a:latin typeface="Times New Roman" panose="02020603050405020304" pitchFamily="18" charset="0"/>
                <a:ea typeface="宋体" panose="02010600030101010101" pitchFamily="2" charset="-122"/>
              </a:rPr>
              <a:t>98</a:t>
            </a:r>
            <a:endParaRPr lang="en-US" altLang="zh-CN" dirty="0">
              <a:solidFill>
                <a:schemeClr val="tx1"/>
              </a:solidFill>
              <a:latin typeface="Times New Roman" panose="02020603050405020304" pitchFamily="18" charset="0"/>
              <a:ea typeface="宋体" panose="02010600030101010101" pitchFamily="2" charset="-122"/>
            </a:endParaRPr>
          </a:p>
        </p:txBody>
      </p:sp>
      <p:sp>
        <p:nvSpPr>
          <p:cNvPr id="23015" name="Oval 487"/>
          <p:cNvSpPr/>
          <p:nvPr/>
        </p:nvSpPr>
        <p:spPr>
          <a:xfrm>
            <a:off x="2590800" y="2819400"/>
            <a:ext cx="685800" cy="381000"/>
          </a:xfrm>
          <a:prstGeom prst="ellipse">
            <a:avLst/>
          </a:prstGeom>
          <a:solidFill>
            <a:srgbClr val="CCFFCC"/>
          </a:solidFill>
          <a:ln w="12700" cap="flat" cmpd="sng">
            <a:solidFill>
              <a:srgbClr val="003300"/>
            </a:solidFill>
            <a:prstDash val="solid"/>
            <a:headEnd type="none" w="med" len="med"/>
            <a:tailEnd type="none" w="med" len="med"/>
          </a:ln>
        </p:spPr>
        <p:txBody>
          <a:bodyPr wrap="none" anchor="ctr" anchorCtr="0"/>
          <a:p>
            <a:pPr algn="ctr" eaLnBrk="1" hangingPunct="1"/>
            <a:r>
              <a:rPr lang="en-US" altLang="zh-CN" dirty="0">
                <a:solidFill>
                  <a:srgbClr val="990000"/>
                </a:solidFill>
                <a:latin typeface="Times New Roman" panose="02020603050405020304" pitchFamily="18" charset="0"/>
                <a:ea typeface="宋体" panose="02010600030101010101" pitchFamily="2" charset="-122"/>
              </a:rPr>
              <a:t>81</a:t>
            </a:r>
            <a:endParaRPr lang="en-US" altLang="zh-CN" dirty="0">
              <a:solidFill>
                <a:schemeClr val="tx1"/>
              </a:solidFill>
              <a:latin typeface="Times New Roman" panose="02020603050405020304" pitchFamily="18" charset="0"/>
              <a:ea typeface="宋体" panose="02010600030101010101" pitchFamily="2" charset="-122"/>
            </a:endParaRPr>
          </a:p>
        </p:txBody>
      </p:sp>
      <p:sp>
        <p:nvSpPr>
          <p:cNvPr id="23018" name="Oval 490"/>
          <p:cNvSpPr/>
          <p:nvPr/>
        </p:nvSpPr>
        <p:spPr>
          <a:xfrm>
            <a:off x="4648200" y="2057400"/>
            <a:ext cx="685800" cy="381000"/>
          </a:xfrm>
          <a:prstGeom prst="ellipse">
            <a:avLst/>
          </a:prstGeom>
          <a:solidFill>
            <a:srgbClr val="CCFFCC"/>
          </a:solidFill>
          <a:ln w="12700" cap="flat" cmpd="sng">
            <a:solidFill>
              <a:srgbClr val="003300"/>
            </a:solidFill>
            <a:prstDash val="solid"/>
            <a:headEnd type="none" w="med" len="med"/>
            <a:tailEnd type="none" w="med" len="med"/>
          </a:ln>
        </p:spPr>
        <p:txBody>
          <a:bodyPr wrap="none" anchor="ctr" anchorCtr="0"/>
          <a:p>
            <a:pPr algn="ctr" eaLnBrk="1" hangingPunct="1"/>
            <a:r>
              <a:rPr lang="en-US" altLang="zh-CN" dirty="0">
                <a:solidFill>
                  <a:srgbClr val="FF0000"/>
                </a:solidFill>
                <a:latin typeface="Times New Roman" panose="02020603050405020304" pitchFamily="18" charset="0"/>
                <a:ea typeface="宋体" panose="02010600030101010101" pitchFamily="2" charset="-122"/>
              </a:rPr>
              <a:t>98</a:t>
            </a:r>
            <a:endParaRPr lang="en-US" altLang="zh-CN" dirty="0">
              <a:solidFill>
                <a:schemeClr val="tx1"/>
              </a:solidFill>
              <a:latin typeface="Times New Roman" panose="02020603050405020304" pitchFamily="18" charset="0"/>
              <a:ea typeface="宋体" panose="02010600030101010101" pitchFamily="2" charset="-122"/>
            </a:endParaRPr>
          </a:p>
        </p:txBody>
      </p:sp>
      <p:sp>
        <p:nvSpPr>
          <p:cNvPr id="23019" name="Oval 491"/>
          <p:cNvSpPr/>
          <p:nvPr/>
        </p:nvSpPr>
        <p:spPr>
          <a:xfrm>
            <a:off x="6858000" y="2819400"/>
            <a:ext cx="685800" cy="381000"/>
          </a:xfrm>
          <a:prstGeom prst="ellipse">
            <a:avLst/>
          </a:prstGeom>
          <a:solidFill>
            <a:srgbClr val="CCFFCC"/>
          </a:solidFill>
          <a:ln w="12700" cap="flat" cmpd="sng">
            <a:solidFill>
              <a:srgbClr val="003300"/>
            </a:solidFill>
            <a:prstDash val="solid"/>
            <a:headEnd type="none" w="med" len="med"/>
            <a:tailEnd type="none" w="med" len="med"/>
          </a:ln>
        </p:spPr>
        <p:txBody>
          <a:bodyPr wrap="none" anchor="ctr" anchorCtr="0"/>
          <a:p>
            <a:pPr algn="ctr" eaLnBrk="1" hangingPunct="1"/>
            <a:r>
              <a:rPr lang="en-US" altLang="zh-CN" dirty="0">
                <a:solidFill>
                  <a:srgbClr val="FF0000"/>
                </a:solidFill>
                <a:latin typeface="Times New Roman" panose="02020603050405020304" pitchFamily="18" charset="0"/>
                <a:ea typeface="宋体" panose="02010600030101010101" pitchFamily="2" charset="-122"/>
              </a:rPr>
              <a:t>49</a:t>
            </a:r>
            <a:endParaRPr lang="en-US" altLang="zh-CN" dirty="0">
              <a:solidFill>
                <a:schemeClr val="tx1"/>
              </a:solidFill>
              <a:latin typeface="Times New Roman" panose="02020603050405020304" pitchFamily="18" charset="0"/>
              <a:ea typeface="宋体" panose="02010600030101010101" pitchFamily="2" charset="-122"/>
            </a:endParaRPr>
          </a:p>
        </p:txBody>
      </p:sp>
      <p:sp>
        <p:nvSpPr>
          <p:cNvPr id="23020" name="Oval 492"/>
          <p:cNvSpPr/>
          <p:nvPr/>
        </p:nvSpPr>
        <p:spPr>
          <a:xfrm>
            <a:off x="8077200" y="3581400"/>
            <a:ext cx="685800" cy="381000"/>
          </a:xfrm>
          <a:prstGeom prst="ellipse">
            <a:avLst/>
          </a:prstGeom>
          <a:solidFill>
            <a:srgbClr val="CCFFCC"/>
          </a:solidFill>
          <a:ln w="12700" cap="flat" cmpd="sng">
            <a:solidFill>
              <a:srgbClr val="003300"/>
            </a:solidFill>
            <a:prstDash val="solid"/>
            <a:headEnd type="none" w="med" len="med"/>
            <a:tailEnd type="none" w="med" len="med"/>
          </a:ln>
        </p:spPr>
        <p:txBody>
          <a:bodyPr wrap="none" anchor="ctr" anchorCtr="0"/>
          <a:p>
            <a:pPr algn="ctr" eaLnBrk="1" hangingPunct="1"/>
            <a:r>
              <a:rPr lang="en-US" altLang="zh-CN" dirty="0">
                <a:solidFill>
                  <a:srgbClr val="FF0000"/>
                </a:solidFill>
                <a:latin typeface="Times New Roman" panose="02020603050405020304" pitchFamily="18" charset="0"/>
                <a:ea typeface="宋体" panose="02010600030101010101" pitchFamily="2" charset="-122"/>
              </a:rPr>
              <a:t>40</a:t>
            </a:r>
            <a:endParaRPr lang="en-US" altLang="zh-CN" dirty="0">
              <a:solidFill>
                <a:schemeClr val="tx1"/>
              </a:solidFill>
              <a:latin typeface="Times New Roman" panose="02020603050405020304" pitchFamily="18" charset="0"/>
              <a:ea typeface="宋体" panose="02010600030101010101" pitchFamily="2" charset="-122"/>
            </a:endParaRPr>
          </a:p>
        </p:txBody>
      </p:sp>
      <p:sp>
        <p:nvSpPr>
          <p:cNvPr id="23025" name="Text Box 497"/>
          <p:cNvSpPr txBox="1"/>
          <p:nvPr/>
        </p:nvSpPr>
        <p:spPr>
          <a:xfrm>
            <a:off x="76200" y="4800600"/>
            <a:ext cx="8915400" cy="1077913"/>
          </a:xfrm>
          <a:prstGeom prst="rect">
            <a:avLst/>
          </a:prstGeom>
          <a:noFill/>
          <a:ln w="9525">
            <a:noFill/>
          </a:ln>
        </p:spPr>
        <p:txBody>
          <a:bodyPr>
            <a:spAutoFit/>
          </a:bodyPr>
          <a:p>
            <a:pPr eaLnBrk="1" hangingPunct="1">
              <a:lnSpc>
                <a:spcPct val="130000"/>
              </a:lnSpc>
            </a:pPr>
            <a:r>
              <a:rPr lang="en-US" altLang="zh-CN" dirty="0">
                <a:solidFill>
                  <a:schemeClr val="tx1"/>
                </a:solidFill>
                <a:latin typeface="Times New Roman" panose="02020603050405020304" pitchFamily="18" charset="0"/>
                <a:ea typeface="华文新魏" pitchFamily="2" charset="-122"/>
              </a:rPr>
              <a:t>        </a:t>
            </a:r>
            <a:r>
              <a:rPr lang="zh-CN" altLang="en-US" dirty="0">
                <a:solidFill>
                  <a:schemeClr val="tx1"/>
                </a:solidFill>
                <a:latin typeface="Times New Roman" panose="02020603050405020304" pitchFamily="18" charset="0"/>
                <a:ea typeface="华文新魏" pitchFamily="2" charset="-122"/>
              </a:rPr>
              <a:t>现在，左</a:t>
            </a:r>
            <a:r>
              <a:rPr lang="en-US" altLang="zh-CN" dirty="0">
                <a:solidFill>
                  <a:schemeClr val="tx1"/>
                </a:solidFill>
                <a:latin typeface="Times New Roman" panose="02020603050405020304" pitchFamily="18" charset="0"/>
                <a:ea typeface="华文新魏" pitchFamily="2" charset="-122"/>
              </a:rPr>
              <a:t>/</a:t>
            </a:r>
            <a:r>
              <a:rPr lang="zh-CN" altLang="en-US" dirty="0">
                <a:solidFill>
                  <a:schemeClr val="tx1"/>
                </a:solidFill>
                <a:latin typeface="Times New Roman" panose="02020603050405020304" pitchFamily="18" charset="0"/>
                <a:ea typeface="华文新魏" pitchFamily="2" charset="-122"/>
              </a:rPr>
              <a:t>右子树都已经调整为堆，最后只要调整根结点，使 </a:t>
            </a:r>
            <a:endParaRPr lang="zh-CN" altLang="en-US" dirty="0">
              <a:solidFill>
                <a:schemeClr val="tx1"/>
              </a:solidFill>
              <a:latin typeface="Times New Roman" panose="02020603050405020304" pitchFamily="18" charset="0"/>
              <a:ea typeface="华文新魏" pitchFamily="2" charset="-122"/>
            </a:endParaRPr>
          </a:p>
          <a:p>
            <a:pPr eaLnBrk="1" hangingPunct="1">
              <a:lnSpc>
                <a:spcPct val="140000"/>
              </a:lnSpc>
            </a:pPr>
            <a:r>
              <a:rPr lang="zh-CN" altLang="en-US" dirty="0">
                <a:solidFill>
                  <a:schemeClr val="tx1"/>
                </a:solidFill>
                <a:latin typeface="Times New Roman" panose="02020603050405020304" pitchFamily="18" charset="0"/>
                <a:ea typeface="华文新魏" pitchFamily="2" charset="-122"/>
              </a:rPr>
              <a:t>整个二叉树是个“堆”即可。</a:t>
            </a:r>
            <a:endParaRPr lang="zh-CN" altLang="en-US" dirty="0">
              <a:solidFill>
                <a:schemeClr val="tx1"/>
              </a:solidFill>
              <a:latin typeface="Times New Roman" panose="02020603050405020304" pitchFamily="18" charset="0"/>
              <a:ea typeface="华文新魏" pitchFamily="2" charset="-122"/>
            </a:endParaRPr>
          </a:p>
        </p:txBody>
      </p:sp>
      <p:cxnSp>
        <p:nvCxnSpPr>
          <p:cNvPr id="23026" name="AutoShape 498"/>
          <p:cNvCxnSpPr>
            <a:stCxn id="22986" idx="3"/>
            <a:endCxn id="22987" idx="0"/>
          </p:cNvCxnSpPr>
          <p:nvPr/>
        </p:nvCxnSpPr>
        <p:spPr>
          <a:xfrm flipH="1">
            <a:off x="2933700" y="2382838"/>
            <a:ext cx="1814513" cy="436562"/>
          </a:xfrm>
          <a:prstGeom prst="straightConnector1">
            <a:avLst/>
          </a:prstGeom>
          <a:ln w="9525" cap="flat" cmpd="sng">
            <a:solidFill>
              <a:schemeClr val="tx1"/>
            </a:solidFill>
            <a:prstDash val="solid"/>
            <a:headEnd type="none" w="med" len="med"/>
            <a:tailEnd type="none" w="med" len="med"/>
          </a:ln>
        </p:spPr>
      </p:cxnSp>
      <p:cxnSp>
        <p:nvCxnSpPr>
          <p:cNvPr id="23027" name="AutoShape 499"/>
          <p:cNvCxnSpPr>
            <a:stCxn id="22986" idx="5"/>
            <a:endCxn id="22988" idx="0"/>
          </p:cNvCxnSpPr>
          <p:nvPr/>
        </p:nvCxnSpPr>
        <p:spPr>
          <a:xfrm>
            <a:off x="5233988" y="2382838"/>
            <a:ext cx="1966912" cy="436562"/>
          </a:xfrm>
          <a:prstGeom prst="straightConnector1">
            <a:avLst/>
          </a:prstGeom>
          <a:ln w="9525" cap="flat" cmpd="sng">
            <a:solidFill>
              <a:schemeClr val="tx1"/>
            </a:solidFill>
            <a:prstDash val="solid"/>
            <a:headEnd type="none" w="med" len="med"/>
            <a:tailEnd type="none" w="med" len="med"/>
          </a:ln>
        </p:spPr>
      </p:cxnSp>
      <p:cxnSp>
        <p:nvCxnSpPr>
          <p:cNvPr id="23028" name="AutoShape 500"/>
          <p:cNvCxnSpPr>
            <a:stCxn id="22987" idx="3"/>
            <a:endCxn id="22989" idx="0"/>
          </p:cNvCxnSpPr>
          <p:nvPr/>
        </p:nvCxnSpPr>
        <p:spPr>
          <a:xfrm flipH="1">
            <a:off x="1562100" y="3144838"/>
            <a:ext cx="1128713" cy="436562"/>
          </a:xfrm>
          <a:prstGeom prst="straightConnector1">
            <a:avLst/>
          </a:prstGeom>
          <a:ln w="9525" cap="flat" cmpd="sng">
            <a:solidFill>
              <a:schemeClr val="tx1"/>
            </a:solidFill>
            <a:prstDash val="solid"/>
            <a:headEnd type="none" w="med" len="med"/>
            <a:tailEnd type="none" w="med" len="med"/>
          </a:ln>
        </p:spPr>
      </p:cxnSp>
      <p:sp>
        <p:nvSpPr>
          <p:cNvPr id="23009" name="Oval 481"/>
          <p:cNvSpPr/>
          <p:nvPr/>
        </p:nvSpPr>
        <p:spPr>
          <a:xfrm>
            <a:off x="1219200" y="3581400"/>
            <a:ext cx="685800" cy="381000"/>
          </a:xfrm>
          <a:prstGeom prst="ellipse">
            <a:avLst/>
          </a:prstGeom>
          <a:solidFill>
            <a:srgbClr val="CCFFCC"/>
          </a:solidFill>
          <a:ln w="12700" cap="flat" cmpd="sng">
            <a:solidFill>
              <a:srgbClr val="003300"/>
            </a:solidFill>
            <a:prstDash val="solid"/>
            <a:headEnd type="none" w="med" len="med"/>
            <a:tailEnd type="none" w="med" len="med"/>
          </a:ln>
        </p:spPr>
        <p:txBody>
          <a:bodyPr wrap="none" anchor="ctr" anchorCtr="0"/>
          <a:p>
            <a:pPr algn="ctr" eaLnBrk="1" hangingPunct="1"/>
            <a:r>
              <a:rPr lang="en-US" altLang="zh-CN" dirty="0">
                <a:solidFill>
                  <a:srgbClr val="990000"/>
                </a:solidFill>
                <a:latin typeface="Times New Roman" panose="02020603050405020304" pitchFamily="18" charset="0"/>
                <a:ea typeface="宋体" panose="02010600030101010101" pitchFamily="2" charset="-122"/>
              </a:rPr>
              <a:t>81</a:t>
            </a:r>
            <a:endParaRPr lang="en-US" altLang="zh-CN" dirty="0">
              <a:solidFill>
                <a:schemeClr val="tx1"/>
              </a:solidFill>
              <a:latin typeface="Times New Roman" panose="02020603050405020304" pitchFamily="18" charset="0"/>
              <a:ea typeface="宋体" panose="02010600030101010101" pitchFamily="2" charset="-122"/>
            </a:endParaRPr>
          </a:p>
        </p:txBody>
      </p:sp>
      <p:cxnSp>
        <p:nvCxnSpPr>
          <p:cNvPr id="23029" name="AutoShape 501"/>
          <p:cNvCxnSpPr>
            <a:stCxn id="22987" idx="5"/>
            <a:endCxn id="22993" idx="0"/>
          </p:cNvCxnSpPr>
          <p:nvPr/>
        </p:nvCxnSpPr>
        <p:spPr>
          <a:xfrm>
            <a:off x="3176588" y="3144838"/>
            <a:ext cx="1052512" cy="436562"/>
          </a:xfrm>
          <a:prstGeom prst="straightConnector1">
            <a:avLst/>
          </a:prstGeom>
          <a:ln w="9525" cap="flat" cmpd="sng">
            <a:solidFill>
              <a:schemeClr val="tx1"/>
            </a:solidFill>
            <a:prstDash val="solid"/>
            <a:headEnd type="none" w="med" len="med"/>
            <a:tailEnd type="none" w="med" len="med"/>
          </a:ln>
        </p:spPr>
      </p:cxnSp>
      <p:cxnSp>
        <p:nvCxnSpPr>
          <p:cNvPr id="23030" name="AutoShape 502"/>
          <p:cNvCxnSpPr>
            <a:stCxn id="22988" idx="3"/>
            <a:endCxn id="22994" idx="0"/>
          </p:cNvCxnSpPr>
          <p:nvPr/>
        </p:nvCxnSpPr>
        <p:spPr>
          <a:xfrm flipH="1">
            <a:off x="6057900" y="3144838"/>
            <a:ext cx="900113" cy="436562"/>
          </a:xfrm>
          <a:prstGeom prst="straightConnector1">
            <a:avLst/>
          </a:prstGeom>
          <a:ln w="9525" cap="flat" cmpd="sng">
            <a:solidFill>
              <a:schemeClr val="tx1"/>
            </a:solidFill>
            <a:prstDash val="solid"/>
            <a:headEnd type="none" w="med" len="med"/>
            <a:tailEnd type="none" w="med" len="med"/>
          </a:ln>
        </p:spPr>
      </p:cxnSp>
      <p:cxnSp>
        <p:nvCxnSpPr>
          <p:cNvPr id="23031" name="AutoShape 503"/>
          <p:cNvCxnSpPr>
            <a:stCxn id="22988" idx="5"/>
            <a:endCxn id="22995" idx="0"/>
          </p:cNvCxnSpPr>
          <p:nvPr/>
        </p:nvCxnSpPr>
        <p:spPr>
          <a:xfrm>
            <a:off x="7443788" y="3144838"/>
            <a:ext cx="976312" cy="436562"/>
          </a:xfrm>
          <a:prstGeom prst="straightConnector1">
            <a:avLst/>
          </a:prstGeom>
          <a:ln w="9525" cap="flat" cmpd="sng">
            <a:solidFill>
              <a:schemeClr val="tx1"/>
            </a:solidFill>
            <a:prstDash val="solid"/>
            <a:headEnd type="none" w="med" len="med"/>
            <a:tailEnd type="none" w="med" len="med"/>
          </a:ln>
        </p:spPr>
      </p:cxnSp>
      <p:cxnSp>
        <p:nvCxnSpPr>
          <p:cNvPr id="23034" name="AutoShape 506"/>
          <p:cNvCxnSpPr>
            <a:stCxn id="22993" idx="3"/>
            <a:endCxn id="22992" idx="0"/>
          </p:cNvCxnSpPr>
          <p:nvPr/>
        </p:nvCxnSpPr>
        <p:spPr>
          <a:xfrm flipH="1">
            <a:off x="3543300" y="3906838"/>
            <a:ext cx="442913" cy="436562"/>
          </a:xfrm>
          <a:prstGeom prst="straightConnector1">
            <a:avLst/>
          </a:prstGeom>
          <a:ln w="9525" cap="flat" cmpd="sng">
            <a:solidFill>
              <a:schemeClr val="tx1"/>
            </a:solidFill>
            <a:prstDash val="solid"/>
            <a:headEnd type="none" w="med" len="med"/>
            <a:tailEnd type="none" w="med" len="med"/>
          </a:ln>
        </p:spPr>
      </p:cxnSp>
      <p:sp>
        <p:nvSpPr>
          <p:cNvPr id="23016" name="Oval 488"/>
          <p:cNvSpPr/>
          <p:nvPr/>
        </p:nvSpPr>
        <p:spPr>
          <a:xfrm>
            <a:off x="1219200" y="3581400"/>
            <a:ext cx="685800" cy="381000"/>
          </a:xfrm>
          <a:prstGeom prst="ellipse">
            <a:avLst/>
          </a:prstGeom>
          <a:solidFill>
            <a:srgbClr val="CCFFCC"/>
          </a:solidFill>
          <a:ln w="12700" cap="flat" cmpd="sng">
            <a:solidFill>
              <a:srgbClr val="003300"/>
            </a:solidFill>
            <a:prstDash val="solid"/>
            <a:headEnd type="none" w="med" len="med"/>
            <a:tailEnd type="none" w="med" len="med"/>
          </a:ln>
        </p:spPr>
        <p:txBody>
          <a:bodyPr wrap="none" anchor="ctr" anchorCtr="0"/>
          <a:p>
            <a:pPr algn="ctr" eaLnBrk="1" hangingPunct="1"/>
            <a:r>
              <a:rPr lang="en-US" altLang="zh-CN" dirty="0">
                <a:solidFill>
                  <a:srgbClr val="990000"/>
                </a:solidFill>
                <a:latin typeface="Times New Roman" panose="02020603050405020304" pitchFamily="18" charset="0"/>
                <a:ea typeface="宋体" panose="02010600030101010101" pitchFamily="2" charset="-122"/>
              </a:rPr>
              <a:t>73</a:t>
            </a:r>
            <a:endParaRPr lang="en-US" altLang="zh-CN" dirty="0">
              <a:solidFill>
                <a:schemeClr val="tx1"/>
              </a:solidFill>
              <a:latin typeface="Times New Roman" panose="02020603050405020304" pitchFamily="18" charset="0"/>
              <a:ea typeface="宋体" panose="02010600030101010101" pitchFamily="2" charset="-122"/>
            </a:endParaRPr>
          </a:p>
        </p:txBody>
      </p:sp>
      <p:sp>
        <p:nvSpPr>
          <p:cNvPr id="23017" name="Oval 489"/>
          <p:cNvSpPr/>
          <p:nvPr/>
        </p:nvSpPr>
        <p:spPr>
          <a:xfrm>
            <a:off x="533400" y="4343400"/>
            <a:ext cx="685800" cy="381000"/>
          </a:xfrm>
          <a:prstGeom prst="ellipse">
            <a:avLst/>
          </a:prstGeom>
          <a:solidFill>
            <a:srgbClr val="CCFFCC"/>
          </a:solidFill>
          <a:ln w="12700" cap="flat" cmpd="sng">
            <a:solidFill>
              <a:srgbClr val="003300"/>
            </a:solidFill>
            <a:prstDash val="solid"/>
            <a:headEnd type="none" w="med" len="med"/>
            <a:tailEnd type="none" w="med" len="med"/>
          </a:ln>
        </p:spPr>
        <p:txBody>
          <a:bodyPr wrap="none" anchor="ctr" anchorCtr="0"/>
          <a:p>
            <a:pPr algn="ctr" eaLnBrk="1" hangingPunct="1"/>
            <a:r>
              <a:rPr lang="en-US" altLang="zh-CN" dirty="0">
                <a:solidFill>
                  <a:srgbClr val="990000"/>
                </a:solidFill>
                <a:latin typeface="Times New Roman" panose="02020603050405020304" pitchFamily="18" charset="0"/>
                <a:ea typeface="宋体" panose="02010600030101010101" pitchFamily="2" charset="-122"/>
              </a:rPr>
              <a:t>55</a:t>
            </a:r>
            <a:endParaRPr lang="en-US" altLang="zh-CN" dirty="0">
              <a:solidFill>
                <a:schemeClr val="tx1"/>
              </a:solidFill>
              <a:latin typeface="Times New Roman" panose="02020603050405020304" pitchFamily="18" charset="0"/>
              <a:ea typeface="宋体" panose="02010600030101010101" pitchFamily="2" charset="-122"/>
            </a:endParaRP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985"/>
                                        </p:tgtEl>
                                        <p:attrNameLst>
                                          <p:attrName>style.visibility</p:attrName>
                                        </p:attrNameLst>
                                      </p:cBhvr>
                                      <p:to>
                                        <p:strVal val="visible"/>
                                      </p:to>
                                    </p:set>
                                    <p:animEffect transition="in" filter="wipe(left)">
                                      <p:cBhvr>
                                        <p:cTn id="7" dur="500"/>
                                        <p:tgtEl>
                                          <p:spTgt spid="2298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2986"/>
                                        </p:tgtEl>
                                        <p:attrNameLst>
                                          <p:attrName>style.visibility</p:attrName>
                                        </p:attrNameLst>
                                      </p:cBhvr>
                                      <p:to>
                                        <p:strVal val="visible"/>
                                      </p:to>
                                    </p:set>
                                    <p:animEffect transition="in" filter="wipe(up)">
                                      <p:cBhvr>
                                        <p:cTn id="12" dur="500"/>
                                        <p:tgtEl>
                                          <p:spTgt spid="22986"/>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23026"/>
                                        </p:tgtEl>
                                        <p:attrNameLst>
                                          <p:attrName>style.visibility</p:attrName>
                                        </p:attrNameLst>
                                      </p:cBhvr>
                                      <p:to>
                                        <p:strVal val="visible"/>
                                      </p:to>
                                    </p:set>
                                    <p:animEffect transition="in" filter="wipe(up)">
                                      <p:cBhvr>
                                        <p:cTn id="16" dur="500"/>
                                        <p:tgtEl>
                                          <p:spTgt spid="23026"/>
                                        </p:tgtEl>
                                      </p:cBhvr>
                                    </p:animEffect>
                                  </p:childTnLst>
                                </p:cTn>
                              </p:par>
                            </p:childTnLst>
                          </p:cTn>
                        </p:par>
                        <p:par>
                          <p:cTn id="17" fill="hold">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22987"/>
                                        </p:tgtEl>
                                        <p:attrNameLst>
                                          <p:attrName>style.visibility</p:attrName>
                                        </p:attrNameLst>
                                      </p:cBhvr>
                                      <p:to>
                                        <p:strVal val="visible"/>
                                      </p:to>
                                    </p:set>
                                    <p:animEffect transition="in" filter="wipe(up)">
                                      <p:cBhvr>
                                        <p:cTn id="20" dur="500"/>
                                        <p:tgtEl>
                                          <p:spTgt spid="22987"/>
                                        </p:tgtEl>
                                      </p:cBhvr>
                                    </p:animEffect>
                                  </p:childTnLst>
                                </p:cTn>
                              </p:par>
                            </p:childTnLst>
                          </p:cTn>
                        </p:par>
                        <p:par>
                          <p:cTn id="21" fill="hold">
                            <p:stCondLst>
                              <p:cond delay="1500"/>
                            </p:stCondLst>
                            <p:childTnLst>
                              <p:par>
                                <p:cTn id="22" presetID="22" presetClass="entr" presetSubtype="1" fill="hold" nodeType="afterEffect">
                                  <p:stCondLst>
                                    <p:cond delay="0"/>
                                  </p:stCondLst>
                                  <p:childTnLst>
                                    <p:set>
                                      <p:cBhvr>
                                        <p:cTn id="23" dur="1" fill="hold">
                                          <p:stCondLst>
                                            <p:cond delay="0"/>
                                          </p:stCondLst>
                                        </p:cTn>
                                        <p:tgtEl>
                                          <p:spTgt spid="23027"/>
                                        </p:tgtEl>
                                        <p:attrNameLst>
                                          <p:attrName>style.visibility</p:attrName>
                                        </p:attrNameLst>
                                      </p:cBhvr>
                                      <p:to>
                                        <p:strVal val="visible"/>
                                      </p:to>
                                    </p:set>
                                    <p:animEffect transition="in" filter="wipe(up)">
                                      <p:cBhvr>
                                        <p:cTn id="24" dur="500"/>
                                        <p:tgtEl>
                                          <p:spTgt spid="23027"/>
                                        </p:tgtEl>
                                      </p:cBhvr>
                                    </p:animEffect>
                                  </p:childTnLst>
                                </p:cTn>
                              </p:par>
                            </p:childTnLst>
                          </p:cTn>
                        </p:par>
                        <p:par>
                          <p:cTn id="25" fill="hold">
                            <p:stCondLst>
                              <p:cond delay="2000"/>
                            </p:stCondLst>
                            <p:childTnLst>
                              <p:par>
                                <p:cTn id="26" presetID="22" presetClass="entr" presetSubtype="1" fill="hold" grpId="0" nodeType="afterEffect">
                                  <p:stCondLst>
                                    <p:cond delay="0"/>
                                  </p:stCondLst>
                                  <p:childTnLst>
                                    <p:set>
                                      <p:cBhvr>
                                        <p:cTn id="27" dur="1" fill="hold">
                                          <p:stCondLst>
                                            <p:cond delay="0"/>
                                          </p:stCondLst>
                                        </p:cTn>
                                        <p:tgtEl>
                                          <p:spTgt spid="22988"/>
                                        </p:tgtEl>
                                        <p:attrNameLst>
                                          <p:attrName>style.visibility</p:attrName>
                                        </p:attrNameLst>
                                      </p:cBhvr>
                                      <p:to>
                                        <p:strVal val="visible"/>
                                      </p:to>
                                    </p:set>
                                    <p:animEffect transition="in" filter="wipe(up)">
                                      <p:cBhvr>
                                        <p:cTn id="28" dur="500"/>
                                        <p:tgtEl>
                                          <p:spTgt spid="22988"/>
                                        </p:tgtEl>
                                      </p:cBhvr>
                                    </p:animEffect>
                                  </p:childTnLst>
                                </p:cTn>
                              </p:par>
                            </p:childTnLst>
                          </p:cTn>
                        </p:par>
                        <p:par>
                          <p:cTn id="29" fill="hold">
                            <p:stCondLst>
                              <p:cond delay="2500"/>
                            </p:stCondLst>
                            <p:childTnLst>
                              <p:par>
                                <p:cTn id="30" presetID="22" presetClass="entr" presetSubtype="1" fill="hold" nodeType="afterEffect">
                                  <p:stCondLst>
                                    <p:cond delay="0"/>
                                  </p:stCondLst>
                                  <p:childTnLst>
                                    <p:set>
                                      <p:cBhvr>
                                        <p:cTn id="31" dur="1" fill="hold">
                                          <p:stCondLst>
                                            <p:cond delay="0"/>
                                          </p:stCondLst>
                                        </p:cTn>
                                        <p:tgtEl>
                                          <p:spTgt spid="23028"/>
                                        </p:tgtEl>
                                        <p:attrNameLst>
                                          <p:attrName>style.visibility</p:attrName>
                                        </p:attrNameLst>
                                      </p:cBhvr>
                                      <p:to>
                                        <p:strVal val="visible"/>
                                      </p:to>
                                    </p:set>
                                    <p:animEffect transition="in" filter="wipe(up)">
                                      <p:cBhvr>
                                        <p:cTn id="32" dur="500"/>
                                        <p:tgtEl>
                                          <p:spTgt spid="23028"/>
                                        </p:tgtEl>
                                      </p:cBhvr>
                                    </p:animEffect>
                                  </p:childTnLst>
                                </p:cTn>
                              </p:par>
                            </p:childTnLst>
                          </p:cTn>
                        </p:par>
                        <p:par>
                          <p:cTn id="33" fill="hold">
                            <p:stCondLst>
                              <p:cond delay="3000"/>
                            </p:stCondLst>
                            <p:childTnLst>
                              <p:par>
                                <p:cTn id="34" presetID="22" presetClass="entr" presetSubtype="1" fill="hold" grpId="0" nodeType="afterEffect">
                                  <p:stCondLst>
                                    <p:cond delay="0"/>
                                  </p:stCondLst>
                                  <p:childTnLst>
                                    <p:set>
                                      <p:cBhvr>
                                        <p:cTn id="35" dur="1" fill="hold">
                                          <p:stCondLst>
                                            <p:cond delay="0"/>
                                          </p:stCondLst>
                                        </p:cTn>
                                        <p:tgtEl>
                                          <p:spTgt spid="22989"/>
                                        </p:tgtEl>
                                        <p:attrNameLst>
                                          <p:attrName>style.visibility</p:attrName>
                                        </p:attrNameLst>
                                      </p:cBhvr>
                                      <p:to>
                                        <p:strVal val="visible"/>
                                      </p:to>
                                    </p:set>
                                    <p:animEffect transition="in" filter="wipe(up)">
                                      <p:cBhvr>
                                        <p:cTn id="36" dur="500"/>
                                        <p:tgtEl>
                                          <p:spTgt spid="22989"/>
                                        </p:tgtEl>
                                      </p:cBhvr>
                                    </p:animEffect>
                                  </p:childTnLst>
                                </p:cTn>
                              </p:par>
                            </p:childTnLst>
                          </p:cTn>
                        </p:par>
                        <p:par>
                          <p:cTn id="37" fill="hold">
                            <p:stCondLst>
                              <p:cond delay="3500"/>
                            </p:stCondLst>
                            <p:childTnLst>
                              <p:par>
                                <p:cTn id="38" presetID="22" presetClass="entr" presetSubtype="1" fill="hold" nodeType="afterEffect">
                                  <p:stCondLst>
                                    <p:cond delay="0"/>
                                  </p:stCondLst>
                                  <p:childTnLst>
                                    <p:set>
                                      <p:cBhvr>
                                        <p:cTn id="39" dur="1" fill="hold">
                                          <p:stCondLst>
                                            <p:cond delay="0"/>
                                          </p:stCondLst>
                                        </p:cTn>
                                        <p:tgtEl>
                                          <p:spTgt spid="23029"/>
                                        </p:tgtEl>
                                        <p:attrNameLst>
                                          <p:attrName>style.visibility</p:attrName>
                                        </p:attrNameLst>
                                      </p:cBhvr>
                                      <p:to>
                                        <p:strVal val="visible"/>
                                      </p:to>
                                    </p:set>
                                    <p:animEffect transition="in" filter="wipe(up)">
                                      <p:cBhvr>
                                        <p:cTn id="40" dur="500"/>
                                        <p:tgtEl>
                                          <p:spTgt spid="23029"/>
                                        </p:tgtEl>
                                      </p:cBhvr>
                                    </p:animEffect>
                                  </p:childTnLst>
                                </p:cTn>
                              </p:par>
                            </p:childTnLst>
                          </p:cTn>
                        </p:par>
                        <p:par>
                          <p:cTn id="41" fill="hold">
                            <p:stCondLst>
                              <p:cond delay="4000"/>
                            </p:stCondLst>
                            <p:childTnLst>
                              <p:par>
                                <p:cTn id="42" presetID="22" presetClass="entr" presetSubtype="1" fill="hold" grpId="0" nodeType="afterEffect">
                                  <p:stCondLst>
                                    <p:cond delay="0"/>
                                  </p:stCondLst>
                                  <p:childTnLst>
                                    <p:set>
                                      <p:cBhvr>
                                        <p:cTn id="43" dur="1" fill="hold">
                                          <p:stCondLst>
                                            <p:cond delay="0"/>
                                          </p:stCondLst>
                                        </p:cTn>
                                        <p:tgtEl>
                                          <p:spTgt spid="22993"/>
                                        </p:tgtEl>
                                        <p:attrNameLst>
                                          <p:attrName>style.visibility</p:attrName>
                                        </p:attrNameLst>
                                      </p:cBhvr>
                                      <p:to>
                                        <p:strVal val="visible"/>
                                      </p:to>
                                    </p:set>
                                    <p:animEffect transition="in" filter="wipe(up)">
                                      <p:cBhvr>
                                        <p:cTn id="44" dur="500"/>
                                        <p:tgtEl>
                                          <p:spTgt spid="22993"/>
                                        </p:tgtEl>
                                      </p:cBhvr>
                                    </p:animEffect>
                                  </p:childTnLst>
                                </p:cTn>
                              </p:par>
                            </p:childTnLst>
                          </p:cTn>
                        </p:par>
                        <p:par>
                          <p:cTn id="45" fill="hold">
                            <p:stCondLst>
                              <p:cond delay="4500"/>
                            </p:stCondLst>
                            <p:childTnLst>
                              <p:par>
                                <p:cTn id="46" presetID="22" presetClass="entr" presetSubtype="1" fill="hold" nodeType="afterEffect">
                                  <p:stCondLst>
                                    <p:cond delay="0"/>
                                  </p:stCondLst>
                                  <p:childTnLst>
                                    <p:set>
                                      <p:cBhvr>
                                        <p:cTn id="47" dur="1" fill="hold">
                                          <p:stCondLst>
                                            <p:cond delay="0"/>
                                          </p:stCondLst>
                                        </p:cTn>
                                        <p:tgtEl>
                                          <p:spTgt spid="23030"/>
                                        </p:tgtEl>
                                        <p:attrNameLst>
                                          <p:attrName>style.visibility</p:attrName>
                                        </p:attrNameLst>
                                      </p:cBhvr>
                                      <p:to>
                                        <p:strVal val="visible"/>
                                      </p:to>
                                    </p:set>
                                    <p:animEffect transition="in" filter="wipe(up)">
                                      <p:cBhvr>
                                        <p:cTn id="48" dur="500"/>
                                        <p:tgtEl>
                                          <p:spTgt spid="23030"/>
                                        </p:tgtEl>
                                      </p:cBhvr>
                                    </p:animEffect>
                                  </p:childTnLst>
                                </p:cTn>
                              </p:par>
                            </p:childTnLst>
                          </p:cTn>
                        </p:par>
                        <p:par>
                          <p:cTn id="49" fill="hold">
                            <p:stCondLst>
                              <p:cond delay="5000"/>
                            </p:stCondLst>
                            <p:childTnLst>
                              <p:par>
                                <p:cTn id="50" presetID="22" presetClass="entr" presetSubtype="1" fill="hold" grpId="0" nodeType="afterEffect">
                                  <p:stCondLst>
                                    <p:cond delay="0"/>
                                  </p:stCondLst>
                                  <p:childTnLst>
                                    <p:set>
                                      <p:cBhvr>
                                        <p:cTn id="51" dur="1" fill="hold">
                                          <p:stCondLst>
                                            <p:cond delay="0"/>
                                          </p:stCondLst>
                                        </p:cTn>
                                        <p:tgtEl>
                                          <p:spTgt spid="22994"/>
                                        </p:tgtEl>
                                        <p:attrNameLst>
                                          <p:attrName>style.visibility</p:attrName>
                                        </p:attrNameLst>
                                      </p:cBhvr>
                                      <p:to>
                                        <p:strVal val="visible"/>
                                      </p:to>
                                    </p:set>
                                    <p:animEffect transition="in" filter="wipe(up)">
                                      <p:cBhvr>
                                        <p:cTn id="52" dur="500"/>
                                        <p:tgtEl>
                                          <p:spTgt spid="22994"/>
                                        </p:tgtEl>
                                      </p:cBhvr>
                                    </p:animEffect>
                                  </p:childTnLst>
                                </p:cTn>
                              </p:par>
                            </p:childTnLst>
                          </p:cTn>
                        </p:par>
                        <p:par>
                          <p:cTn id="53" fill="hold">
                            <p:stCondLst>
                              <p:cond delay="5500"/>
                            </p:stCondLst>
                            <p:childTnLst>
                              <p:par>
                                <p:cTn id="54" presetID="22" presetClass="entr" presetSubtype="1" fill="hold" nodeType="afterEffect">
                                  <p:stCondLst>
                                    <p:cond delay="0"/>
                                  </p:stCondLst>
                                  <p:childTnLst>
                                    <p:set>
                                      <p:cBhvr>
                                        <p:cTn id="55" dur="1" fill="hold">
                                          <p:stCondLst>
                                            <p:cond delay="0"/>
                                          </p:stCondLst>
                                        </p:cTn>
                                        <p:tgtEl>
                                          <p:spTgt spid="23031"/>
                                        </p:tgtEl>
                                        <p:attrNameLst>
                                          <p:attrName>style.visibility</p:attrName>
                                        </p:attrNameLst>
                                      </p:cBhvr>
                                      <p:to>
                                        <p:strVal val="visible"/>
                                      </p:to>
                                    </p:set>
                                    <p:animEffect transition="in" filter="wipe(up)">
                                      <p:cBhvr>
                                        <p:cTn id="56" dur="500"/>
                                        <p:tgtEl>
                                          <p:spTgt spid="23031"/>
                                        </p:tgtEl>
                                      </p:cBhvr>
                                    </p:animEffect>
                                  </p:childTnLst>
                                </p:cTn>
                              </p:par>
                            </p:childTnLst>
                          </p:cTn>
                        </p:par>
                        <p:par>
                          <p:cTn id="57" fill="hold">
                            <p:stCondLst>
                              <p:cond delay="6000"/>
                            </p:stCondLst>
                            <p:childTnLst>
                              <p:par>
                                <p:cTn id="58" presetID="22" presetClass="entr" presetSubtype="1" fill="hold" grpId="0" nodeType="afterEffect">
                                  <p:stCondLst>
                                    <p:cond delay="0"/>
                                  </p:stCondLst>
                                  <p:childTnLst>
                                    <p:set>
                                      <p:cBhvr>
                                        <p:cTn id="59" dur="1" fill="hold">
                                          <p:stCondLst>
                                            <p:cond delay="0"/>
                                          </p:stCondLst>
                                        </p:cTn>
                                        <p:tgtEl>
                                          <p:spTgt spid="22995"/>
                                        </p:tgtEl>
                                        <p:attrNameLst>
                                          <p:attrName>style.visibility</p:attrName>
                                        </p:attrNameLst>
                                      </p:cBhvr>
                                      <p:to>
                                        <p:strVal val="visible"/>
                                      </p:to>
                                    </p:set>
                                    <p:animEffect transition="in" filter="wipe(up)">
                                      <p:cBhvr>
                                        <p:cTn id="60" dur="500"/>
                                        <p:tgtEl>
                                          <p:spTgt spid="22995"/>
                                        </p:tgtEl>
                                      </p:cBhvr>
                                    </p:animEffect>
                                  </p:childTnLst>
                                </p:cTn>
                              </p:par>
                            </p:childTnLst>
                          </p:cTn>
                        </p:par>
                        <p:par>
                          <p:cTn id="61" fill="hold">
                            <p:stCondLst>
                              <p:cond delay="6500"/>
                            </p:stCondLst>
                            <p:childTnLst>
                              <p:par>
                                <p:cTn id="62" presetID="22" presetClass="entr" presetSubtype="1" fill="hold" nodeType="afterEffect">
                                  <p:stCondLst>
                                    <p:cond delay="0"/>
                                  </p:stCondLst>
                                  <p:childTnLst>
                                    <p:set>
                                      <p:cBhvr>
                                        <p:cTn id="63" dur="1" fill="hold">
                                          <p:stCondLst>
                                            <p:cond delay="0"/>
                                          </p:stCondLst>
                                        </p:cTn>
                                        <p:tgtEl>
                                          <p:spTgt spid="23032"/>
                                        </p:tgtEl>
                                        <p:attrNameLst>
                                          <p:attrName>style.visibility</p:attrName>
                                        </p:attrNameLst>
                                      </p:cBhvr>
                                      <p:to>
                                        <p:strVal val="visible"/>
                                      </p:to>
                                    </p:set>
                                    <p:animEffect transition="in" filter="wipe(up)">
                                      <p:cBhvr>
                                        <p:cTn id="64" dur="500"/>
                                        <p:tgtEl>
                                          <p:spTgt spid="23032"/>
                                        </p:tgtEl>
                                      </p:cBhvr>
                                    </p:animEffect>
                                  </p:childTnLst>
                                </p:cTn>
                              </p:par>
                            </p:childTnLst>
                          </p:cTn>
                        </p:par>
                        <p:par>
                          <p:cTn id="65" fill="hold">
                            <p:stCondLst>
                              <p:cond delay="7000"/>
                            </p:stCondLst>
                            <p:childTnLst>
                              <p:par>
                                <p:cTn id="66" presetID="22" presetClass="entr" presetSubtype="1" fill="hold" grpId="0" nodeType="afterEffect">
                                  <p:stCondLst>
                                    <p:cond delay="0"/>
                                  </p:stCondLst>
                                  <p:childTnLst>
                                    <p:set>
                                      <p:cBhvr>
                                        <p:cTn id="67" dur="1" fill="hold">
                                          <p:stCondLst>
                                            <p:cond delay="0"/>
                                          </p:stCondLst>
                                        </p:cTn>
                                        <p:tgtEl>
                                          <p:spTgt spid="22990"/>
                                        </p:tgtEl>
                                        <p:attrNameLst>
                                          <p:attrName>style.visibility</p:attrName>
                                        </p:attrNameLst>
                                      </p:cBhvr>
                                      <p:to>
                                        <p:strVal val="visible"/>
                                      </p:to>
                                    </p:set>
                                    <p:animEffect transition="in" filter="wipe(up)">
                                      <p:cBhvr>
                                        <p:cTn id="68" dur="500"/>
                                        <p:tgtEl>
                                          <p:spTgt spid="22990"/>
                                        </p:tgtEl>
                                      </p:cBhvr>
                                    </p:animEffect>
                                  </p:childTnLst>
                                </p:cTn>
                              </p:par>
                            </p:childTnLst>
                          </p:cTn>
                        </p:par>
                        <p:par>
                          <p:cTn id="69" fill="hold">
                            <p:stCondLst>
                              <p:cond delay="7500"/>
                            </p:stCondLst>
                            <p:childTnLst>
                              <p:par>
                                <p:cTn id="70" presetID="22" presetClass="entr" presetSubtype="1" fill="hold" nodeType="afterEffect">
                                  <p:stCondLst>
                                    <p:cond delay="0"/>
                                  </p:stCondLst>
                                  <p:childTnLst>
                                    <p:set>
                                      <p:cBhvr>
                                        <p:cTn id="71" dur="1" fill="hold">
                                          <p:stCondLst>
                                            <p:cond delay="0"/>
                                          </p:stCondLst>
                                        </p:cTn>
                                        <p:tgtEl>
                                          <p:spTgt spid="23033"/>
                                        </p:tgtEl>
                                        <p:attrNameLst>
                                          <p:attrName>style.visibility</p:attrName>
                                        </p:attrNameLst>
                                      </p:cBhvr>
                                      <p:to>
                                        <p:strVal val="visible"/>
                                      </p:to>
                                    </p:set>
                                    <p:animEffect transition="in" filter="wipe(up)">
                                      <p:cBhvr>
                                        <p:cTn id="72" dur="500"/>
                                        <p:tgtEl>
                                          <p:spTgt spid="23033"/>
                                        </p:tgtEl>
                                      </p:cBhvr>
                                    </p:animEffect>
                                  </p:childTnLst>
                                </p:cTn>
                              </p:par>
                            </p:childTnLst>
                          </p:cTn>
                        </p:par>
                        <p:par>
                          <p:cTn id="73" fill="hold">
                            <p:stCondLst>
                              <p:cond delay="8000"/>
                            </p:stCondLst>
                            <p:childTnLst>
                              <p:par>
                                <p:cTn id="74" presetID="22" presetClass="entr" presetSubtype="1" fill="hold" grpId="0" nodeType="afterEffect">
                                  <p:stCondLst>
                                    <p:cond delay="0"/>
                                  </p:stCondLst>
                                  <p:childTnLst>
                                    <p:set>
                                      <p:cBhvr>
                                        <p:cTn id="75" dur="1" fill="hold">
                                          <p:stCondLst>
                                            <p:cond delay="0"/>
                                          </p:stCondLst>
                                        </p:cTn>
                                        <p:tgtEl>
                                          <p:spTgt spid="22991"/>
                                        </p:tgtEl>
                                        <p:attrNameLst>
                                          <p:attrName>style.visibility</p:attrName>
                                        </p:attrNameLst>
                                      </p:cBhvr>
                                      <p:to>
                                        <p:strVal val="visible"/>
                                      </p:to>
                                    </p:set>
                                    <p:animEffect transition="in" filter="wipe(up)">
                                      <p:cBhvr>
                                        <p:cTn id="76" dur="500"/>
                                        <p:tgtEl>
                                          <p:spTgt spid="22991"/>
                                        </p:tgtEl>
                                      </p:cBhvr>
                                    </p:animEffect>
                                  </p:childTnLst>
                                </p:cTn>
                              </p:par>
                            </p:childTnLst>
                          </p:cTn>
                        </p:par>
                        <p:par>
                          <p:cTn id="77" fill="hold">
                            <p:stCondLst>
                              <p:cond delay="8500"/>
                            </p:stCondLst>
                            <p:childTnLst>
                              <p:par>
                                <p:cTn id="78" presetID="22" presetClass="entr" presetSubtype="1" fill="hold" nodeType="afterEffect">
                                  <p:stCondLst>
                                    <p:cond delay="0"/>
                                  </p:stCondLst>
                                  <p:childTnLst>
                                    <p:set>
                                      <p:cBhvr>
                                        <p:cTn id="79" dur="1" fill="hold">
                                          <p:stCondLst>
                                            <p:cond delay="0"/>
                                          </p:stCondLst>
                                        </p:cTn>
                                        <p:tgtEl>
                                          <p:spTgt spid="23034"/>
                                        </p:tgtEl>
                                        <p:attrNameLst>
                                          <p:attrName>style.visibility</p:attrName>
                                        </p:attrNameLst>
                                      </p:cBhvr>
                                      <p:to>
                                        <p:strVal val="visible"/>
                                      </p:to>
                                    </p:set>
                                    <p:animEffect transition="in" filter="wipe(up)">
                                      <p:cBhvr>
                                        <p:cTn id="80" dur="500"/>
                                        <p:tgtEl>
                                          <p:spTgt spid="23034"/>
                                        </p:tgtEl>
                                      </p:cBhvr>
                                    </p:animEffect>
                                  </p:childTnLst>
                                </p:cTn>
                              </p:par>
                            </p:childTnLst>
                          </p:cTn>
                        </p:par>
                        <p:par>
                          <p:cTn id="81" fill="hold">
                            <p:stCondLst>
                              <p:cond delay="9000"/>
                            </p:stCondLst>
                            <p:childTnLst>
                              <p:par>
                                <p:cTn id="82" presetID="22" presetClass="entr" presetSubtype="1" fill="hold" grpId="0" nodeType="afterEffect">
                                  <p:stCondLst>
                                    <p:cond delay="0"/>
                                  </p:stCondLst>
                                  <p:childTnLst>
                                    <p:set>
                                      <p:cBhvr>
                                        <p:cTn id="83" dur="1" fill="hold">
                                          <p:stCondLst>
                                            <p:cond delay="0"/>
                                          </p:stCondLst>
                                        </p:cTn>
                                        <p:tgtEl>
                                          <p:spTgt spid="22992"/>
                                        </p:tgtEl>
                                        <p:attrNameLst>
                                          <p:attrName>style.visibility</p:attrName>
                                        </p:attrNameLst>
                                      </p:cBhvr>
                                      <p:to>
                                        <p:strVal val="visible"/>
                                      </p:to>
                                    </p:set>
                                    <p:animEffect transition="in" filter="wipe(up)">
                                      <p:cBhvr>
                                        <p:cTn id="84" dur="500"/>
                                        <p:tgtEl>
                                          <p:spTgt spid="22992"/>
                                        </p:tgtEl>
                                      </p:cBhvr>
                                    </p:animEffect>
                                  </p:childTnLst>
                                </p:cTn>
                              </p:par>
                            </p:childTnLst>
                          </p:cTn>
                        </p:par>
                      </p:childTnLst>
                    </p:cTn>
                  </p:par>
                  <p:par>
                    <p:cTn id="85" fill="hold">
                      <p:stCondLst>
                        <p:cond delay="indefinite"/>
                      </p:stCondLst>
                      <p:childTnLst>
                        <p:par>
                          <p:cTn id="86" fill="hold">
                            <p:stCondLst>
                              <p:cond delay="0"/>
                            </p:stCondLst>
                            <p:childTnLst>
                              <p:par>
                                <p:cTn id="87" presetID="12" presetClass="entr" presetSubtype="8" fill="hold" grpId="0" nodeType="clickEffect">
                                  <p:stCondLst>
                                    <p:cond delay="0"/>
                                  </p:stCondLst>
                                  <p:childTnLst>
                                    <p:set>
                                      <p:cBhvr>
                                        <p:cTn id="88" dur="1" fill="hold">
                                          <p:stCondLst>
                                            <p:cond delay="0"/>
                                          </p:stCondLst>
                                        </p:cTn>
                                        <p:tgtEl>
                                          <p:spTgt spid="23036"/>
                                        </p:tgtEl>
                                        <p:attrNameLst>
                                          <p:attrName>style.visibility</p:attrName>
                                        </p:attrNameLst>
                                      </p:cBhvr>
                                      <p:to>
                                        <p:strVal val="visible"/>
                                      </p:to>
                                    </p:set>
                                    <p:animEffect transition="in" filter="slide(fromLeft)">
                                      <p:cBhvr>
                                        <p:cTn id="89" dur="500"/>
                                        <p:tgtEl>
                                          <p:spTgt spid="23036"/>
                                        </p:tgtEl>
                                      </p:cBhvr>
                                    </p:animEffect>
                                  </p:childTnLst>
                                </p:cTn>
                              </p:par>
                            </p:childTnLst>
                          </p:cTn>
                        </p:par>
                      </p:childTnLst>
                    </p:cTn>
                  </p:par>
                  <p:par>
                    <p:cTn id="90" fill="hold">
                      <p:stCondLst>
                        <p:cond delay="indefinite"/>
                      </p:stCondLst>
                      <p:childTnLst>
                        <p:par>
                          <p:cTn id="91" fill="hold">
                            <p:stCondLst>
                              <p:cond delay="0"/>
                            </p:stCondLst>
                            <p:childTnLst>
                              <p:par>
                                <p:cTn id="92" presetID="12" presetClass="entr" presetSubtype="8" fill="hold" grpId="0" nodeType="clickEffect">
                                  <p:stCondLst>
                                    <p:cond delay="0"/>
                                  </p:stCondLst>
                                  <p:childTnLst>
                                    <p:set>
                                      <p:cBhvr>
                                        <p:cTn id="93" dur="1" fill="hold">
                                          <p:stCondLst>
                                            <p:cond delay="0"/>
                                          </p:stCondLst>
                                        </p:cTn>
                                        <p:tgtEl>
                                          <p:spTgt spid="23007"/>
                                        </p:tgtEl>
                                        <p:attrNameLst>
                                          <p:attrName>style.visibility</p:attrName>
                                        </p:attrNameLst>
                                      </p:cBhvr>
                                      <p:to>
                                        <p:strVal val="visible"/>
                                      </p:to>
                                    </p:set>
                                    <p:animEffect transition="in" filter="slide(fromLeft)">
                                      <p:cBhvr>
                                        <p:cTn id="94" dur="500"/>
                                        <p:tgtEl>
                                          <p:spTgt spid="23007"/>
                                        </p:tgtEl>
                                      </p:cBhvr>
                                    </p:animEffect>
                                  </p:childTnLst>
                                </p:cTn>
                              </p:par>
                            </p:childTnLst>
                          </p:cTn>
                        </p:par>
                      </p:childTnLst>
                    </p:cTn>
                  </p:par>
                  <p:par>
                    <p:cTn id="95" fill="hold">
                      <p:stCondLst>
                        <p:cond delay="indefinite"/>
                      </p:stCondLst>
                      <p:childTnLst>
                        <p:par>
                          <p:cTn id="96" fill="hold">
                            <p:stCondLst>
                              <p:cond delay="0"/>
                            </p:stCondLst>
                            <p:childTnLst>
                              <p:par>
                                <p:cTn id="97" presetID="12" presetClass="entr" presetSubtype="8" fill="hold" grpId="0" nodeType="clickEffect">
                                  <p:stCondLst>
                                    <p:cond delay="0"/>
                                  </p:stCondLst>
                                  <p:childTnLst>
                                    <p:set>
                                      <p:cBhvr>
                                        <p:cTn id="98" dur="1" fill="hold">
                                          <p:stCondLst>
                                            <p:cond delay="0"/>
                                          </p:stCondLst>
                                        </p:cTn>
                                        <p:tgtEl>
                                          <p:spTgt spid="23006"/>
                                        </p:tgtEl>
                                        <p:attrNameLst>
                                          <p:attrName>style.visibility</p:attrName>
                                        </p:attrNameLst>
                                      </p:cBhvr>
                                      <p:to>
                                        <p:strVal val="visible"/>
                                      </p:to>
                                    </p:set>
                                    <p:animEffect transition="in" filter="slide(fromLeft)">
                                      <p:cBhvr>
                                        <p:cTn id="99" dur="500"/>
                                        <p:tgtEl>
                                          <p:spTgt spid="23006"/>
                                        </p:tgtEl>
                                      </p:cBhvr>
                                    </p:animEffect>
                                  </p:childTnLst>
                                </p:cTn>
                              </p:par>
                            </p:childTnLst>
                          </p:cTn>
                        </p:par>
                      </p:childTnLst>
                    </p:cTn>
                  </p:par>
                  <p:par>
                    <p:cTn id="100" fill="hold">
                      <p:stCondLst>
                        <p:cond delay="indefinite"/>
                      </p:stCondLst>
                      <p:childTnLst>
                        <p:par>
                          <p:cTn id="101" fill="hold">
                            <p:stCondLst>
                              <p:cond delay="0"/>
                            </p:stCondLst>
                            <p:childTnLst>
                              <p:par>
                                <p:cTn id="102" presetID="12" presetClass="entr" presetSubtype="8" fill="hold" grpId="0" nodeType="clickEffect">
                                  <p:stCondLst>
                                    <p:cond delay="0"/>
                                  </p:stCondLst>
                                  <p:childTnLst>
                                    <p:set>
                                      <p:cBhvr>
                                        <p:cTn id="103" dur="1" fill="hold">
                                          <p:stCondLst>
                                            <p:cond delay="0"/>
                                          </p:stCondLst>
                                        </p:cTn>
                                        <p:tgtEl>
                                          <p:spTgt spid="23037"/>
                                        </p:tgtEl>
                                        <p:attrNameLst>
                                          <p:attrName>style.visibility</p:attrName>
                                        </p:attrNameLst>
                                      </p:cBhvr>
                                      <p:to>
                                        <p:strVal val="visible"/>
                                      </p:to>
                                    </p:set>
                                    <p:animEffect transition="in" filter="slide(fromLeft)">
                                      <p:cBhvr>
                                        <p:cTn id="104" dur="500"/>
                                        <p:tgtEl>
                                          <p:spTgt spid="23037"/>
                                        </p:tgtEl>
                                      </p:cBhvr>
                                    </p:animEffect>
                                  </p:childTnLst>
                                </p:cTn>
                              </p:par>
                            </p:childTnLst>
                          </p:cTn>
                        </p:par>
                      </p:childTnLst>
                    </p:cTn>
                  </p:par>
                  <p:par>
                    <p:cTn id="105" fill="hold">
                      <p:stCondLst>
                        <p:cond delay="indefinite"/>
                      </p:stCondLst>
                      <p:childTnLst>
                        <p:par>
                          <p:cTn id="106" fill="hold">
                            <p:stCondLst>
                              <p:cond delay="0"/>
                            </p:stCondLst>
                            <p:childTnLst>
                              <p:par>
                                <p:cTn id="107" presetID="12" presetClass="entr" presetSubtype="8" fill="hold" grpId="0" nodeType="clickEffect">
                                  <p:stCondLst>
                                    <p:cond delay="0"/>
                                  </p:stCondLst>
                                  <p:childTnLst>
                                    <p:set>
                                      <p:cBhvr>
                                        <p:cTn id="108" dur="1" fill="hold">
                                          <p:stCondLst>
                                            <p:cond delay="0"/>
                                          </p:stCondLst>
                                        </p:cTn>
                                        <p:tgtEl>
                                          <p:spTgt spid="23009"/>
                                        </p:tgtEl>
                                        <p:attrNameLst>
                                          <p:attrName>style.visibility</p:attrName>
                                        </p:attrNameLst>
                                      </p:cBhvr>
                                      <p:to>
                                        <p:strVal val="visible"/>
                                      </p:to>
                                    </p:set>
                                    <p:animEffect transition="in" filter="slide(fromLeft)">
                                      <p:cBhvr>
                                        <p:cTn id="109" dur="500"/>
                                        <p:tgtEl>
                                          <p:spTgt spid="23009"/>
                                        </p:tgtEl>
                                      </p:cBhvr>
                                    </p:animEffect>
                                  </p:childTnLst>
                                </p:cTn>
                              </p:par>
                            </p:childTnLst>
                          </p:cTn>
                        </p:par>
                      </p:childTnLst>
                    </p:cTn>
                  </p:par>
                  <p:par>
                    <p:cTn id="110" fill="hold">
                      <p:stCondLst>
                        <p:cond delay="indefinite"/>
                      </p:stCondLst>
                      <p:childTnLst>
                        <p:par>
                          <p:cTn id="111" fill="hold">
                            <p:stCondLst>
                              <p:cond delay="0"/>
                            </p:stCondLst>
                            <p:childTnLst>
                              <p:par>
                                <p:cTn id="112" presetID="12" presetClass="entr" presetSubtype="8" fill="hold" grpId="0" nodeType="clickEffect">
                                  <p:stCondLst>
                                    <p:cond delay="0"/>
                                  </p:stCondLst>
                                  <p:childTnLst>
                                    <p:set>
                                      <p:cBhvr>
                                        <p:cTn id="113" dur="1" fill="hold">
                                          <p:stCondLst>
                                            <p:cond delay="0"/>
                                          </p:stCondLst>
                                        </p:cTn>
                                        <p:tgtEl>
                                          <p:spTgt spid="23010"/>
                                        </p:tgtEl>
                                        <p:attrNameLst>
                                          <p:attrName>style.visibility</p:attrName>
                                        </p:attrNameLst>
                                      </p:cBhvr>
                                      <p:to>
                                        <p:strVal val="visible"/>
                                      </p:to>
                                    </p:set>
                                    <p:animEffect transition="in" filter="slide(fromLeft)">
                                      <p:cBhvr>
                                        <p:cTn id="114" dur="500"/>
                                        <p:tgtEl>
                                          <p:spTgt spid="23010"/>
                                        </p:tgtEl>
                                      </p:cBhvr>
                                    </p:animEffect>
                                  </p:childTnLst>
                                </p:cTn>
                              </p:par>
                            </p:childTnLst>
                          </p:cTn>
                        </p:par>
                      </p:childTnLst>
                    </p:cTn>
                  </p:par>
                  <p:par>
                    <p:cTn id="115" fill="hold">
                      <p:stCondLst>
                        <p:cond delay="indefinite"/>
                      </p:stCondLst>
                      <p:childTnLst>
                        <p:par>
                          <p:cTn id="116" fill="hold">
                            <p:stCondLst>
                              <p:cond delay="0"/>
                            </p:stCondLst>
                            <p:childTnLst>
                              <p:par>
                                <p:cTn id="117" presetID="12" presetClass="entr" presetSubtype="8" fill="hold" grpId="0" nodeType="clickEffect">
                                  <p:stCondLst>
                                    <p:cond delay="0"/>
                                  </p:stCondLst>
                                  <p:childTnLst>
                                    <p:set>
                                      <p:cBhvr>
                                        <p:cTn id="118" dur="1" fill="hold">
                                          <p:stCondLst>
                                            <p:cond delay="0"/>
                                          </p:stCondLst>
                                        </p:cTn>
                                        <p:tgtEl>
                                          <p:spTgt spid="23038"/>
                                        </p:tgtEl>
                                        <p:attrNameLst>
                                          <p:attrName>style.visibility</p:attrName>
                                        </p:attrNameLst>
                                      </p:cBhvr>
                                      <p:to>
                                        <p:strVal val="visible"/>
                                      </p:to>
                                    </p:set>
                                    <p:animEffect transition="in" filter="slide(fromLeft)">
                                      <p:cBhvr>
                                        <p:cTn id="119" dur="500"/>
                                        <p:tgtEl>
                                          <p:spTgt spid="23038"/>
                                        </p:tgtEl>
                                      </p:cBhvr>
                                    </p:animEffect>
                                  </p:childTnLst>
                                </p:cTn>
                              </p:par>
                            </p:childTnLst>
                          </p:cTn>
                        </p:par>
                      </p:childTnLst>
                    </p:cTn>
                  </p:par>
                  <p:par>
                    <p:cTn id="120" fill="hold">
                      <p:stCondLst>
                        <p:cond delay="indefinite"/>
                      </p:stCondLst>
                      <p:childTnLst>
                        <p:par>
                          <p:cTn id="121" fill="hold">
                            <p:stCondLst>
                              <p:cond delay="0"/>
                            </p:stCondLst>
                            <p:childTnLst>
                              <p:par>
                                <p:cTn id="122" presetID="12" presetClass="entr" presetSubtype="8" fill="hold" grpId="0" nodeType="clickEffect">
                                  <p:stCondLst>
                                    <p:cond delay="0"/>
                                  </p:stCondLst>
                                  <p:childTnLst>
                                    <p:set>
                                      <p:cBhvr>
                                        <p:cTn id="123" dur="1" fill="hold">
                                          <p:stCondLst>
                                            <p:cond delay="0"/>
                                          </p:stCondLst>
                                        </p:cTn>
                                        <p:tgtEl>
                                          <p:spTgt spid="23013"/>
                                        </p:tgtEl>
                                        <p:attrNameLst>
                                          <p:attrName>style.visibility</p:attrName>
                                        </p:attrNameLst>
                                      </p:cBhvr>
                                      <p:to>
                                        <p:strVal val="visible"/>
                                      </p:to>
                                    </p:set>
                                    <p:animEffect transition="in" filter="slide(fromLeft)">
                                      <p:cBhvr>
                                        <p:cTn id="124" dur="500"/>
                                        <p:tgtEl>
                                          <p:spTgt spid="23013"/>
                                        </p:tgtEl>
                                      </p:cBhvr>
                                    </p:animEffect>
                                  </p:childTnLst>
                                </p:cTn>
                              </p:par>
                            </p:childTnLst>
                          </p:cTn>
                        </p:par>
                      </p:childTnLst>
                    </p:cTn>
                  </p:par>
                  <p:par>
                    <p:cTn id="125" fill="hold">
                      <p:stCondLst>
                        <p:cond delay="indefinite"/>
                      </p:stCondLst>
                      <p:childTnLst>
                        <p:par>
                          <p:cTn id="126" fill="hold">
                            <p:stCondLst>
                              <p:cond delay="0"/>
                            </p:stCondLst>
                            <p:childTnLst>
                              <p:par>
                                <p:cTn id="127" presetID="12" presetClass="entr" presetSubtype="8" fill="hold" grpId="0" nodeType="clickEffect">
                                  <p:stCondLst>
                                    <p:cond delay="0"/>
                                  </p:stCondLst>
                                  <p:childTnLst>
                                    <p:set>
                                      <p:cBhvr>
                                        <p:cTn id="128" dur="1" fill="hold">
                                          <p:stCondLst>
                                            <p:cond delay="0"/>
                                          </p:stCondLst>
                                        </p:cTn>
                                        <p:tgtEl>
                                          <p:spTgt spid="23012"/>
                                        </p:tgtEl>
                                        <p:attrNameLst>
                                          <p:attrName>style.visibility</p:attrName>
                                        </p:attrNameLst>
                                      </p:cBhvr>
                                      <p:to>
                                        <p:strVal val="visible"/>
                                      </p:to>
                                    </p:set>
                                    <p:animEffect transition="in" filter="slide(fromLeft)">
                                      <p:cBhvr>
                                        <p:cTn id="129" dur="500"/>
                                        <p:tgtEl>
                                          <p:spTgt spid="23012"/>
                                        </p:tgtEl>
                                      </p:cBhvr>
                                    </p:animEffect>
                                  </p:childTnLst>
                                </p:cTn>
                              </p:par>
                            </p:childTnLst>
                          </p:cTn>
                        </p:par>
                      </p:childTnLst>
                    </p:cTn>
                  </p:par>
                  <p:par>
                    <p:cTn id="130" fill="hold">
                      <p:stCondLst>
                        <p:cond delay="indefinite"/>
                      </p:stCondLst>
                      <p:childTnLst>
                        <p:par>
                          <p:cTn id="131" fill="hold">
                            <p:stCondLst>
                              <p:cond delay="0"/>
                            </p:stCondLst>
                            <p:childTnLst>
                              <p:par>
                                <p:cTn id="132" presetID="12" presetClass="entr" presetSubtype="8" fill="hold" grpId="0" nodeType="clickEffect">
                                  <p:stCondLst>
                                    <p:cond delay="0"/>
                                  </p:stCondLst>
                                  <p:childTnLst>
                                    <p:set>
                                      <p:cBhvr>
                                        <p:cTn id="133" dur="1" fill="hold">
                                          <p:stCondLst>
                                            <p:cond delay="0"/>
                                          </p:stCondLst>
                                        </p:cTn>
                                        <p:tgtEl>
                                          <p:spTgt spid="23039"/>
                                        </p:tgtEl>
                                        <p:attrNameLst>
                                          <p:attrName>style.visibility</p:attrName>
                                        </p:attrNameLst>
                                      </p:cBhvr>
                                      <p:to>
                                        <p:strVal val="visible"/>
                                      </p:to>
                                    </p:set>
                                    <p:animEffect transition="in" filter="slide(fromLeft)">
                                      <p:cBhvr>
                                        <p:cTn id="134" dur="500"/>
                                        <p:tgtEl>
                                          <p:spTgt spid="23039"/>
                                        </p:tgtEl>
                                      </p:cBhvr>
                                    </p:animEffect>
                                  </p:childTnLst>
                                </p:cTn>
                              </p:par>
                            </p:childTnLst>
                          </p:cTn>
                        </p:par>
                      </p:childTnLst>
                    </p:cTn>
                  </p:par>
                  <p:par>
                    <p:cTn id="135" fill="hold">
                      <p:stCondLst>
                        <p:cond delay="indefinite"/>
                      </p:stCondLst>
                      <p:childTnLst>
                        <p:par>
                          <p:cTn id="136" fill="hold">
                            <p:stCondLst>
                              <p:cond delay="0"/>
                            </p:stCondLst>
                            <p:childTnLst>
                              <p:par>
                                <p:cTn id="137" presetID="12" presetClass="entr" presetSubtype="8" fill="hold" grpId="0" nodeType="clickEffect">
                                  <p:stCondLst>
                                    <p:cond delay="0"/>
                                  </p:stCondLst>
                                  <p:childTnLst>
                                    <p:set>
                                      <p:cBhvr>
                                        <p:cTn id="138" dur="1" fill="hold">
                                          <p:stCondLst>
                                            <p:cond delay="0"/>
                                          </p:stCondLst>
                                        </p:cTn>
                                        <p:tgtEl>
                                          <p:spTgt spid="23015"/>
                                        </p:tgtEl>
                                        <p:attrNameLst>
                                          <p:attrName>style.visibility</p:attrName>
                                        </p:attrNameLst>
                                      </p:cBhvr>
                                      <p:to>
                                        <p:strVal val="visible"/>
                                      </p:to>
                                    </p:set>
                                    <p:animEffect transition="in" filter="slide(fromLeft)">
                                      <p:cBhvr>
                                        <p:cTn id="139" dur="500"/>
                                        <p:tgtEl>
                                          <p:spTgt spid="23015"/>
                                        </p:tgtEl>
                                      </p:cBhvr>
                                    </p:animEffect>
                                  </p:childTnLst>
                                </p:cTn>
                              </p:par>
                            </p:childTnLst>
                          </p:cTn>
                        </p:par>
                      </p:childTnLst>
                    </p:cTn>
                  </p:par>
                  <p:par>
                    <p:cTn id="140" fill="hold">
                      <p:stCondLst>
                        <p:cond delay="indefinite"/>
                      </p:stCondLst>
                      <p:childTnLst>
                        <p:par>
                          <p:cTn id="141" fill="hold">
                            <p:stCondLst>
                              <p:cond delay="0"/>
                            </p:stCondLst>
                            <p:childTnLst>
                              <p:par>
                                <p:cTn id="142" presetID="12" presetClass="entr" presetSubtype="8" fill="hold" grpId="0" nodeType="clickEffect">
                                  <p:stCondLst>
                                    <p:cond delay="0"/>
                                  </p:stCondLst>
                                  <p:childTnLst>
                                    <p:set>
                                      <p:cBhvr>
                                        <p:cTn id="143" dur="1" fill="hold">
                                          <p:stCondLst>
                                            <p:cond delay="0"/>
                                          </p:stCondLst>
                                        </p:cTn>
                                        <p:tgtEl>
                                          <p:spTgt spid="23016"/>
                                        </p:tgtEl>
                                        <p:attrNameLst>
                                          <p:attrName>style.visibility</p:attrName>
                                        </p:attrNameLst>
                                      </p:cBhvr>
                                      <p:to>
                                        <p:strVal val="visible"/>
                                      </p:to>
                                    </p:set>
                                    <p:animEffect transition="in" filter="slide(fromLeft)">
                                      <p:cBhvr>
                                        <p:cTn id="144" dur="500"/>
                                        <p:tgtEl>
                                          <p:spTgt spid="23016"/>
                                        </p:tgtEl>
                                      </p:cBhvr>
                                    </p:animEffect>
                                  </p:childTnLst>
                                </p:cTn>
                              </p:par>
                            </p:childTnLst>
                          </p:cTn>
                        </p:par>
                      </p:childTnLst>
                    </p:cTn>
                  </p:par>
                  <p:par>
                    <p:cTn id="145" fill="hold">
                      <p:stCondLst>
                        <p:cond delay="indefinite"/>
                      </p:stCondLst>
                      <p:childTnLst>
                        <p:par>
                          <p:cTn id="146" fill="hold">
                            <p:stCondLst>
                              <p:cond delay="0"/>
                            </p:stCondLst>
                            <p:childTnLst>
                              <p:par>
                                <p:cTn id="147" presetID="12" presetClass="entr" presetSubtype="8" fill="hold" grpId="0" nodeType="clickEffect">
                                  <p:stCondLst>
                                    <p:cond delay="0"/>
                                  </p:stCondLst>
                                  <p:childTnLst>
                                    <p:set>
                                      <p:cBhvr>
                                        <p:cTn id="148" dur="1" fill="hold">
                                          <p:stCondLst>
                                            <p:cond delay="0"/>
                                          </p:stCondLst>
                                        </p:cTn>
                                        <p:tgtEl>
                                          <p:spTgt spid="23017"/>
                                        </p:tgtEl>
                                        <p:attrNameLst>
                                          <p:attrName>style.visibility</p:attrName>
                                        </p:attrNameLst>
                                      </p:cBhvr>
                                      <p:to>
                                        <p:strVal val="visible"/>
                                      </p:to>
                                    </p:set>
                                    <p:animEffect transition="in" filter="slide(fromLeft)">
                                      <p:cBhvr>
                                        <p:cTn id="149" dur="500"/>
                                        <p:tgtEl>
                                          <p:spTgt spid="23017"/>
                                        </p:tgtEl>
                                      </p:cBhvr>
                                    </p:animEffect>
                                  </p:childTnLst>
                                </p:cTn>
                              </p:par>
                            </p:childTnLst>
                          </p:cTn>
                        </p:par>
                      </p:childTnLst>
                    </p:cTn>
                  </p:par>
                  <p:par>
                    <p:cTn id="150" fill="hold">
                      <p:stCondLst>
                        <p:cond delay="indefinite"/>
                      </p:stCondLst>
                      <p:childTnLst>
                        <p:par>
                          <p:cTn id="151" fill="hold">
                            <p:stCondLst>
                              <p:cond delay="0"/>
                            </p:stCondLst>
                            <p:childTnLst>
                              <p:par>
                                <p:cTn id="152" presetID="22" presetClass="entr" presetSubtype="8" fill="hold" grpId="0" nodeType="clickEffect">
                                  <p:stCondLst>
                                    <p:cond delay="0"/>
                                  </p:stCondLst>
                                  <p:childTnLst>
                                    <p:set>
                                      <p:cBhvr>
                                        <p:cTn id="153" dur="1" fill="hold">
                                          <p:stCondLst>
                                            <p:cond delay="0"/>
                                          </p:stCondLst>
                                        </p:cTn>
                                        <p:tgtEl>
                                          <p:spTgt spid="23025"/>
                                        </p:tgtEl>
                                        <p:attrNameLst>
                                          <p:attrName>style.visibility</p:attrName>
                                        </p:attrNameLst>
                                      </p:cBhvr>
                                      <p:to>
                                        <p:strVal val="visible"/>
                                      </p:to>
                                    </p:set>
                                    <p:animEffect transition="in" filter="wipe(left)">
                                      <p:cBhvr>
                                        <p:cTn id="154" dur="500"/>
                                        <p:tgtEl>
                                          <p:spTgt spid="23025"/>
                                        </p:tgtEl>
                                      </p:cBhvr>
                                    </p:animEffect>
                                  </p:childTnLst>
                                </p:cTn>
                              </p:par>
                            </p:childTnLst>
                          </p:cTn>
                        </p:par>
                      </p:childTnLst>
                    </p:cTn>
                  </p:par>
                  <p:par>
                    <p:cTn id="155" fill="hold">
                      <p:stCondLst>
                        <p:cond delay="indefinite"/>
                      </p:stCondLst>
                      <p:childTnLst>
                        <p:par>
                          <p:cTn id="156" fill="hold">
                            <p:stCondLst>
                              <p:cond delay="0"/>
                            </p:stCondLst>
                            <p:childTnLst>
                              <p:par>
                                <p:cTn id="157" presetID="12" presetClass="entr" presetSubtype="8" fill="hold" grpId="0" nodeType="clickEffect">
                                  <p:stCondLst>
                                    <p:cond delay="0"/>
                                  </p:stCondLst>
                                  <p:childTnLst>
                                    <p:set>
                                      <p:cBhvr>
                                        <p:cTn id="158" dur="1" fill="hold">
                                          <p:stCondLst>
                                            <p:cond delay="0"/>
                                          </p:stCondLst>
                                        </p:cTn>
                                        <p:tgtEl>
                                          <p:spTgt spid="23018"/>
                                        </p:tgtEl>
                                        <p:attrNameLst>
                                          <p:attrName>style.visibility</p:attrName>
                                        </p:attrNameLst>
                                      </p:cBhvr>
                                      <p:to>
                                        <p:strVal val="visible"/>
                                      </p:to>
                                    </p:set>
                                    <p:animEffect transition="in" filter="slide(fromLeft)">
                                      <p:cBhvr>
                                        <p:cTn id="159" dur="500"/>
                                        <p:tgtEl>
                                          <p:spTgt spid="23018"/>
                                        </p:tgtEl>
                                      </p:cBhvr>
                                    </p:animEffect>
                                  </p:childTnLst>
                                </p:cTn>
                              </p:par>
                            </p:childTnLst>
                          </p:cTn>
                        </p:par>
                      </p:childTnLst>
                    </p:cTn>
                  </p:par>
                  <p:par>
                    <p:cTn id="160" fill="hold">
                      <p:stCondLst>
                        <p:cond delay="indefinite"/>
                      </p:stCondLst>
                      <p:childTnLst>
                        <p:par>
                          <p:cTn id="161" fill="hold">
                            <p:stCondLst>
                              <p:cond delay="0"/>
                            </p:stCondLst>
                            <p:childTnLst>
                              <p:par>
                                <p:cTn id="162" presetID="12" presetClass="entr" presetSubtype="8" fill="hold" grpId="0" nodeType="clickEffect">
                                  <p:stCondLst>
                                    <p:cond delay="0"/>
                                  </p:stCondLst>
                                  <p:childTnLst>
                                    <p:set>
                                      <p:cBhvr>
                                        <p:cTn id="163" dur="1" fill="hold">
                                          <p:stCondLst>
                                            <p:cond delay="0"/>
                                          </p:stCondLst>
                                        </p:cTn>
                                        <p:tgtEl>
                                          <p:spTgt spid="23019"/>
                                        </p:tgtEl>
                                        <p:attrNameLst>
                                          <p:attrName>style.visibility</p:attrName>
                                        </p:attrNameLst>
                                      </p:cBhvr>
                                      <p:to>
                                        <p:strVal val="visible"/>
                                      </p:to>
                                    </p:set>
                                    <p:animEffect transition="in" filter="slide(fromLeft)">
                                      <p:cBhvr>
                                        <p:cTn id="164" dur="500"/>
                                        <p:tgtEl>
                                          <p:spTgt spid="23019"/>
                                        </p:tgtEl>
                                      </p:cBhvr>
                                    </p:animEffect>
                                  </p:childTnLst>
                                </p:cTn>
                              </p:par>
                            </p:childTnLst>
                          </p:cTn>
                        </p:par>
                      </p:childTnLst>
                    </p:cTn>
                  </p:par>
                  <p:par>
                    <p:cTn id="165" fill="hold">
                      <p:stCondLst>
                        <p:cond delay="indefinite"/>
                      </p:stCondLst>
                      <p:childTnLst>
                        <p:par>
                          <p:cTn id="166" fill="hold">
                            <p:stCondLst>
                              <p:cond delay="0"/>
                            </p:stCondLst>
                            <p:childTnLst>
                              <p:par>
                                <p:cTn id="167" presetID="12" presetClass="entr" presetSubtype="8" fill="hold" grpId="0" nodeType="clickEffect">
                                  <p:stCondLst>
                                    <p:cond delay="0"/>
                                  </p:stCondLst>
                                  <p:childTnLst>
                                    <p:set>
                                      <p:cBhvr>
                                        <p:cTn id="168" dur="1" fill="hold">
                                          <p:stCondLst>
                                            <p:cond delay="0"/>
                                          </p:stCondLst>
                                        </p:cTn>
                                        <p:tgtEl>
                                          <p:spTgt spid="23020"/>
                                        </p:tgtEl>
                                        <p:attrNameLst>
                                          <p:attrName>style.visibility</p:attrName>
                                        </p:attrNameLst>
                                      </p:cBhvr>
                                      <p:to>
                                        <p:strVal val="visible"/>
                                      </p:to>
                                    </p:set>
                                    <p:animEffect transition="in" filter="slide(fromLeft)">
                                      <p:cBhvr>
                                        <p:cTn id="169" dur="500"/>
                                        <p:tgtEl>
                                          <p:spTgt spid="23020"/>
                                        </p:tgtEl>
                                      </p:cBhvr>
                                    </p:animEffect>
                                  </p:childTnLst>
                                </p:cTn>
                              </p:par>
                            </p:childTnLst>
                          </p:cTn>
                        </p:par>
                      </p:childTnLst>
                    </p:cTn>
                  </p:par>
                  <p:par>
                    <p:cTn id="170" fill="hold">
                      <p:stCondLst>
                        <p:cond delay="indefinite"/>
                      </p:stCondLst>
                      <p:childTnLst>
                        <p:par>
                          <p:cTn id="171" fill="hold">
                            <p:stCondLst>
                              <p:cond delay="0"/>
                            </p:stCondLst>
                            <p:childTnLst>
                              <p:par>
                                <p:cTn id="172" presetID="2" presetClass="entr" presetSubtype="4" fill="hold" grpId="0" nodeType="clickEffect">
                                  <p:stCondLst>
                                    <p:cond delay="0"/>
                                  </p:stCondLst>
                                  <p:childTnLst>
                                    <p:set>
                                      <p:cBhvr>
                                        <p:cTn id="173" dur="1" fill="hold">
                                          <p:stCondLst>
                                            <p:cond delay="0"/>
                                          </p:stCondLst>
                                        </p:cTn>
                                        <p:tgtEl>
                                          <p:spTgt spid="22984"/>
                                        </p:tgtEl>
                                        <p:attrNameLst>
                                          <p:attrName>style.visibility</p:attrName>
                                        </p:attrNameLst>
                                      </p:cBhvr>
                                      <p:to>
                                        <p:strVal val="visible"/>
                                      </p:to>
                                    </p:set>
                                    <p:anim calcmode="lin" valueType="num">
                                      <p:cBhvr additive="base">
                                        <p:cTn id="174" dur="500" fill="hold"/>
                                        <p:tgtEl>
                                          <p:spTgt spid="22984"/>
                                        </p:tgtEl>
                                        <p:attrNameLst>
                                          <p:attrName>ppt_x</p:attrName>
                                        </p:attrNameLst>
                                      </p:cBhvr>
                                      <p:tavLst>
                                        <p:tav tm="0">
                                          <p:val>
                                            <p:strVal val="#ppt_x"/>
                                          </p:val>
                                        </p:tav>
                                        <p:tav tm="100000">
                                          <p:val>
                                            <p:strVal val="#ppt_x"/>
                                          </p:val>
                                        </p:tav>
                                      </p:tavLst>
                                    </p:anim>
                                    <p:anim calcmode="lin" valueType="num">
                                      <p:cBhvr additive="base">
                                        <p:cTn id="175" dur="500" fill="hold"/>
                                        <p:tgtEl>
                                          <p:spTgt spid="229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36" grpId="0" animBg="1"/>
      <p:bldP spid="23037" grpId="0" animBg="1"/>
      <p:bldP spid="23039" grpId="0" animBg="1"/>
      <p:bldP spid="23038" grpId="0" animBg="1"/>
      <p:bldP spid="22990" grpId="0" animBg="1"/>
      <p:bldP spid="22989" grpId="0" animBg="1"/>
      <p:bldP spid="22991" grpId="0" animBg="1"/>
      <p:bldP spid="22994" grpId="0" animBg="1"/>
      <p:bldP spid="22995" grpId="0" animBg="1"/>
      <p:bldP spid="22993" grpId="0" animBg="1"/>
      <p:bldP spid="22984" grpId="0"/>
      <p:bldP spid="22985" grpId="0"/>
      <p:bldP spid="22986" grpId="0" animBg="1"/>
      <p:bldP spid="22987" grpId="0" animBg="1"/>
      <p:bldP spid="22988" grpId="0" animBg="1"/>
      <p:bldP spid="22992" grpId="0" animBg="1"/>
      <p:bldP spid="23006" grpId="0" animBg="1"/>
      <p:bldP spid="23007" grpId="0" animBg="1"/>
      <p:bldP spid="23010" grpId="0" animBg="1"/>
      <p:bldP spid="23012" grpId="0" animBg="1"/>
      <p:bldP spid="23013" grpId="0" animBg="1"/>
      <p:bldP spid="23015" grpId="0" animBg="1"/>
      <p:bldP spid="23018" grpId="0" animBg="1"/>
      <p:bldP spid="23019" grpId="0" animBg="1"/>
      <p:bldP spid="23020" grpId="0" animBg="1"/>
      <p:bldP spid="23025" grpId="0"/>
      <p:bldP spid="23009" grpId="0" animBg="1"/>
      <p:bldP spid="23016" grpId="0" animBg="1"/>
      <p:bldP spid="2301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EBFA">
                <a:alpha val="100000"/>
              </a:srgbClr>
            </a:gs>
            <a:gs pos="30000">
              <a:srgbClr val="C4D6EB">
                <a:alpha val="100000"/>
              </a:srgbClr>
            </a:gs>
            <a:gs pos="60001">
              <a:srgbClr val="85C2FF">
                <a:alpha val="100000"/>
              </a:srgbClr>
            </a:gs>
            <a:gs pos="100000">
              <a:srgbClr val="5E9EFF">
                <a:alpha val="100000"/>
              </a:srgbClr>
            </a:gs>
          </a:gsLst>
          <a:lin ang="18900000" scaled="1"/>
          <a:tileRect/>
        </a:gradFill>
        <a:effectLst/>
      </p:bgPr>
    </p:bg>
    <p:spTree>
      <p:nvGrpSpPr>
        <p:cNvPr id="1" name=""/>
        <p:cNvGrpSpPr/>
        <p:nvPr/>
      </p:nvGrpSpPr>
      <p:grpSpPr/>
      <p:sp>
        <p:nvSpPr>
          <p:cNvPr id="31746" name="Text Box 799"/>
          <p:cNvSpPr txBox="1"/>
          <p:nvPr/>
        </p:nvSpPr>
        <p:spPr>
          <a:xfrm>
            <a:off x="112713" y="528638"/>
            <a:ext cx="5159375" cy="457200"/>
          </a:xfrm>
          <a:prstGeom prst="rect">
            <a:avLst/>
          </a:prstGeom>
          <a:noFill/>
          <a:ln w="9525">
            <a:noFill/>
          </a:ln>
        </p:spPr>
        <p:txBody>
          <a:bodyPr wrap="none">
            <a:spAutoFit/>
          </a:bodyPr>
          <a:p>
            <a:pPr eaLnBrk="1" hangingPunct="1"/>
            <a:r>
              <a:rPr lang="zh-CN" altLang="en-US" dirty="0">
                <a:solidFill>
                  <a:schemeClr val="tx1"/>
                </a:solidFill>
                <a:latin typeface="华文中宋" pitchFamily="2" charset="-122"/>
                <a:ea typeface="华文中宋" pitchFamily="2" charset="-122"/>
              </a:rPr>
              <a:t>堆排序的时间复杂度和空间复杂度： </a:t>
            </a:r>
            <a:endParaRPr lang="zh-CN" altLang="en-US" dirty="0">
              <a:solidFill>
                <a:schemeClr val="tx1"/>
              </a:solidFill>
              <a:latin typeface="华文中宋" pitchFamily="2" charset="-122"/>
              <a:ea typeface="华文中宋" pitchFamily="2" charset="-122"/>
            </a:endParaRPr>
          </a:p>
        </p:txBody>
      </p:sp>
      <p:sp>
        <p:nvSpPr>
          <p:cNvPr id="24352" name="Text Box 800"/>
          <p:cNvSpPr txBox="1"/>
          <p:nvPr/>
        </p:nvSpPr>
        <p:spPr>
          <a:xfrm>
            <a:off x="112713" y="981075"/>
            <a:ext cx="8851900" cy="1038225"/>
          </a:xfrm>
          <a:prstGeom prst="rect">
            <a:avLst/>
          </a:prstGeom>
          <a:noFill/>
          <a:ln w="9525">
            <a:noFill/>
          </a:ln>
        </p:spPr>
        <p:txBody>
          <a:bodyPr>
            <a:spAutoFit/>
          </a:bodyPr>
          <a:p>
            <a:pPr marL="457200" indent="-457200" eaLnBrk="1" hangingPunct="1">
              <a:lnSpc>
                <a:spcPct val="135000"/>
              </a:lnSpc>
              <a:buAutoNum type="arabicPeriod"/>
            </a:pPr>
            <a:r>
              <a:rPr lang="zh-CN" altLang="en-US" dirty="0">
                <a:solidFill>
                  <a:schemeClr val="tx1"/>
                </a:solidFill>
                <a:latin typeface="Times New Roman" panose="02020603050405020304" pitchFamily="18" charset="0"/>
              </a:rPr>
              <a:t>对深度为 </a:t>
            </a:r>
            <a:r>
              <a:rPr lang="en-US" altLang="zh-CN" i="1" dirty="0">
                <a:solidFill>
                  <a:schemeClr val="tx1"/>
                </a:solidFill>
                <a:latin typeface="Times New Roman" panose="02020603050405020304" pitchFamily="18" charset="0"/>
              </a:rPr>
              <a:t>k</a:t>
            </a:r>
            <a:r>
              <a:rPr lang="en-US" altLang="zh-CN" dirty="0">
                <a:solidFill>
                  <a:schemeClr val="tx1"/>
                </a:solidFill>
                <a:latin typeface="Times New Roman" panose="02020603050405020304" pitchFamily="18" charset="0"/>
              </a:rPr>
              <a:t> </a:t>
            </a:r>
            <a:r>
              <a:rPr lang="zh-CN" altLang="en-US" dirty="0">
                <a:solidFill>
                  <a:schemeClr val="tx1"/>
                </a:solidFill>
                <a:latin typeface="Times New Roman" panose="02020603050405020304" pitchFamily="18" charset="0"/>
              </a:rPr>
              <a:t>的堆，“筛选”所需进行的关键字比较的次数至多 为 </a:t>
            </a:r>
            <a:r>
              <a:rPr lang="en-US" altLang="zh-CN" dirty="0">
                <a:solidFill>
                  <a:schemeClr val="tx1"/>
                </a:solidFill>
                <a:latin typeface="Times New Roman" panose="02020603050405020304" pitchFamily="18" charset="0"/>
              </a:rPr>
              <a:t>2(</a:t>
            </a:r>
            <a:r>
              <a:rPr lang="en-US" altLang="zh-CN" i="1" dirty="0">
                <a:solidFill>
                  <a:schemeClr val="tx1"/>
                </a:solidFill>
                <a:latin typeface="Times New Roman" panose="02020603050405020304" pitchFamily="18" charset="0"/>
              </a:rPr>
              <a:t>k</a:t>
            </a:r>
            <a:r>
              <a:rPr lang="en-US" altLang="zh-CN" dirty="0">
                <a:solidFill>
                  <a:schemeClr val="tx1"/>
                </a:solidFill>
                <a:latin typeface="Times New Roman" panose="02020603050405020304" pitchFamily="18" charset="0"/>
              </a:rPr>
              <a:t>-1)</a:t>
            </a:r>
            <a:r>
              <a:rPr lang="zh-CN" altLang="en-US" dirty="0">
                <a:solidFill>
                  <a:schemeClr val="tx1"/>
                </a:solidFill>
                <a:latin typeface="Times New Roman" panose="02020603050405020304" pitchFamily="18" charset="0"/>
              </a:rPr>
              <a:t>；</a:t>
            </a:r>
            <a:endParaRPr lang="zh-CN" altLang="en-US" dirty="0">
              <a:solidFill>
                <a:schemeClr val="tx1"/>
              </a:solidFill>
              <a:latin typeface="Times New Roman" panose="02020603050405020304" pitchFamily="18" charset="0"/>
            </a:endParaRPr>
          </a:p>
        </p:txBody>
      </p:sp>
      <p:sp>
        <p:nvSpPr>
          <p:cNvPr id="24353" name="Text Box 801"/>
          <p:cNvSpPr txBox="1"/>
          <p:nvPr/>
        </p:nvSpPr>
        <p:spPr>
          <a:xfrm>
            <a:off x="158433" y="2853055"/>
            <a:ext cx="8839200" cy="1006475"/>
          </a:xfrm>
          <a:prstGeom prst="rect">
            <a:avLst/>
          </a:prstGeom>
          <a:noFill/>
          <a:ln w="9525">
            <a:noFill/>
          </a:ln>
        </p:spPr>
        <p:txBody>
          <a:bodyPr>
            <a:spAutoFit/>
          </a:bodyPr>
          <a:p>
            <a:pPr eaLnBrk="1" hangingPunct="1">
              <a:lnSpc>
                <a:spcPct val="125000"/>
              </a:lnSpc>
            </a:pPr>
            <a:r>
              <a:rPr lang="en-US" altLang="zh-CN" dirty="0">
                <a:solidFill>
                  <a:schemeClr val="tx1"/>
                </a:solidFill>
                <a:latin typeface="Times New Roman" panose="02020603050405020304" pitchFamily="18" charset="0"/>
              </a:rPr>
              <a:t>3. </a:t>
            </a:r>
            <a:r>
              <a:rPr lang="zh-CN" altLang="en-US" dirty="0">
                <a:solidFill>
                  <a:schemeClr val="tx1"/>
                </a:solidFill>
                <a:latin typeface="Times New Roman" panose="02020603050405020304" pitchFamily="18" charset="0"/>
              </a:rPr>
              <a:t>调整“堆顶” </a:t>
            </a:r>
            <a:r>
              <a:rPr lang="en-US" altLang="zh-CN" i="1" dirty="0">
                <a:solidFill>
                  <a:schemeClr val="tx1"/>
                </a:solidFill>
                <a:latin typeface="Times New Roman" panose="02020603050405020304" pitchFamily="18" charset="0"/>
              </a:rPr>
              <a:t>n</a:t>
            </a:r>
            <a:r>
              <a:rPr lang="en-US" altLang="zh-CN" dirty="0">
                <a:solidFill>
                  <a:schemeClr val="tx1"/>
                </a:solidFill>
                <a:latin typeface="Times New Roman" panose="02020603050405020304" pitchFamily="18" charset="0"/>
              </a:rPr>
              <a:t>-1 </a:t>
            </a:r>
            <a:r>
              <a:rPr lang="zh-CN" altLang="en-US" dirty="0">
                <a:solidFill>
                  <a:schemeClr val="tx1"/>
                </a:solidFill>
                <a:latin typeface="Times New Roman" panose="02020603050405020304" pitchFamily="18" charset="0"/>
              </a:rPr>
              <a:t>次，总共进行的关键字比较的次数不超过</a:t>
            </a:r>
            <a:endParaRPr lang="zh-CN" altLang="en-US" dirty="0">
              <a:solidFill>
                <a:schemeClr val="tx1"/>
              </a:solidFill>
              <a:latin typeface="Times New Roman" panose="02020603050405020304" pitchFamily="18" charset="0"/>
            </a:endParaRPr>
          </a:p>
          <a:p>
            <a:pPr eaLnBrk="1" hangingPunct="1">
              <a:lnSpc>
                <a:spcPct val="125000"/>
              </a:lnSpc>
            </a:pPr>
            <a:r>
              <a:rPr lang="zh-CN" altLang="en-US" dirty="0">
                <a:solidFill>
                  <a:schemeClr val="tx1"/>
                </a:solidFill>
                <a:latin typeface="Times New Roman" panose="02020603050405020304" pitchFamily="18" charset="0"/>
              </a:rPr>
              <a:t>            </a:t>
            </a:r>
            <a:r>
              <a:rPr lang="en-US" altLang="zh-CN" dirty="0">
                <a:solidFill>
                  <a:schemeClr val="tx1"/>
                </a:solidFill>
                <a:latin typeface="Times New Roman" panose="02020603050405020304" pitchFamily="18" charset="0"/>
              </a:rPr>
              <a:t>2 (</a:t>
            </a:r>
            <a:r>
              <a:rPr lang="en-US" altLang="zh-CN" dirty="0">
                <a:solidFill>
                  <a:schemeClr val="tx1"/>
                </a:solidFill>
                <a:latin typeface="Times New Roman" panose="02020603050405020304" pitchFamily="18" charset="0"/>
                <a:sym typeface="Symbol" panose="05050102010706020507" pitchFamily="18" charset="2"/>
              </a:rPr>
              <a:t></a:t>
            </a:r>
            <a:r>
              <a:rPr lang="en-US" altLang="zh-CN" dirty="0">
                <a:solidFill>
                  <a:schemeClr val="tx1"/>
                </a:solidFill>
                <a:latin typeface="Times New Roman" panose="02020603050405020304" pitchFamily="18" charset="0"/>
              </a:rPr>
              <a:t>log</a:t>
            </a:r>
            <a:r>
              <a:rPr lang="en-US" altLang="zh-CN" baseline="-25000" dirty="0">
                <a:solidFill>
                  <a:schemeClr val="tx1"/>
                </a:solidFill>
                <a:latin typeface="Times New Roman" panose="02020603050405020304" pitchFamily="18" charset="0"/>
              </a:rPr>
              <a:t>2</a:t>
            </a:r>
            <a:r>
              <a:rPr lang="en-US" altLang="zh-CN" dirty="0">
                <a:solidFill>
                  <a:schemeClr val="tx1"/>
                </a:solidFill>
                <a:latin typeface="Times New Roman" panose="02020603050405020304" pitchFamily="18" charset="0"/>
              </a:rPr>
              <a:t>(</a:t>
            </a:r>
            <a:r>
              <a:rPr lang="en-US" altLang="zh-CN" i="1" dirty="0">
                <a:solidFill>
                  <a:schemeClr val="tx1"/>
                </a:solidFill>
                <a:latin typeface="Times New Roman" panose="02020603050405020304" pitchFamily="18" charset="0"/>
              </a:rPr>
              <a:t>n</a:t>
            </a:r>
            <a:r>
              <a:rPr lang="en-US" altLang="zh-CN" dirty="0">
                <a:solidFill>
                  <a:schemeClr val="tx1"/>
                </a:solidFill>
                <a:latin typeface="Times New Roman" panose="02020603050405020304" pitchFamily="18" charset="0"/>
              </a:rPr>
              <a:t>-1)</a:t>
            </a:r>
            <a:r>
              <a:rPr lang="en-US" altLang="zh-CN" dirty="0">
                <a:solidFill>
                  <a:schemeClr val="tx1"/>
                </a:solidFill>
                <a:latin typeface="Times New Roman" panose="02020603050405020304" pitchFamily="18" charset="0"/>
                <a:sym typeface="Symbol" panose="05050102010706020507" pitchFamily="18" charset="2"/>
              </a:rPr>
              <a:t></a:t>
            </a:r>
            <a:r>
              <a:rPr lang="en-US" altLang="zh-CN" dirty="0">
                <a:solidFill>
                  <a:schemeClr val="tx1"/>
                </a:solidFill>
                <a:latin typeface="Times New Roman" panose="02020603050405020304" pitchFamily="18" charset="0"/>
              </a:rPr>
              <a:t>+ </a:t>
            </a:r>
            <a:r>
              <a:rPr lang="en-US" altLang="zh-CN" dirty="0">
                <a:solidFill>
                  <a:schemeClr val="tx1"/>
                </a:solidFill>
                <a:latin typeface="Times New Roman" panose="02020603050405020304" pitchFamily="18" charset="0"/>
                <a:sym typeface="Symbol" panose="05050102010706020507" pitchFamily="18" charset="2"/>
              </a:rPr>
              <a:t></a:t>
            </a:r>
            <a:r>
              <a:rPr lang="en-US" altLang="zh-CN" dirty="0">
                <a:solidFill>
                  <a:schemeClr val="tx1"/>
                </a:solidFill>
                <a:latin typeface="Times New Roman" panose="02020603050405020304" pitchFamily="18" charset="0"/>
              </a:rPr>
              <a:t>log</a:t>
            </a:r>
            <a:r>
              <a:rPr lang="en-US" altLang="zh-CN" baseline="-25000" dirty="0">
                <a:solidFill>
                  <a:schemeClr val="tx1"/>
                </a:solidFill>
                <a:latin typeface="Times New Roman" panose="02020603050405020304" pitchFamily="18" charset="0"/>
              </a:rPr>
              <a:t>2</a:t>
            </a:r>
            <a:r>
              <a:rPr lang="en-US" altLang="zh-CN" dirty="0">
                <a:solidFill>
                  <a:schemeClr val="tx1"/>
                </a:solidFill>
                <a:latin typeface="Times New Roman" panose="02020603050405020304" pitchFamily="18" charset="0"/>
              </a:rPr>
              <a:t>(</a:t>
            </a:r>
            <a:r>
              <a:rPr lang="en-US" altLang="zh-CN" i="1" dirty="0">
                <a:solidFill>
                  <a:schemeClr val="tx1"/>
                </a:solidFill>
                <a:latin typeface="Times New Roman" panose="02020603050405020304" pitchFamily="18" charset="0"/>
              </a:rPr>
              <a:t>n</a:t>
            </a:r>
            <a:r>
              <a:rPr lang="en-US" altLang="zh-CN" dirty="0">
                <a:solidFill>
                  <a:schemeClr val="tx1"/>
                </a:solidFill>
                <a:latin typeface="Times New Roman" panose="02020603050405020304" pitchFamily="18" charset="0"/>
              </a:rPr>
              <a:t>-2)</a:t>
            </a:r>
            <a:r>
              <a:rPr lang="en-US" altLang="zh-CN" dirty="0">
                <a:solidFill>
                  <a:schemeClr val="tx1"/>
                </a:solidFill>
                <a:latin typeface="Times New Roman" panose="02020603050405020304" pitchFamily="18" charset="0"/>
                <a:sym typeface="Symbol" panose="05050102010706020507" pitchFamily="18" charset="2"/>
              </a:rPr>
              <a:t></a:t>
            </a:r>
            <a:r>
              <a:rPr lang="en-US" altLang="zh-CN" dirty="0">
                <a:solidFill>
                  <a:schemeClr val="tx1"/>
                </a:solidFill>
                <a:latin typeface="Times New Roman" panose="02020603050405020304" pitchFamily="18" charset="0"/>
              </a:rPr>
              <a:t>+ …+log</a:t>
            </a:r>
            <a:r>
              <a:rPr lang="en-US" altLang="zh-CN" baseline="-25000" dirty="0">
                <a:solidFill>
                  <a:schemeClr val="tx1"/>
                </a:solidFill>
                <a:latin typeface="Times New Roman" panose="02020603050405020304" pitchFamily="18" charset="0"/>
              </a:rPr>
              <a:t>2</a:t>
            </a:r>
            <a:r>
              <a:rPr lang="en-US" altLang="zh-CN" dirty="0">
                <a:solidFill>
                  <a:schemeClr val="tx1"/>
                </a:solidFill>
                <a:latin typeface="Times New Roman" panose="02020603050405020304" pitchFamily="18" charset="0"/>
              </a:rPr>
              <a:t>2) &lt; 2</a:t>
            </a:r>
            <a:r>
              <a:rPr lang="en-US" altLang="zh-CN" i="1" dirty="0">
                <a:solidFill>
                  <a:schemeClr val="tx1"/>
                </a:solidFill>
                <a:latin typeface="Times New Roman" panose="02020603050405020304" pitchFamily="18" charset="0"/>
              </a:rPr>
              <a:t>n</a:t>
            </a:r>
            <a:r>
              <a:rPr lang="en-US" altLang="zh-CN" dirty="0">
                <a:solidFill>
                  <a:schemeClr val="tx1"/>
                </a:solidFill>
                <a:latin typeface="Times New Roman" panose="02020603050405020304" pitchFamily="18" charset="0"/>
              </a:rPr>
              <a:t>(</a:t>
            </a:r>
            <a:r>
              <a:rPr lang="en-US" altLang="zh-CN" dirty="0">
                <a:solidFill>
                  <a:schemeClr val="tx1"/>
                </a:solidFill>
                <a:latin typeface="Times New Roman" panose="02020603050405020304" pitchFamily="18" charset="0"/>
                <a:sym typeface="Symbol" panose="05050102010706020507" pitchFamily="18" charset="2"/>
              </a:rPr>
              <a:t></a:t>
            </a:r>
            <a:r>
              <a:rPr lang="en-US" altLang="zh-CN" dirty="0">
                <a:solidFill>
                  <a:schemeClr val="tx1"/>
                </a:solidFill>
                <a:latin typeface="Times New Roman" panose="02020603050405020304" pitchFamily="18" charset="0"/>
              </a:rPr>
              <a:t>log</a:t>
            </a:r>
            <a:r>
              <a:rPr lang="en-US" altLang="zh-CN" baseline="-25000" dirty="0">
                <a:solidFill>
                  <a:schemeClr val="tx1"/>
                </a:solidFill>
                <a:latin typeface="Times New Roman" panose="02020603050405020304" pitchFamily="18" charset="0"/>
              </a:rPr>
              <a:t>2</a:t>
            </a:r>
            <a:r>
              <a:rPr lang="en-US" altLang="zh-CN" i="1" dirty="0">
                <a:solidFill>
                  <a:schemeClr val="tx1"/>
                </a:solidFill>
                <a:latin typeface="Times New Roman" panose="02020603050405020304" pitchFamily="18" charset="0"/>
              </a:rPr>
              <a:t>n</a:t>
            </a:r>
            <a:r>
              <a:rPr lang="en-US" altLang="zh-CN" dirty="0">
                <a:solidFill>
                  <a:schemeClr val="tx1"/>
                </a:solidFill>
                <a:latin typeface="Times New Roman" panose="02020603050405020304" pitchFamily="18" charset="0"/>
                <a:sym typeface="Symbol" panose="05050102010706020507" pitchFamily="18" charset="2"/>
              </a:rPr>
              <a:t></a:t>
            </a:r>
            <a:r>
              <a:rPr lang="en-US" altLang="zh-CN" dirty="0">
                <a:solidFill>
                  <a:schemeClr val="tx1"/>
                </a:solidFill>
                <a:latin typeface="Times New Roman" panose="02020603050405020304" pitchFamily="18" charset="0"/>
              </a:rPr>
              <a:t>) </a:t>
            </a:r>
            <a:endParaRPr lang="en-US" altLang="zh-CN" dirty="0">
              <a:solidFill>
                <a:schemeClr val="tx1"/>
              </a:solidFill>
              <a:latin typeface="Times New Roman" panose="02020603050405020304" pitchFamily="18" charset="0"/>
            </a:endParaRPr>
          </a:p>
        </p:txBody>
      </p:sp>
      <p:sp>
        <p:nvSpPr>
          <p:cNvPr id="24354" name="Text Box 802"/>
          <p:cNvSpPr txBox="1"/>
          <p:nvPr/>
        </p:nvSpPr>
        <p:spPr>
          <a:xfrm>
            <a:off x="107950" y="3789045"/>
            <a:ext cx="8851265" cy="1529715"/>
          </a:xfrm>
          <a:prstGeom prst="rect">
            <a:avLst/>
          </a:prstGeom>
          <a:noFill/>
          <a:ln w="9525">
            <a:noFill/>
          </a:ln>
        </p:spPr>
        <p:txBody>
          <a:bodyPr wrap="square">
            <a:spAutoFit/>
          </a:bodyPr>
          <a:p>
            <a:pPr eaLnBrk="1" hangingPunct="1">
              <a:lnSpc>
                <a:spcPct val="130000"/>
              </a:lnSpc>
            </a:pPr>
            <a:r>
              <a:rPr lang="en-US" altLang="zh-CN" dirty="0">
                <a:solidFill>
                  <a:schemeClr val="tx1"/>
                </a:solidFill>
                <a:latin typeface="Times New Roman" panose="02020603050405020304" pitchFamily="18" charset="0"/>
                <a:ea typeface="华文中宋" pitchFamily="2" charset="-122"/>
              </a:rPr>
              <a:t>      </a:t>
            </a:r>
            <a:r>
              <a:rPr lang="zh-CN" altLang="en-US" dirty="0">
                <a:solidFill>
                  <a:schemeClr val="tx1"/>
                </a:solidFill>
                <a:latin typeface="Times New Roman" panose="02020603050405020304" pitchFamily="18" charset="0"/>
                <a:ea typeface="华文中宋" pitchFamily="2" charset="-122"/>
              </a:rPr>
              <a:t>因此，堆排序的时间复杂度为 </a:t>
            </a:r>
            <a:r>
              <a:rPr lang="en-US" altLang="zh-CN" i="1" dirty="0">
                <a:solidFill>
                  <a:schemeClr val="tx1"/>
                </a:solidFill>
                <a:latin typeface="Times New Roman" panose="02020603050405020304" pitchFamily="18" charset="0"/>
                <a:ea typeface="华文中宋" pitchFamily="2" charset="-122"/>
              </a:rPr>
              <a:t>O</a:t>
            </a:r>
            <a:r>
              <a:rPr lang="en-US" altLang="zh-CN" dirty="0">
                <a:solidFill>
                  <a:schemeClr val="tx1"/>
                </a:solidFill>
                <a:latin typeface="Times New Roman" panose="02020603050405020304" pitchFamily="18" charset="0"/>
                <a:ea typeface="华文中宋" pitchFamily="2" charset="-122"/>
              </a:rPr>
              <a:t>(</a:t>
            </a:r>
            <a:r>
              <a:rPr lang="en-US" altLang="zh-CN" i="1" dirty="0">
                <a:solidFill>
                  <a:schemeClr val="tx1"/>
                </a:solidFill>
                <a:latin typeface="Times New Roman" panose="02020603050405020304" pitchFamily="18" charset="0"/>
                <a:ea typeface="华文中宋" pitchFamily="2" charset="-122"/>
              </a:rPr>
              <a:t>n</a:t>
            </a:r>
            <a:r>
              <a:rPr lang="en-US" altLang="zh-CN" dirty="0">
                <a:solidFill>
                  <a:schemeClr val="tx1"/>
                </a:solidFill>
                <a:latin typeface="Times New Roman" panose="02020603050405020304" pitchFamily="18" charset="0"/>
                <a:ea typeface="华文中宋" pitchFamily="2" charset="-122"/>
              </a:rPr>
              <a:t>log</a:t>
            </a:r>
            <a:r>
              <a:rPr lang="en-US" altLang="zh-CN" baseline="-25000" dirty="0">
                <a:solidFill>
                  <a:schemeClr val="tx1"/>
                </a:solidFill>
                <a:latin typeface="Times New Roman" panose="02020603050405020304" pitchFamily="18" charset="0"/>
                <a:ea typeface="华文中宋" pitchFamily="2" charset="-122"/>
              </a:rPr>
              <a:t>2</a:t>
            </a:r>
            <a:r>
              <a:rPr lang="en-US" altLang="zh-CN" i="1" dirty="0">
                <a:solidFill>
                  <a:schemeClr val="tx1"/>
                </a:solidFill>
                <a:latin typeface="Times New Roman" panose="02020603050405020304" pitchFamily="18" charset="0"/>
                <a:ea typeface="华文中宋" pitchFamily="2" charset="-122"/>
              </a:rPr>
              <a:t>n</a:t>
            </a:r>
            <a:r>
              <a:rPr lang="en-US" altLang="zh-CN" dirty="0">
                <a:solidFill>
                  <a:schemeClr val="tx1"/>
                </a:solidFill>
                <a:latin typeface="Times New Roman" panose="02020603050405020304" pitchFamily="18" charset="0"/>
                <a:ea typeface="华文中宋" pitchFamily="2" charset="-122"/>
              </a:rPr>
              <a:t>)</a:t>
            </a:r>
            <a:r>
              <a:rPr lang="zh-CN" altLang="en-US" dirty="0">
                <a:solidFill>
                  <a:schemeClr val="tx1"/>
                </a:solidFill>
                <a:latin typeface="Times New Roman" panose="02020603050405020304" pitchFamily="18" charset="0"/>
                <a:ea typeface="华文中宋" pitchFamily="2" charset="-122"/>
              </a:rPr>
              <a:t>，与简单选择排序 </a:t>
            </a:r>
            <a:endParaRPr lang="zh-CN" altLang="en-US" dirty="0">
              <a:solidFill>
                <a:schemeClr val="tx1"/>
              </a:solidFill>
              <a:latin typeface="Times New Roman" panose="02020603050405020304" pitchFamily="18" charset="0"/>
              <a:ea typeface="华文中宋" pitchFamily="2" charset="-122"/>
            </a:endParaRPr>
          </a:p>
          <a:p>
            <a:pPr eaLnBrk="1" hangingPunct="1">
              <a:lnSpc>
                <a:spcPct val="130000"/>
              </a:lnSpc>
            </a:pPr>
            <a:r>
              <a:rPr lang="zh-CN" altLang="en-US" i="1" dirty="0">
                <a:solidFill>
                  <a:schemeClr val="tx1"/>
                </a:solidFill>
                <a:latin typeface="Times New Roman" panose="02020603050405020304" pitchFamily="18" charset="0"/>
                <a:ea typeface="华文中宋" pitchFamily="2" charset="-122"/>
              </a:rPr>
              <a:t> </a:t>
            </a:r>
            <a:r>
              <a:rPr lang="en-US" altLang="zh-CN" i="1" dirty="0">
                <a:solidFill>
                  <a:schemeClr val="tx1"/>
                </a:solidFill>
                <a:latin typeface="Times New Roman" panose="02020603050405020304" pitchFamily="18" charset="0"/>
                <a:ea typeface="华文中宋" pitchFamily="2" charset="-122"/>
              </a:rPr>
              <a:t>O</a:t>
            </a:r>
            <a:r>
              <a:rPr lang="en-US" altLang="zh-CN" dirty="0">
                <a:solidFill>
                  <a:schemeClr val="tx1"/>
                </a:solidFill>
                <a:latin typeface="Times New Roman" panose="02020603050405020304" pitchFamily="18" charset="0"/>
                <a:ea typeface="华文中宋" pitchFamily="2" charset="-122"/>
              </a:rPr>
              <a:t>(</a:t>
            </a:r>
            <a:r>
              <a:rPr lang="en-US" altLang="zh-CN" i="1" dirty="0">
                <a:solidFill>
                  <a:schemeClr val="tx1"/>
                </a:solidFill>
                <a:latin typeface="Times New Roman" panose="02020603050405020304" pitchFamily="18" charset="0"/>
                <a:ea typeface="华文中宋" pitchFamily="2" charset="-122"/>
              </a:rPr>
              <a:t>n</a:t>
            </a:r>
            <a:r>
              <a:rPr lang="en-US" altLang="zh-CN" baseline="30000" dirty="0">
                <a:solidFill>
                  <a:schemeClr val="tx1"/>
                </a:solidFill>
                <a:latin typeface="Times New Roman" panose="02020603050405020304" pitchFamily="18" charset="0"/>
                <a:ea typeface="华文中宋" pitchFamily="2" charset="-122"/>
              </a:rPr>
              <a:t>2</a:t>
            </a:r>
            <a:r>
              <a:rPr lang="en-US" altLang="zh-CN" dirty="0">
                <a:solidFill>
                  <a:schemeClr val="tx1"/>
                </a:solidFill>
                <a:latin typeface="Times New Roman" panose="02020603050405020304" pitchFamily="18" charset="0"/>
                <a:ea typeface="华文中宋" pitchFamily="2" charset="-122"/>
              </a:rPr>
              <a:t>)  </a:t>
            </a:r>
            <a:r>
              <a:rPr lang="zh-CN" altLang="en-US" dirty="0">
                <a:solidFill>
                  <a:schemeClr val="tx1"/>
                </a:solidFill>
                <a:latin typeface="Times New Roman" panose="02020603050405020304" pitchFamily="18" charset="0"/>
                <a:ea typeface="华文中宋" pitchFamily="2" charset="-122"/>
              </a:rPr>
              <a:t>相比时间效率提高了很多。 相对于快速排序的最坏情况</a:t>
            </a:r>
            <a:r>
              <a:rPr lang="en-US" altLang="zh-CN" dirty="0">
                <a:solidFill>
                  <a:schemeClr val="tx1"/>
                </a:solidFill>
                <a:latin typeface="Times New Roman" panose="02020603050405020304" pitchFamily="18" charset="0"/>
                <a:ea typeface="华文中宋" pitchFamily="2" charset="-122"/>
              </a:rPr>
              <a:t>O(n2)</a:t>
            </a:r>
            <a:r>
              <a:rPr lang="zh-CN" altLang="en-US" dirty="0">
                <a:solidFill>
                  <a:schemeClr val="tx1"/>
                </a:solidFill>
                <a:latin typeface="Times New Roman" panose="02020603050405020304" pitchFamily="18" charset="0"/>
                <a:ea typeface="华文中宋" pitchFamily="2" charset="-122"/>
              </a:rPr>
              <a:t>是一个</a:t>
            </a:r>
            <a:r>
              <a:rPr lang="zh-CN" altLang="en-US" dirty="0">
                <a:solidFill>
                  <a:schemeClr val="tx1"/>
                </a:solidFill>
                <a:latin typeface="Times New Roman" panose="02020603050405020304" pitchFamily="18" charset="0"/>
                <a:ea typeface="华文中宋" pitchFamily="2" charset="-122"/>
              </a:rPr>
              <a:t>优点 </a:t>
            </a:r>
            <a:endParaRPr lang="zh-CN" altLang="en-US" dirty="0">
              <a:solidFill>
                <a:schemeClr val="tx1"/>
              </a:solidFill>
              <a:latin typeface="Times New Roman" panose="02020603050405020304" pitchFamily="18" charset="0"/>
              <a:ea typeface="华文中宋" pitchFamily="2" charset="-122"/>
            </a:endParaRPr>
          </a:p>
        </p:txBody>
      </p:sp>
      <p:sp>
        <p:nvSpPr>
          <p:cNvPr id="24356" name="Rectangle 804"/>
          <p:cNvSpPr/>
          <p:nvPr/>
        </p:nvSpPr>
        <p:spPr>
          <a:xfrm>
            <a:off x="145733" y="1844358"/>
            <a:ext cx="8851900" cy="1143000"/>
          </a:xfrm>
          <a:prstGeom prst="rect">
            <a:avLst/>
          </a:prstGeom>
          <a:noFill/>
          <a:ln w="9525">
            <a:noFill/>
          </a:ln>
        </p:spPr>
        <p:txBody>
          <a:bodyPr anchor="ctr" anchorCtr="0"/>
          <a:p>
            <a:pPr eaLnBrk="1" hangingPunct="1">
              <a:lnSpc>
                <a:spcPct val="135000"/>
              </a:lnSpc>
            </a:pPr>
            <a:r>
              <a:rPr lang="en-US" altLang="zh-CN" dirty="0">
                <a:solidFill>
                  <a:schemeClr val="tx1"/>
                </a:solidFill>
                <a:latin typeface="Times New Roman" panose="02020603050405020304" pitchFamily="18" charset="0"/>
              </a:rPr>
              <a:t>2. </a:t>
            </a:r>
            <a:r>
              <a:rPr lang="zh-CN" altLang="en-US" dirty="0">
                <a:solidFill>
                  <a:schemeClr val="tx1"/>
                </a:solidFill>
                <a:latin typeface="Times New Roman" panose="02020603050405020304" pitchFamily="18" charset="0"/>
              </a:rPr>
              <a:t>对</a:t>
            </a:r>
            <a:r>
              <a:rPr lang="zh-CN" altLang="en-US" i="1" dirty="0">
                <a:solidFill>
                  <a:schemeClr val="tx1"/>
                </a:solidFill>
                <a:latin typeface="Times New Roman" panose="02020603050405020304" pitchFamily="18" charset="0"/>
              </a:rPr>
              <a:t> </a:t>
            </a:r>
            <a:r>
              <a:rPr lang="en-US" altLang="zh-CN" i="1" dirty="0">
                <a:solidFill>
                  <a:schemeClr val="tx1"/>
                </a:solidFill>
                <a:latin typeface="Times New Roman" panose="02020603050405020304" pitchFamily="18" charset="0"/>
              </a:rPr>
              <a:t>n</a:t>
            </a:r>
            <a:r>
              <a:rPr lang="en-US" altLang="zh-CN" dirty="0">
                <a:solidFill>
                  <a:schemeClr val="tx1"/>
                </a:solidFill>
                <a:latin typeface="Times New Roman" panose="02020603050405020304" pitchFamily="18" charset="0"/>
              </a:rPr>
              <a:t> </a:t>
            </a:r>
            <a:r>
              <a:rPr lang="zh-CN" altLang="en-US" dirty="0">
                <a:solidFill>
                  <a:schemeClr val="tx1"/>
                </a:solidFill>
                <a:latin typeface="Times New Roman" panose="02020603050405020304" pitchFamily="18" charset="0"/>
              </a:rPr>
              <a:t>个关键字，建成深度为 </a:t>
            </a:r>
            <a:r>
              <a:rPr lang="en-US" altLang="zh-CN" i="1" dirty="0">
                <a:solidFill>
                  <a:schemeClr val="tx1"/>
                </a:solidFill>
                <a:latin typeface="Times New Roman" panose="02020603050405020304" pitchFamily="18" charset="0"/>
              </a:rPr>
              <a:t>h</a:t>
            </a:r>
            <a:r>
              <a:rPr lang="en-US" altLang="zh-CN" dirty="0">
                <a:solidFill>
                  <a:schemeClr val="tx1"/>
                </a:solidFill>
                <a:latin typeface="Times New Roman" panose="02020603050405020304" pitchFamily="18" charset="0"/>
              </a:rPr>
              <a:t>(=</a:t>
            </a:r>
            <a:r>
              <a:rPr lang="en-US" altLang="zh-CN" dirty="0">
                <a:solidFill>
                  <a:schemeClr val="tx1"/>
                </a:solidFill>
                <a:latin typeface="Times New Roman" panose="02020603050405020304" pitchFamily="18" charset="0"/>
                <a:sym typeface="Symbol" panose="05050102010706020507" pitchFamily="18" charset="2"/>
              </a:rPr>
              <a:t></a:t>
            </a:r>
            <a:r>
              <a:rPr lang="en-US" altLang="zh-CN" dirty="0">
                <a:solidFill>
                  <a:schemeClr val="tx1"/>
                </a:solidFill>
                <a:latin typeface="Times New Roman" panose="02020603050405020304" pitchFamily="18" charset="0"/>
              </a:rPr>
              <a:t>log</a:t>
            </a:r>
            <a:r>
              <a:rPr lang="en-US" altLang="zh-CN" baseline="-25000" dirty="0">
                <a:solidFill>
                  <a:schemeClr val="tx1"/>
                </a:solidFill>
                <a:latin typeface="Times New Roman" panose="02020603050405020304" pitchFamily="18" charset="0"/>
              </a:rPr>
              <a:t>2</a:t>
            </a:r>
            <a:r>
              <a:rPr lang="en-US" altLang="zh-CN" i="1" dirty="0">
                <a:solidFill>
                  <a:schemeClr val="tx1"/>
                </a:solidFill>
                <a:latin typeface="Times New Roman" panose="02020603050405020304" pitchFamily="18" charset="0"/>
              </a:rPr>
              <a:t>n</a:t>
            </a:r>
            <a:r>
              <a:rPr lang="en-US" altLang="zh-CN" dirty="0">
                <a:solidFill>
                  <a:schemeClr val="tx1"/>
                </a:solidFill>
                <a:latin typeface="Times New Roman" panose="02020603050405020304" pitchFamily="18" charset="0"/>
                <a:sym typeface="Symbol" panose="05050102010706020507" pitchFamily="18" charset="2"/>
              </a:rPr>
              <a:t>+1) </a:t>
            </a:r>
            <a:r>
              <a:rPr lang="zh-CN" altLang="en-US" dirty="0">
                <a:solidFill>
                  <a:schemeClr val="tx1"/>
                </a:solidFill>
                <a:latin typeface="Times New Roman" panose="02020603050405020304" pitchFamily="18" charset="0"/>
                <a:sym typeface="Symbol" panose="05050102010706020507" pitchFamily="18" charset="2"/>
              </a:rPr>
              <a:t>的堆，</a:t>
            </a:r>
            <a:r>
              <a:rPr lang="zh-CN" altLang="en-US" dirty="0">
                <a:solidFill>
                  <a:schemeClr val="tx1"/>
                </a:solidFill>
                <a:latin typeface="Times New Roman" panose="02020603050405020304" pitchFamily="18" charset="0"/>
              </a:rPr>
              <a:t>所需进行的 </a:t>
            </a:r>
            <a:br>
              <a:rPr lang="zh-CN" altLang="en-US" dirty="0">
                <a:solidFill>
                  <a:schemeClr val="tx1"/>
                </a:solidFill>
                <a:latin typeface="Times New Roman" panose="02020603050405020304" pitchFamily="18" charset="0"/>
              </a:rPr>
            </a:br>
            <a:r>
              <a:rPr lang="zh-CN" altLang="en-US" dirty="0">
                <a:solidFill>
                  <a:schemeClr val="tx1"/>
                </a:solidFill>
                <a:latin typeface="Times New Roman" panose="02020603050405020304" pitchFamily="18" charset="0"/>
              </a:rPr>
              <a:t>   关键字比较的次数至多 </a:t>
            </a:r>
            <a:r>
              <a:rPr lang="en-US" altLang="zh-CN" dirty="0">
                <a:solidFill>
                  <a:schemeClr val="tx1"/>
                </a:solidFill>
                <a:latin typeface="Times New Roman" panose="02020603050405020304" pitchFamily="18" charset="0"/>
              </a:rPr>
              <a:t>4</a:t>
            </a:r>
            <a:r>
              <a:rPr lang="en-US" altLang="zh-CN" i="1" dirty="0">
                <a:solidFill>
                  <a:schemeClr val="tx1"/>
                </a:solidFill>
                <a:latin typeface="Times New Roman" panose="02020603050405020304" pitchFamily="18" charset="0"/>
              </a:rPr>
              <a:t>n</a:t>
            </a:r>
            <a:r>
              <a:rPr lang="zh-CN" altLang="en-US" dirty="0">
                <a:solidFill>
                  <a:schemeClr val="tx1"/>
                </a:solidFill>
                <a:latin typeface="Times New Roman" panose="02020603050405020304" pitchFamily="18" charset="0"/>
              </a:rPr>
              <a:t>； </a:t>
            </a:r>
            <a:endParaRPr lang="zh-CN" altLang="en-US" dirty="0">
              <a:solidFill>
                <a:schemeClr val="tx1"/>
              </a:solidFill>
              <a:latin typeface="Times New Roman" panose="02020603050405020304" pitchFamily="18" charset="0"/>
            </a:endParaRPr>
          </a:p>
        </p:txBody>
      </p:sp>
      <p:sp>
        <p:nvSpPr>
          <p:cNvPr id="24357" name="Text Box 805"/>
          <p:cNvSpPr txBox="1"/>
          <p:nvPr/>
        </p:nvSpPr>
        <p:spPr>
          <a:xfrm>
            <a:off x="107633" y="5300980"/>
            <a:ext cx="4219575" cy="549275"/>
          </a:xfrm>
          <a:prstGeom prst="rect">
            <a:avLst/>
          </a:prstGeom>
          <a:noFill/>
          <a:ln w="9525">
            <a:noFill/>
          </a:ln>
        </p:spPr>
        <p:txBody>
          <a:bodyPr wrap="none">
            <a:spAutoFit/>
          </a:bodyPr>
          <a:p>
            <a:pPr eaLnBrk="1" hangingPunct="1">
              <a:lnSpc>
                <a:spcPct val="125000"/>
              </a:lnSpc>
            </a:pPr>
            <a:r>
              <a:rPr lang="en-US" altLang="zh-CN" dirty="0">
                <a:solidFill>
                  <a:schemeClr val="tx1"/>
                </a:solidFill>
                <a:latin typeface="Times New Roman" panose="02020603050405020304" pitchFamily="18" charset="0"/>
                <a:ea typeface="华文中宋" pitchFamily="2" charset="-122"/>
              </a:rPr>
              <a:t>        </a:t>
            </a:r>
            <a:r>
              <a:rPr lang="zh-CN" altLang="zh-CN" dirty="0">
                <a:solidFill>
                  <a:schemeClr val="tx1"/>
                </a:solidFill>
                <a:latin typeface="Times New Roman" panose="02020603050405020304" pitchFamily="18" charset="0"/>
                <a:ea typeface="华文中宋" pitchFamily="2" charset="-122"/>
              </a:rPr>
              <a:t>空间复杂度：</a:t>
            </a:r>
            <a:r>
              <a:rPr lang="en-US" altLang="zh-CN" i="1" dirty="0">
                <a:solidFill>
                  <a:schemeClr val="tx1"/>
                </a:solidFill>
                <a:latin typeface="Times New Roman" panose="02020603050405020304" pitchFamily="18" charset="0"/>
                <a:ea typeface="华文中宋" pitchFamily="2" charset="-122"/>
              </a:rPr>
              <a:t>S</a:t>
            </a:r>
            <a:r>
              <a:rPr lang="en-US" altLang="zh-CN" dirty="0">
                <a:solidFill>
                  <a:schemeClr val="tx1"/>
                </a:solidFill>
                <a:latin typeface="Times New Roman" panose="02020603050405020304" pitchFamily="18" charset="0"/>
                <a:ea typeface="华文中宋" pitchFamily="2" charset="-122"/>
              </a:rPr>
              <a:t>(</a:t>
            </a:r>
            <a:r>
              <a:rPr lang="en-US" altLang="zh-CN" i="1" dirty="0">
                <a:solidFill>
                  <a:schemeClr val="tx1"/>
                </a:solidFill>
                <a:latin typeface="Times New Roman" panose="02020603050405020304" pitchFamily="18" charset="0"/>
                <a:ea typeface="华文中宋" pitchFamily="2" charset="-122"/>
              </a:rPr>
              <a:t>n</a:t>
            </a:r>
            <a:r>
              <a:rPr lang="en-US" altLang="zh-CN" dirty="0">
                <a:solidFill>
                  <a:schemeClr val="tx1"/>
                </a:solidFill>
                <a:latin typeface="Times New Roman" panose="02020603050405020304" pitchFamily="18" charset="0"/>
                <a:ea typeface="华文中宋" pitchFamily="2" charset="-122"/>
              </a:rPr>
              <a:t>) = </a:t>
            </a:r>
            <a:r>
              <a:rPr lang="en-US" altLang="zh-CN" i="1" dirty="0">
                <a:solidFill>
                  <a:schemeClr val="tx1"/>
                </a:solidFill>
                <a:latin typeface="Times New Roman" panose="02020603050405020304" pitchFamily="18" charset="0"/>
                <a:ea typeface="华文中宋" pitchFamily="2" charset="-122"/>
              </a:rPr>
              <a:t>O</a:t>
            </a:r>
            <a:r>
              <a:rPr lang="en-US" altLang="zh-CN" dirty="0">
                <a:solidFill>
                  <a:schemeClr val="tx1"/>
                </a:solidFill>
                <a:latin typeface="Times New Roman" panose="02020603050405020304" pitchFamily="18" charset="0"/>
                <a:ea typeface="华文中宋" pitchFamily="2" charset="-122"/>
              </a:rPr>
              <a:t>(1)  </a:t>
            </a:r>
            <a:endParaRPr lang="en-US" altLang="zh-CN" dirty="0">
              <a:solidFill>
                <a:schemeClr val="tx1"/>
              </a:solidFill>
              <a:latin typeface="Times New Roman" panose="02020603050405020304" pitchFamily="18" charset="0"/>
              <a:ea typeface="华文中宋" pitchFamily="2" charset="-122"/>
            </a:endParaRPr>
          </a:p>
        </p:txBody>
      </p:sp>
      <p:sp>
        <p:nvSpPr>
          <p:cNvPr id="24359" name="Rectangle 807"/>
          <p:cNvSpPr>
            <a:spLocks noChangeArrowheads="1"/>
          </p:cNvSpPr>
          <p:nvPr/>
        </p:nvSpPr>
        <p:spPr bwMode="auto">
          <a:xfrm>
            <a:off x="684213" y="5776913"/>
            <a:ext cx="6049963" cy="549275"/>
          </a:xfrm>
          <a:prstGeom prst="rect">
            <a:avLst/>
          </a:prstGeom>
          <a:noFill/>
          <a:ln w="9525">
            <a:noFill/>
            <a:miter lim="800000"/>
          </a:ln>
          <a:effectLst/>
        </p:spPr>
        <p:txBody>
          <a:bodyPr wrap="none">
            <a:spAutoFit/>
          </a:bodyPr>
          <a:lstStyle/>
          <a:p>
            <a:pPr marL="0" marR="0" lvl="0" indent="0" algn="l" defTabSz="914400" rtl="0" eaLnBrk="1" fontAlgn="base" latinLnBrk="0" hangingPunct="1">
              <a:lnSpc>
                <a:spcPct val="125000"/>
              </a:lnSpc>
              <a:spcBef>
                <a:spcPct val="0"/>
              </a:spcBef>
              <a:spcAft>
                <a:spcPct val="0"/>
              </a:spcAft>
              <a:buClrTx/>
              <a:buSzTx/>
              <a:buFontTx/>
              <a:buNone/>
              <a:defRPr/>
            </a:pPr>
            <a:r>
              <a:rPr kumimoji="1" lang="zh-CN" altLang="en-US" sz="2400" b="1" i="0" u="none" strike="noStrike" kern="1200" cap="none" spc="0" normalizeH="0" baseline="0" noProof="0">
                <a:ln>
                  <a:noFill/>
                </a:ln>
                <a:solidFill>
                  <a:schemeClr val="tx1"/>
                </a:solidFill>
                <a:effectLst/>
                <a:uLnTx/>
                <a:uFillTx/>
                <a:latin typeface="华文新魏" pitchFamily="2" charset="-122"/>
                <a:ea typeface="华文新魏" pitchFamily="2" charset="-122"/>
                <a:cs typeface="+mn-cs"/>
              </a:rPr>
              <a:t>堆排序是一种</a:t>
            </a:r>
            <a:r>
              <a:rPr kumimoji="1" lang="zh-CN" altLang="en-US" sz="2400" b="1" i="0" u="none" strike="noStrike" kern="1200" cap="none" spc="0" normalizeH="0" baseline="0" noProof="0">
                <a:ln>
                  <a:noFill/>
                </a:ln>
                <a:solidFill>
                  <a:srgbClr val="FF3300"/>
                </a:solidFill>
                <a:effectLst>
                  <a:outerShdw blurRad="38100" dist="38100" dir="2700000" algn="tl">
                    <a:srgbClr val="000000"/>
                  </a:outerShdw>
                </a:effectLst>
                <a:uLnTx/>
                <a:uFillTx/>
                <a:latin typeface="华文新魏" pitchFamily="2" charset="-122"/>
                <a:ea typeface="华文新魏" pitchFamily="2" charset="-122"/>
                <a:cs typeface="+mn-cs"/>
              </a:rPr>
              <a:t>速度快</a:t>
            </a:r>
            <a:r>
              <a:rPr kumimoji="1" lang="zh-CN" altLang="en-US" sz="2400" b="1" i="0" u="none" strike="noStrike" kern="1200" cap="none" spc="0" normalizeH="0" baseline="0" noProof="0">
                <a:ln>
                  <a:noFill/>
                </a:ln>
                <a:solidFill>
                  <a:schemeClr val="tx1"/>
                </a:solidFill>
                <a:effectLst/>
                <a:uLnTx/>
                <a:uFillTx/>
                <a:latin typeface="华文新魏" pitchFamily="2" charset="-122"/>
                <a:ea typeface="华文新魏" pitchFamily="2" charset="-122"/>
                <a:cs typeface="+mn-cs"/>
              </a:rPr>
              <a:t>且</a:t>
            </a:r>
            <a:r>
              <a:rPr kumimoji="1" lang="zh-CN" altLang="en-US" sz="2400" b="1" i="0" u="none" strike="noStrike" kern="1200" cap="none" spc="0" normalizeH="0" baseline="0" noProof="0">
                <a:ln>
                  <a:noFill/>
                </a:ln>
                <a:solidFill>
                  <a:srgbClr val="FF3300"/>
                </a:solidFill>
                <a:effectLst>
                  <a:outerShdw blurRad="38100" dist="38100" dir="2700000" algn="tl">
                    <a:srgbClr val="000000"/>
                  </a:outerShdw>
                </a:effectLst>
                <a:uLnTx/>
                <a:uFillTx/>
                <a:latin typeface="华文新魏" pitchFamily="2" charset="-122"/>
                <a:ea typeface="华文新魏" pitchFamily="2" charset="-122"/>
                <a:cs typeface="+mn-cs"/>
              </a:rPr>
              <a:t>省空间</a:t>
            </a:r>
            <a:r>
              <a:rPr kumimoji="1" lang="zh-CN" altLang="en-US" sz="2400" b="1" i="0" u="none" strike="noStrike" kern="1200" cap="none" spc="0" normalizeH="0" baseline="0" noProof="0">
                <a:ln>
                  <a:noFill/>
                </a:ln>
                <a:solidFill>
                  <a:schemeClr val="tx1"/>
                </a:solidFill>
                <a:effectLst/>
                <a:uLnTx/>
                <a:uFillTx/>
                <a:latin typeface="华文新魏" pitchFamily="2" charset="-122"/>
                <a:ea typeface="华文新魏" pitchFamily="2" charset="-122"/>
                <a:cs typeface="+mn-cs"/>
              </a:rPr>
              <a:t>的排序方法。 </a:t>
            </a:r>
            <a:endParaRPr kumimoji="1" lang="zh-CN" altLang="en-US" sz="2400" b="1" i="0" u="none" strike="noStrike" kern="1200" cap="none" spc="0" normalizeH="0" baseline="0" noProof="0">
              <a:ln>
                <a:noFill/>
              </a:ln>
              <a:solidFill>
                <a:schemeClr val="tx1"/>
              </a:solidFill>
              <a:effectLst/>
              <a:uLnTx/>
              <a:uFillTx/>
              <a:latin typeface="华文新魏" pitchFamily="2" charset="-122"/>
              <a:ea typeface="华文新魏" pitchFamily="2" charset="-122"/>
              <a:cs typeface="+mn-cs"/>
            </a:endParaRPr>
          </a:p>
        </p:txBody>
      </p:sp>
      <p:sp>
        <p:nvSpPr>
          <p:cNvPr id="24360" name="Rectangle 808"/>
          <p:cNvSpPr>
            <a:spLocks noChangeArrowheads="1"/>
          </p:cNvSpPr>
          <p:nvPr/>
        </p:nvSpPr>
        <p:spPr bwMode="auto">
          <a:xfrm>
            <a:off x="6877050" y="5759450"/>
            <a:ext cx="1552575" cy="549275"/>
          </a:xfrm>
          <a:prstGeom prst="rect">
            <a:avLst/>
          </a:prstGeom>
          <a:noFill/>
          <a:ln w="9525">
            <a:noFill/>
            <a:miter lim="800000"/>
          </a:ln>
          <a:effectLst/>
        </p:spPr>
        <p:txBody>
          <a:bodyPr wrap="none">
            <a:spAutoFit/>
          </a:bodyPr>
          <a:lstStyle/>
          <a:p>
            <a:pPr marL="0" marR="0" lvl="0" indent="0" algn="l" defTabSz="914400" rtl="0" eaLnBrk="1" fontAlgn="base" latinLnBrk="0" hangingPunct="1">
              <a:lnSpc>
                <a:spcPct val="125000"/>
              </a:lnSpc>
              <a:spcBef>
                <a:spcPct val="0"/>
              </a:spcBef>
              <a:spcAft>
                <a:spcPct val="0"/>
              </a:spcAft>
              <a:buClrTx/>
              <a:buSzTx/>
              <a:buFontTx/>
              <a:buNone/>
              <a:defRPr/>
            </a:pPr>
            <a:r>
              <a:rPr kumimoji="1" lang="zh-CN" altLang="en-US" sz="2400" b="1" i="0" u="none" strike="noStrike" kern="1200" cap="none" spc="0" normalizeH="0" baseline="0" noProof="0">
                <a:ln>
                  <a:noFill/>
                </a:ln>
                <a:solidFill>
                  <a:srgbClr val="FF3300"/>
                </a:solidFill>
                <a:effectLst>
                  <a:outerShdw blurRad="38100" dist="38100" dir="2700000" algn="tl">
                    <a:srgbClr val="000000"/>
                  </a:outerShdw>
                </a:effectLst>
                <a:uLnTx/>
                <a:uFillTx/>
                <a:latin typeface="华文新魏" pitchFamily="2" charset="-122"/>
                <a:ea typeface="华文新魏" pitchFamily="2" charset="-122"/>
                <a:cs typeface="+mn-cs"/>
              </a:rPr>
              <a:t>不稳定。  </a:t>
            </a:r>
            <a:endParaRPr kumimoji="1" lang="zh-CN" altLang="en-US" sz="2400" b="1" i="0" u="none" strike="noStrike" kern="1200" cap="none" spc="0" normalizeH="0" baseline="0" noProof="0">
              <a:ln>
                <a:noFill/>
              </a:ln>
              <a:solidFill>
                <a:srgbClr val="FF3300"/>
              </a:solidFill>
              <a:effectLst>
                <a:outerShdw blurRad="38100" dist="38100" dir="2700000" algn="tl">
                  <a:srgbClr val="000000"/>
                </a:outerShdw>
              </a:effectLst>
              <a:uLnTx/>
              <a:uFillTx/>
              <a:latin typeface="华文新魏" pitchFamily="2" charset="-122"/>
              <a:ea typeface="华文新魏" pitchFamily="2" charset="-122"/>
              <a:cs typeface="+mn-cs"/>
            </a:endParaRPr>
          </a:p>
        </p:txBody>
      </p:sp>
      <p:sp>
        <p:nvSpPr>
          <p:cNvPr id="24361" name="Rectangle 809"/>
          <p:cNvSpPr>
            <a:spLocks noChangeArrowheads="1"/>
          </p:cNvSpPr>
          <p:nvPr/>
        </p:nvSpPr>
        <p:spPr bwMode="auto">
          <a:xfrm>
            <a:off x="8474075" y="6526213"/>
            <a:ext cx="642938" cy="403225"/>
          </a:xfrm>
          <a:prstGeom prst="rect">
            <a:avLst/>
          </a:prstGeom>
          <a:noFill/>
          <a:ln w="9525">
            <a:noFill/>
            <a:miter lim="800000"/>
          </a:ln>
          <a:effectLst/>
        </p:spPr>
        <p:txBody>
          <a:bodyPr wrap="none">
            <a:spAutoFit/>
          </a:bodyPr>
          <a:lstStyle/>
          <a:p>
            <a:pPr marL="0" marR="0" lvl="0" indent="0" algn="l" defTabSz="914400" rtl="0" eaLnBrk="1" fontAlgn="base" latinLnBrk="0" hangingPunct="1">
              <a:lnSpc>
                <a:spcPct val="85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▲5</a:t>
            </a:r>
            <a:endParaRPr kumimoji="1" lang="en-US" altLang="zh-CN" sz="2400" b="1" i="0"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endParaRPr>
          </a:p>
        </p:txBody>
      </p:sp>
    </p:spTree>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352"/>
                                        </p:tgtEl>
                                        <p:attrNameLst>
                                          <p:attrName>style.visibility</p:attrName>
                                        </p:attrNameLst>
                                      </p:cBhvr>
                                      <p:to>
                                        <p:strVal val="visible"/>
                                      </p:to>
                                    </p:set>
                                    <p:animEffect transition="in" filter="wipe(left)">
                                      <p:cBhvr>
                                        <p:cTn id="7" dur="500"/>
                                        <p:tgtEl>
                                          <p:spTgt spid="2435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356"/>
                                        </p:tgtEl>
                                        <p:attrNameLst>
                                          <p:attrName>style.visibility</p:attrName>
                                        </p:attrNameLst>
                                      </p:cBhvr>
                                      <p:to>
                                        <p:strVal val="visible"/>
                                      </p:to>
                                    </p:set>
                                    <p:animEffect transition="in" filter="wipe(left)">
                                      <p:cBhvr>
                                        <p:cTn id="12" dur="500"/>
                                        <p:tgtEl>
                                          <p:spTgt spid="2435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353"/>
                                        </p:tgtEl>
                                        <p:attrNameLst>
                                          <p:attrName>style.visibility</p:attrName>
                                        </p:attrNameLst>
                                      </p:cBhvr>
                                      <p:to>
                                        <p:strVal val="visible"/>
                                      </p:to>
                                    </p:set>
                                    <p:animEffect transition="in" filter="wipe(left)">
                                      <p:cBhvr>
                                        <p:cTn id="17" dur="500"/>
                                        <p:tgtEl>
                                          <p:spTgt spid="2435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4354"/>
                                        </p:tgtEl>
                                        <p:attrNameLst>
                                          <p:attrName>style.visibility</p:attrName>
                                        </p:attrNameLst>
                                      </p:cBhvr>
                                      <p:to>
                                        <p:strVal val="visible"/>
                                      </p:to>
                                    </p:set>
                                    <p:animEffect transition="in" filter="wipe(down)">
                                      <p:cBhvr>
                                        <p:cTn id="22" dur="500"/>
                                        <p:tgtEl>
                                          <p:spTgt spid="2435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4357"/>
                                        </p:tgtEl>
                                        <p:attrNameLst>
                                          <p:attrName>style.visibility</p:attrName>
                                        </p:attrNameLst>
                                      </p:cBhvr>
                                      <p:to>
                                        <p:strVal val="visible"/>
                                      </p:to>
                                    </p:set>
                                    <p:animEffect transition="in" filter="wipe(left)">
                                      <p:cBhvr>
                                        <p:cTn id="27" dur="500"/>
                                        <p:tgtEl>
                                          <p:spTgt spid="24357"/>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24359"/>
                                        </p:tgtEl>
                                        <p:attrNameLst>
                                          <p:attrName>style.visibility</p:attrName>
                                        </p:attrNameLst>
                                      </p:cBhvr>
                                      <p:to>
                                        <p:strVal val="visible"/>
                                      </p:to>
                                    </p:set>
                                    <p:anim calcmode="lin" valueType="num">
                                      <p:cBhvr additive="base">
                                        <p:cTn id="32" dur="500" fill="hold"/>
                                        <p:tgtEl>
                                          <p:spTgt spid="24359"/>
                                        </p:tgtEl>
                                        <p:attrNameLst>
                                          <p:attrName>ppt_x</p:attrName>
                                        </p:attrNameLst>
                                      </p:cBhvr>
                                      <p:tavLst>
                                        <p:tav tm="0">
                                          <p:val>
                                            <p:strVal val="#ppt_x"/>
                                          </p:val>
                                        </p:tav>
                                        <p:tav tm="100000">
                                          <p:val>
                                            <p:strVal val="#ppt_x"/>
                                          </p:val>
                                        </p:tav>
                                      </p:tavLst>
                                    </p:anim>
                                    <p:anim calcmode="lin" valueType="num">
                                      <p:cBhvr additive="base">
                                        <p:cTn id="33" dur="500" fill="hold"/>
                                        <p:tgtEl>
                                          <p:spTgt spid="24359"/>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2" fill="hold" grpId="0" nodeType="clickEffect">
                                  <p:stCondLst>
                                    <p:cond delay="0"/>
                                  </p:stCondLst>
                                  <p:childTnLst>
                                    <p:set>
                                      <p:cBhvr>
                                        <p:cTn id="37" dur="1" fill="hold">
                                          <p:stCondLst>
                                            <p:cond delay="0"/>
                                          </p:stCondLst>
                                        </p:cTn>
                                        <p:tgtEl>
                                          <p:spTgt spid="24360"/>
                                        </p:tgtEl>
                                        <p:attrNameLst>
                                          <p:attrName>style.visibility</p:attrName>
                                        </p:attrNameLst>
                                      </p:cBhvr>
                                      <p:to>
                                        <p:strVal val="visible"/>
                                      </p:to>
                                    </p:set>
                                    <p:anim calcmode="lin" valueType="num">
                                      <p:cBhvr additive="base">
                                        <p:cTn id="38" dur="500" fill="hold"/>
                                        <p:tgtEl>
                                          <p:spTgt spid="24360"/>
                                        </p:tgtEl>
                                        <p:attrNameLst>
                                          <p:attrName>ppt_x</p:attrName>
                                        </p:attrNameLst>
                                      </p:cBhvr>
                                      <p:tavLst>
                                        <p:tav tm="0">
                                          <p:val>
                                            <p:strVal val="1+#ppt_w/2"/>
                                          </p:val>
                                        </p:tav>
                                        <p:tav tm="100000">
                                          <p:val>
                                            <p:strVal val="#ppt_x"/>
                                          </p:val>
                                        </p:tav>
                                      </p:tavLst>
                                    </p:anim>
                                    <p:anim calcmode="lin" valueType="num">
                                      <p:cBhvr additive="base">
                                        <p:cTn id="39" dur="500" fill="hold"/>
                                        <p:tgtEl>
                                          <p:spTgt spid="243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52" grpId="0"/>
      <p:bldP spid="24353" grpId="0"/>
      <p:bldP spid="24354" grpId="0"/>
      <p:bldP spid="24356" grpId="0"/>
      <p:bldP spid="24357" grpId="0"/>
      <p:bldP spid="24359" grpId="0"/>
      <p:bldP spid="24360"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0">
          <a:gsLst>
            <a:gs pos="0">
              <a:srgbClr val="5E9EFF">
                <a:alpha val="100000"/>
              </a:srgbClr>
            </a:gs>
            <a:gs pos="39999">
              <a:srgbClr val="85C2FF">
                <a:alpha val="100000"/>
              </a:srgbClr>
            </a:gs>
            <a:gs pos="70000">
              <a:srgbClr val="C4D6EB">
                <a:alpha val="100000"/>
              </a:srgbClr>
            </a:gs>
            <a:gs pos="100000">
              <a:srgbClr val="FFEBFA">
                <a:alpha val="100000"/>
              </a:srgbClr>
            </a:gs>
          </a:gsLst>
          <a:lin ang="5400000" scaled="1"/>
          <a:tileRect/>
        </a:gradFill>
        <a:effectLst/>
      </p:bgPr>
    </p:bg>
    <p:spTree>
      <p:nvGrpSpPr>
        <p:cNvPr id="1" name=""/>
        <p:cNvGrpSpPr/>
        <p:nvPr/>
      </p:nvGrpSpPr>
      <p:grpSpPr/>
      <p:sp>
        <p:nvSpPr>
          <p:cNvPr id="26915" name="Text Box 291"/>
          <p:cNvSpPr txBox="1">
            <a:spLocks noChangeArrowheads="1"/>
          </p:cNvSpPr>
          <p:nvPr/>
        </p:nvSpPr>
        <p:spPr bwMode="auto">
          <a:xfrm>
            <a:off x="76200" y="896938"/>
            <a:ext cx="8863013" cy="895350"/>
          </a:xfrm>
          <a:prstGeom prst="rect">
            <a:avLst/>
          </a:prstGeom>
          <a:noFill/>
          <a:ln w="25400" cap="sq">
            <a:noFill/>
            <a:miter lim="800000"/>
          </a:ln>
          <a:effectLst/>
        </p:spPr>
        <p:txBody>
          <a:bodyPr wrap="none" lIns="91416" tIns="45710" rIns="91416" bIns="45710">
            <a:spAutoFit/>
          </a:bodyPr>
          <a:lstStyle/>
          <a:p>
            <a:pPr marR="0" defTabSz="914400" eaLnBrk="1" hangingPunct="1">
              <a:buClrTx/>
              <a:buSzTx/>
              <a:buFontTx/>
              <a:buNone/>
              <a:defRPr/>
            </a:pPr>
            <a:r>
              <a:rPr kumimoji="1" lang="en-US" altLang="zh-CN" kern="1200" cap="none" spc="0" normalizeH="0" baseline="0" noProof="0">
                <a:solidFill>
                  <a:schemeClr val="tx1"/>
                </a:solidFill>
                <a:latin typeface="Times New Roman" panose="02020603050405020304" pitchFamily="18" charset="0"/>
                <a:ea typeface="楷体_GB2312" pitchFamily="49" charset="-122"/>
                <a:cs typeface="+mn-cs"/>
              </a:rPr>
              <a:t>        </a:t>
            </a:r>
            <a:r>
              <a:rPr kumimoji="1" lang="zh-CN" altLang="en-US" kern="1200" cap="none" spc="0" normalizeH="0" baseline="0" noProof="0">
                <a:solidFill>
                  <a:schemeClr val="tx1"/>
                </a:solidFill>
                <a:latin typeface="Times New Roman" panose="02020603050405020304" pitchFamily="18" charset="0"/>
                <a:ea typeface="华文中宋" pitchFamily="2" charset="-122"/>
                <a:cs typeface="+mn-cs"/>
              </a:rPr>
              <a:t>排序：</a:t>
            </a:r>
            <a:r>
              <a:rPr kumimoji="1" lang="zh-CN" altLang="en-US" kern="1200" cap="none" spc="0" normalizeH="0" baseline="0" noProof="0">
                <a:solidFill>
                  <a:schemeClr val="tx1"/>
                </a:solidFill>
                <a:latin typeface="Times New Roman" panose="02020603050405020304" pitchFamily="18" charset="0"/>
                <a:ea typeface="楷体_GB2312" pitchFamily="49" charset="-122"/>
                <a:cs typeface="+mn-cs"/>
              </a:rPr>
              <a:t>将数据元素的一个任意序列，重新排列成一个</a:t>
            </a:r>
            <a:r>
              <a:rPr kumimoji="1" lang="zh-CN" altLang="en-US" kern="1200" cap="none" spc="0" normalizeH="0" baseline="0" noProof="0">
                <a:solidFill>
                  <a:srgbClr val="FF3300"/>
                </a:solidFill>
                <a:effectLst>
                  <a:outerShdw blurRad="38100" dist="38100" dir="2700000" algn="tl">
                    <a:srgbClr val="000000"/>
                  </a:outerShdw>
                </a:effectLst>
                <a:latin typeface="Times New Roman" panose="02020603050405020304" pitchFamily="18" charset="0"/>
                <a:ea typeface="楷体_GB2312" pitchFamily="49" charset="-122"/>
                <a:cs typeface="+mn-cs"/>
              </a:rPr>
              <a:t>按关键 </a:t>
            </a:r>
            <a:endParaRPr kumimoji="1" lang="zh-CN" altLang="en-US" kern="1200" cap="none" spc="0" normalizeH="0" baseline="0" noProof="0">
              <a:solidFill>
                <a:srgbClr val="FF3300"/>
              </a:solidFill>
              <a:effectLst>
                <a:outerShdw blurRad="38100" dist="38100" dir="2700000" algn="tl">
                  <a:srgbClr val="000000"/>
                </a:outerShdw>
              </a:effectLst>
              <a:latin typeface="Times New Roman" panose="02020603050405020304" pitchFamily="18" charset="0"/>
              <a:ea typeface="楷体_GB2312" pitchFamily="49" charset="-122"/>
              <a:cs typeface="+mn-cs"/>
            </a:endParaRPr>
          </a:p>
          <a:p>
            <a:pPr marR="0" defTabSz="914400" eaLnBrk="1" hangingPunct="1">
              <a:lnSpc>
                <a:spcPct val="120000"/>
              </a:lnSpc>
              <a:buClrTx/>
              <a:buSzTx/>
              <a:buFontTx/>
              <a:buNone/>
              <a:defRPr/>
            </a:pPr>
            <a:r>
              <a:rPr kumimoji="1" lang="zh-CN" altLang="en-US" kern="1200" cap="none" spc="0" normalizeH="0" baseline="0" noProof="0">
                <a:solidFill>
                  <a:srgbClr val="FF3300"/>
                </a:solidFill>
                <a:effectLst>
                  <a:outerShdw blurRad="38100" dist="38100" dir="2700000" algn="tl">
                    <a:srgbClr val="000000"/>
                  </a:outerShdw>
                </a:effectLst>
                <a:latin typeface="Times New Roman" panose="02020603050405020304" pitchFamily="18" charset="0"/>
                <a:ea typeface="楷体_GB2312" pitchFamily="49" charset="-122"/>
                <a:cs typeface="+mn-cs"/>
              </a:rPr>
              <a:t>字有序</a:t>
            </a:r>
            <a:r>
              <a:rPr kumimoji="1" lang="zh-CN" altLang="en-US" kern="1200" cap="none" spc="0" normalizeH="0" baseline="0" noProof="0">
                <a:solidFill>
                  <a:schemeClr val="tx1"/>
                </a:solidFill>
                <a:latin typeface="Times New Roman" panose="02020603050405020304" pitchFamily="18" charset="0"/>
                <a:ea typeface="楷体_GB2312" pitchFamily="49" charset="-122"/>
                <a:cs typeface="+mn-cs"/>
              </a:rPr>
              <a:t>的序列。   </a:t>
            </a:r>
            <a:endParaRPr kumimoji="1" lang="zh-CN" altLang="en-US" kern="1200" cap="none" spc="0" normalizeH="0" baseline="0" noProof="0">
              <a:solidFill>
                <a:schemeClr val="tx1"/>
              </a:solidFill>
              <a:latin typeface="Times New Roman" panose="02020603050405020304" pitchFamily="18" charset="0"/>
              <a:ea typeface="楷体_GB2312" pitchFamily="49" charset="-122"/>
              <a:cs typeface="+mn-cs"/>
            </a:endParaRPr>
          </a:p>
        </p:txBody>
      </p:sp>
      <p:sp>
        <p:nvSpPr>
          <p:cNvPr id="7171" name="Text Box 300"/>
          <p:cNvSpPr txBox="1"/>
          <p:nvPr/>
        </p:nvSpPr>
        <p:spPr>
          <a:xfrm>
            <a:off x="76200" y="457200"/>
            <a:ext cx="1416050" cy="461963"/>
          </a:xfrm>
          <a:prstGeom prst="rect">
            <a:avLst/>
          </a:prstGeom>
          <a:noFill/>
          <a:ln w="25400">
            <a:noFill/>
          </a:ln>
        </p:spPr>
        <p:txBody>
          <a:bodyPr wrap="none" lIns="91416" tIns="45710" rIns="91416" bIns="45710">
            <a:spAutoFit/>
          </a:bodyPr>
          <a:p>
            <a:pPr eaLnBrk="1" hangingPunct="1">
              <a:spcBef>
                <a:spcPct val="50000"/>
              </a:spcBef>
            </a:pPr>
            <a:r>
              <a:rPr lang="en-US" altLang="zh-CN" dirty="0">
                <a:solidFill>
                  <a:schemeClr val="tx1"/>
                </a:solidFill>
                <a:latin typeface="Times New Roman" panose="02020603050405020304" pitchFamily="18" charset="0"/>
                <a:ea typeface="华文中宋" pitchFamily="2" charset="-122"/>
              </a:rPr>
              <a:t>8.1  </a:t>
            </a:r>
            <a:r>
              <a:rPr lang="zh-CN" altLang="en-US" dirty="0">
                <a:solidFill>
                  <a:schemeClr val="tx1"/>
                </a:solidFill>
                <a:latin typeface="Times New Roman" panose="02020603050405020304" pitchFamily="18" charset="0"/>
                <a:ea typeface="华文中宋" pitchFamily="2" charset="-122"/>
              </a:rPr>
              <a:t>概述 </a:t>
            </a:r>
            <a:endParaRPr lang="zh-CN" altLang="en-US" dirty="0">
              <a:solidFill>
                <a:schemeClr val="tx1"/>
              </a:solidFill>
              <a:latin typeface="Times New Roman" panose="02020603050405020304" pitchFamily="18" charset="0"/>
              <a:ea typeface="华文中宋" pitchFamily="2" charset="-122"/>
            </a:endParaRPr>
          </a:p>
        </p:txBody>
      </p:sp>
      <p:sp>
        <p:nvSpPr>
          <p:cNvPr id="26925" name="Text Box 301"/>
          <p:cNvSpPr txBox="1"/>
          <p:nvPr/>
        </p:nvSpPr>
        <p:spPr>
          <a:xfrm>
            <a:off x="85725" y="1752600"/>
            <a:ext cx="7146925" cy="512763"/>
          </a:xfrm>
          <a:prstGeom prst="rect">
            <a:avLst/>
          </a:prstGeom>
          <a:noFill/>
          <a:ln w="9525">
            <a:noFill/>
          </a:ln>
        </p:spPr>
        <p:txBody>
          <a:bodyPr wrap="none">
            <a:spAutoFit/>
          </a:bodyPr>
          <a:p>
            <a:pPr eaLnBrk="1" hangingPunct="1">
              <a:lnSpc>
                <a:spcPct val="115000"/>
              </a:lnSpc>
            </a:pPr>
            <a:r>
              <a:rPr lang="zh-CN" altLang="en-US" dirty="0">
                <a:solidFill>
                  <a:schemeClr val="tx1"/>
                </a:solidFill>
                <a:latin typeface="Times New Roman" panose="02020603050405020304" pitchFamily="18" charset="0"/>
              </a:rPr>
              <a:t>例：将关键字序列：</a:t>
            </a:r>
            <a:r>
              <a:rPr lang="en-US" altLang="zh-CN" dirty="0">
                <a:solidFill>
                  <a:schemeClr val="tx1"/>
                </a:solidFill>
                <a:latin typeface="Times New Roman" panose="02020603050405020304" pitchFamily="18" charset="0"/>
              </a:rPr>
              <a:t>52,  49,  80, 36, 14,  58,  61, 23     </a:t>
            </a:r>
            <a:endParaRPr lang="en-US" altLang="zh-CN" dirty="0">
              <a:solidFill>
                <a:schemeClr val="tx1"/>
              </a:solidFill>
              <a:latin typeface="Times New Roman" panose="02020603050405020304" pitchFamily="18" charset="0"/>
            </a:endParaRPr>
          </a:p>
        </p:txBody>
      </p:sp>
      <p:sp>
        <p:nvSpPr>
          <p:cNvPr id="26928" name="Text Box 304"/>
          <p:cNvSpPr txBox="1"/>
          <p:nvPr/>
        </p:nvSpPr>
        <p:spPr>
          <a:xfrm>
            <a:off x="685800" y="3048000"/>
            <a:ext cx="7353300" cy="457200"/>
          </a:xfrm>
          <a:prstGeom prst="rect">
            <a:avLst/>
          </a:prstGeom>
          <a:noFill/>
          <a:ln w="9525">
            <a:noFill/>
          </a:ln>
        </p:spPr>
        <p:txBody>
          <a:bodyPr wrap="none">
            <a:spAutoFit/>
          </a:bodyPr>
          <a:p>
            <a:pPr eaLnBrk="1" hangingPunct="1"/>
            <a:r>
              <a:rPr lang="zh-CN" altLang="en-US" dirty="0">
                <a:solidFill>
                  <a:schemeClr val="tx1"/>
                </a:solidFill>
                <a:latin typeface="Times New Roman" panose="02020603050405020304" pitchFamily="18" charset="0"/>
              </a:rPr>
              <a:t>调整为：</a:t>
            </a:r>
            <a:r>
              <a:rPr lang="en-US" altLang="zh-CN" dirty="0">
                <a:solidFill>
                  <a:schemeClr val="tx1"/>
                </a:solidFill>
                <a:latin typeface="Times New Roman" panose="02020603050405020304" pitchFamily="18" charset="0"/>
              </a:rPr>
              <a:t>14,     23,     36,     49,      52,      58,     61 ,    80  </a:t>
            </a:r>
            <a:endParaRPr lang="en-US" altLang="zh-CN" dirty="0">
              <a:solidFill>
                <a:schemeClr val="tx1"/>
              </a:solidFill>
              <a:latin typeface="Times New Roman" panose="02020603050405020304" pitchFamily="18" charset="0"/>
            </a:endParaRPr>
          </a:p>
        </p:txBody>
      </p:sp>
      <p:sp>
        <p:nvSpPr>
          <p:cNvPr id="26935" name="Text Box 311"/>
          <p:cNvSpPr txBox="1"/>
          <p:nvPr/>
        </p:nvSpPr>
        <p:spPr>
          <a:xfrm>
            <a:off x="76200" y="3962400"/>
            <a:ext cx="8686800" cy="860425"/>
          </a:xfrm>
          <a:prstGeom prst="rect">
            <a:avLst/>
          </a:prstGeom>
          <a:noFill/>
          <a:ln w="9525">
            <a:noFill/>
          </a:ln>
        </p:spPr>
        <p:txBody>
          <a:bodyPr>
            <a:spAutoFit/>
          </a:bodyPr>
          <a:p>
            <a:pPr eaLnBrk="1" hangingPunct="1">
              <a:lnSpc>
                <a:spcPct val="105000"/>
              </a:lnSpc>
            </a:pPr>
            <a:r>
              <a:rPr lang="en-US" altLang="zh-CN" dirty="0">
                <a:solidFill>
                  <a:schemeClr val="tx1"/>
                </a:solidFill>
                <a:latin typeface="Times New Roman" panose="02020603050405020304" pitchFamily="18" charset="0"/>
              </a:rPr>
              <a:t>        </a:t>
            </a:r>
            <a:r>
              <a:rPr lang="zh-CN" altLang="en-US" dirty="0">
                <a:solidFill>
                  <a:schemeClr val="tx1"/>
                </a:solidFill>
                <a:latin typeface="Times New Roman" panose="02020603050405020304" pitchFamily="18" charset="0"/>
              </a:rPr>
              <a:t>一般情况下，假设含 </a:t>
            </a:r>
            <a:r>
              <a:rPr lang="en-US" altLang="zh-CN" i="1" dirty="0">
                <a:solidFill>
                  <a:schemeClr val="tx1"/>
                </a:solidFill>
                <a:latin typeface="Times New Roman" panose="02020603050405020304" pitchFamily="18" charset="0"/>
              </a:rPr>
              <a:t>n </a:t>
            </a:r>
            <a:r>
              <a:rPr lang="zh-CN" altLang="en-US" dirty="0">
                <a:solidFill>
                  <a:schemeClr val="tx1"/>
                </a:solidFill>
                <a:latin typeface="Times New Roman" panose="02020603050405020304" pitchFamily="18" charset="0"/>
              </a:rPr>
              <a:t>个记录的序列为</a:t>
            </a:r>
            <a:r>
              <a:rPr lang="en-US" altLang="zh-CN" dirty="0">
                <a:solidFill>
                  <a:schemeClr val="tx1"/>
                </a:solidFill>
                <a:latin typeface="Times New Roman" panose="02020603050405020304" pitchFamily="18" charset="0"/>
              </a:rPr>
              <a:t>{ </a:t>
            </a:r>
            <a:r>
              <a:rPr lang="en-US" altLang="zh-CN" i="1" dirty="0">
                <a:solidFill>
                  <a:schemeClr val="tx1"/>
                </a:solidFill>
                <a:latin typeface="Times New Roman" panose="02020603050405020304" pitchFamily="18" charset="0"/>
              </a:rPr>
              <a:t>R</a:t>
            </a:r>
            <a:r>
              <a:rPr lang="en-US" altLang="zh-CN" baseline="-25000" dirty="0">
                <a:solidFill>
                  <a:schemeClr val="tx1"/>
                </a:solidFill>
                <a:latin typeface="Times New Roman" panose="02020603050405020304" pitchFamily="18" charset="0"/>
              </a:rPr>
              <a:t>1</a:t>
            </a:r>
            <a:r>
              <a:rPr lang="en-US" altLang="zh-CN" dirty="0">
                <a:solidFill>
                  <a:schemeClr val="tx1"/>
                </a:solidFill>
                <a:latin typeface="Times New Roman" panose="02020603050405020304" pitchFamily="18" charset="0"/>
              </a:rPr>
              <a:t>, </a:t>
            </a:r>
            <a:r>
              <a:rPr lang="en-US" altLang="zh-CN" i="1" dirty="0">
                <a:solidFill>
                  <a:schemeClr val="tx1"/>
                </a:solidFill>
                <a:latin typeface="Times New Roman" panose="02020603050405020304" pitchFamily="18" charset="0"/>
              </a:rPr>
              <a:t>R</a:t>
            </a:r>
            <a:r>
              <a:rPr lang="en-US" altLang="zh-CN" baseline="-25000" dirty="0">
                <a:solidFill>
                  <a:schemeClr val="tx1"/>
                </a:solidFill>
                <a:latin typeface="Times New Roman" panose="02020603050405020304" pitchFamily="18" charset="0"/>
              </a:rPr>
              <a:t>2</a:t>
            </a:r>
            <a:r>
              <a:rPr lang="en-US" altLang="zh-CN" dirty="0">
                <a:solidFill>
                  <a:schemeClr val="tx1"/>
                </a:solidFill>
                <a:latin typeface="Times New Roman" panose="02020603050405020304" pitchFamily="18" charset="0"/>
              </a:rPr>
              <a:t>, …, </a:t>
            </a:r>
            <a:r>
              <a:rPr lang="en-US" altLang="zh-CN" i="1" dirty="0">
                <a:solidFill>
                  <a:schemeClr val="tx1"/>
                </a:solidFill>
                <a:latin typeface="Times New Roman" panose="02020603050405020304" pitchFamily="18" charset="0"/>
              </a:rPr>
              <a:t>R</a:t>
            </a:r>
            <a:r>
              <a:rPr lang="en-US" altLang="zh-CN" i="1" baseline="-25000" dirty="0">
                <a:solidFill>
                  <a:schemeClr val="tx1"/>
                </a:solidFill>
                <a:latin typeface="Times New Roman" panose="02020603050405020304" pitchFamily="18" charset="0"/>
              </a:rPr>
              <a:t>n</a:t>
            </a:r>
            <a:r>
              <a:rPr lang="en-US" altLang="zh-CN" i="1" dirty="0">
                <a:solidFill>
                  <a:schemeClr val="tx1"/>
                </a:solidFill>
                <a:latin typeface="Times New Roman" panose="02020603050405020304" pitchFamily="18" charset="0"/>
              </a:rPr>
              <a:t> </a:t>
            </a:r>
            <a:r>
              <a:rPr lang="en-US" altLang="zh-CN" dirty="0">
                <a:solidFill>
                  <a:schemeClr val="tx1"/>
                </a:solidFill>
                <a:latin typeface="Times New Roman" panose="02020603050405020304" pitchFamily="18" charset="0"/>
              </a:rPr>
              <a:t>}</a:t>
            </a:r>
            <a:r>
              <a:rPr lang="zh-CN" altLang="en-US" dirty="0">
                <a:solidFill>
                  <a:schemeClr val="tx1"/>
                </a:solidFill>
                <a:latin typeface="Times New Roman" panose="02020603050405020304" pitchFamily="18" charset="0"/>
              </a:rPr>
              <a:t>， </a:t>
            </a:r>
            <a:endParaRPr lang="zh-CN" altLang="en-US" dirty="0">
              <a:solidFill>
                <a:schemeClr val="tx1"/>
              </a:solidFill>
              <a:latin typeface="Times New Roman" panose="02020603050405020304" pitchFamily="18" charset="0"/>
            </a:endParaRPr>
          </a:p>
          <a:p>
            <a:pPr eaLnBrk="1" hangingPunct="1">
              <a:lnSpc>
                <a:spcPct val="105000"/>
              </a:lnSpc>
            </a:pPr>
            <a:r>
              <a:rPr lang="zh-CN" altLang="en-US" dirty="0">
                <a:solidFill>
                  <a:schemeClr val="tx1"/>
                </a:solidFill>
                <a:latin typeface="Times New Roman" panose="02020603050405020304" pitchFamily="18" charset="0"/>
              </a:rPr>
              <a:t>其相应的关键字序列为  </a:t>
            </a:r>
            <a:r>
              <a:rPr lang="en-US" altLang="zh-CN" dirty="0">
                <a:solidFill>
                  <a:schemeClr val="tx1"/>
                </a:solidFill>
                <a:latin typeface="Times New Roman" panose="02020603050405020304" pitchFamily="18" charset="0"/>
              </a:rPr>
              <a:t>{ </a:t>
            </a:r>
            <a:r>
              <a:rPr lang="en-US" altLang="zh-CN" i="1" dirty="0">
                <a:solidFill>
                  <a:schemeClr val="tx1"/>
                </a:solidFill>
                <a:latin typeface="Times New Roman" panose="02020603050405020304" pitchFamily="18" charset="0"/>
              </a:rPr>
              <a:t>K</a:t>
            </a:r>
            <a:r>
              <a:rPr lang="en-US" altLang="zh-CN" baseline="-25000" dirty="0">
                <a:solidFill>
                  <a:schemeClr val="tx1"/>
                </a:solidFill>
                <a:latin typeface="Times New Roman" panose="02020603050405020304" pitchFamily="18" charset="0"/>
              </a:rPr>
              <a:t>1</a:t>
            </a:r>
            <a:r>
              <a:rPr lang="en-US" altLang="zh-CN" dirty="0">
                <a:solidFill>
                  <a:schemeClr val="tx1"/>
                </a:solidFill>
                <a:latin typeface="Times New Roman" panose="02020603050405020304" pitchFamily="18" charset="0"/>
              </a:rPr>
              <a:t>, </a:t>
            </a:r>
            <a:r>
              <a:rPr lang="en-US" altLang="zh-CN" i="1" dirty="0">
                <a:solidFill>
                  <a:schemeClr val="tx1"/>
                </a:solidFill>
                <a:latin typeface="Times New Roman" panose="02020603050405020304" pitchFamily="18" charset="0"/>
              </a:rPr>
              <a:t>K</a:t>
            </a:r>
            <a:r>
              <a:rPr lang="en-US" altLang="zh-CN" baseline="-25000" dirty="0">
                <a:solidFill>
                  <a:schemeClr val="tx1"/>
                </a:solidFill>
                <a:latin typeface="Times New Roman" panose="02020603050405020304" pitchFamily="18" charset="0"/>
              </a:rPr>
              <a:t>2</a:t>
            </a:r>
            <a:r>
              <a:rPr lang="en-US" altLang="zh-CN" dirty="0">
                <a:solidFill>
                  <a:schemeClr val="tx1"/>
                </a:solidFill>
                <a:latin typeface="Times New Roman" panose="02020603050405020304" pitchFamily="18" charset="0"/>
              </a:rPr>
              <a:t>, …, </a:t>
            </a:r>
            <a:r>
              <a:rPr lang="en-US" altLang="zh-CN" i="1" dirty="0">
                <a:solidFill>
                  <a:schemeClr val="tx1"/>
                </a:solidFill>
                <a:latin typeface="Times New Roman" panose="02020603050405020304" pitchFamily="18" charset="0"/>
              </a:rPr>
              <a:t>K</a:t>
            </a:r>
            <a:r>
              <a:rPr lang="en-US" altLang="zh-CN" i="1" baseline="-25000" dirty="0">
                <a:solidFill>
                  <a:schemeClr val="tx1"/>
                </a:solidFill>
                <a:latin typeface="Times New Roman" panose="02020603050405020304" pitchFamily="18" charset="0"/>
              </a:rPr>
              <a:t>n</a:t>
            </a:r>
            <a:r>
              <a:rPr lang="en-US" altLang="zh-CN" i="1" dirty="0">
                <a:solidFill>
                  <a:schemeClr val="tx1"/>
                </a:solidFill>
                <a:latin typeface="Times New Roman" panose="02020603050405020304" pitchFamily="18" charset="0"/>
              </a:rPr>
              <a:t> </a:t>
            </a:r>
            <a:r>
              <a:rPr lang="en-US" altLang="zh-CN" dirty="0">
                <a:solidFill>
                  <a:schemeClr val="tx1"/>
                </a:solidFill>
                <a:latin typeface="Times New Roman" panose="02020603050405020304" pitchFamily="18" charset="0"/>
              </a:rPr>
              <a:t>} </a:t>
            </a:r>
            <a:endParaRPr lang="en-US" altLang="zh-CN" dirty="0">
              <a:solidFill>
                <a:schemeClr val="tx1"/>
              </a:solidFill>
              <a:latin typeface="Times New Roman" panose="02020603050405020304" pitchFamily="18" charset="0"/>
            </a:endParaRPr>
          </a:p>
        </p:txBody>
      </p:sp>
      <p:sp>
        <p:nvSpPr>
          <p:cNvPr id="26936" name="Rectangle 312"/>
          <p:cNvSpPr>
            <a:spLocks noChangeArrowheads="1"/>
          </p:cNvSpPr>
          <p:nvPr/>
        </p:nvSpPr>
        <p:spPr bwMode="auto">
          <a:xfrm>
            <a:off x="2895600" y="1371600"/>
            <a:ext cx="4070350" cy="457200"/>
          </a:xfrm>
          <a:prstGeom prst="rect">
            <a:avLst/>
          </a:prstGeom>
          <a:noFill/>
          <a:ln w="25400" cap="sq">
            <a:noFill/>
            <a:miter lim="800000"/>
          </a:ln>
          <a:effectLst/>
        </p:spPr>
        <p:txBody>
          <a:bodyPr wrap="none">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华文中宋" pitchFamily="2" charset="-122"/>
                <a:cs typeface="+mn-cs"/>
              </a:rPr>
              <a:t>R</a:t>
            </a:r>
            <a:r>
              <a:rPr kumimoji="1" lang="en-US" altLang="zh-CN" sz="2400" b="1" i="0" u="none" strike="noStrike" kern="1200" cap="none" spc="0" normalizeH="0" baseline="-2500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华文中宋" pitchFamily="2" charset="-122"/>
                <a:cs typeface="+mn-cs"/>
              </a:rPr>
              <a:t>1</a:t>
            </a:r>
            <a:r>
              <a:rPr kumimoji="1" lang="en-US" altLang="zh-CN" sz="2400" b="1" i="0"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华文中宋" pitchFamily="2" charset="-122"/>
                <a:cs typeface="+mn-cs"/>
              </a:rPr>
              <a:t>,  </a:t>
            </a:r>
            <a:r>
              <a:rPr kumimoji="1" lang="en-US" altLang="zh-CN" sz="2400" b="1" i="1"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华文中宋" pitchFamily="2" charset="-122"/>
                <a:cs typeface="+mn-cs"/>
              </a:rPr>
              <a:t>R</a:t>
            </a:r>
            <a:r>
              <a:rPr kumimoji="1" lang="en-US" altLang="zh-CN" sz="2400" b="1" i="0" u="none" strike="noStrike" kern="1200" cap="none" spc="0" normalizeH="0" baseline="-2500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华文中宋" pitchFamily="2" charset="-122"/>
                <a:cs typeface="+mn-cs"/>
              </a:rPr>
              <a:t>2</a:t>
            </a:r>
            <a:r>
              <a:rPr kumimoji="1" lang="en-US" altLang="zh-CN" sz="2400" b="1" i="0"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华文中宋" pitchFamily="2" charset="-122"/>
                <a:cs typeface="+mn-cs"/>
              </a:rPr>
              <a:t>, </a:t>
            </a:r>
            <a:r>
              <a:rPr kumimoji="1" lang="en-US" altLang="zh-CN" sz="2400" b="1" i="1"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华文中宋" pitchFamily="2" charset="-122"/>
                <a:cs typeface="+mn-cs"/>
              </a:rPr>
              <a:t>R</a:t>
            </a:r>
            <a:r>
              <a:rPr kumimoji="1" lang="en-US" altLang="zh-CN" sz="2400" b="1" i="0" u="none" strike="noStrike" kern="1200" cap="none" spc="0" normalizeH="0" baseline="-2500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华文中宋" pitchFamily="2" charset="-122"/>
                <a:cs typeface="+mn-cs"/>
              </a:rPr>
              <a:t>3</a:t>
            </a:r>
            <a:r>
              <a:rPr kumimoji="1" lang="en-US" altLang="zh-CN" sz="2400" b="1" i="0"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华文中宋" pitchFamily="2" charset="-122"/>
                <a:cs typeface="+mn-cs"/>
              </a:rPr>
              <a:t>, </a:t>
            </a:r>
            <a:r>
              <a:rPr kumimoji="1" lang="en-US" altLang="zh-CN" sz="2400" b="1" i="1"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华文中宋" pitchFamily="2" charset="-122"/>
                <a:cs typeface="+mn-cs"/>
              </a:rPr>
              <a:t>R</a:t>
            </a:r>
            <a:r>
              <a:rPr kumimoji="1" lang="en-US" altLang="zh-CN" sz="2400" b="1" i="0" u="none" strike="noStrike" kern="1200" cap="none" spc="0" normalizeH="0" baseline="-2500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华文中宋" pitchFamily="2" charset="-122"/>
                <a:cs typeface="+mn-cs"/>
              </a:rPr>
              <a:t>4</a:t>
            </a:r>
            <a:r>
              <a:rPr kumimoji="1" lang="en-US" altLang="zh-CN" sz="2400" b="1" i="0"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华文中宋" pitchFamily="2" charset="-122"/>
                <a:cs typeface="+mn-cs"/>
              </a:rPr>
              <a:t>, </a:t>
            </a:r>
            <a:r>
              <a:rPr kumimoji="1" lang="en-US" altLang="zh-CN" sz="2400" b="1" i="1"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华文中宋" pitchFamily="2" charset="-122"/>
                <a:cs typeface="+mn-cs"/>
              </a:rPr>
              <a:t>R</a:t>
            </a:r>
            <a:r>
              <a:rPr kumimoji="1" lang="en-US" altLang="zh-CN" sz="2400" b="1" i="0" u="none" strike="noStrike" kern="1200" cap="none" spc="0" normalizeH="0" baseline="-2500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华文中宋" pitchFamily="2" charset="-122"/>
                <a:cs typeface="+mn-cs"/>
              </a:rPr>
              <a:t>5</a:t>
            </a:r>
            <a:r>
              <a:rPr kumimoji="1" lang="en-US" altLang="zh-CN" sz="2400" b="1" i="0"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华文中宋" pitchFamily="2" charset="-122"/>
                <a:cs typeface="+mn-cs"/>
              </a:rPr>
              <a:t>,  </a:t>
            </a:r>
            <a:r>
              <a:rPr kumimoji="1" lang="en-US" altLang="zh-CN" sz="2400" b="1" i="1"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华文中宋" pitchFamily="2" charset="-122"/>
                <a:cs typeface="+mn-cs"/>
              </a:rPr>
              <a:t>R</a:t>
            </a:r>
            <a:r>
              <a:rPr kumimoji="1" lang="en-US" altLang="zh-CN" sz="2400" b="1" i="0" u="none" strike="noStrike" kern="1200" cap="none" spc="0" normalizeH="0" baseline="-2500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华文中宋" pitchFamily="2" charset="-122"/>
                <a:cs typeface="+mn-cs"/>
              </a:rPr>
              <a:t>6</a:t>
            </a:r>
            <a:r>
              <a:rPr kumimoji="1" lang="en-US" altLang="zh-CN" sz="2400" b="1" i="0"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华文中宋" pitchFamily="2" charset="-122"/>
                <a:cs typeface="+mn-cs"/>
              </a:rPr>
              <a:t>,  </a:t>
            </a:r>
            <a:r>
              <a:rPr kumimoji="1" lang="en-US" altLang="zh-CN" sz="2400" b="1" i="1"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华文中宋" pitchFamily="2" charset="-122"/>
                <a:cs typeface="+mn-cs"/>
              </a:rPr>
              <a:t>R</a:t>
            </a:r>
            <a:r>
              <a:rPr kumimoji="1" lang="en-US" altLang="zh-CN" sz="2400" b="1" i="0" u="none" strike="noStrike" kern="1200" cap="none" spc="0" normalizeH="0" baseline="-2500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华文中宋" pitchFamily="2" charset="-122"/>
                <a:cs typeface="+mn-cs"/>
              </a:rPr>
              <a:t>7</a:t>
            </a:r>
            <a:r>
              <a:rPr kumimoji="1" lang="en-US" altLang="zh-CN" sz="2400" b="1" i="0"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华文中宋" pitchFamily="2" charset="-122"/>
                <a:cs typeface="+mn-cs"/>
              </a:rPr>
              <a:t>, </a:t>
            </a:r>
            <a:r>
              <a:rPr kumimoji="1" lang="en-US" altLang="zh-CN" sz="2400" b="1" i="1"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华文中宋" pitchFamily="2" charset="-122"/>
                <a:cs typeface="+mn-cs"/>
              </a:rPr>
              <a:t>R</a:t>
            </a:r>
            <a:r>
              <a:rPr kumimoji="1" lang="en-US" altLang="zh-CN" sz="2400" b="1" i="0" u="none" strike="noStrike" kern="1200" cap="none" spc="0" normalizeH="0" baseline="-2500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华文中宋" pitchFamily="2" charset="-122"/>
                <a:cs typeface="+mn-cs"/>
              </a:rPr>
              <a:t>8</a:t>
            </a:r>
            <a:r>
              <a:rPr kumimoji="1" lang="en-US" altLang="zh-CN" sz="2400" b="1" i="0"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华文中宋" pitchFamily="2" charset="-122"/>
                <a:cs typeface="+mn-cs"/>
              </a:rPr>
              <a:t>  </a:t>
            </a:r>
            <a:endParaRPr kumimoji="1" lang="en-US" altLang="zh-CN" sz="2400" b="1" i="0" u="none" strike="noStrike" kern="1200" cap="none" spc="0" normalizeH="0" baseline="-2500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华文中宋" pitchFamily="2" charset="-122"/>
              <a:cs typeface="+mn-cs"/>
            </a:endParaRPr>
          </a:p>
        </p:txBody>
      </p:sp>
      <p:sp>
        <p:nvSpPr>
          <p:cNvPr id="26937" name="Rectangle 313"/>
          <p:cNvSpPr>
            <a:spLocks noChangeArrowheads="1"/>
          </p:cNvSpPr>
          <p:nvPr/>
        </p:nvSpPr>
        <p:spPr bwMode="auto">
          <a:xfrm>
            <a:off x="2886075" y="2133600"/>
            <a:ext cx="4146550" cy="457200"/>
          </a:xfrm>
          <a:prstGeom prst="rect">
            <a:avLst/>
          </a:prstGeom>
          <a:noFill/>
          <a:ln w="25400" cap="sq">
            <a:noFill/>
            <a:miter lim="800000"/>
          </a:ln>
          <a:effectLst/>
        </p:spPr>
        <p:txBody>
          <a:bodyPr wrap="none">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CN" sz="2400" b="1" i="1"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华文中宋" pitchFamily="2" charset="-122"/>
                <a:cs typeface="+mn-cs"/>
              </a:rPr>
              <a:t>K</a:t>
            </a:r>
            <a:r>
              <a:rPr kumimoji="1" lang="en-US" altLang="zh-CN" sz="2400" b="1" i="0" u="none" strike="noStrike" kern="1200" cap="none" spc="0" normalizeH="0" baseline="-2500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华文中宋" pitchFamily="2" charset="-122"/>
                <a:cs typeface="+mn-cs"/>
              </a:rPr>
              <a:t>1</a:t>
            </a:r>
            <a:r>
              <a:rPr kumimoji="1" lang="en-US" altLang="zh-CN" sz="2400" b="1" i="0"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华文中宋" pitchFamily="2" charset="-122"/>
                <a:cs typeface="+mn-cs"/>
              </a:rPr>
              <a:t>,  </a:t>
            </a:r>
            <a:r>
              <a:rPr kumimoji="1" lang="en-US" altLang="zh-CN" sz="2400" b="1" i="1"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华文中宋" pitchFamily="2" charset="-122"/>
                <a:cs typeface="+mn-cs"/>
              </a:rPr>
              <a:t>K</a:t>
            </a:r>
            <a:r>
              <a:rPr kumimoji="1" lang="en-US" altLang="zh-CN" sz="2400" b="1" i="0" u="none" strike="noStrike" kern="1200" cap="none" spc="0" normalizeH="0" baseline="-2500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华文中宋" pitchFamily="2" charset="-122"/>
                <a:cs typeface="+mn-cs"/>
              </a:rPr>
              <a:t>2</a:t>
            </a:r>
            <a:r>
              <a:rPr kumimoji="1" lang="en-US" altLang="zh-CN" sz="2400" b="1" i="0"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华文中宋" pitchFamily="2" charset="-122"/>
                <a:cs typeface="+mn-cs"/>
              </a:rPr>
              <a:t>,  </a:t>
            </a:r>
            <a:r>
              <a:rPr kumimoji="1" lang="en-US" altLang="zh-CN" sz="2400" b="1" i="1"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华文中宋" pitchFamily="2" charset="-122"/>
                <a:cs typeface="+mn-cs"/>
              </a:rPr>
              <a:t>K</a:t>
            </a:r>
            <a:r>
              <a:rPr kumimoji="1" lang="en-US" altLang="zh-CN" sz="2400" b="1" i="0" u="none" strike="noStrike" kern="1200" cap="none" spc="0" normalizeH="0" baseline="-2500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华文中宋" pitchFamily="2" charset="-122"/>
                <a:cs typeface="+mn-cs"/>
              </a:rPr>
              <a:t>3</a:t>
            </a:r>
            <a:r>
              <a:rPr kumimoji="1" lang="en-US" altLang="zh-CN" sz="2400" b="1" i="0"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华文中宋" pitchFamily="2" charset="-122"/>
                <a:cs typeface="+mn-cs"/>
              </a:rPr>
              <a:t>, </a:t>
            </a:r>
            <a:r>
              <a:rPr kumimoji="1" lang="en-US" altLang="zh-CN" sz="2400" b="1" i="1"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华文中宋" pitchFamily="2" charset="-122"/>
                <a:cs typeface="+mn-cs"/>
              </a:rPr>
              <a:t>K</a:t>
            </a:r>
            <a:r>
              <a:rPr kumimoji="1" lang="en-US" altLang="zh-CN" sz="2400" b="1" i="0" u="none" strike="noStrike" kern="1200" cap="none" spc="0" normalizeH="0" baseline="-2500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华文中宋" pitchFamily="2" charset="-122"/>
                <a:cs typeface="+mn-cs"/>
              </a:rPr>
              <a:t>4</a:t>
            </a:r>
            <a:r>
              <a:rPr kumimoji="1" lang="en-US" altLang="zh-CN" sz="2400" b="1" i="0"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华文中宋" pitchFamily="2" charset="-122"/>
                <a:cs typeface="+mn-cs"/>
              </a:rPr>
              <a:t>, </a:t>
            </a:r>
            <a:r>
              <a:rPr kumimoji="1" lang="en-US" altLang="zh-CN" sz="2400" b="1" i="1"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华文中宋" pitchFamily="2" charset="-122"/>
                <a:cs typeface="+mn-cs"/>
              </a:rPr>
              <a:t>K</a:t>
            </a:r>
            <a:r>
              <a:rPr kumimoji="1" lang="en-US" altLang="zh-CN" sz="2400" b="1" i="0" u="none" strike="noStrike" kern="1200" cap="none" spc="0" normalizeH="0" baseline="-2500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华文中宋" pitchFamily="2" charset="-122"/>
                <a:cs typeface="+mn-cs"/>
              </a:rPr>
              <a:t>5</a:t>
            </a:r>
            <a:r>
              <a:rPr kumimoji="1" lang="en-US" altLang="zh-CN" sz="2400" b="1" i="0"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华文中宋" pitchFamily="2" charset="-122"/>
                <a:cs typeface="+mn-cs"/>
              </a:rPr>
              <a:t>,  </a:t>
            </a:r>
            <a:r>
              <a:rPr kumimoji="1" lang="en-US" altLang="zh-CN" sz="2400" b="1" i="1"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华文中宋" pitchFamily="2" charset="-122"/>
                <a:cs typeface="+mn-cs"/>
              </a:rPr>
              <a:t>K</a:t>
            </a:r>
            <a:r>
              <a:rPr kumimoji="1" lang="en-US" altLang="zh-CN" sz="2400" b="1" i="0" u="none" strike="noStrike" kern="1200" cap="none" spc="0" normalizeH="0" baseline="-2500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华文中宋" pitchFamily="2" charset="-122"/>
                <a:cs typeface="+mn-cs"/>
              </a:rPr>
              <a:t>6</a:t>
            </a:r>
            <a:r>
              <a:rPr kumimoji="1" lang="en-US" altLang="zh-CN" sz="2400" b="1" i="0"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华文中宋" pitchFamily="2" charset="-122"/>
                <a:cs typeface="+mn-cs"/>
              </a:rPr>
              <a:t>,  </a:t>
            </a:r>
            <a:r>
              <a:rPr kumimoji="1" lang="en-US" altLang="zh-CN" sz="2400" b="1" i="1"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华文中宋" pitchFamily="2" charset="-122"/>
                <a:cs typeface="+mn-cs"/>
              </a:rPr>
              <a:t>K</a:t>
            </a:r>
            <a:r>
              <a:rPr kumimoji="1" lang="en-US" altLang="zh-CN" sz="2400" b="1" i="0" u="none" strike="noStrike" kern="1200" cap="none" spc="0" normalizeH="0" baseline="-2500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华文中宋" pitchFamily="2" charset="-122"/>
                <a:cs typeface="+mn-cs"/>
              </a:rPr>
              <a:t>7</a:t>
            </a:r>
            <a:r>
              <a:rPr kumimoji="1" lang="en-US" altLang="zh-CN" sz="2400" b="1" i="0"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华文中宋" pitchFamily="2" charset="-122"/>
                <a:cs typeface="+mn-cs"/>
              </a:rPr>
              <a:t>, </a:t>
            </a:r>
            <a:r>
              <a:rPr kumimoji="1" lang="en-US" altLang="zh-CN" sz="2400" b="1" i="1"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华文中宋" pitchFamily="2" charset="-122"/>
                <a:cs typeface="+mn-cs"/>
              </a:rPr>
              <a:t>K</a:t>
            </a:r>
            <a:r>
              <a:rPr kumimoji="1" lang="en-US" altLang="zh-CN" sz="2400" b="1" i="0" u="none" strike="noStrike" kern="1200" cap="none" spc="0" normalizeH="0" baseline="-2500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华文中宋" pitchFamily="2" charset="-122"/>
                <a:cs typeface="+mn-cs"/>
              </a:rPr>
              <a:t>8</a:t>
            </a:r>
            <a:r>
              <a:rPr kumimoji="1" lang="en-US" altLang="zh-CN" sz="2400" b="1" i="0"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华文中宋" pitchFamily="2" charset="-122"/>
                <a:cs typeface="+mn-cs"/>
              </a:rPr>
              <a:t>  </a:t>
            </a:r>
            <a:endParaRPr kumimoji="1" lang="en-US" altLang="zh-CN" sz="2400" b="1" i="0" u="none" strike="noStrike" kern="1200" cap="none" spc="0" normalizeH="0" baseline="-2500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华文中宋" pitchFamily="2" charset="-122"/>
              <a:cs typeface="+mn-cs"/>
            </a:endParaRPr>
          </a:p>
        </p:txBody>
      </p:sp>
      <p:sp>
        <p:nvSpPr>
          <p:cNvPr id="26938" name="Text Box 314"/>
          <p:cNvSpPr txBox="1"/>
          <p:nvPr/>
        </p:nvSpPr>
        <p:spPr>
          <a:xfrm>
            <a:off x="76200" y="4800600"/>
            <a:ext cx="8915400" cy="860425"/>
          </a:xfrm>
          <a:prstGeom prst="rect">
            <a:avLst/>
          </a:prstGeom>
          <a:noFill/>
          <a:ln w="9525">
            <a:noFill/>
          </a:ln>
        </p:spPr>
        <p:txBody>
          <a:bodyPr>
            <a:spAutoFit/>
          </a:bodyPr>
          <a:p>
            <a:pPr eaLnBrk="1" hangingPunct="1">
              <a:lnSpc>
                <a:spcPct val="105000"/>
              </a:lnSpc>
            </a:pPr>
            <a:r>
              <a:rPr lang="en-US" altLang="zh-CN" dirty="0">
                <a:solidFill>
                  <a:schemeClr val="tx1"/>
                </a:solidFill>
                <a:latin typeface="Times New Roman" panose="02020603050405020304" pitchFamily="18" charset="0"/>
              </a:rPr>
              <a:t>        </a:t>
            </a:r>
            <a:r>
              <a:rPr lang="zh-CN" altLang="en-US" dirty="0">
                <a:solidFill>
                  <a:schemeClr val="tx1"/>
                </a:solidFill>
                <a:latin typeface="Times New Roman" panose="02020603050405020304" pitchFamily="18" charset="0"/>
              </a:rPr>
              <a:t>这些关键字相互之间可以进行比较，即在它们之间存在着这 </a:t>
            </a:r>
            <a:endParaRPr lang="zh-CN" altLang="en-US" dirty="0">
              <a:solidFill>
                <a:schemeClr val="tx1"/>
              </a:solidFill>
              <a:latin typeface="Times New Roman" panose="02020603050405020304" pitchFamily="18" charset="0"/>
            </a:endParaRPr>
          </a:p>
          <a:p>
            <a:pPr eaLnBrk="1" hangingPunct="1">
              <a:lnSpc>
                <a:spcPct val="105000"/>
              </a:lnSpc>
            </a:pPr>
            <a:r>
              <a:rPr lang="zh-CN" altLang="en-US" dirty="0">
                <a:solidFill>
                  <a:schemeClr val="tx1"/>
                </a:solidFill>
                <a:latin typeface="Times New Roman" panose="02020603050405020304" pitchFamily="18" charset="0"/>
              </a:rPr>
              <a:t>样一个关系 ：              </a:t>
            </a:r>
            <a:r>
              <a:rPr lang="en-US" altLang="zh-CN" i="1" dirty="0">
                <a:solidFill>
                  <a:schemeClr val="tx1"/>
                </a:solidFill>
                <a:latin typeface="Times New Roman" panose="02020603050405020304" pitchFamily="18" charset="0"/>
              </a:rPr>
              <a:t>K</a:t>
            </a:r>
            <a:r>
              <a:rPr lang="en-US" altLang="zh-CN" i="1" baseline="-25000" dirty="0">
                <a:solidFill>
                  <a:schemeClr val="tx1"/>
                </a:solidFill>
                <a:latin typeface="Times New Roman" panose="02020603050405020304" pitchFamily="18" charset="0"/>
              </a:rPr>
              <a:t>p</a:t>
            </a:r>
            <a:r>
              <a:rPr lang="en-US" altLang="zh-CN" baseline="-25000" dirty="0">
                <a:solidFill>
                  <a:schemeClr val="tx1"/>
                </a:solidFill>
                <a:latin typeface="Times New Roman" panose="02020603050405020304" pitchFamily="18" charset="0"/>
              </a:rPr>
              <a:t>1</a:t>
            </a:r>
            <a:r>
              <a:rPr lang="en-US" altLang="zh-CN" dirty="0">
                <a:solidFill>
                  <a:schemeClr val="tx1"/>
                </a:solidFill>
                <a:latin typeface="Times New Roman" panose="02020603050405020304" pitchFamily="18" charset="0"/>
              </a:rPr>
              <a:t>≤</a:t>
            </a:r>
            <a:r>
              <a:rPr lang="en-US" altLang="zh-CN" i="1" dirty="0">
                <a:solidFill>
                  <a:schemeClr val="tx1"/>
                </a:solidFill>
                <a:latin typeface="Times New Roman" panose="02020603050405020304" pitchFamily="18" charset="0"/>
              </a:rPr>
              <a:t>K</a:t>
            </a:r>
            <a:r>
              <a:rPr lang="en-US" altLang="zh-CN" i="1" baseline="-25000" dirty="0">
                <a:solidFill>
                  <a:schemeClr val="tx1"/>
                </a:solidFill>
                <a:latin typeface="Times New Roman" panose="02020603050405020304" pitchFamily="18" charset="0"/>
              </a:rPr>
              <a:t>p</a:t>
            </a:r>
            <a:r>
              <a:rPr lang="en-US" altLang="zh-CN" baseline="-25000" dirty="0">
                <a:solidFill>
                  <a:schemeClr val="tx1"/>
                </a:solidFill>
                <a:latin typeface="Times New Roman" panose="02020603050405020304" pitchFamily="18" charset="0"/>
              </a:rPr>
              <a:t>2</a:t>
            </a:r>
            <a:r>
              <a:rPr lang="en-US" altLang="zh-CN" dirty="0">
                <a:solidFill>
                  <a:schemeClr val="tx1"/>
                </a:solidFill>
                <a:latin typeface="Times New Roman" panose="02020603050405020304" pitchFamily="18" charset="0"/>
              </a:rPr>
              <a:t>≤…≤</a:t>
            </a:r>
            <a:r>
              <a:rPr lang="en-US" altLang="zh-CN" i="1" dirty="0">
                <a:solidFill>
                  <a:schemeClr val="tx1"/>
                </a:solidFill>
                <a:latin typeface="Times New Roman" panose="02020603050405020304" pitchFamily="18" charset="0"/>
              </a:rPr>
              <a:t>K</a:t>
            </a:r>
            <a:r>
              <a:rPr lang="en-US" altLang="zh-CN" i="1" baseline="-25000" dirty="0">
                <a:solidFill>
                  <a:schemeClr val="tx1"/>
                </a:solidFill>
                <a:latin typeface="Times New Roman" panose="02020603050405020304" pitchFamily="18" charset="0"/>
              </a:rPr>
              <a:t>pn</a:t>
            </a:r>
            <a:endParaRPr lang="en-US" altLang="zh-CN" i="1" dirty="0">
              <a:solidFill>
                <a:schemeClr val="tx1"/>
              </a:solidFill>
              <a:latin typeface="Times New Roman" panose="02020603050405020304" pitchFamily="18" charset="0"/>
            </a:endParaRPr>
          </a:p>
        </p:txBody>
      </p:sp>
      <p:sp>
        <p:nvSpPr>
          <p:cNvPr id="26939" name="Rectangle 315"/>
          <p:cNvSpPr/>
          <p:nvPr/>
        </p:nvSpPr>
        <p:spPr>
          <a:xfrm>
            <a:off x="1905000" y="2590800"/>
            <a:ext cx="6203950" cy="457200"/>
          </a:xfrm>
          <a:prstGeom prst="rect">
            <a:avLst/>
          </a:prstGeom>
          <a:noFill/>
          <a:ln w="25400">
            <a:noFill/>
          </a:ln>
        </p:spPr>
        <p:txBody>
          <a:bodyPr wrap="none">
            <a:spAutoFit/>
          </a:bodyPr>
          <a:p>
            <a:pPr eaLnBrk="1" hangingPunct="1">
              <a:spcBef>
                <a:spcPct val="50000"/>
              </a:spcBef>
            </a:pPr>
            <a:r>
              <a:rPr lang="en-US" altLang="zh-CN" i="1" dirty="0">
                <a:latin typeface="Times New Roman" panose="02020603050405020304" pitchFamily="18" charset="0"/>
                <a:ea typeface="华文中宋" pitchFamily="2" charset="-122"/>
              </a:rPr>
              <a:t>K</a:t>
            </a:r>
            <a:r>
              <a:rPr lang="en-US" altLang="zh-CN" i="1" baseline="-25000" dirty="0">
                <a:latin typeface="Times New Roman" panose="02020603050405020304" pitchFamily="18" charset="0"/>
                <a:ea typeface="华文中宋" pitchFamily="2" charset="-122"/>
              </a:rPr>
              <a:t>p</a:t>
            </a:r>
            <a:r>
              <a:rPr lang="en-US" altLang="zh-CN" baseline="-25000" dirty="0">
                <a:latin typeface="Times New Roman" panose="02020603050405020304" pitchFamily="18" charset="0"/>
                <a:ea typeface="华文中宋" pitchFamily="2" charset="-122"/>
              </a:rPr>
              <a:t>1 </a:t>
            </a:r>
            <a:r>
              <a:rPr lang="en-US" altLang="zh-CN" dirty="0">
                <a:latin typeface="Times New Roman" panose="02020603050405020304" pitchFamily="18" charset="0"/>
                <a:ea typeface="华文中宋" pitchFamily="2" charset="-122"/>
              </a:rPr>
              <a:t>≤</a:t>
            </a:r>
            <a:r>
              <a:rPr lang="en-US" altLang="zh-CN" i="1" dirty="0">
                <a:latin typeface="Times New Roman" panose="02020603050405020304" pitchFamily="18" charset="0"/>
                <a:ea typeface="华文中宋" pitchFamily="2" charset="-122"/>
              </a:rPr>
              <a:t>K</a:t>
            </a:r>
            <a:r>
              <a:rPr lang="en-US" altLang="zh-CN" i="1" baseline="-25000" dirty="0">
                <a:latin typeface="Times New Roman" panose="02020603050405020304" pitchFamily="18" charset="0"/>
                <a:ea typeface="华文中宋" pitchFamily="2" charset="-122"/>
              </a:rPr>
              <a:t>p</a:t>
            </a:r>
            <a:r>
              <a:rPr lang="en-US" altLang="zh-CN" baseline="-25000" dirty="0">
                <a:latin typeface="Times New Roman" panose="02020603050405020304" pitchFamily="18" charset="0"/>
                <a:ea typeface="华文中宋" pitchFamily="2" charset="-122"/>
              </a:rPr>
              <a:t>2 </a:t>
            </a:r>
            <a:r>
              <a:rPr lang="en-US" altLang="zh-CN" dirty="0">
                <a:latin typeface="Times New Roman" panose="02020603050405020304" pitchFamily="18" charset="0"/>
                <a:ea typeface="华文中宋" pitchFamily="2" charset="-122"/>
              </a:rPr>
              <a:t>≤</a:t>
            </a:r>
            <a:r>
              <a:rPr lang="en-US" altLang="zh-CN" i="1" dirty="0">
                <a:latin typeface="Times New Roman" panose="02020603050405020304" pitchFamily="18" charset="0"/>
                <a:ea typeface="华文中宋" pitchFamily="2" charset="-122"/>
              </a:rPr>
              <a:t>K</a:t>
            </a:r>
            <a:r>
              <a:rPr lang="en-US" altLang="zh-CN" i="1" baseline="-25000" dirty="0">
                <a:latin typeface="Times New Roman" panose="02020603050405020304" pitchFamily="18" charset="0"/>
                <a:ea typeface="华文中宋" pitchFamily="2" charset="-122"/>
              </a:rPr>
              <a:t>p</a:t>
            </a:r>
            <a:r>
              <a:rPr lang="en-US" altLang="zh-CN" baseline="-25000" dirty="0">
                <a:latin typeface="Times New Roman" panose="02020603050405020304" pitchFamily="18" charset="0"/>
                <a:ea typeface="华文中宋" pitchFamily="2" charset="-122"/>
              </a:rPr>
              <a:t>3 </a:t>
            </a:r>
            <a:r>
              <a:rPr lang="en-US" altLang="zh-CN" dirty="0">
                <a:latin typeface="Times New Roman" panose="02020603050405020304" pitchFamily="18" charset="0"/>
                <a:ea typeface="华文中宋" pitchFamily="2" charset="-122"/>
              </a:rPr>
              <a:t>≤</a:t>
            </a:r>
            <a:r>
              <a:rPr lang="en-US" altLang="zh-CN" i="1" dirty="0">
                <a:latin typeface="Times New Roman" panose="02020603050405020304" pitchFamily="18" charset="0"/>
                <a:ea typeface="华文中宋" pitchFamily="2" charset="-122"/>
              </a:rPr>
              <a:t>K</a:t>
            </a:r>
            <a:r>
              <a:rPr lang="en-US" altLang="zh-CN" i="1" baseline="-25000" dirty="0">
                <a:latin typeface="Times New Roman" panose="02020603050405020304" pitchFamily="18" charset="0"/>
                <a:ea typeface="华文中宋" pitchFamily="2" charset="-122"/>
              </a:rPr>
              <a:t>p</a:t>
            </a:r>
            <a:r>
              <a:rPr lang="en-US" altLang="zh-CN" baseline="-25000" dirty="0">
                <a:latin typeface="Times New Roman" panose="02020603050405020304" pitchFamily="18" charset="0"/>
                <a:ea typeface="华文中宋" pitchFamily="2" charset="-122"/>
              </a:rPr>
              <a:t>4  </a:t>
            </a:r>
            <a:r>
              <a:rPr lang="en-US" altLang="zh-CN" dirty="0">
                <a:latin typeface="Times New Roman" panose="02020603050405020304" pitchFamily="18" charset="0"/>
                <a:ea typeface="华文中宋" pitchFamily="2" charset="-122"/>
              </a:rPr>
              <a:t>≤</a:t>
            </a:r>
            <a:r>
              <a:rPr lang="en-US" altLang="zh-CN" i="1" dirty="0">
                <a:latin typeface="Times New Roman" panose="02020603050405020304" pitchFamily="18" charset="0"/>
                <a:ea typeface="华文中宋" pitchFamily="2" charset="-122"/>
              </a:rPr>
              <a:t>K</a:t>
            </a:r>
            <a:r>
              <a:rPr lang="en-US" altLang="zh-CN" i="1" baseline="-25000" dirty="0">
                <a:latin typeface="Times New Roman" panose="02020603050405020304" pitchFamily="18" charset="0"/>
                <a:ea typeface="华文中宋" pitchFamily="2" charset="-122"/>
              </a:rPr>
              <a:t>p</a:t>
            </a:r>
            <a:r>
              <a:rPr lang="en-US" altLang="zh-CN" baseline="-25000" dirty="0">
                <a:latin typeface="Times New Roman" panose="02020603050405020304" pitchFamily="18" charset="0"/>
                <a:ea typeface="华文中宋" pitchFamily="2" charset="-122"/>
              </a:rPr>
              <a:t>5 </a:t>
            </a:r>
            <a:r>
              <a:rPr lang="en-US" altLang="zh-CN" dirty="0">
                <a:latin typeface="Times New Roman" panose="02020603050405020304" pitchFamily="18" charset="0"/>
                <a:ea typeface="华文中宋" pitchFamily="2" charset="-122"/>
              </a:rPr>
              <a:t>≤ </a:t>
            </a:r>
            <a:r>
              <a:rPr lang="en-US" altLang="zh-CN" i="1" dirty="0">
                <a:latin typeface="Times New Roman" panose="02020603050405020304" pitchFamily="18" charset="0"/>
                <a:ea typeface="华文中宋" pitchFamily="2" charset="-122"/>
              </a:rPr>
              <a:t>K</a:t>
            </a:r>
            <a:r>
              <a:rPr lang="en-US" altLang="zh-CN" i="1" baseline="-25000" dirty="0">
                <a:latin typeface="Times New Roman" panose="02020603050405020304" pitchFamily="18" charset="0"/>
                <a:ea typeface="华文中宋" pitchFamily="2" charset="-122"/>
              </a:rPr>
              <a:t>p</a:t>
            </a:r>
            <a:r>
              <a:rPr lang="en-US" altLang="zh-CN" baseline="-25000" dirty="0">
                <a:latin typeface="Times New Roman" panose="02020603050405020304" pitchFamily="18" charset="0"/>
                <a:ea typeface="华文中宋" pitchFamily="2" charset="-122"/>
              </a:rPr>
              <a:t>6 </a:t>
            </a:r>
            <a:r>
              <a:rPr lang="en-US" altLang="zh-CN" dirty="0">
                <a:latin typeface="Times New Roman" panose="02020603050405020304" pitchFamily="18" charset="0"/>
                <a:ea typeface="华文中宋" pitchFamily="2" charset="-122"/>
              </a:rPr>
              <a:t>≤</a:t>
            </a:r>
            <a:r>
              <a:rPr lang="en-US" altLang="zh-CN" i="1" dirty="0">
                <a:latin typeface="Times New Roman" panose="02020603050405020304" pitchFamily="18" charset="0"/>
                <a:ea typeface="华文中宋" pitchFamily="2" charset="-122"/>
              </a:rPr>
              <a:t>K</a:t>
            </a:r>
            <a:r>
              <a:rPr lang="en-US" altLang="zh-CN" i="1" baseline="-25000" dirty="0">
                <a:latin typeface="Times New Roman" panose="02020603050405020304" pitchFamily="18" charset="0"/>
                <a:ea typeface="华文中宋" pitchFamily="2" charset="-122"/>
              </a:rPr>
              <a:t>p</a:t>
            </a:r>
            <a:r>
              <a:rPr lang="en-US" altLang="zh-CN" baseline="-25000" dirty="0">
                <a:latin typeface="Times New Roman" panose="02020603050405020304" pitchFamily="18" charset="0"/>
                <a:ea typeface="华文中宋" pitchFamily="2" charset="-122"/>
              </a:rPr>
              <a:t>7  </a:t>
            </a:r>
            <a:r>
              <a:rPr lang="en-US" altLang="zh-CN" dirty="0">
                <a:latin typeface="Times New Roman" panose="02020603050405020304" pitchFamily="18" charset="0"/>
                <a:ea typeface="华文中宋" pitchFamily="2" charset="-122"/>
              </a:rPr>
              <a:t>≤</a:t>
            </a:r>
            <a:r>
              <a:rPr lang="en-US" altLang="zh-CN" i="1" dirty="0">
                <a:latin typeface="Times New Roman" panose="02020603050405020304" pitchFamily="18" charset="0"/>
                <a:ea typeface="华文中宋" pitchFamily="2" charset="-122"/>
              </a:rPr>
              <a:t>K</a:t>
            </a:r>
            <a:r>
              <a:rPr lang="en-US" altLang="zh-CN" i="1" baseline="-25000" dirty="0">
                <a:latin typeface="Times New Roman" panose="02020603050405020304" pitchFamily="18" charset="0"/>
                <a:ea typeface="华文中宋" pitchFamily="2" charset="-122"/>
              </a:rPr>
              <a:t>p</a:t>
            </a:r>
            <a:r>
              <a:rPr lang="en-US" altLang="zh-CN" baseline="-25000" dirty="0">
                <a:latin typeface="Times New Roman" panose="02020603050405020304" pitchFamily="18" charset="0"/>
                <a:ea typeface="华文中宋" pitchFamily="2" charset="-122"/>
              </a:rPr>
              <a:t>8  </a:t>
            </a:r>
            <a:endParaRPr lang="en-US" altLang="zh-CN" dirty="0">
              <a:latin typeface="Times New Roman" panose="02020603050405020304" pitchFamily="18" charset="0"/>
              <a:ea typeface="华文中宋" pitchFamily="2" charset="-122"/>
            </a:endParaRPr>
          </a:p>
        </p:txBody>
      </p:sp>
      <p:sp>
        <p:nvSpPr>
          <p:cNvPr id="26940" name="Text Box 316"/>
          <p:cNvSpPr txBox="1">
            <a:spLocks noChangeArrowheads="1"/>
          </p:cNvSpPr>
          <p:nvPr/>
        </p:nvSpPr>
        <p:spPr bwMode="auto">
          <a:xfrm>
            <a:off x="76200" y="5584825"/>
            <a:ext cx="8915400" cy="968375"/>
          </a:xfrm>
          <a:prstGeom prst="rect">
            <a:avLst/>
          </a:prstGeom>
          <a:noFill/>
          <a:ln w="9525">
            <a:noFill/>
            <a:miter lim="800000"/>
          </a:ln>
          <a:effectLst/>
        </p:spPr>
        <p:txBody>
          <a:bodyPr>
            <a:spAutoFit/>
          </a:bodyPr>
          <a:lstStyle/>
          <a:p>
            <a:pPr marR="0" defTabSz="914400" eaLnBrk="1" hangingPunct="1">
              <a:lnSpc>
                <a:spcPct val="120000"/>
              </a:lnSpc>
              <a:buClrTx/>
              <a:buSzTx/>
              <a:buFontTx/>
              <a:buNone/>
              <a:defRPr/>
            </a:pPr>
            <a:r>
              <a:rPr kumimoji="1" lang="en-US" altLang="zh-CN" kern="1200" cap="none" spc="0" normalizeH="0" baseline="0" noProof="0">
                <a:solidFill>
                  <a:schemeClr val="tx1"/>
                </a:solidFill>
                <a:latin typeface="Times New Roman" panose="02020603050405020304" pitchFamily="18" charset="0"/>
                <a:ea typeface="楷体_GB2312" pitchFamily="49" charset="-122"/>
                <a:cs typeface="+mn-cs"/>
              </a:rPr>
              <a:t>        </a:t>
            </a:r>
            <a:r>
              <a:rPr kumimoji="1" lang="zh-CN" altLang="en-US" kern="1200" cap="none" spc="0" normalizeH="0" baseline="0" noProof="0">
                <a:solidFill>
                  <a:schemeClr val="tx1"/>
                </a:solidFill>
                <a:latin typeface="Times New Roman" panose="02020603050405020304" pitchFamily="18" charset="0"/>
                <a:ea typeface="楷体_GB2312" pitchFamily="49" charset="-122"/>
                <a:cs typeface="+mn-cs"/>
              </a:rPr>
              <a:t>按此固有关系将上式记录序列重新排列为</a:t>
            </a:r>
            <a:r>
              <a:rPr kumimoji="1" lang="en-US" altLang="zh-CN" kern="1200" cap="none" spc="0" normalizeH="0" baseline="0" noProof="0">
                <a:solidFill>
                  <a:schemeClr val="tx1"/>
                </a:solidFill>
                <a:latin typeface="Times New Roman" panose="02020603050405020304" pitchFamily="18" charset="0"/>
                <a:ea typeface="楷体_GB2312" pitchFamily="49" charset="-122"/>
                <a:cs typeface="+mn-cs"/>
              </a:rPr>
              <a:t>{ </a:t>
            </a:r>
            <a:r>
              <a:rPr kumimoji="1" lang="en-US" altLang="zh-CN" i="1" kern="1200" cap="none" spc="0" normalizeH="0" baseline="0" noProof="0">
                <a:solidFill>
                  <a:schemeClr val="tx1"/>
                </a:solidFill>
                <a:latin typeface="Times New Roman" panose="02020603050405020304" pitchFamily="18" charset="0"/>
                <a:ea typeface="楷体_GB2312" pitchFamily="49" charset="-122"/>
                <a:cs typeface="+mn-cs"/>
              </a:rPr>
              <a:t>R</a:t>
            </a:r>
            <a:r>
              <a:rPr kumimoji="1" lang="en-US" altLang="zh-CN" i="1" kern="1200" cap="none" spc="0" normalizeH="0" baseline="-25000" noProof="0">
                <a:solidFill>
                  <a:schemeClr val="tx1"/>
                </a:solidFill>
                <a:latin typeface="Times New Roman" panose="02020603050405020304" pitchFamily="18" charset="0"/>
                <a:ea typeface="楷体_GB2312" pitchFamily="49" charset="-122"/>
                <a:cs typeface="+mn-cs"/>
              </a:rPr>
              <a:t>p</a:t>
            </a:r>
            <a:r>
              <a:rPr kumimoji="1" lang="en-US" altLang="zh-CN" kern="1200" cap="none" spc="0" normalizeH="0" baseline="-25000" noProof="0">
                <a:solidFill>
                  <a:schemeClr val="tx1"/>
                </a:solidFill>
                <a:latin typeface="Times New Roman" panose="02020603050405020304" pitchFamily="18" charset="0"/>
                <a:ea typeface="楷体_GB2312" pitchFamily="49" charset="-122"/>
                <a:cs typeface="+mn-cs"/>
              </a:rPr>
              <a:t>1</a:t>
            </a:r>
            <a:r>
              <a:rPr kumimoji="1" lang="en-US" altLang="zh-CN" kern="1200" cap="none" spc="0" normalizeH="0" baseline="0" noProof="0">
                <a:solidFill>
                  <a:schemeClr val="tx1"/>
                </a:solidFill>
                <a:latin typeface="Times New Roman" panose="02020603050405020304" pitchFamily="18" charset="0"/>
                <a:ea typeface="楷体_GB2312" pitchFamily="49" charset="-122"/>
                <a:cs typeface="+mn-cs"/>
              </a:rPr>
              <a:t>, </a:t>
            </a:r>
            <a:r>
              <a:rPr kumimoji="1" lang="en-US" altLang="zh-CN" i="1" kern="1200" cap="none" spc="0" normalizeH="0" baseline="0" noProof="0">
                <a:solidFill>
                  <a:schemeClr val="tx1"/>
                </a:solidFill>
                <a:latin typeface="Times New Roman" panose="02020603050405020304" pitchFamily="18" charset="0"/>
                <a:ea typeface="楷体_GB2312" pitchFamily="49" charset="-122"/>
                <a:cs typeface="+mn-cs"/>
              </a:rPr>
              <a:t>R</a:t>
            </a:r>
            <a:r>
              <a:rPr kumimoji="1" lang="en-US" altLang="zh-CN" i="1" kern="1200" cap="none" spc="0" normalizeH="0" baseline="-25000" noProof="0">
                <a:solidFill>
                  <a:schemeClr val="tx1"/>
                </a:solidFill>
                <a:latin typeface="Times New Roman" panose="02020603050405020304" pitchFamily="18" charset="0"/>
                <a:ea typeface="楷体_GB2312" pitchFamily="49" charset="-122"/>
                <a:cs typeface="+mn-cs"/>
              </a:rPr>
              <a:t>p</a:t>
            </a:r>
            <a:r>
              <a:rPr kumimoji="1" lang="en-US" altLang="zh-CN" kern="1200" cap="none" spc="0" normalizeH="0" baseline="-25000" noProof="0">
                <a:solidFill>
                  <a:schemeClr val="tx1"/>
                </a:solidFill>
                <a:latin typeface="Times New Roman" panose="02020603050405020304" pitchFamily="18" charset="0"/>
                <a:ea typeface="楷体_GB2312" pitchFamily="49" charset="-122"/>
                <a:cs typeface="+mn-cs"/>
              </a:rPr>
              <a:t>2</a:t>
            </a:r>
            <a:r>
              <a:rPr kumimoji="1" lang="en-US" altLang="zh-CN" kern="1200" cap="none" spc="0" normalizeH="0" baseline="0" noProof="0">
                <a:solidFill>
                  <a:schemeClr val="tx1"/>
                </a:solidFill>
                <a:latin typeface="Times New Roman" panose="02020603050405020304" pitchFamily="18" charset="0"/>
                <a:ea typeface="楷体_GB2312" pitchFamily="49" charset="-122"/>
                <a:cs typeface="+mn-cs"/>
              </a:rPr>
              <a:t>, …, </a:t>
            </a:r>
            <a:r>
              <a:rPr kumimoji="1" lang="en-US" altLang="zh-CN" i="1" kern="1200" cap="none" spc="0" normalizeH="0" baseline="0" noProof="0">
                <a:solidFill>
                  <a:schemeClr val="tx1"/>
                </a:solidFill>
                <a:latin typeface="Times New Roman" panose="02020603050405020304" pitchFamily="18" charset="0"/>
                <a:ea typeface="楷体_GB2312" pitchFamily="49" charset="-122"/>
                <a:cs typeface="+mn-cs"/>
              </a:rPr>
              <a:t>R</a:t>
            </a:r>
            <a:r>
              <a:rPr kumimoji="1" lang="en-US" altLang="zh-CN" i="1" kern="1200" cap="none" spc="0" normalizeH="0" baseline="-25000" noProof="0">
                <a:solidFill>
                  <a:schemeClr val="tx1"/>
                </a:solidFill>
                <a:latin typeface="Times New Roman" panose="02020603050405020304" pitchFamily="18" charset="0"/>
                <a:ea typeface="楷体_GB2312" pitchFamily="49" charset="-122"/>
                <a:cs typeface="+mn-cs"/>
              </a:rPr>
              <a:t>pn</a:t>
            </a:r>
            <a:r>
              <a:rPr kumimoji="1" lang="en-US" altLang="zh-CN" i="1" kern="1200" cap="none" spc="0" normalizeH="0" baseline="0" noProof="0">
                <a:solidFill>
                  <a:schemeClr val="tx1"/>
                </a:solidFill>
                <a:latin typeface="Times New Roman" panose="02020603050405020304" pitchFamily="18" charset="0"/>
                <a:ea typeface="楷体_GB2312" pitchFamily="49" charset="-122"/>
                <a:cs typeface="+mn-cs"/>
              </a:rPr>
              <a:t> </a:t>
            </a:r>
            <a:r>
              <a:rPr kumimoji="1" lang="en-US" altLang="zh-CN" kern="1200" cap="none" spc="0" normalizeH="0" baseline="0" noProof="0">
                <a:solidFill>
                  <a:schemeClr val="tx1"/>
                </a:solidFill>
                <a:latin typeface="Times New Roman" panose="02020603050405020304" pitchFamily="18" charset="0"/>
                <a:ea typeface="楷体_GB2312" pitchFamily="49" charset="-122"/>
                <a:cs typeface="+mn-cs"/>
              </a:rPr>
              <a:t>} </a:t>
            </a:r>
            <a:endParaRPr kumimoji="1" lang="en-US" altLang="zh-CN" kern="1200" cap="none" spc="0" normalizeH="0" baseline="0" noProof="0">
              <a:solidFill>
                <a:schemeClr val="tx1"/>
              </a:solidFill>
              <a:latin typeface="Times New Roman" panose="02020603050405020304" pitchFamily="18" charset="0"/>
              <a:ea typeface="楷体_GB2312" pitchFamily="49" charset="-122"/>
              <a:cs typeface="+mn-cs"/>
            </a:endParaRPr>
          </a:p>
          <a:p>
            <a:pPr marR="0" defTabSz="914400" eaLnBrk="1" hangingPunct="1">
              <a:lnSpc>
                <a:spcPct val="120000"/>
              </a:lnSpc>
              <a:buClrTx/>
              <a:buSzTx/>
              <a:buFontTx/>
              <a:buNone/>
              <a:defRPr/>
            </a:pPr>
            <a:r>
              <a:rPr kumimoji="1" lang="zh-CN" altLang="en-US" kern="1200" cap="none" spc="0" normalizeH="0" baseline="0" noProof="0">
                <a:solidFill>
                  <a:schemeClr val="tx1"/>
                </a:solidFill>
                <a:latin typeface="Times New Roman" panose="02020603050405020304" pitchFamily="18" charset="0"/>
                <a:ea typeface="楷体_GB2312" pitchFamily="49" charset="-122"/>
                <a:cs typeface="+mn-cs"/>
              </a:rPr>
              <a:t>的操作称作</a:t>
            </a:r>
            <a:r>
              <a:rPr kumimoji="1" lang="zh-CN" altLang="en-US" kern="1200" cap="none" spc="0" normalizeH="0" baseline="0" noProof="0">
                <a:solidFill>
                  <a:srgbClr val="FF3300"/>
                </a:solidFill>
                <a:effectLst>
                  <a:outerShdw blurRad="38100" dist="38100" dir="2700000" algn="tl">
                    <a:srgbClr val="000000"/>
                  </a:outerShdw>
                </a:effectLst>
                <a:latin typeface="Times New Roman" panose="02020603050405020304" pitchFamily="18" charset="0"/>
                <a:ea typeface="华文中宋" pitchFamily="2" charset="-122"/>
                <a:cs typeface="+mn-cs"/>
              </a:rPr>
              <a:t>排序</a:t>
            </a:r>
            <a:r>
              <a:rPr kumimoji="1" lang="zh-CN" altLang="en-US" kern="1200" cap="none" spc="0" normalizeH="0" baseline="0" noProof="0">
                <a:solidFill>
                  <a:schemeClr val="tx1"/>
                </a:solidFill>
                <a:latin typeface="Times New Roman" panose="02020603050405020304" pitchFamily="18" charset="0"/>
                <a:ea typeface="楷体_GB2312" pitchFamily="49" charset="-122"/>
                <a:cs typeface="+mn-cs"/>
              </a:rPr>
              <a:t>。</a:t>
            </a:r>
            <a:endParaRPr kumimoji="1" lang="zh-CN" altLang="en-US" kern="1200" cap="none" spc="0" normalizeH="0" baseline="0" noProof="0">
              <a:solidFill>
                <a:schemeClr val="tx1"/>
              </a:solidFill>
              <a:latin typeface="Times New Roman" panose="02020603050405020304" pitchFamily="18" charset="0"/>
              <a:ea typeface="楷体_GB2312" pitchFamily="49" charset="-122"/>
              <a:cs typeface="+mn-cs"/>
            </a:endParaRPr>
          </a:p>
        </p:txBody>
      </p:sp>
      <p:sp>
        <p:nvSpPr>
          <p:cNvPr id="26941" name="Rectangle 317"/>
          <p:cNvSpPr/>
          <p:nvPr/>
        </p:nvSpPr>
        <p:spPr>
          <a:xfrm>
            <a:off x="1981200" y="3429000"/>
            <a:ext cx="6178550" cy="457200"/>
          </a:xfrm>
          <a:prstGeom prst="rect">
            <a:avLst/>
          </a:prstGeom>
          <a:noFill/>
          <a:ln w="25400">
            <a:noFill/>
          </a:ln>
        </p:spPr>
        <p:txBody>
          <a:bodyPr wrap="none">
            <a:spAutoFit/>
          </a:bodyPr>
          <a:p>
            <a:pPr eaLnBrk="1" hangingPunct="1">
              <a:spcBef>
                <a:spcPct val="50000"/>
              </a:spcBef>
            </a:pPr>
            <a:r>
              <a:rPr lang="en-US" altLang="zh-CN" i="1" dirty="0">
                <a:latin typeface="Times New Roman" panose="02020603050405020304" pitchFamily="18" charset="0"/>
                <a:ea typeface="华文中宋" pitchFamily="2" charset="-122"/>
              </a:rPr>
              <a:t>R</a:t>
            </a:r>
            <a:r>
              <a:rPr lang="en-US" altLang="zh-CN" i="1" baseline="-25000" dirty="0">
                <a:latin typeface="Times New Roman" panose="02020603050405020304" pitchFamily="18" charset="0"/>
                <a:ea typeface="华文中宋" pitchFamily="2" charset="-122"/>
              </a:rPr>
              <a:t>p</a:t>
            </a:r>
            <a:r>
              <a:rPr lang="en-US" altLang="zh-CN" baseline="-25000" dirty="0">
                <a:latin typeface="Times New Roman" panose="02020603050405020304" pitchFamily="18" charset="0"/>
                <a:ea typeface="华文中宋" pitchFamily="2" charset="-122"/>
              </a:rPr>
              <a:t>1</a:t>
            </a:r>
            <a:r>
              <a:rPr lang="en-US" altLang="zh-CN" dirty="0">
                <a:latin typeface="Times New Roman" panose="02020603050405020304" pitchFamily="18" charset="0"/>
                <a:ea typeface="华文中宋" pitchFamily="2" charset="-122"/>
              </a:rPr>
              <a:t>,   </a:t>
            </a:r>
            <a:r>
              <a:rPr lang="en-US" altLang="zh-CN" i="1" dirty="0">
                <a:latin typeface="Times New Roman" panose="02020603050405020304" pitchFamily="18" charset="0"/>
                <a:ea typeface="华文中宋" pitchFamily="2" charset="-122"/>
              </a:rPr>
              <a:t>R</a:t>
            </a:r>
            <a:r>
              <a:rPr lang="en-US" altLang="zh-CN" i="1" baseline="-25000" dirty="0">
                <a:latin typeface="Times New Roman" panose="02020603050405020304" pitchFamily="18" charset="0"/>
                <a:ea typeface="华文中宋" pitchFamily="2" charset="-122"/>
              </a:rPr>
              <a:t>p</a:t>
            </a:r>
            <a:r>
              <a:rPr lang="en-US" altLang="zh-CN" baseline="-25000" dirty="0">
                <a:latin typeface="Times New Roman" panose="02020603050405020304" pitchFamily="18" charset="0"/>
                <a:ea typeface="华文中宋" pitchFamily="2" charset="-122"/>
              </a:rPr>
              <a:t>2</a:t>
            </a:r>
            <a:r>
              <a:rPr lang="en-US" altLang="zh-CN" dirty="0">
                <a:latin typeface="Times New Roman" panose="02020603050405020304" pitchFamily="18" charset="0"/>
                <a:ea typeface="华文中宋" pitchFamily="2" charset="-122"/>
              </a:rPr>
              <a:t>,    </a:t>
            </a:r>
            <a:r>
              <a:rPr lang="en-US" altLang="zh-CN" i="1" dirty="0">
                <a:latin typeface="Times New Roman" panose="02020603050405020304" pitchFamily="18" charset="0"/>
                <a:ea typeface="华文中宋" pitchFamily="2" charset="-122"/>
              </a:rPr>
              <a:t>R</a:t>
            </a:r>
            <a:r>
              <a:rPr lang="en-US" altLang="zh-CN" i="1" baseline="-25000" dirty="0">
                <a:latin typeface="Times New Roman" panose="02020603050405020304" pitchFamily="18" charset="0"/>
                <a:ea typeface="华文中宋" pitchFamily="2" charset="-122"/>
              </a:rPr>
              <a:t>p</a:t>
            </a:r>
            <a:r>
              <a:rPr lang="en-US" altLang="zh-CN" baseline="-25000" dirty="0">
                <a:latin typeface="Times New Roman" panose="02020603050405020304" pitchFamily="18" charset="0"/>
                <a:ea typeface="华文中宋" pitchFamily="2" charset="-122"/>
              </a:rPr>
              <a:t>3</a:t>
            </a:r>
            <a:r>
              <a:rPr lang="en-US" altLang="zh-CN" dirty="0">
                <a:latin typeface="Times New Roman" panose="02020603050405020304" pitchFamily="18" charset="0"/>
                <a:ea typeface="华文中宋" pitchFamily="2" charset="-122"/>
              </a:rPr>
              <a:t>,   </a:t>
            </a:r>
            <a:r>
              <a:rPr lang="en-US" altLang="zh-CN" i="1" dirty="0">
                <a:latin typeface="Times New Roman" panose="02020603050405020304" pitchFamily="18" charset="0"/>
                <a:ea typeface="华文中宋" pitchFamily="2" charset="-122"/>
              </a:rPr>
              <a:t>R</a:t>
            </a:r>
            <a:r>
              <a:rPr lang="en-US" altLang="zh-CN" i="1" baseline="-25000" dirty="0">
                <a:latin typeface="Times New Roman" panose="02020603050405020304" pitchFamily="18" charset="0"/>
                <a:ea typeface="华文中宋" pitchFamily="2" charset="-122"/>
              </a:rPr>
              <a:t>p</a:t>
            </a:r>
            <a:r>
              <a:rPr lang="en-US" altLang="zh-CN" baseline="-25000" dirty="0">
                <a:latin typeface="Times New Roman" panose="02020603050405020304" pitchFamily="18" charset="0"/>
                <a:ea typeface="华文中宋" pitchFamily="2" charset="-122"/>
              </a:rPr>
              <a:t>4</a:t>
            </a:r>
            <a:r>
              <a:rPr lang="en-US" altLang="zh-CN" dirty="0">
                <a:latin typeface="Times New Roman" panose="02020603050405020304" pitchFamily="18" charset="0"/>
                <a:ea typeface="华文中宋" pitchFamily="2" charset="-122"/>
              </a:rPr>
              <a:t>,     </a:t>
            </a:r>
            <a:r>
              <a:rPr lang="en-US" altLang="zh-CN" i="1" dirty="0">
                <a:latin typeface="Times New Roman" panose="02020603050405020304" pitchFamily="18" charset="0"/>
                <a:ea typeface="华文中宋" pitchFamily="2" charset="-122"/>
              </a:rPr>
              <a:t>R</a:t>
            </a:r>
            <a:r>
              <a:rPr lang="en-US" altLang="zh-CN" i="1" baseline="-25000" dirty="0">
                <a:latin typeface="Times New Roman" panose="02020603050405020304" pitchFamily="18" charset="0"/>
                <a:ea typeface="华文中宋" pitchFamily="2" charset="-122"/>
              </a:rPr>
              <a:t>p</a:t>
            </a:r>
            <a:r>
              <a:rPr lang="en-US" altLang="zh-CN" baseline="-25000" dirty="0">
                <a:latin typeface="Times New Roman" panose="02020603050405020304" pitchFamily="18" charset="0"/>
                <a:ea typeface="华文中宋" pitchFamily="2" charset="-122"/>
              </a:rPr>
              <a:t>5</a:t>
            </a:r>
            <a:r>
              <a:rPr lang="en-US" altLang="zh-CN" dirty="0">
                <a:latin typeface="Times New Roman" panose="02020603050405020304" pitchFamily="18" charset="0"/>
                <a:ea typeface="华文中宋" pitchFamily="2" charset="-122"/>
              </a:rPr>
              <a:t>,    </a:t>
            </a:r>
            <a:r>
              <a:rPr lang="en-US" altLang="zh-CN" i="1" dirty="0">
                <a:latin typeface="Times New Roman" panose="02020603050405020304" pitchFamily="18" charset="0"/>
                <a:ea typeface="华文中宋" pitchFamily="2" charset="-122"/>
              </a:rPr>
              <a:t>R</a:t>
            </a:r>
            <a:r>
              <a:rPr lang="en-US" altLang="zh-CN" i="1" baseline="-25000" dirty="0">
                <a:latin typeface="Times New Roman" panose="02020603050405020304" pitchFamily="18" charset="0"/>
                <a:ea typeface="华文中宋" pitchFamily="2" charset="-122"/>
              </a:rPr>
              <a:t>p</a:t>
            </a:r>
            <a:r>
              <a:rPr lang="en-US" altLang="zh-CN" baseline="-25000" dirty="0">
                <a:latin typeface="Times New Roman" panose="02020603050405020304" pitchFamily="18" charset="0"/>
                <a:ea typeface="华文中宋" pitchFamily="2" charset="-122"/>
              </a:rPr>
              <a:t>6</a:t>
            </a:r>
            <a:r>
              <a:rPr lang="en-US" altLang="zh-CN" dirty="0">
                <a:latin typeface="Times New Roman" panose="02020603050405020304" pitchFamily="18" charset="0"/>
                <a:ea typeface="华文中宋" pitchFamily="2" charset="-122"/>
              </a:rPr>
              <a:t>,    </a:t>
            </a:r>
            <a:r>
              <a:rPr lang="en-US" altLang="zh-CN" i="1" dirty="0">
                <a:latin typeface="Times New Roman" panose="02020603050405020304" pitchFamily="18" charset="0"/>
                <a:ea typeface="华文中宋" pitchFamily="2" charset="-122"/>
              </a:rPr>
              <a:t>R</a:t>
            </a:r>
            <a:r>
              <a:rPr lang="en-US" altLang="zh-CN" i="1" baseline="-25000" dirty="0">
                <a:latin typeface="Times New Roman" panose="02020603050405020304" pitchFamily="18" charset="0"/>
                <a:ea typeface="华文中宋" pitchFamily="2" charset="-122"/>
              </a:rPr>
              <a:t>p</a:t>
            </a:r>
            <a:r>
              <a:rPr lang="en-US" altLang="zh-CN" baseline="-25000" dirty="0">
                <a:latin typeface="Times New Roman" panose="02020603050405020304" pitchFamily="18" charset="0"/>
                <a:ea typeface="华文中宋" pitchFamily="2" charset="-122"/>
              </a:rPr>
              <a:t>7</a:t>
            </a:r>
            <a:r>
              <a:rPr lang="en-US" altLang="zh-CN" dirty="0">
                <a:latin typeface="Times New Roman" panose="02020603050405020304" pitchFamily="18" charset="0"/>
                <a:ea typeface="华文中宋" pitchFamily="2" charset="-122"/>
              </a:rPr>
              <a:t>,    </a:t>
            </a:r>
            <a:r>
              <a:rPr lang="en-US" altLang="zh-CN" i="1" dirty="0">
                <a:latin typeface="Times New Roman" panose="02020603050405020304" pitchFamily="18" charset="0"/>
                <a:ea typeface="华文中宋" pitchFamily="2" charset="-122"/>
              </a:rPr>
              <a:t>R</a:t>
            </a:r>
            <a:r>
              <a:rPr lang="en-US" altLang="zh-CN" i="1" baseline="-25000" dirty="0">
                <a:latin typeface="Times New Roman" panose="02020603050405020304" pitchFamily="18" charset="0"/>
                <a:ea typeface="华文中宋" pitchFamily="2" charset="-122"/>
              </a:rPr>
              <a:t>p</a:t>
            </a:r>
            <a:r>
              <a:rPr lang="en-US" altLang="zh-CN" baseline="-25000" dirty="0">
                <a:latin typeface="Times New Roman" panose="02020603050405020304" pitchFamily="18" charset="0"/>
                <a:ea typeface="华文中宋" pitchFamily="2" charset="-122"/>
              </a:rPr>
              <a:t>8</a:t>
            </a:r>
            <a:r>
              <a:rPr lang="en-US" altLang="zh-CN" dirty="0">
                <a:latin typeface="Times New Roman" panose="02020603050405020304" pitchFamily="18" charset="0"/>
                <a:ea typeface="华文中宋" pitchFamily="2" charset="-122"/>
              </a:rPr>
              <a:t>  </a:t>
            </a:r>
            <a:endParaRPr lang="en-US" altLang="zh-CN" dirty="0">
              <a:latin typeface="Times New Roman" panose="02020603050405020304" pitchFamily="18" charset="0"/>
              <a:ea typeface="华文中宋" pitchFamily="2" charset="-122"/>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915"/>
                                        </p:tgtEl>
                                        <p:attrNameLst>
                                          <p:attrName>style.visibility</p:attrName>
                                        </p:attrNameLst>
                                      </p:cBhvr>
                                      <p:to>
                                        <p:strVal val="visible"/>
                                      </p:to>
                                    </p:set>
                                    <p:animEffect transition="in" filter="blinds(horizontal)">
                                      <p:cBhvr>
                                        <p:cTn id="7" dur="500"/>
                                        <p:tgtEl>
                                          <p:spTgt spid="269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925"/>
                                        </p:tgtEl>
                                        <p:attrNameLst>
                                          <p:attrName>style.visibility</p:attrName>
                                        </p:attrNameLst>
                                      </p:cBhvr>
                                      <p:to>
                                        <p:strVal val="visible"/>
                                      </p:to>
                                    </p:set>
                                    <p:animEffect transition="in" filter="wipe(left)">
                                      <p:cBhvr>
                                        <p:cTn id="12" dur="500"/>
                                        <p:tgtEl>
                                          <p:spTgt spid="26925"/>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26928"/>
                                        </p:tgtEl>
                                        <p:attrNameLst>
                                          <p:attrName>style.visibility</p:attrName>
                                        </p:attrNameLst>
                                      </p:cBhvr>
                                      <p:to>
                                        <p:strVal val="visible"/>
                                      </p:to>
                                    </p:set>
                                    <p:animEffect transition="in" filter="wipe(left)">
                                      <p:cBhvr>
                                        <p:cTn id="16" dur="500"/>
                                        <p:tgtEl>
                                          <p:spTgt spid="26928"/>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26935"/>
                                        </p:tgtEl>
                                        <p:attrNameLst>
                                          <p:attrName>style.visibility</p:attrName>
                                        </p:attrNameLst>
                                      </p:cBhvr>
                                      <p:to>
                                        <p:strVal val="visible"/>
                                      </p:to>
                                    </p:set>
                                    <p:animEffect transition="in" filter="checkerboard(across)">
                                      <p:cBhvr>
                                        <p:cTn id="21" dur="500"/>
                                        <p:tgtEl>
                                          <p:spTgt spid="2693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6936"/>
                                        </p:tgtEl>
                                        <p:attrNameLst>
                                          <p:attrName>style.visibility</p:attrName>
                                        </p:attrNameLst>
                                      </p:cBhvr>
                                      <p:to>
                                        <p:strVal val="visible"/>
                                      </p:to>
                                    </p:set>
                                    <p:animEffect transition="in" filter="wipe(left)">
                                      <p:cBhvr>
                                        <p:cTn id="26" dur="500"/>
                                        <p:tgtEl>
                                          <p:spTgt spid="2693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6937"/>
                                        </p:tgtEl>
                                        <p:attrNameLst>
                                          <p:attrName>style.visibility</p:attrName>
                                        </p:attrNameLst>
                                      </p:cBhvr>
                                      <p:to>
                                        <p:strVal val="visible"/>
                                      </p:to>
                                    </p:set>
                                    <p:animEffect transition="in" filter="wipe(left)">
                                      <p:cBhvr>
                                        <p:cTn id="31" dur="500"/>
                                        <p:tgtEl>
                                          <p:spTgt spid="26937"/>
                                        </p:tgtEl>
                                      </p:cBhvr>
                                    </p:animEffect>
                                  </p:childTnLst>
                                </p:cTn>
                              </p:par>
                            </p:childTnLst>
                          </p:cTn>
                        </p:par>
                      </p:childTnLst>
                    </p:cTn>
                  </p:par>
                  <p:par>
                    <p:cTn id="32" fill="hold">
                      <p:stCondLst>
                        <p:cond delay="indefinite"/>
                      </p:stCondLst>
                      <p:childTnLst>
                        <p:par>
                          <p:cTn id="33" fill="hold">
                            <p:stCondLst>
                              <p:cond delay="0"/>
                            </p:stCondLst>
                            <p:childTnLst>
                              <p:par>
                                <p:cTn id="34" presetID="5" presetClass="entr" presetSubtype="5" fill="hold" grpId="0" nodeType="clickEffect">
                                  <p:stCondLst>
                                    <p:cond delay="0"/>
                                  </p:stCondLst>
                                  <p:childTnLst>
                                    <p:set>
                                      <p:cBhvr>
                                        <p:cTn id="35" dur="1" fill="hold">
                                          <p:stCondLst>
                                            <p:cond delay="0"/>
                                          </p:stCondLst>
                                        </p:cTn>
                                        <p:tgtEl>
                                          <p:spTgt spid="26938"/>
                                        </p:tgtEl>
                                        <p:attrNameLst>
                                          <p:attrName>style.visibility</p:attrName>
                                        </p:attrNameLst>
                                      </p:cBhvr>
                                      <p:to>
                                        <p:strVal val="visible"/>
                                      </p:to>
                                    </p:set>
                                    <p:animEffect transition="in" filter="checkerboard(down)">
                                      <p:cBhvr>
                                        <p:cTn id="36" dur="500"/>
                                        <p:tgtEl>
                                          <p:spTgt spid="26938"/>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6939"/>
                                        </p:tgtEl>
                                        <p:attrNameLst>
                                          <p:attrName>style.visibility</p:attrName>
                                        </p:attrNameLst>
                                      </p:cBhvr>
                                      <p:to>
                                        <p:strVal val="visible"/>
                                      </p:to>
                                    </p:set>
                                    <p:animEffect transition="in" filter="wipe(left)">
                                      <p:cBhvr>
                                        <p:cTn id="41" dur="500"/>
                                        <p:tgtEl>
                                          <p:spTgt spid="26939"/>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26940"/>
                                        </p:tgtEl>
                                        <p:attrNameLst>
                                          <p:attrName>style.visibility</p:attrName>
                                        </p:attrNameLst>
                                      </p:cBhvr>
                                      <p:to>
                                        <p:strVal val="visible"/>
                                      </p:to>
                                    </p:set>
                                    <p:anim calcmode="lin" valueType="num">
                                      <p:cBhvr additive="base">
                                        <p:cTn id="46" dur="500" fill="hold"/>
                                        <p:tgtEl>
                                          <p:spTgt spid="26940"/>
                                        </p:tgtEl>
                                        <p:attrNameLst>
                                          <p:attrName>ppt_x</p:attrName>
                                        </p:attrNameLst>
                                      </p:cBhvr>
                                      <p:tavLst>
                                        <p:tav tm="0">
                                          <p:val>
                                            <p:strVal val="#ppt_x"/>
                                          </p:val>
                                        </p:tav>
                                        <p:tav tm="100000">
                                          <p:val>
                                            <p:strVal val="#ppt_x"/>
                                          </p:val>
                                        </p:tav>
                                      </p:tavLst>
                                    </p:anim>
                                    <p:anim calcmode="lin" valueType="num">
                                      <p:cBhvr additive="base">
                                        <p:cTn id="47" dur="500" fill="hold"/>
                                        <p:tgtEl>
                                          <p:spTgt spid="26940"/>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6941"/>
                                        </p:tgtEl>
                                        <p:attrNameLst>
                                          <p:attrName>style.visibility</p:attrName>
                                        </p:attrNameLst>
                                      </p:cBhvr>
                                      <p:to>
                                        <p:strVal val="visible"/>
                                      </p:to>
                                    </p:set>
                                    <p:animEffect transition="in" filter="wipe(left)">
                                      <p:cBhvr>
                                        <p:cTn id="52" dur="500"/>
                                        <p:tgtEl>
                                          <p:spTgt spid="269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15" grpId="0"/>
      <p:bldP spid="26925" grpId="0"/>
      <p:bldP spid="26928" grpId="0"/>
      <p:bldP spid="26935" grpId="0"/>
      <p:bldP spid="26936" grpId="0"/>
      <p:bldP spid="26937" grpId="0"/>
      <p:bldP spid="26938" grpId="0"/>
      <p:bldP spid="26939" grpId="0"/>
      <p:bldP spid="26940" grpId="0"/>
      <p:bldP spid="26941" grpId="0"/>
    </p:bldLst>
  </p:timing>
</p:sld>
</file>

<file path=ppt/slides/slide30.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EBFA">
                <a:alpha val="100000"/>
              </a:srgbClr>
            </a:gs>
            <a:gs pos="30000">
              <a:srgbClr val="C4D6EB">
                <a:alpha val="100000"/>
              </a:srgbClr>
            </a:gs>
            <a:gs pos="60001">
              <a:srgbClr val="85C2FF">
                <a:alpha val="100000"/>
              </a:srgbClr>
            </a:gs>
            <a:gs pos="100000">
              <a:srgbClr val="5E9EFF">
                <a:alpha val="100000"/>
              </a:srgbClr>
            </a:gs>
          </a:gsLst>
          <a:lin ang="5400000" scaled="1"/>
          <a:tileRect/>
        </a:gradFill>
        <a:effectLst/>
      </p:bgPr>
    </p:bg>
    <p:spTree>
      <p:nvGrpSpPr>
        <p:cNvPr id="1" name=""/>
        <p:cNvGrpSpPr/>
        <p:nvPr/>
      </p:nvGrpSpPr>
      <p:grpSpPr/>
      <p:sp>
        <p:nvSpPr>
          <p:cNvPr id="32770" name="Text Box 364"/>
          <p:cNvSpPr txBox="1"/>
          <p:nvPr/>
        </p:nvSpPr>
        <p:spPr>
          <a:xfrm>
            <a:off x="76200" y="457200"/>
            <a:ext cx="2108200" cy="461963"/>
          </a:xfrm>
          <a:prstGeom prst="rect">
            <a:avLst/>
          </a:prstGeom>
          <a:noFill/>
          <a:ln w="25400">
            <a:noFill/>
          </a:ln>
        </p:spPr>
        <p:txBody>
          <a:bodyPr wrap="none" lIns="91416" tIns="45710" rIns="91416" bIns="45710">
            <a:spAutoFit/>
          </a:bodyPr>
          <a:p>
            <a:pPr eaLnBrk="1" hangingPunct="1">
              <a:spcBef>
                <a:spcPct val="50000"/>
              </a:spcBef>
            </a:pPr>
            <a:r>
              <a:rPr lang="en-US" altLang="zh-CN" dirty="0">
                <a:solidFill>
                  <a:schemeClr val="tx1"/>
                </a:solidFill>
                <a:latin typeface="Times New Roman" panose="02020603050405020304" pitchFamily="18" charset="0"/>
                <a:ea typeface="华文中宋" pitchFamily="2" charset="-122"/>
              </a:rPr>
              <a:t>8.5  </a:t>
            </a:r>
            <a:r>
              <a:rPr lang="zh-CN" altLang="en-US" dirty="0">
                <a:solidFill>
                  <a:schemeClr val="tx1"/>
                </a:solidFill>
                <a:latin typeface="Times New Roman" panose="02020603050405020304" pitchFamily="18" charset="0"/>
                <a:ea typeface="华文中宋" pitchFamily="2" charset="-122"/>
              </a:rPr>
              <a:t>归并排序  </a:t>
            </a:r>
            <a:endParaRPr lang="zh-CN" altLang="en-US" dirty="0">
              <a:solidFill>
                <a:schemeClr val="tx1"/>
              </a:solidFill>
              <a:latin typeface="Times New Roman" panose="02020603050405020304" pitchFamily="18" charset="0"/>
              <a:ea typeface="华文中宋" pitchFamily="2" charset="-122"/>
            </a:endParaRPr>
          </a:p>
        </p:txBody>
      </p:sp>
      <p:sp>
        <p:nvSpPr>
          <p:cNvPr id="24941" name="Text Box 365"/>
          <p:cNvSpPr txBox="1"/>
          <p:nvPr/>
        </p:nvSpPr>
        <p:spPr>
          <a:xfrm>
            <a:off x="76200" y="873125"/>
            <a:ext cx="8863013" cy="549275"/>
          </a:xfrm>
          <a:prstGeom prst="rect">
            <a:avLst/>
          </a:prstGeom>
          <a:noFill/>
          <a:ln w="9525">
            <a:noFill/>
          </a:ln>
        </p:spPr>
        <p:txBody>
          <a:bodyPr wrap="none">
            <a:spAutoFit/>
          </a:bodyPr>
          <a:p>
            <a:pPr eaLnBrk="1" hangingPunct="1">
              <a:lnSpc>
                <a:spcPct val="125000"/>
              </a:lnSpc>
            </a:pPr>
            <a:r>
              <a:rPr lang="en-US" altLang="zh-CN" dirty="0">
                <a:solidFill>
                  <a:schemeClr val="tx1"/>
                </a:solidFill>
                <a:latin typeface="Times New Roman" panose="02020603050405020304" pitchFamily="18" charset="0"/>
              </a:rPr>
              <a:t>        </a:t>
            </a:r>
            <a:r>
              <a:rPr lang="zh-CN" altLang="en-US" dirty="0">
                <a:solidFill>
                  <a:schemeClr val="tx1"/>
                </a:solidFill>
                <a:latin typeface="Times New Roman" panose="02020603050405020304" pitchFamily="18" charset="0"/>
                <a:ea typeface="华文中宋" pitchFamily="2" charset="-122"/>
              </a:rPr>
              <a:t>归并：</a:t>
            </a:r>
            <a:r>
              <a:rPr lang="zh-CN" altLang="en-US" dirty="0">
                <a:solidFill>
                  <a:schemeClr val="tx1"/>
                </a:solidFill>
                <a:latin typeface="Times New Roman" panose="02020603050405020304" pitchFamily="18" charset="0"/>
              </a:rPr>
              <a:t>将两个或两个以上的有序表组合成一个新的有序表。 </a:t>
            </a:r>
            <a:endParaRPr lang="zh-CN" altLang="en-US" dirty="0">
              <a:solidFill>
                <a:schemeClr val="tx1"/>
              </a:solidFill>
              <a:latin typeface="Times New Roman" panose="02020603050405020304" pitchFamily="18" charset="0"/>
            </a:endParaRPr>
          </a:p>
        </p:txBody>
      </p:sp>
      <p:sp>
        <p:nvSpPr>
          <p:cNvPr id="24942" name="Text Box 366"/>
          <p:cNvSpPr txBox="1">
            <a:spLocks noChangeArrowheads="1"/>
          </p:cNvSpPr>
          <p:nvPr/>
        </p:nvSpPr>
        <p:spPr bwMode="auto">
          <a:xfrm>
            <a:off x="76200" y="1371600"/>
            <a:ext cx="9067800" cy="1006475"/>
          </a:xfrm>
          <a:prstGeom prst="rect">
            <a:avLst/>
          </a:prstGeom>
          <a:noFill/>
          <a:ln w="9525">
            <a:noFill/>
            <a:miter lim="800000"/>
          </a:ln>
          <a:effectLst/>
        </p:spPr>
        <p:txBody>
          <a:bodyPr>
            <a:spAutoFit/>
          </a:bodyPr>
          <a:lstStyle/>
          <a:p>
            <a:pPr marR="0" defTabSz="914400" eaLnBrk="1" hangingPunct="1">
              <a:lnSpc>
                <a:spcPct val="125000"/>
              </a:lnSpc>
              <a:buClrTx/>
              <a:buSzTx/>
              <a:buFontTx/>
              <a:buNone/>
              <a:defRPr/>
            </a:pPr>
            <a:r>
              <a:rPr kumimoji="1" lang="zh-CN" altLang="en-US" kern="1200" cap="none" spc="0" normalizeH="0" baseline="0" noProof="0">
                <a:solidFill>
                  <a:schemeClr val="tx1"/>
                </a:solidFill>
                <a:latin typeface="Times New Roman" panose="02020603050405020304" pitchFamily="18" charset="0"/>
                <a:ea typeface="楷体_GB2312" pitchFamily="49" charset="-122"/>
                <a:cs typeface="+mn-cs"/>
              </a:rPr>
              <a:t>　　在内部排序中，通常采用的是 </a:t>
            </a:r>
            <a:r>
              <a:rPr kumimoji="1" lang="en-US" altLang="zh-CN" kern="1200" cap="none" spc="0" normalizeH="0" baseline="0" noProof="0">
                <a:solidFill>
                  <a:srgbClr val="FF3300"/>
                </a:solidFill>
                <a:effectLst>
                  <a:outerShdw blurRad="38100" dist="38100" dir="2700000" algn="tl">
                    <a:srgbClr val="000000"/>
                  </a:outerShdw>
                </a:effectLst>
                <a:latin typeface="Times New Roman" panose="02020603050405020304" pitchFamily="18" charset="0"/>
                <a:ea typeface="楷体_GB2312" pitchFamily="49" charset="-122"/>
                <a:cs typeface="+mn-cs"/>
              </a:rPr>
              <a:t>2-</a:t>
            </a:r>
            <a:r>
              <a:rPr kumimoji="1" lang="zh-CN" altLang="en-US" kern="1200" cap="none" spc="0" normalizeH="0" baseline="0" noProof="0">
                <a:solidFill>
                  <a:srgbClr val="FF3300"/>
                </a:solidFill>
                <a:effectLst>
                  <a:outerShdw blurRad="38100" dist="38100" dir="2700000" algn="tl">
                    <a:srgbClr val="000000"/>
                  </a:outerShdw>
                </a:effectLst>
                <a:latin typeface="Times New Roman" panose="02020603050405020304" pitchFamily="18" charset="0"/>
                <a:ea typeface="楷体_GB2312" pitchFamily="49" charset="-122"/>
                <a:cs typeface="+mn-cs"/>
              </a:rPr>
              <a:t>路归并排序</a:t>
            </a:r>
            <a:r>
              <a:rPr kumimoji="1" lang="zh-CN" altLang="en-US" kern="1200" cap="none" spc="0" normalizeH="0" baseline="0" noProof="0">
                <a:solidFill>
                  <a:schemeClr val="tx1"/>
                </a:solidFill>
                <a:latin typeface="Times New Roman" panose="02020603050405020304" pitchFamily="18" charset="0"/>
                <a:ea typeface="楷体_GB2312" pitchFamily="49" charset="-122"/>
                <a:cs typeface="+mn-cs"/>
              </a:rPr>
              <a:t>。即：将两个位 </a:t>
            </a:r>
            <a:endParaRPr kumimoji="1" lang="zh-CN" altLang="en-US" kern="1200" cap="none" spc="0" normalizeH="0" baseline="0" noProof="0">
              <a:solidFill>
                <a:schemeClr val="tx1"/>
              </a:solidFill>
              <a:latin typeface="Times New Roman" panose="02020603050405020304" pitchFamily="18" charset="0"/>
              <a:ea typeface="楷体_GB2312" pitchFamily="49" charset="-122"/>
              <a:cs typeface="+mn-cs"/>
            </a:endParaRPr>
          </a:p>
          <a:p>
            <a:pPr marR="0" defTabSz="914400" eaLnBrk="1" hangingPunct="1">
              <a:lnSpc>
                <a:spcPct val="125000"/>
              </a:lnSpc>
              <a:buClrTx/>
              <a:buSzTx/>
              <a:buFontTx/>
              <a:buNone/>
              <a:defRPr/>
            </a:pPr>
            <a:r>
              <a:rPr kumimoji="1" lang="zh-CN" altLang="en-US" kern="1200" cap="none" spc="0" normalizeH="0" baseline="0" noProof="0">
                <a:solidFill>
                  <a:schemeClr val="tx1"/>
                </a:solidFill>
                <a:latin typeface="Times New Roman" panose="02020603050405020304" pitchFamily="18" charset="0"/>
                <a:ea typeface="楷体_GB2312" pitchFamily="49" charset="-122"/>
                <a:cs typeface="+mn-cs"/>
              </a:rPr>
              <a:t>置相邻的记录有序子序列归并为一个记录有序的序列。 </a:t>
            </a:r>
            <a:endParaRPr kumimoji="1" lang="zh-CN" altLang="en-US" kern="1200" cap="none" spc="0" normalizeH="0" baseline="0" noProof="0">
              <a:solidFill>
                <a:schemeClr val="tx1"/>
              </a:solidFill>
              <a:latin typeface="Times New Roman" panose="02020603050405020304" pitchFamily="18" charset="0"/>
              <a:ea typeface="楷体_GB2312" pitchFamily="49" charset="-122"/>
              <a:cs typeface="+mn-cs"/>
            </a:endParaRPr>
          </a:p>
        </p:txBody>
      </p:sp>
      <p:sp>
        <p:nvSpPr>
          <p:cNvPr id="24948" name="Text Box 372"/>
          <p:cNvSpPr txBox="1"/>
          <p:nvPr/>
        </p:nvSpPr>
        <p:spPr>
          <a:xfrm>
            <a:off x="76200" y="2632075"/>
            <a:ext cx="6134100" cy="427038"/>
          </a:xfrm>
          <a:prstGeom prst="rect">
            <a:avLst/>
          </a:prstGeom>
          <a:noFill/>
          <a:ln w="9525">
            <a:noFill/>
          </a:ln>
        </p:spPr>
        <p:txBody>
          <a:bodyPr wrap="none">
            <a:spAutoFit/>
          </a:bodyPr>
          <a:p>
            <a:pPr eaLnBrk="1" hangingPunct="1">
              <a:lnSpc>
                <a:spcPct val="110000"/>
              </a:lnSpc>
            </a:pPr>
            <a:r>
              <a:rPr lang="zh-CN" altLang="en-US" sz="2000" dirty="0">
                <a:solidFill>
                  <a:schemeClr val="tx1"/>
                </a:solidFill>
                <a:latin typeface="Times New Roman" panose="02020603050405020304" pitchFamily="18" charset="0"/>
              </a:rPr>
              <a:t>初始关键字：    </a:t>
            </a:r>
            <a:r>
              <a:rPr lang="en-US" altLang="zh-CN" sz="2000" dirty="0">
                <a:solidFill>
                  <a:schemeClr val="tx1"/>
                </a:solidFill>
                <a:latin typeface="Times New Roman" panose="02020603050405020304" pitchFamily="18" charset="0"/>
              </a:rPr>
              <a:t>[49]   [38]   [65]   [97]   [76]   [13]   [27] </a:t>
            </a:r>
            <a:endParaRPr lang="en-US" altLang="zh-CN" sz="2000" dirty="0">
              <a:solidFill>
                <a:schemeClr val="tx1"/>
              </a:solidFill>
              <a:latin typeface="Times New Roman" panose="02020603050405020304" pitchFamily="18" charset="0"/>
            </a:endParaRPr>
          </a:p>
        </p:txBody>
      </p:sp>
      <p:sp>
        <p:nvSpPr>
          <p:cNvPr id="24962" name="Text Box 386"/>
          <p:cNvSpPr txBox="1"/>
          <p:nvPr/>
        </p:nvSpPr>
        <p:spPr>
          <a:xfrm>
            <a:off x="76200" y="3692525"/>
            <a:ext cx="6137275" cy="396875"/>
          </a:xfrm>
          <a:prstGeom prst="rect">
            <a:avLst/>
          </a:prstGeom>
          <a:noFill/>
          <a:ln w="9525">
            <a:noFill/>
          </a:ln>
        </p:spPr>
        <p:txBody>
          <a:bodyPr wrap="none">
            <a:spAutoFit/>
          </a:bodyPr>
          <a:p>
            <a:pPr eaLnBrk="1" hangingPunct="1"/>
            <a:r>
              <a:rPr lang="zh-CN" altLang="en-US" sz="2000" dirty="0">
                <a:solidFill>
                  <a:schemeClr val="tx1"/>
                </a:solidFill>
                <a:latin typeface="Times New Roman" panose="02020603050405020304" pitchFamily="18" charset="0"/>
              </a:rPr>
              <a:t>一趟归并后：    </a:t>
            </a:r>
            <a:r>
              <a:rPr lang="en-US" altLang="zh-CN" sz="2000" dirty="0">
                <a:solidFill>
                  <a:schemeClr val="tx1"/>
                </a:solidFill>
                <a:latin typeface="Times New Roman" panose="02020603050405020304" pitchFamily="18" charset="0"/>
              </a:rPr>
              <a:t>[38      49]   [65     97]   [13      76]   [27] </a:t>
            </a:r>
            <a:endParaRPr lang="en-US" altLang="zh-CN" sz="2000" dirty="0">
              <a:solidFill>
                <a:schemeClr val="tx1"/>
              </a:solidFill>
              <a:latin typeface="Times New Roman" panose="02020603050405020304" pitchFamily="18" charset="0"/>
            </a:endParaRPr>
          </a:p>
        </p:txBody>
      </p:sp>
      <p:grpSp>
        <p:nvGrpSpPr>
          <p:cNvPr id="2" name="Group 387"/>
          <p:cNvGrpSpPr/>
          <p:nvPr/>
        </p:nvGrpSpPr>
        <p:grpSpPr>
          <a:xfrm>
            <a:off x="2505075" y="4097338"/>
            <a:ext cx="3362325" cy="169862"/>
            <a:chOff x="2656" y="1378"/>
            <a:chExt cx="2118" cy="107"/>
          </a:xfrm>
        </p:grpSpPr>
        <p:grpSp>
          <p:nvGrpSpPr>
            <p:cNvPr id="32804" name="Group 388"/>
            <p:cNvGrpSpPr/>
            <p:nvPr/>
          </p:nvGrpSpPr>
          <p:grpSpPr>
            <a:xfrm>
              <a:off x="2656" y="1378"/>
              <a:ext cx="778" cy="100"/>
              <a:chOff x="2656" y="1378"/>
              <a:chExt cx="778" cy="100"/>
            </a:xfrm>
          </p:grpSpPr>
          <p:sp>
            <p:nvSpPr>
              <p:cNvPr id="32809" name="Line 389"/>
              <p:cNvSpPr/>
              <p:nvPr/>
            </p:nvSpPr>
            <p:spPr>
              <a:xfrm>
                <a:off x="2656" y="1378"/>
                <a:ext cx="0" cy="100"/>
              </a:xfrm>
              <a:prstGeom prst="line">
                <a:avLst/>
              </a:prstGeom>
              <a:ln w="9525" cap="flat" cmpd="sng">
                <a:solidFill>
                  <a:schemeClr val="tx1"/>
                </a:solidFill>
                <a:prstDash val="solid"/>
                <a:headEnd type="none" w="med" len="med"/>
                <a:tailEnd type="none" w="med" len="med"/>
              </a:ln>
            </p:spPr>
          </p:sp>
          <p:sp>
            <p:nvSpPr>
              <p:cNvPr id="32810" name="Line 390"/>
              <p:cNvSpPr/>
              <p:nvPr/>
            </p:nvSpPr>
            <p:spPr>
              <a:xfrm>
                <a:off x="2656" y="1478"/>
                <a:ext cx="778" cy="0"/>
              </a:xfrm>
              <a:prstGeom prst="line">
                <a:avLst/>
              </a:prstGeom>
              <a:ln w="9525" cap="flat" cmpd="sng">
                <a:solidFill>
                  <a:schemeClr val="tx1"/>
                </a:solidFill>
                <a:prstDash val="solid"/>
                <a:headEnd type="none" w="med" len="med"/>
                <a:tailEnd type="none" w="med" len="med"/>
              </a:ln>
            </p:spPr>
          </p:sp>
          <p:sp>
            <p:nvSpPr>
              <p:cNvPr id="32811" name="Line 391"/>
              <p:cNvSpPr/>
              <p:nvPr/>
            </p:nvSpPr>
            <p:spPr>
              <a:xfrm flipV="1">
                <a:off x="3434" y="1378"/>
                <a:ext cx="0" cy="100"/>
              </a:xfrm>
              <a:prstGeom prst="line">
                <a:avLst/>
              </a:prstGeom>
              <a:ln w="9525" cap="flat" cmpd="sng">
                <a:solidFill>
                  <a:schemeClr val="tx1"/>
                </a:solidFill>
                <a:prstDash val="solid"/>
                <a:headEnd type="none" w="med" len="med"/>
                <a:tailEnd type="none" w="med" len="med"/>
              </a:ln>
            </p:spPr>
          </p:sp>
        </p:grpSp>
        <p:grpSp>
          <p:nvGrpSpPr>
            <p:cNvPr id="32805" name="Group 392"/>
            <p:cNvGrpSpPr/>
            <p:nvPr/>
          </p:nvGrpSpPr>
          <p:grpSpPr>
            <a:xfrm>
              <a:off x="3996" y="1385"/>
              <a:ext cx="778" cy="100"/>
              <a:chOff x="2656" y="1378"/>
              <a:chExt cx="778" cy="100"/>
            </a:xfrm>
          </p:grpSpPr>
          <p:sp>
            <p:nvSpPr>
              <p:cNvPr id="32806" name="Line 393"/>
              <p:cNvSpPr/>
              <p:nvPr/>
            </p:nvSpPr>
            <p:spPr>
              <a:xfrm>
                <a:off x="2656" y="1378"/>
                <a:ext cx="0" cy="100"/>
              </a:xfrm>
              <a:prstGeom prst="line">
                <a:avLst/>
              </a:prstGeom>
              <a:ln w="9525" cap="flat" cmpd="sng">
                <a:solidFill>
                  <a:schemeClr val="tx1"/>
                </a:solidFill>
                <a:prstDash val="solid"/>
                <a:headEnd type="none" w="med" len="med"/>
                <a:tailEnd type="none" w="med" len="med"/>
              </a:ln>
            </p:spPr>
          </p:sp>
          <p:sp>
            <p:nvSpPr>
              <p:cNvPr id="32807" name="Line 394"/>
              <p:cNvSpPr/>
              <p:nvPr/>
            </p:nvSpPr>
            <p:spPr>
              <a:xfrm>
                <a:off x="2656" y="1478"/>
                <a:ext cx="778" cy="0"/>
              </a:xfrm>
              <a:prstGeom prst="line">
                <a:avLst/>
              </a:prstGeom>
              <a:ln w="9525" cap="flat" cmpd="sng">
                <a:solidFill>
                  <a:schemeClr val="tx1"/>
                </a:solidFill>
                <a:prstDash val="solid"/>
                <a:headEnd type="none" w="med" len="med"/>
                <a:tailEnd type="none" w="med" len="med"/>
              </a:ln>
            </p:spPr>
          </p:sp>
          <p:sp>
            <p:nvSpPr>
              <p:cNvPr id="32808" name="Line 395"/>
              <p:cNvSpPr/>
              <p:nvPr/>
            </p:nvSpPr>
            <p:spPr>
              <a:xfrm flipV="1">
                <a:off x="3434" y="1378"/>
                <a:ext cx="0" cy="100"/>
              </a:xfrm>
              <a:prstGeom prst="line">
                <a:avLst/>
              </a:prstGeom>
              <a:ln w="9525" cap="flat" cmpd="sng">
                <a:solidFill>
                  <a:schemeClr val="tx1"/>
                </a:solidFill>
                <a:prstDash val="solid"/>
                <a:headEnd type="none" w="med" len="med"/>
                <a:tailEnd type="none" w="med" len="med"/>
              </a:ln>
            </p:spPr>
          </p:sp>
        </p:grpSp>
      </p:grpSp>
      <p:sp>
        <p:nvSpPr>
          <p:cNvPr id="24972" name="Text Box 396"/>
          <p:cNvSpPr txBox="1"/>
          <p:nvPr/>
        </p:nvSpPr>
        <p:spPr>
          <a:xfrm>
            <a:off x="76200" y="4637088"/>
            <a:ext cx="6181725" cy="396875"/>
          </a:xfrm>
          <a:prstGeom prst="rect">
            <a:avLst/>
          </a:prstGeom>
          <a:noFill/>
          <a:ln w="9525">
            <a:noFill/>
          </a:ln>
        </p:spPr>
        <p:txBody>
          <a:bodyPr wrap="none">
            <a:spAutoFit/>
          </a:bodyPr>
          <a:p>
            <a:pPr eaLnBrk="1" hangingPunct="1"/>
            <a:r>
              <a:rPr lang="zh-CN" altLang="en-US" sz="2000" dirty="0">
                <a:solidFill>
                  <a:schemeClr val="tx1"/>
                </a:solidFill>
                <a:latin typeface="Times New Roman" panose="02020603050405020304" pitchFamily="18" charset="0"/>
              </a:rPr>
              <a:t>二趟归并后：    </a:t>
            </a:r>
            <a:r>
              <a:rPr lang="en-US" altLang="zh-CN" sz="2000" dirty="0">
                <a:solidFill>
                  <a:schemeClr val="tx1"/>
                </a:solidFill>
                <a:latin typeface="Times New Roman" panose="02020603050405020304" pitchFamily="18" charset="0"/>
              </a:rPr>
              <a:t>[38       49    65       97]   [13      27     76] </a:t>
            </a:r>
            <a:endParaRPr lang="en-US" altLang="zh-CN" sz="2000" dirty="0">
              <a:solidFill>
                <a:schemeClr val="tx1"/>
              </a:solidFill>
              <a:latin typeface="Times New Roman" panose="02020603050405020304" pitchFamily="18" charset="0"/>
            </a:endParaRPr>
          </a:p>
        </p:txBody>
      </p:sp>
      <p:grpSp>
        <p:nvGrpSpPr>
          <p:cNvPr id="5" name="Group 397"/>
          <p:cNvGrpSpPr/>
          <p:nvPr/>
        </p:nvGrpSpPr>
        <p:grpSpPr>
          <a:xfrm>
            <a:off x="3105150" y="5005388"/>
            <a:ext cx="2189163" cy="176212"/>
            <a:chOff x="3019" y="1973"/>
            <a:chExt cx="1379" cy="111"/>
          </a:xfrm>
        </p:grpSpPr>
        <p:sp>
          <p:nvSpPr>
            <p:cNvPr id="32801" name="Line 398"/>
            <p:cNvSpPr/>
            <p:nvPr/>
          </p:nvSpPr>
          <p:spPr>
            <a:xfrm>
              <a:off x="3019" y="1984"/>
              <a:ext cx="0" cy="100"/>
            </a:xfrm>
            <a:prstGeom prst="line">
              <a:avLst/>
            </a:prstGeom>
            <a:ln w="9525" cap="flat" cmpd="sng">
              <a:solidFill>
                <a:schemeClr val="tx1"/>
              </a:solidFill>
              <a:prstDash val="solid"/>
              <a:headEnd type="none" w="med" len="med"/>
              <a:tailEnd type="none" w="med" len="med"/>
            </a:ln>
          </p:spPr>
        </p:sp>
        <p:sp>
          <p:nvSpPr>
            <p:cNvPr id="32802" name="Line 399"/>
            <p:cNvSpPr/>
            <p:nvPr/>
          </p:nvSpPr>
          <p:spPr>
            <a:xfrm>
              <a:off x="3019" y="2084"/>
              <a:ext cx="1379" cy="0"/>
            </a:xfrm>
            <a:prstGeom prst="line">
              <a:avLst/>
            </a:prstGeom>
            <a:ln w="9525" cap="flat" cmpd="sng">
              <a:solidFill>
                <a:schemeClr val="tx1"/>
              </a:solidFill>
              <a:prstDash val="solid"/>
              <a:headEnd type="none" w="med" len="med"/>
              <a:tailEnd type="none" w="med" len="med"/>
            </a:ln>
          </p:spPr>
        </p:sp>
        <p:sp>
          <p:nvSpPr>
            <p:cNvPr id="32803" name="Line 400"/>
            <p:cNvSpPr/>
            <p:nvPr/>
          </p:nvSpPr>
          <p:spPr>
            <a:xfrm flipV="1">
              <a:off x="4398" y="1973"/>
              <a:ext cx="0" cy="100"/>
            </a:xfrm>
            <a:prstGeom prst="line">
              <a:avLst/>
            </a:prstGeom>
            <a:ln w="9525" cap="flat" cmpd="sng">
              <a:solidFill>
                <a:schemeClr val="tx1"/>
              </a:solidFill>
              <a:prstDash val="solid"/>
              <a:headEnd type="none" w="med" len="med"/>
              <a:tailEnd type="none" w="med" len="med"/>
            </a:ln>
          </p:spPr>
        </p:sp>
      </p:grpSp>
      <p:sp>
        <p:nvSpPr>
          <p:cNvPr id="24977" name="Text Box 401"/>
          <p:cNvSpPr txBox="1"/>
          <p:nvPr/>
        </p:nvSpPr>
        <p:spPr>
          <a:xfrm>
            <a:off x="76200" y="5546725"/>
            <a:ext cx="6140450" cy="396875"/>
          </a:xfrm>
          <a:prstGeom prst="rect">
            <a:avLst/>
          </a:prstGeom>
          <a:noFill/>
          <a:ln w="9525">
            <a:noFill/>
          </a:ln>
        </p:spPr>
        <p:txBody>
          <a:bodyPr wrap="none">
            <a:spAutoFit/>
          </a:bodyPr>
          <a:p>
            <a:pPr eaLnBrk="1" hangingPunct="1"/>
            <a:r>
              <a:rPr lang="zh-CN" altLang="en-US" sz="2000" dirty="0">
                <a:solidFill>
                  <a:schemeClr val="tx1"/>
                </a:solidFill>
                <a:latin typeface="Times New Roman" panose="02020603050405020304" pitchFamily="18" charset="0"/>
              </a:rPr>
              <a:t>三趟归并后：    </a:t>
            </a:r>
            <a:r>
              <a:rPr lang="en-US" altLang="zh-CN" sz="2000" dirty="0">
                <a:solidFill>
                  <a:schemeClr val="tx1"/>
                </a:solidFill>
                <a:latin typeface="Times New Roman" panose="02020603050405020304" pitchFamily="18" charset="0"/>
              </a:rPr>
              <a:t>[13       27    38       49     65      76     97] </a:t>
            </a:r>
            <a:endParaRPr lang="en-US" altLang="zh-CN" sz="2000" dirty="0">
              <a:solidFill>
                <a:schemeClr val="tx1"/>
              </a:solidFill>
              <a:latin typeface="Times New Roman" panose="02020603050405020304" pitchFamily="18" charset="0"/>
            </a:endParaRPr>
          </a:p>
        </p:txBody>
      </p:sp>
      <p:sp>
        <p:nvSpPr>
          <p:cNvPr id="24978" name="Text Box 402"/>
          <p:cNvSpPr txBox="1"/>
          <p:nvPr/>
        </p:nvSpPr>
        <p:spPr>
          <a:xfrm>
            <a:off x="6248400" y="2514600"/>
            <a:ext cx="2816225" cy="958850"/>
          </a:xfrm>
          <a:prstGeom prst="rect">
            <a:avLst/>
          </a:prstGeom>
          <a:noFill/>
          <a:ln w="9525">
            <a:noFill/>
          </a:ln>
        </p:spPr>
        <p:txBody>
          <a:bodyPr wrap="none">
            <a:spAutoFit/>
          </a:bodyPr>
          <a:p>
            <a:pPr eaLnBrk="1" hangingPunct="1">
              <a:lnSpc>
                <a:spcPct val="95000"/>
              </a:lnSpc>
            </a:pPr>
            <a:r>
              <a:rPr lang="zh-CN" altLang="en-US" sz="2000" dirty="0">
                <a:solidFill>
                  <a:schemeClr val="tx1"/>
                </a:solidFill>
                <a:latin typeface="Times New Roman" panose="02020603050405020304" pitchFamily="18" charset="0"/>
              </a:rPr>
              <a:t>看成是 </a:t>
            </a:r>
            <a:r>
              <a:rPr lang="en-US" altLang="zh-CN" sz="2000" i="1" dirty="0">
                <a:solidFill>
                  <a:schemeClr val="tx1"/>
                </a:solidFill>
                <a:latin typeface="Times New Roman" panose="02020603050405020304" pitchFamily="18" charset="0"/>
              </a:rPr>
              <a:t>n</a:t>
            </a:r>
            <a:r>
              <a:rPr lang="en-US" altLang="zh-CN" sz="2000" dirty="0">
                <a:solidFill>
                  <a:schemeClr val="tx1"/>
                </a:solidFill>
                <a:latin typeface="Times New Roman" panose="02020603050405020304" pitchFamily="18" charset="0"/>
              </a:rPr>
              <a:t> </a:t>
            </a:r>
            <a:r>
              <a:rPr lang="zh-CN" altLang="en-US" sz="2000" dirty="0">
                <a:solidFill>
                  <a:schemeClr val="tx1"/>
                </a:solidFill>
                <a:latin typeface="Times New Roman" panose="02020603050405020304" pitchFamily="18" charset="0"/>
              </a:rPr>
              <a:t>个有序的子序 </a:t>
            </a:r>
            <a:endParaRPr lang="zh-CN" altLang="en-US" sz="2000" dirty="0">
              <a:solidFill>
                <a:schemeClr val="tx1"/>
              </a:solidFill>
              <a:latin typeface="Times New Roman" panose="02020603050405020304" pitchFamily="18" charset="0"/>
            </a:endParaRPr>
          </a:p>
          <a:p>
            <a:pPr eaLnBrk="1" hangingPunct="1">
              <a:lnSpc>
                <a:spcPct val="95000"/>
              </a:lnSpc>
            </a:pPr>
            <a:r>
              <a:rPr lang="zh-CN" altLang="en-US" sz="2000" dirty="0">
                <a:solidFill>
                  <a:schemeClr val="tx1"/>
                </a:solidFill>
                <a:latin typeface="Times New Roman" panose="02020603050405020304" pitchFamily="18" charset="0"/>
              </a:rPr>
              <a:t>列（长度为 </a:t>
            </a:r>
            <a:r>
              <a:rPr lang="en-US" altLang="zh-CN" sz="2000" dirty="0">
                <a:solidFill>
                  <a:schemeClr val="tx1"/>
                </a:solidFill>
                <a:latin typeface="Times New Roman" panose="02020603050405020304" pitchFamily="18" charset="0"/>
              </a:rPr>
              <a:t>1</a:t>
            </a:r>
            <a:r>
              <a:rPr lang="zh-CN" altLang="en-US" sz="2000" dirty="0">
                <a:solidFill>
                  <a:schemeClr val="tx1"/>
                </a:solidFill>
                <a:latin typeface="Times New Roman" panose="02020603050405020304" pitchFamily="18" charset="0"/>
              </a:rPr>
              <a:t>），然后 </a:t>
            </a:r>
            <a:endParaRPr lang="zh-CN" altLang="en-US" sz="2000" dirty="0">
              <a:solidFill>
                <a:schemeClr val="tx1"/>
              </a:solidFill>
              <a:latin typeface="Times New Roman" panose="02020603050405020304" pitchFamily="18" charset="0"/>
            </a:endParaRPr>
          </a:p>
          <a:p>
            <a:pPr eaLnBrk="1" hangingPunct="1">
              <a:lnSpc>
                <a:spcPct val="95000"/>
              </a:lnSpc>
            </a:pPr>
            <a:r>
              <a:rPr lang="zh-CN" altLang="en-US" sz="2000" dirty="0">
                <a:solidFill>
                  <a:schemeClr val="tx1"/>
                </a:solidFill>
                <a:latin typeface="Times New Roman" panose="02020603050405020304" pitchFamily="18" charset="0"/>
              </a:rPr>
              <a:t>两两归并。 </a:t>
            </a:r>
            <a:endParaRPr lang="zh-CN" altLang="en-US" sz="2000" dirty="0">
              <a:solidFill>
                <a:schemeClr val="tx1"/>
              </a:solidFill>
              <a:latin typeface="Times New Roman" panose="02020603050405020304" pitchFamily="18" charset="0"/>
            </a:endParaRPr>
          </a:p>
        </p:txBody>
      </p:sp>
      <p:grpSp>
        <p:nvGrpSpPr>
          <p:cNvPr id="6" name="Group 410"/>
          <p:cNvGrpSpPr/>
          <p:nvPr/>
        </p:nvGrpSpPr>
        <p:grpSpPr>
          <a:xfrm>
            <a:off x="2163763" y="3068638"/>
            <a:ext cx="3094037" cy="176212"/>
            <a:chOff x="1363" y="1857"/>
            <a:chExt cx="1949" cy="111"/>
          </a:xfrm>
        </p:grpSpPr>
        <p:sp>
          <p:nvSpPr>
            <p:cNvPr id="32792" name="Line 375"/>
            <p:cNvSpPr/>
            <p:nvPr/>
          </p:nvSpPr>
          <p:spPr>
            <a:xfrm>
              <a:off x="1364" y="1857"/>
              <a:ext cx="1" cy="111"/>
            </a:xfrm>
            <a:prstGeom prst="line">
              <a:avLst/>
            </a:prstGeom>
            <a:ln w="9525" cap="flat" cmpd="sng">
              <a:solidFill>
                <a:schemeClr val="tx1"/>
              </a:solidFill>
              <a:prstDash val="solid"/>
              <a:headEnd type="none" w="med" len="med"/>
              <a:tailEnd type="none" w="med" len="med"/>
            </a:ln>
          </p:spPr>
        </p:sp>
        <p:sp>
          <p:nvSpPr>
            <p:cNvPr id="32793" name="Line 376"/>
            <p:cNvSpPr/>
            <p:nvPr/>
          </p:nvSpPr>
          <p:spPr>
            <a:xfrm>
              <a:off x="1363" y="1968"/>
              <a:ext cx="413" cy="0"/>
            </a:xfrm>
            <a:prstGeom prst="line">
              <a:avLst/>
            </a:prstGeom>
            <a:ln w="9525" cap="flat" cmpd="sng">
              <a:solidFill>
                <a:schemeClr val="tx1"/>
              </a:solidFill>
              <a:prstDash val="solid"/>
              <a:headEnd type="none" w="med" len="med"/>
              <a:tailEnd type="none" w="med" len="med"/>
            </a:ln>
          </p:spPr>
        </p:sp>
        <p:sp>
          <p:nvSpPr>
            <p:cNvPr id="32794" name="Line 377"/>
            <p:cNvSpPr/>
            <p:nvPr/>
          </p:nvSpPr>
          <p:spPr>
            <a:xfrm>
              <a:off x="1775" y="1857"/>
              <a:ext cx="1" cy="111"/>
            </a:xfrm>
            <a:prstGeom prst="line">
              <a:avLst/>
            </a:prstGeom>
            <a:ln w="9525" cap="flat" cmpd="sng">
              <a:solidFill>
                <a:schemeClr val="tx1"/>
              </a:solidFill>
              <a:prstDash val="solid"/>
              <a:headEnd type="none" w="med" len="med"/>
              <a:tailEnd type="none" w="med" len="med"/>
            </a:ln>
          </p:spPr>
        </p:sp>
        <p:sp>
          <p:nvSpPr>
            <p:cNvPr id="32795" name="Line 403"/>
            <p:cNvSpPr/>
            <p:nvPr/>
          </p:nvSpPr>
          <p:spPr>
            <a:xfrm>
              <a:off x="2132" y="1857"/>
              <a:ext cx="1" cy="111"/>
            </a:xfrm>
            <a:prstGeom prst="line">
              <a:avLst/>
            </a:prstGeom>
            <a:ln w="9525" cap="flat" cmpd="sng">
              <a:solidFill>
                <a:schemeClr val="tx1"/>
              </a:solidFill>
              <a:prstDash val="solid"/>
              <a:headEnd type="none" w="med" len="med"/>
              <a:tailEnd type="none" w="med" len="med"/>
            </a:ln>
          </p:spPr>
        </p:sp>
        <p:sp>
          <p:nvSpPr>
            <p:cNvPr id="32796" name="Line 404"/>
            <p:cNvSpPr/>
            <p:nvPr/>
          </p:nvSpPr>
          <p:spPr>
            <a:xfrm>
              <a:off x="2131" y="1968"/>
              <a:ext cx="413" cy="0"/>
            </a:xfrm>
            <a:prstGeom prst="line">
              <a:avLst/>
            </a:prstGeom>
            <a:ln w="9525" cap="flat" cmpd="sng">
              <a:solidFill>
                <a:schemeClr val="tx1"/>
              </a:solidFill>
              <a:prstDash val="solid"/>
              <a:headEnd type="none" w="med" len="med"/>
              <a:tailEnd type="none" w="med" len="med"/>
            </a:ln>
          </p:spPr>
        </p:sp>
        <p:sp>
          <p:nvSpPr>
            <p:cNvPr id="32797" name="Line 405"/>
            <p:cNvSpPr/>
            <p:nvPr/>
          </p:nvSpPr>
          <p:spPr>
            <a:xfrm>
              <a:off x="2543" y="1857"/>
              <a:ext cx="1" cy="111"/>
            </a:xfrm>
            <a:prstGeom prst="line">
              <a:avLst/>
            </a:prstGeom>
            <a:ln w="9525" cap="flat" cmpd="sng">
              <a:solidFill>
                <a:schemeClr val="tx1"/>
              </a:solidFill>
              <a:prstDash val="solid"/>
              <a:headEnd type="none" w="med" len="med"/>
              <a:tailEnd type="none" w="med" len="med"/>
            </a:ln>
          </p:spPr>
        </p:sp>
        <p:sp>
          <p:nvSpPr>
            <p:cNvPr id="32798" name="Line 406"/>
            <p:cNvSpPr/>
            <p:nvPr/>
          </p:nvSpPr>
          <p:spPr>
            <a:xfrm>
              <a:off x="2900" y="1857"/>
              <a:ext cx="1" cy="111"/>
            </a:xfrm>
            <a:prstGeom prst="line">
              <a:avLst/>
            </a:prstGeom>
            <a:ln w="9525" cap="flat" cmpd="sng">
              <a:solidFill>
                <a:schemeClr val="tx1"/>
              </a:solidFill>
              <a:prstDash val="solid"/>
              <a:headEnd type="none" w="med" len="med"/>
              <a:tailEnd type="none" w="med" len="med"/>
            </a:ln>
          </p:spPr>
        </p:sp>
        <p:sp>
          <p:nvSpPr>
            <p:cNvPr id="32799" name="Line 407"/>
            <p:cNvSpPr/>
            <p:nvPr/>
          </p:nvSpPr>
          <p:spPr>
            <a:xfrm>
              <a:off x="2899" y="1968"/>
              <a:ext cx="413" cy="0"/>
            </a:xfrm>
            <a:prstGeom prst="line">
              <a:avLst/>
            </a:prstGeom>
            <a:ln w="9525" cap="flat" cmpd="sng">
              <a:solidFill>
                <a:schemeClr val="tx1"/>
              </a:solidFill>
              <a:prstDash val="solid"/>
              <a:headEnd type="none" w="med" len="med"/>
              <a:tailEnd type="none" w="med" len="med"/>
            </a:ln>
          </p:spPr>
        </p:sp>
        <p:sp>
          <p:nvSpPr>
            <p:cNvPr id="32800" name="Line 408"/>
            <p:cNvSpPr/>
            <p:nvPr/>
          </p:nvSpPr>
          <p:spPr>
            <a:xfrm>
              <a:off x="3311" y="1857"/>
              <a:ext cx="1" cy="111"/>
            </a:xfrm>
            <a:prstGeom prst="line">
              <a:avLst/>
            </a:prstGeom>
            <a:ln w="9525" cap="flat" cmpd="sng">
              <a:solidFill>
                <a:schemeClr val="tx1"/>
              </a:solidFill>
              <a:prstDash val="solid"/>
              <a:headEnd type="none" w="med" len="med"/>
              <a:tailEnd type="none" w="med" len="med"/>
            </a:ln>
          </p:spPr>
        </p:sp>
      </p:grpSp>
      <p:sp>
        <p:nvSpPr>
          <p:cNvPr id="24985" name="Text Box 409"/>
          <p:cNvSpPr txBox="1"/>
          <p:nvPr/>
        </p:nvSpPr>
        <p:spPr>
          <a:xfrm>
            <a:off x="6232525" y="3581400"/>
            <a:ext cx="2760663" cy="762000"/>
          </a:xfrm>
          <a:prstGeom prst="rect">
            <a:avLst/>
          </a:prstGeom>
          <a:noFill/>
          <a:ln w="9525">
            <a:noFill/>
          </a:ln>
        </p:spPr>
        <p:txBody>
          <a:bodyPr wrap="none">
            <a:spAutoFit/>
          </a:bodyPr>
          <a:p>
            <a:pPr eaLnBrk="1" hangingPunct="1">
              <a:lnSpc>
                <a:spcPct val="125000"/>
              </a:lnSpc>
            </a:pPr>
            <a:r>
              <a:rPr lang="zh-CN" altLang="en-US" sz="2000" dirty="0">
                <a:solidFill>
                  <a:schemeClr val="tx1"/>
                </a:solidFill>
                <a:latin typeface="Times New Roman" panose="02020603050405020304" pitchFamily="18" charset="0"/>
              </a:rPr>
              <a:t>得到 </a:t>
            </a:r>
            <a:r>
              <a:rPr lang="zh-CN" altLang="en-US" sz="2000" dirty="0">
                <a:solidFill>
                  <a:schemeClr val="tx1"/>
                </a:solidFill>
                <a:latin typeface="Times New Roman" panose="02020603050405020304" pitchFamily="18" charset="0"/>
                <a:sym typeface="Symbol" panose="05050102010706020507" pitchFamily="18" charset="2"/>
              </a:rPr>
              <a:t></a:t>
            </a:r>
            <a:r>
              <a:rPr lang="en-US" altLang="zh-CN" sz="2000" i="1" dirty="0">
                <a:solidFill>
                  <a:schemeClr val="tx1"/>
                </a:solidFill>
                <a:latin typeface="Times New Roman" panose="02020603050405020304" pitchFamily="18" charset="0"/>
                <a:sym typeface="Symbol" panose="05050102010706020507" pitchFamily="18" charset="2"/>
              </a:rPr>
              <a:t>n</a:t>
            </a:r>
            <a:r>
              <a:rPr lang="en-US" altLang="zh-CN" sz="2000" dirty="0">
                <a:solidFill>
                  <a:schemeClr val="tx1"/>
                </a:solidFill>
                <a:latin typeface="Times New Roman" panose="02020603050405020304" pitchFamily="18" charset="0"/>
                <a:sym typeface="Symbol" panose="05050102010706020507" pitchFamily="18" charset="2"/>
              </a:rPr>
              <a:t> / 2 </a:t>
            </a:r>
            <a:r>
              <a:rPr lang="zh-CN" altLang="en-US" sz="2000" dirty="0">
                <a:solidFill>
                  <a:schemeClr val="tx1"/>
                </a:solidFill>
                <a:latin typeface="Times New Roman" panose="02020603050405020304" pitchFamily="18" charset="0"/>
                <a:sym typeface="Symbol" panose="05050102010706020507" pitchFamily="18" charset="2"/>
              </a:rPr>
              <a:t>个长度为 </a:t>
            </a:r>
            <a:r>
              <a:rPr lang="en-US" altLang="zh-CN" sz="2000" dirty="0">
                <a:solidFill>
                  <a:schemeClr val="tx1"/>
                </a:solidFill>
                <a:latin typeface="Times New Roman" panose="02020603050405020304" pitchFamily="18" charset="0"/>
                <a:sym typeface="Symbol" panose="05050102010706020507" pitchFamily="18" charset="2"/>
              </a:rPr>
              <a:t>2 </a:t>
            </a:r>
            <a:endParaRPr lang="en-US" altLang="zh-CN" sz="2000" dirty="0">
              <a:solidFill>
                <a:schemeClr val="tx1"/>
              </a:solidFill>
              <a:latin typeface="Times New Roman" panose="02020603050405020304" pitchFamily="18" charset="0"/>
              <a:sym typeface="Symbol" panose="05050102010706020507" pitchFamily="18" charset="2"/>
            </a:endParaRPr>
          </a:p>
          <a:p>
            <a:pPr eaLnBrk="1" hangingPunct="1">
              <a:lnSpc>
                <a:spcPct val="95000"/>
              </a:lnSpc>
            </a:pPr>
            <a:r>
              <a:rPr lang="zh-CN" altLang="en-US" sz="2000" dirty="0">
                <a:solidFill>
                  <a:schemeClr val="tx1"/>
                </a:solidFill>
                <a:latin typeface="Times New Roman" panose="02020603050405020304" pitchFamily="18" charset="0"/>
                <a:sym typeface="Symbol" panose="05050102010706020507" pitchFamily="18" charset="2"/>
              </a:rPr>
              <a:t>或 </a:t>
            </a:r>
            <a:r>
              <a:rPr lang="en-US" altLang="zh-CN" sz="2000" dirty="0">
                <a:solidFill>
                  <a:schemeClr val="tx1"/>
                </a:solidFill>
                <a:latin typeface="Times New Roman" panose="02020603050405020304" pitchFamily="18" charset="0"/>
                <a:sym typeface="Symbol" panose="05050102010706020507" pitchFamily="18" charset="2"/>
              </a:rPr>
              <a:t>1 </a:t>
            </a:r>
            <a:r>
              <a:rPr lang="zh-CN" altLang="en-US" sz="2000" dirty="0">
                <a:solidFill>
                  <a:schemeClr val="tx1"/>
                </a:solidFill>
                <a:latin typeface="Times New Roman" panose="02020603050405020304" pitchFamily="18" charset="0"/>
                <a:sym typeface="Symbol" panose="05050102010706020507" pitchFamily="18" charset="2"/>
              </a:rPr>
              <a:t>的有序子序列。 </a:t>
            </a:r>
            <a:endParaRPr lang="zh-CN" altLang="en-US" sz="2000" dirty="0">
              <a:solidFill>
                <a:schemeClr val="tx1"/>
              </a:solidFill>
              <a:latin typeface="Times New Roman" panose="02020603050405020304" pitchFamily="18" charset="0"/>
            </a:endParaRPr>
          </a:p>
        </p:txBody>
      </p:sp>
      <p:grpSp>
        <p:nvGrpSpPr>
          <p:cNvPr id="7" name="Group 416"/>
          <p:cNvGrpSpPr/>
          <p:nvPr/>
        </p:nvGrpSpPr>
        <p:grpSpPr>
          <a:xfrm>
            <a:off x="2514600" y="3168650"/>
            <a:ext cx="3276600" cy="533400"/>
            <a:chOff x="1584" y="1920"/>
            <a:chExt cx="2064" cy="336"/>
          </a:xfrm>
        </p:grpSpPr>
        <p:sp>
          <p:nvSpPr>
            <p:cNvPr id="32788" name="Line 411"/>
            <p:cNvSpPr/>
            <p:nvPr/>
          </p:nvSpPr>
          <p:spPr>
            <a:xfrm>
              <a:off x="1584" y="1968"/>
              <a:ext cx="0" cy="288"/>
            </a:xfrm>
            <a:prstGeom prst="line">
              <a:avLst/>
            </a:prstGeom>
            <a:ln w="9525" cap="flat" cmpd="sng">
              <a:solidFill>
                <a:schemeClr val="tx1"/>
              </a:solidFill>
              <a:prstDash val="solid"/>
              <a:headEnd type="none" w="med" len="med"/>
              <a:tailEnd type="triangle" w="med" len="med"/>
            </a:ln>
          </p:spPr>
        </p:sp>
        <p:sp>
          <p:nvSpPr>
            <p:cNvPr id="32789" name="Line 412"/>
            <p:cNvSpPr/>
            <p:nvPr/>
          </p:nvSpPr>
          <p:spPr>
            <a:xfrm>
              <a:off x="2352" y="1968"/>
              <a:ext cx="0" cy="288"/>
            </a:xfrm>
            <a:prstGeom prst="line">
              <a:avLst/>
            </a:prstGeom>
            <a:ln w="9525" cap="flat" cmpd="sng">
              <a:solidFill>
                <a:schemeClr val="tx1"/>
              </a:solidFill>
              <a:prstDash val="solid"/>
              <a:headEnd type="none" w="med" len="med"/>
              <a:tailEnd type="triangle" w="med" len="med"/>
            </a:ln>
          </p:spPr>
        </p:sp>
        <p:sp>
          <p:nvSpPr>
            <p:cNvPr id="32790" name="Line 413"/>
            <p:cNvSpPr/>
            <p:nvPr/>
          </p:nvSpPr>
          <p:spPr>
            <a:xfrm>
              <a:off x="3120" y="1968"/>
              <a:ext cx="0" cy="288"/>
            </a:xfrm>
            <a:prstGeom prst="line">
              <a:avLst/>
            </a:prstGeom>
            <a:ln w="9525" cap="flat" cmpd="sng">
              <a:solidFill>
                <a:schemeClr val="tx1"/>
              </a:solidFill>
              <a:prstDash val="solid"/>
              <a:headEnd type="none" w="med" len="med"/>
              <a:tailEnd type="triangle" w="med" len="med"/>
            </a:ln>
          </p:spPr>
        </p:sp>
        <p:sp>
          <p:nvSpPr>
            <p:cNvPr id="32791" name="Line 415"/>
            <p:cNvSpPr/>
            <p:nvPr/>
          </p:nvSpPr>
          <p:spPr>
            <a:xfrm>
              <a:off x="3648" y="1920"/>
              <a:ext cx="0" cy="288"/>
            </a:xfrm>
            <a:prstGeom prst="line">
              <a:avLst/>
            </a:prstGeom>
            <a:ln w="9525" cap="flat" cmpd="sng">
              <a:solidFill>
                <a:schemeClr val="tx1"/>
              </a:solidFill>
              <a:prstDash val="solid"/>
              <a:headEnd type="none" w="med" len="med"/>
              <a:tailEnd type="triangle" w="med" len="med"/>
            </a:ln>
          </p:spPr>
        </p:sp>
      </p:grpSp>
      <p:grpSp>
        <p:nvGrpSpPr>
          <p:cNvPr id="8" name="Group 419"/>
          <p:cNvGrpSpPr/>
          <p:nvPr/>
        </p:nvGrpSpPr>
        <p:grpSpPr>
          <a:xfrm>
            <a:off x="3124200" y="4267200"/>
            <a:ext cx="2133600" cy="381000"/>
            <a:chOff x="1968" y="2544"/>
            <a:chExt cx="1344" cy="240"/>
          </a:xfrm>
        </p:grpSpPr>
        <p:sp>
          <p:nvSpPr>
            <p:cNvPr id="32786" name="Line 417"/>
            <p:cNvSpPr/>
            <p:nvPr/>
          </p:nvSpPr>
          <p:spPr>
            <a:xfrm>
              <a:off x="1968" y="2544"/>
              <a:ext cx="0" cy="240"/>
            </a:xfrm>
            <a:prstGeom prst="line">
              <a:avLst/>
            </a:prstGeom>
            <a:ln w="9525" cap="flat" cmpd="sng">
              <a:solidFill>
                <a:schemeClr val="tx1"/>
              </a:solidFill>
              <a:prstDash val="solid"/>
              <a:headEnd type="none" w="med" len="med"/>
              <a:tailEnd type="triangle" w="med" len="med"/>
            </a:ln>
          </p:spPr>
        </p:sp>
        <p:sp>
          <p:nvSpPr>
            <p:cNvPr id="32787" name="Line 418"/>
            <p:cNvSpPr/>
            <p:nvPr/>
          </p:nvSpPr>
          <p:spPr>
            <a:xfrm>
              <a:off x="3312" y="2544"/>
              <a:ext cx="0" cy="240"/>
            </a:xfrm>
            <a:prstGeom prst="line">
              <a:avLst/>
            </a:prstGeom>
            <a:ln w="9525" cap="flat" cmpd="sng">
              <a:solidFill>
                <a:schemeClr val="tx1"/>
              </a:solidFill>
              <a:prstDash val="solid"/>
              <a:headEnd type="none" w="med" len="med"/>
              <a:tailEnd type="triangle" w="med" len="med"/>
            </a:ln>
          </p:spPr>
        </p:sp>
      </p:grpSp>
      <p:sp>
        <p:nvSpPr>
          <p:cNvPr id="24996" name="Line 420"/>
          <p:cNvSpPr/>
          <p:nvPr/>
        </p:nvSpPr>
        <p:spPr>
          <a:xfrm>
            <a:off x="4191000" y="5181600"/>
            <a:ext cx="0" cy="381000"/>
          </a:xfrm>
          <a:prstGeom prst="line">
            <a:avLst/>
          </a:prstGeom>
          <a:ln w="9525" cap="flat" cmpd="sng">
            <a:solidFill>
              <a:schemeClr val="tx1"/>
            </a:solidFill>
            <a:prstDash val="solid"/>
            <a:headEnd type="none" w="med" len="med"/>
            <a:tailEnd type="triangle" w="med" len="med"/>
          </a:ln>
        </p:spPr>
      </p:sp>
      <p:sp>
        <p:nvSpPr>
          <p:cNvPr id="24998" name="Text Box 422"/>
          <p:cNvSpPr txBox="1"/>
          <p:nvPr/>
        </p:nvSpPr>
        <p:spPr>
          <a:xfrm>
            <a:off x="76200" y="6029325"/>
            <a:ext cx="8194675" cy="403225"/>
          </a:xfrm>
          <a:prstGeom prst="rect">
            <a:avLst/>
          </a:prstGeom>
          <a:noFill/>
          <a:ln w="9525">
            <a:noFill/>
          </a:ln>
        </p:spPr>
        <p:txBody>
          <a:bodyPr wrap="none">
            <a:spAutoFit/>
          </a:bodyPr>
          <a:p>
            <a:pPr eaLnBrk="1" hangingPunct="1">
              <a:lnSpc>
                <a:spcPct val="85000"/>
              </a:lnSpc>
            </a:pPr>
            <a:r>
              <a:rPr lang="zh-CN" altLang="en-US" dirty="0">
                <a:solidFill>
                  <a:schemeClr val="tx1"/>
                </a:solidFill>
                <a:latin typeface="Times New Roman" panose="02020603050405020304" pitchFamily="18" charset="0"/>
                <a:ea typeface="华文中宋" pitchFamily="2" charset="-122"/>
              </a:rPr>
              <a:t>空间复杂度为：</a:t>
            </a:r>
            <a:r>
              <a:rPr lang="en-US" altLang="zh-CN" i="1" dirty="0">
                <a:solidFill>
                  <a:schemeClr val="tx1"/>
                </a:solidFill>
                <a:latin typeface="Times New Roman" panose="02020603050405020304" pitchFamily="18" charset="0"/>
                <a:ea typeface="华文中宋" pitchFamily="2" charset="-122"/>
              </a:rPr>
              <a:t>O</a:t>
            </a:r>
            <a:r>
              <a:rPr lang="en-US" altLang="zh-CN" dirty="0">
                <a:solidFill>
                  <a:schemeClr val="tx1"/>
                </a:solidFill>
                <a:latin typeface="Times New Roman" panose="02020603050405020304" pitchFamily="18" charset="0"/>
                <a:ea typeface="华文中宋" pitchFamily="2" charset="-122"/>
              </a:rPr>
              <a:t>(</a:t>
            </a:r>
            <a:r>
              <a:rPr lang="en-US" altLang="zh-CN" i="1" dirty="0">
                <a:solidFill>
                  <a:schemeClr val="tx1"/>
                </a:solidFill>
                <a:latin typeface="Times New Roman" panose="02020603050405020304" pitchFamily="18" charset="0"/>
                <a:ea typeface="华文中宋" pitchFamily="2" charset="-122"/>
              </a:rPr>
              <a:t>n</a:t>
            </a:r>
            <a:r>
              <a:rPr lang="en-US" altLang="zh-CN" dirty="0">
                <a:solidFill>
                  <a:schemeClr val="tx1"/>
                </a:solidFill>
                <a:latin typeface="Times New Roman" panose="02020603050405020304" pitchFamily="18" charset="0"/>
                <a:ea typeface="华文中宋" pitchFamily="2" charset="-122"/>
              </a:rPr>
              <a:t>)</a:t>
            </a:r>
            <a:r>
              <a:rPr lang="zh-CN" altLang="en-US" dirty="0">
                <a:solidFill>
                  <a:schemeClr val="tx1"/>
                </a:solidFill>
                <a:latin typeface="Times New Roman" panose="02020603050405020304" pitchFamily="18" charset="0"/>
                <a:ea typeface="华文中宋" pitchFamily="2" charset="-122"/>
              </a:rPr>
              <a:t>。   时间复杂度为：</a:t>
            </a:r>
            <a:r>
              <a:rPr lang="en-US" altLang="zh-CN" i="1" dirty="0">
                <a:solidFill>
                  <a:schemeClr val="tx1"/>
                </a:solidFill>
                <a:latin typeface="Times New Roman" panose="02020603050405020304" pitchFamily="18" charset="0"/>
                <a:ea typeface="华文中宋" pitchFamily="2" charset="-122"/>
              </a:rPr>
              <a:t>O</a:t>
            </a:r>
            <a:r>
              <a:rPr lang="en-US" altLang="zh-CN" dirty="0">
                <a:solidFill>
                  <a:schemeClr val="tx1"/>
                </a:solidFill>
                <a:latin typeface="Times New Roman" panose="02020603050405020304" pitchFamily="18" charset="0"/>
                <a:ea typeface="华文中宋" pitchFamily="2" charset="-122"/>
              </a:rPr>
              <a:t>(</a:t>
            </a:r>
            <a:r>
              <a:rPr lang="en-US" altLang="zh-CN" i="1" dirty="0">
                <a:solidFill>
                  <a:schemeClr val="tx1"/>
                </a:solidFill>
                <a:latin typeface="Times New Roman" panose="02020603050405020304" pitchFamily="18" charset="0"/>
                <a:ea typeface="华文中宋" pitchFamily="2" charset="-122"/>
              </a:rPr>
              <a:t>n</a:t>
            </a:r>
            <a:r>
              <a:rPr lang="en-US" altLang="zh-CN" dirty="0">
                <a:solidFill>
                  <a:schemeClr val="tx1"/>
                </a:solidFill>
                <a:latin typeface="Times New Roman" panose="02020603050405020304" pitchFamily="18" charset="0"/>
                <a:ea typeface="华文中宋" pitchFamily="2" charset="-122"/>
              </a:rPr>
              <a:t>log</a:t>
            </a:r>
            <a:r>
              <a:rPr lang="en-US" altLang="zh-CN" baseline="-30000" dirty="0">
                <a:solidFill>
                  <a:schemeClr val="tx1"/>
                </a:solidFill>
                <a:latin typeface="Times New Roman" panose="02020603050405020304" pitchFamily="18" charset="0"/>
                <a:ea typeface="华文中宋" pitchFamily="2" charset="-122"/>
              </a:rPr>
              <a:t>2</a:t>
            </a:r>
            <a:r>
              <a:rPr lang="en-US" altLang="zh-CN" i="1" dirty="0">
                <a:solidFill>
                  <a:schemeClr val="tx1"/>
                </a:solidFill>
                <a:latin typeface="Times New Roman" panose="02020603050405020304" pitchFamily="18" charset="0"/>
                <a:ea typeface="华文中宋" pitchFamily="2" charset="-122"/>
              </a:rPr>
              <a:t>n</a:t>
            </a:r>
            <a:r>
              <a:rPr lang="en-US" altLang="zh-CN" dirty="0">
                <a:solidFill>
                  <a:schemeClr val="tx1"/>
                </a:solidFill>
                <a:latin typeface="Times New Roman" panose="02020603050405020304" pitchFamily="18" charset="0"/>
                <a:ea typeface="华文中宋" pitchFamily="2" charset="-122"/>
              </a:rPr>
              <a:t>)</a:t>
            </a:r>
            <a:r>
              <a:rPr lang="zh-CN" altLang="en-US" dirty="0">
                <a:solidFill>
                  <a:schemeClr val="tx1"/>
                </a:solidFill>
                <a:latin typeface="Times New Roman" panose="02020603050405020304" pitchFamily="18" charset="0"/>
                <a:ea typeface="华文中宋" pitchFamily="2" charset="-122"/>
              </a:rPr>
              <a:t>。 稳定。 </a:t>
            </a:r>
            <a:endParaRPr lang="zh-CN" altLang="en-US" dirty="0">
              <a:solidFill>
                <a:schemeClr val="tx1"/>
              </a:solidFill>
              <a:latin typeface="Times New Roman" panose="02020603050405020304" pitchFamily="18" charset="0"/>
              <a:ea typeface="华文中宋" pitchFamily="2" charset="-122"/>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941"/>
                                        </p:tgtEl>
                                        <p:attrNameLst>
                                          <p:attrName>style.visibility</p:attrName>
                                        </p:attrNameLst>
                                      </p:cBhvr>
                                      <p:to>
                                        <p:strVal val="visible"/>
                                      </p:to>
                                    </p:set>
                                    <p:animEffect transition="in" filter="wipe(left)">
                                      <p:cBhvr>
                                        <p:cTn id="7" dur="500"/>
                                        <p:tgtEl>
                                          <p:spTgt spid="24941"/>
                                        </p:tgtEl>
                                      </p:cBhvr>
                                    </p:animEffect>
                                  </p:childTnLst>
                                </p:cTn>
                              </p:par>
                            </p:childTnLst>
                          </p:cTn>
                        </p:par>
                        <p:par>
                          <p:cTn id="8" fill="hold">
                            <p:stCondLst>
                              <p:cond delay="500"/>
                            </p:stCondLst>
                            <p:childTnLst>
                              <p:par>
                                <p:cTn id="9" presetID="18" presetClass="entr" presetSubtype="6" fill="hold" grpId="0" nodeType="afterEffect">
                                  <p:stCondLst>
                                    <p:cond delay="0"/>
                                  </p:stCondLst>
                                  <p:childTnLst>
                                    <p:set>
                                      <p:cBhvr>
                                        <p:cTn id="10" dur="1" fill="hold">
                                          <p:stCondLst>
                                            <p:cond delay="0"/>
                                          </p:stCondLst>
                                        </p:cTn>
                                        <p:tgtEl>
                                          <p:spTgt spid="24942"/>
                                        </p:tgtEl>
                                        <p:attrNameLst>
                                          <p:attrName>style.visibility</p:attrName>
                                        </p:attrNameLst>
                                      </p:cBhvr>
                                      <p:to>
                                        <p:strVal val="visible"/>
                                      </p:to>
                                    </p:set>
                                    <p:animEffect transition="in" filter="strips(downRight)">
                                      <p:cBhvr>
                                        <p:cTn id="11" dur="500"/>
                                        <p:tgtEl>
                                          <p:spTgt spid="2494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4948"/>
                                        </p:tgtEl>
                                        <p:attrNameLst>
                                          <p:attrName>style.visibility</p:attrName>
                                        </p:attrNameLst>
                                      </p:cBhvr>
                                      <p:to>
                                        <p:strVal val="visible"/>
                                      </p:to>
                                    </p:set>
                                    <p:animEffect transition="in" filter="wipe(left)">
                                      <p:cBhvr>
                                        <p:cTn id="16" dur="500"/>
                                        <p:tgtEl>
                                          <p:spTgt spid="24948"/>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2" fill="hold" grpId="0" nodeType="clickEffect">
                                  <p:stCondLst>
                                    <p:cond delay="0"/>
                                  </p:stCondLst>
                                  <p:childTnLst>
                                    <p:set>
                                      <p:cBhvr>
                                        <p:cTn id="20" dur="1" fill="hold">
                                          <p:stCondLst>
                                            <p:cond delay="0"/>
                                          </p:stCondLst>
                                        </p:cTn>
                                        <p:tgtEl>
                                          <p:spTgt spid="24978"/>
                                        </p:tgtEl>
                                        <p:attrNameLst>
                                          <p:attrName>style.visibility</p:attrName>
                                        </p:attrNameLst>
                                      </p:cBhvr>
                                      <p:to>
                                        <p:strVal val="visible"/>
                                      </p:to>
                                    </p:set>
                                    <p:animEffect transition="in" filter="slide(fromRight)">
                                      <p:cBhvr>
                                        <p:cTn id="21" dur="500"/>
                                        <p:tgtEl>
                                          <p:spTgt spid="24978"/>
                                        </p:tgtEl>
                                      </p:cBhvr>
                                    </p:animEffect>
                                  </p:childTnLst>
                                </p:cTn>
                              </p:par>
                            </p:childTnLst>
                          </p:cTn>
                        </p:par>
                      </p:childTnLst>
                    </p:cTn>
                  </p:par>
                  <p:par>
                    <p:cTn id="22" fill="hold">
                      <p:stCondLst>
                        <p:cond delay="indefinite"/>
                      </p:stCondLst>
                      <p:childTnLst>
                        <p:par>
                          <p:cTn id="23" fill="hold">
                            <p:stCondLst>
                              <p:cond delay="0"/>
                            </p:stCondLst>
                            <p:childTnLst>
                              <p:par>
                                <p:cTn id="24" presetID="17" presetClass="entr" presetSubtype="10"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p:cTn id="26" dur="500" fill="hold"/>
                                        <p:tgtEl>
                                          <p:spTgt spid="6"/>
                                        </p:tgtEl>
                                        <p:attrNameLst>
                                          <p:attrName>ppt_w</p:attrName>
                                        </p:attrNameLst>
                                      </p:cBhvr>
                                      <p:tavLst>
                                        <p:tav tm="0">
                                          <p:val>
                                            <p:fltVal val="0.000000"/>
                                          </p:val>
                                        </p:tav>
                                        <p:tav tm="100000">
                                          <p:val>
                                            <p:strVal val="#ppt_w"/>
                                          </p:val>
                                        </p:tav>
                                      </p:tavLst>
                                    </p:anim>
                                    <p:anim calcmode="lin" valueType="num">
                                      <p:cBhvr>
                                        <p:cTn id="27" dur="5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up)">
                                      <p:cBhvr>
                                        <p:cTn id="32" dur="500"/>
                                        <p:tgtEl>
                                          <p:spTgt spid="7"/>
                                        </p:tgtEl>
                                      </p:cBhvr>
                                    </p:animEffect>
                                  </p:childTnLst>
                                </p:cTn>
                              </p:par>
                            </p:childTnLst>
                          </p:cTn>
                        </p:par>
                        <p:par>
                          <p:cTn id="33" fill="hold">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24962"/>
                                        </p:tgtEl>
                                        <p:attrNameLst>
                                          <p:attrName>style.visibility</p:attrName>
                                        </p:attrNameLst>
                                      </p:cBhvr>
                                      <p:to>
                                        <p:strVal val="visible"/>
                                      </p:to>
                                    </p:set>
                                    <p:animEffect transition="in" filter="wipe(left)">
                                      <p:cBhvr>
                                        <p:cTn id="36" dur="500"/>
                                        <p:tgtEl>
                                          <p:spTgt spid="24962"/>
                                        </p:tgtEl>
                                      </p:cBhvr>
                                    </p:animEffect>
                                  </p:childTnLst>
                                </p:cTn>
                              </p:par>
                            </p:childTnLst>
                          </p:cTn>
                        </p:par>
                      </p:childTnLst>
                    </p:cTn>
                  </p:par>
                  <p:par>
                    <p:cTn id="37" fill="hold">
                      <p:stCondLst>
                        <p:cond delay="indefinite"/>
                      </p:stCondLst>
                      <p:childTnLst>
                        <p:par>
                          <p:cTn id="38" fill="hold">
                            <p:stCondLst>
                              <p:cond delay="0"/>
                            </p:stCondLst>
                            <p:childTnLst>
                              <p:par>
                                <p:cTn id="39" presetID="12" presetClass="entr" presetSubtype="2" fill="hold" grpId="0" nodeType="clickEffect">
                                  <p:stCondLst>
                                    <p:cond delay="0"/>
                                  </p:stCondLst>
                                  <p:childTnLst>
                                    <p:set>
                                      <p:cBhvr>
                                        <p:cTn id="40" dur="1" fill="hold">
                                          <p:stCondLst>
                                            <p:cond delay="0"/>
                                          </p:stCondLst>
                                        </p:cTn>
                                        <p:tgtEl>
                                          <p:spTgt spid="24985"/>
                                        </p:tgtEl>
                                        <p:attrNameLst>
                                          <p:attrName>style.visibility</p:attrName>
                                        </p:attrNameLst>
                                      </p:cBhvr>
                                      <p:to>
                                        <p:strVal val="visible"/>
                                      </p:to>
                                    </p:set>
                                    <p:animEffect transition="in" filter="slide(fromRight)">
                                      <p:cBhvr>
                                        <p:cTn id="41" dur="500"/>
                                        <p:tgtEl>
                                          <p:spTgt spid="24985"/>
                                        </p:tgtEl>
                                      </p:cBhvr>
                                    </p:animEffect>
                                  </p:childTnLst>
                                </p:cTn>
                              </p:par>
                            </p:childTnLst>
                          </p:cTn>
                        </p:par>
                      </p:childTnLst>
                    </p:cTn>
                  </p:par>
                  <p:par>
                    <p:cTn id="42" fill="hold">
                      <p:stCondLst>
                        <p:cond delay="indefinite"/>
                      </p:stCondLst>
                      <p:childTnLst>
                        <p:par>
                          <p:cTn id="43" fill="hold">
                            <p:stCondLst>
                              <p:cond delay="0"/>
                            </p:stCondLst>
                            <p:childTnLst>
                              <p:par>
                                <p:cTn id="44" presetID="17" presetClass="entr" presetSubtype="10" fill="hold" nodeType="clickEffect">
                                  <p:stCondLst>
                                    <p:cond delay="0"/>
                                  </p:stCondLst>
                                  <p:childTnLst>
                                    <p:set>
                                      <p:cBhvr>
                                        <p:cTn id="45" dur="1" fill="hold">
                                          <p:stCondLst>
                                            <p:cond delay="0"/>
                                          </p:stCondLst>
                                        </p:cTn>
                                        <p:tgtEl>
                                          <p:spTgt spid="2"/>
                                        </p:tgtEl>
                                        <p:attrNameLst>
                                          <p:attrName>style.visibility</p:attrName>
                                        </p:attrNameLst>
                                      </p:cBhvr>
                                      <p:to>
                                        <p:strVal val="visible"/>
                                      </p:to>
                                    </p:set>
                                    <p:anim calcmode="lin" valueType="num">
                                      <p:cBhvr>
                                        <p:cTn id="46" dur="500" fill="hold"/>
                                        <p:tgtEl>
                                          <p:spTgt spid="2"/>
                                        </p:tgtEl>
                                        <p:attrNameLst>
                                          <p:attrName>ppt_w</p:attrName>
                                        </p:attrNameLst>
                                      </p:cBhvr>
                                      <p:tavLst>
                                        <p:tav tm="0">
                                          <p:val>
                                            <p:fltVal val="0.000000"/>
                                          </p:val>
                                        </p:tav>
                                        <p:tav tm="100000">
                                          <p:val>
                                            <p:strVal val="#ppt_w"/>
                                          </p:val>
                                        </p:tav>
                                      </p:tavLst>
                                    </p:anim>
                                    <p:anim calcmode="lin" valueType="num">
                                      <p:cBhvr>
                                        <p:cTn id="47"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nodeType="click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wipe(up)">
                                      <p:cBhvr>
                                        <p:cTn id="52" dur="500"/>
                                        <p:tgtEl>
                                          <p:spTgt spid="8"/>
                                        </p:tgtEl>
                                      </p:cBhvr>
                                    </p:animEffect>
                                  </p:childTnLst>
                                </p:cTn>
                              </p:par>
                            </p:childTnLst>
                          </p:cTn>
                        </p:par>
                        <p:par>
                          <p:cTn id="53" fill="hold">
                            <p:stCondLst>
                              <p:cond delay="500"/>
                            </p:stCondLst>
                            <p:childTnLst>
                              <p:par>
                                <p:cTn id="54" presetID="22" presetClass="entr" presetSubtype="8" fill="hold" grpId="0" nodeType="afterEffect">
                                  <p:stCondLst>
                                    <p:cond delay="0"/>
                                  </p:stCondLst>
                                  <p:childTnLst>
                                    <p:set>
                                      <p:cBhvr>
                                        <p:cTn id="55" dur="1" fill="hold">
                                          <p:stCondLst>
                                            <p:cond delay="0"/>
                                          </p:stCondLst>
                                        </p:cTn>
                                        <p:tgtEl>
                                          <p:spTgt spid="24972"/>
                                        </p:tgtEl>
                                        <p:attrNameLst>
                                          <p:attrName>style.visibility</p:attrName>
                                        </p:attrNameLst>
                                      </p:cBhvr>
                                      <p:to>
                                        <p:strVal val="visible"/>
                                      </p:to>
                                    </p:set>
                                    <p:animEffect transition="in" filter="wipe(left)">
                                      <p:cBhvr>
                                        <p:cTn id="56" dur="500"/>
                                        <p:tgtEl>
                                          <p:spTgt spid="24972"/>
                                        </p:tgtEl>
                                      </p:cBhvr>
                                    </p:animEffect>
                                  </p:childTnLst>
                                </p:cTn>
                              </p:par>
                            </p:childTnLst>
                          </p:cTn>
                        </p:par>
                      </p:childTnLst>
                    </p:cTn>
                  </p:par>
                  <p:par>
                    <p:cTn id="57" fill="hold">
                      <p:stCondLst>
                        <p:cond delay="indefinite"/>
                      </p:stCondLst>
                      <p:childTnLst>
                        <p:par>
                          <p:cTn id="58" fill="hold">
                            <p:stCondLst>
                              <p:cond delay="0"/>
                            </p:stCondLst>
                            <p:childTnLst>
                              <p:par>
                                <p:cTn id="59" presetID="17" presetClass="entr" presetSubtype="10" fill="hold" nodeType="clickEffect">
                                  <p:stCondLst>
                                    <p:cond delay="0"/>
                                  </p:stCondLst>
                                  <p:childTnLst>
                                    <p:set>
                                      <p:cBhvr>
                                        <p:cTn id="60" dur="1" fill="hold">
                                          <p:stCondLst>
                                            <p:cond delay="0"/>
                                          </p:stCondLst>
                                        </p:cTn>
                                        <p:tgtEl>
                                          <p:spTgt spid="5"/>
                                        </p:tgtEl>
                                        <p:attrNameLst>
                                          <p:attrName>style.visibility</p:attrName>
                                        </p:attrNameLst>
                                      </p:cBhvr>
                                      <p:to>
                                        <p:strVal val="visible"/>
                                      </p:to>
                                    </p:set>
                                    <p:anim calcmode="lin" valueType="num">
                                      <p:cBhvr>
                                        <p:cTn id="61" dur="500" fill="hold"/>
                                        <p:tgtEl>
                                          <p:spTgt spid="5"/>
                                        </p:tgtEl>
                                        <p:attrNameLst>
                                          <p:attrName>ppt_w</p:attrName>
                                        </p:attrNameLst>
                                      </p:cBhvr>
                                      <p:tavLst>
                                        <p:tav tm="0">
                                          <p:val>
                                            <p:fltVal val="0.000000"/>
                                          </p:val>
                                        </p:tav>
                                        <p:tav tm="100000">
                                          <p:val>
                                            <p:strVal val="#ppt_w"/>
                                          </p:val>
                                        </p:tav>
                                      </p:tavLst>
                                    </p:anim>
                                    <p:anim calcmode="lin" valueType="num">
                                      <p:cBhvr>
                                        <p:cTn id="62" dur="5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nodeType="clickEffect">
                                  <p:stCondLst>
                                    <p:cond delay="0"/>
                                  </p:stCondLst>
                                  <p:childTnLst>
                                    <p:set>
                                      <p:cBhvr>
                                        <p:cTn id="66" dur="1" fill="hold">
                                          <p:stCondLst>
                                            <p:cond delay="0"/>
                                          </p:stCondLst>
                                        </p:cTn>
                                        <p:tgtEl>
                                          <p:spTgt spid="24996"/>
                                        </p:tgtEl>
                                        <p:attrNameLst>
                                          <p:attrName>style.visibility</p:attrName>
                                        </p:attrNameLst>
                                      </p:cBhvr>
                                      <p:to>
                                        <p:strVal val="visible"/>
                                      </p:to>
                                    </p:set>
                                    <p:animEffect transition="in" filter="wipe(up)">
                                      <p:cBhvr>
                                        <p:cTn id="67" dur="500"/>
                                        <p:tgtEl>
                                          <p:spTgt spid="24996"/>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24977"/>
                                        </p:tgtEl>
                                        <p:attrNameLst>
                                          <p:attrName>style.visibility</p:attrName>
                                        </p:attrNameLst>
                                      </p:cBhvr>
                                      <p:to>
                                        <p:strVal val="visible"/>
                                      </p:to>
                                    </p:set>
                                    <p:animEffect transition="in" filter="wipe(left)">
                                      <p:cBhvr>
                                        <p:cTn id="72" dur="500"/>
                                        <p:tgtEl>
                                          <p:spTgt spid="24977"/>
                                        </p:tgtEl>
                                      </p:cBhvr>
                                    </p:animEffect>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24998"/>
                                        </p:tgtEl>
                                        <p:attrNameLst>
                                          <p:attrName>style.visibility</p:attrName>
                                        </p:attrNameLst>
                                      </p:cBhvr>
                                      <p:to>
                                        <p:strVal val="visible"/>
                                      </p:to>
                                    </p:set>
                                    <p:anim calcmode="lin" valueType="num">
                                      <p:cBhvr additive="base">
                                        <p:cTn id="77" dur="500" fill="hold"/>
                                        <p:tgtEl>
                                          <p:spTgt spid="24998"/>
                                        </p:tgtEl>
                                        <p:attrNameLst>
                                          <p:attrName>ppt_x</p:attrName>
                                        </p:attrNameLst>
                                      </p:cBhvr>
                                      <p:tavLst>
                                        <p:tav tm="0">
                                          <p:val>
                                            <p:strVal val="#ppt_x"/>
                                          </p:val>
                                        </p:tav>
                                        <p:tav tm="100000">
                                          <p:val>
                                            <p:strVal val="#ppt_x"/>
                                          </p:val>
                                        </p:tav>
                                      </p:tavLst>
                                    </p:anim>
                                    <p:anim calcmode="lin" valueType="num">
                                      <p:cBhvr additive="base">
                                        <p:cTn id="78" dur="500" fill="hold"/>
                                        <p:tgtEl>
                                          <p:spTgt spid="249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41" grpId="0"/>
      <p:bldP spid="24942" grpId="0"/>
      <p:bldP spid="24948" grpId="0"/>
      <p:bldP spid="24962" grpId="0"/>
      <p:bldP spid="24972" grpId="0"/>
      <p:bldP spid="24977" grpId="0"/>
      <p:bldP spid="24978" grpId="0"/>
      <p:bldP spid="24985" grpId="0"/>
      <p:bldP spid="24998" grpId="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gradFill rotWithShape="0">
          <a:gsLst>
            <a:gs pos="0">
              <a:srgbClr val="5E9EFF">
                <a:alpha val="100000"/>
              </a:srgbClr>
            </a:gs>
            <a:gs pos="39999">
              <a:srgbClr val="85C2FF">
                <a:alpha val="100000"/>
              </a:srgbClr>
            </a:gs>
            <a:gs pos="70000">
              <a:srgbClr val="C4D6EB">
                <a:alpha val="100000"/>
              </a:srgbClr>
            </a:gs>
            <a:gs pos="100000">
              <a:srgbClr val="FFEBFA">
                <a:alpha val="100000"/>
              </a:srgbClr>
            </a:gs>
          </a:gsLst>
          <a:lin ang="5400000" scaled="1"/>
          <a:tileRect/>
        </a:gradFill>
        <a:effectLst/>
      </p:bgPr>
    </p:bg>
    <p:spTree>
      <p:nvGrpSpPr>
        <p:cNvPr id="1" name=""/>
        <p:cNvGrpSpPr/>
        <p:nvPr/>
      </p:nvGrpSpPr>
      <p:grpSpPr/>
      <p:sp>
        <p:nvSpPr>
          <p:cNvPr id="33794" name="Text Box 150"/>
          <p:cNvSpPr txBox="1"/>
          <p:nvPr/>
        </p:nvSpPr>
        <p:spPr>
          <a:xfrm>
            <a:off x="107950" y="466725"/>
            <a:ext cx="2108200" cy="406400"/>
          </a:xfrm>
          <a:prstGeom prst="rect">
            <a:avLst/>
          </a:prstGeom>
          <a:noFill/>
          <a:ln w="9525">
            <a:noFill/>
          </a:ln>
        </p:spPr>
        <p:txBody>
          <a:bodyPr wrap="none">
            <a:spAutoFit/>
          </a:bodyPr>
          <a:p>
            <a:pPr eaLnBrk="1" hangingPunct="1">
              <a:lnSpc>
                <a:spcPct val="85000"/>
              </a:lnSpc>
            </a:pPr>
            <a:r>
              <a:rPr lang="en-US" altLang="zh-CN" dirty="0">
                <a:solidFill>
                  <a:schemeClr val="tx1"/>
                </a:solidFill>
                <a:latin typeface="Times New Roman" panose="02020603050405020304" pitchFamily="18" charset="0"/>
                <a:ea typeface="华文中宋" pitchFamily="2" charset="-122"/>
              </a:rPr>
              <a:t>8.6  </a:t>
            </a:r>
            <a:r>
              <a:rPr lang="zh-CN" altLang="en-US" dirty="0">
                <a:solidFill>
                  <a:schemeClr val="tx1"/>
                </a:solidFill>
                <a:latin typeface="Times New Roman" panose="02020603050405020304" pitchFamily="18" charset="0"/>
                <a:ea typeface="华文中宋" pitchFamily="2" charset="-122"/>
              </a:rPr>
              <a:t>基数排序  </a:t>
            </a:r>
            <a:endParaRPr lang="zh-CN" altLang="en-US" dirty="0">
              <a:solidFill>
                <a:schemeClr val="tx1"/>
              </a:solidFill>
              <a:latin typeface="Times New Roman" panose="02020603050405020304" pitchFamily="18" charset="0"/>
              <a:ea typeface="华文中宋" pitchFamily="2" charset="-122"/>
            </a:endParaRPr>
          </a:p>
        </p:txBody>
      </p:sp>
      <p:sp>
        <p:nvSpPr>
          <p:cNvPr id="31895" name="Text Box 151"/>
          <p:cNvSpPr txBox="1"/>
          <p:nvPr/>
        </p:nvSpPr>
        <p:spPr>
          <a:xfrm>
            <a:off x="111125" y="836613"/>
            <a:ext cx="8836025" cy="1152525"/>
          </a:xfrm>
          <a:prstGeom prst="rect">
            <a:avLst/>
          </a:prstGeom>
          <a:noFill/>
          <a:ln w="9525">
            <a:noFill/>
          </a:ln>
        </p:spPr>
        <p:txBody>
          <a:bodyPr wrap="none">
            <a:spAutoFit/>
          </a:bodyPr>
          <a:p>
            <a:pPr eaLnBrk="1" hangingPunct="1">
              <a:lnSpc>
                <a:spcPct val="145000"/>
              </a:lnSpc>
            </a:pPr>
            <a:r>
              <a:rPr lang="en-US" altLang="zh-CN" dirty="0">
                <a:solidFill>
                  <a:schemeClr val="tx1"/>
                </a:solidFill>
                <a:latin typeface="Times New Roman" panose="02020603050405020304" pitchFamily="18" charset="0"/>
              </a:rPr>
              <a:t>        </a:t>
            </a:r>
            <a:r>
              <a:rPr lang="zh-CN" altLang="en-US" dirty="0">
                <a:solidFill>
                  <a:schemeClr val="tx1"/>
                </a:solidFill>
                <a:latin typeface="Times New Roman" panose="02020603050405020304" pitchFamily="18" charset="0"/>
              </a:rPr>
              <a:t>基数排序是一种基于多关键字排序的思想，是将单关键字按 </a:t>
            </a:r>
            <a:endParaRPr lang="zh-CN" altLang="en-US" dirty="0">
              <a:solidFill>
                <a:schemeClr val="tx1"/>
              </a:solidFill>
              <a:latin typeface="Times New Roman" panose="02020603050405020304" pitchFamily="18" charset="0"/>
            </a:endParaRPr>
          </a:p>
          <a:p>
            <a:pPr eaLnBrk="1" hangingPunct="1">
              <a:lnSpc>
                <a:spcPct val="145000"/>
              </a:lnSpc>
            </a:pPr>
            <a:r>
              <a:rPr lang="zh-CN" altLang="en-US" dirty="0">
                <a:solidFill>
                  <a:schemeClr val="tx1"/>
                </a:solidFill>
                <a:latin typeface="Times New Roman" panose="02020603050405020304" pitchFamily="18" charset="0"/>
              </a:rPr>
              <a:t>基数分成“多关键字”进行排序的方法。 </a:t>
            </a:r>
            <a:endParaRPr lang="zh-CN" altLang="en-US" dirty="0">
              <a:solidFill>
                <a:schemeClr val="tx1"/>
              </a:solidFill>
              <a:latin typeface="Times New Roman" panose="02020603050405020304" pitchFamily="18" charset="0"/>
            </a:endParaRPr>
          </a:p>
        </p:txBody>
      </p:sp>
      <p:sp>
        <p:nvSpPr>
          <p:cNvPr id="31900" name="Text Box 156"/>
          <p:cNvSpPr txBox="1"/>
          <p:nvPr/>
        </p:nvSpPr>
        <p:spPr>
          <a:xfrm>
            <a:off x="127000" y="2014538"/>
            <a:ext cx="3384550" cy="549275"/>
          </a:xfrm>
          <a:prstGeom prst="rect">
            <a:avLst/>
          </a:prstGeom>
          <a:noFill/>
          <a:ln w="9525">
            <a:noFill/>
          </a:ln>
        </p:spPr>
        <p:txBody>
          <a:bodyPr wrap="none">
            <a:spAutoFit/>
          </a:bodyPr>
          <a:p>
            <a:pPr eaLnBrk="1" hangingPunct="1">
              <a:lnSpc>
                <a:spcPct val="125000"/>
              </a:lnSpc>
            </a:pPr>
            <a:r>
              <a:rPr lang="en-US" altLang="zh-CN" dirty="0">
                <a:solidFill>
                  <a:schemeClr val="tx1"/>
                </a:solidFill>
                <a:latin typeface="Times New Roman" panose="02020603050405020304" pitchFamily="18" charset="0"/>
                <a:ea typeface="华文中宋" pitchFamily="2" charset="-122"/>
              </a:rPr>
              <a:t>10.6.1  </a:t>
            </a:r>
            <a:r>
              <a:rPr lang="zh-CN" altLang="en-US" dirty="0">
                <a:solidFill>
                  <a:schemeClr val="tx1"/>
                </a:solidFill>
                <a:latin typeface="Times New Roman" panose="02020603050405020304" pitchFamily="18" charset="0"/>
                <a:ea typeface="华文中宋" pitchFamily="2" charset="-122"/>
              </a:rPr>
              <a:t>多关键字的排序  </a:t>
            </a:r>
            <a:endParaRPr lang="zh-CN" altLang="en-US" dirty="0">
              <a:solidFill>
                <a:schemeClr val="tx1"/>
              </a:solidFill>
              <a:latin typeface="Times New Roman" panose="02020603050405020304" pitchFamily="18" charset="0"/>
              <a:ea typeface="华文中宋" pitchFamily="2" charset="-122"/>
            </a:endParaRPr>
          </a:p>
        </p:txBody>
      </p:sp>
      <p:sp>
        <p:nvSpPr>
          <p:cNvPr id="31901" name="Rectangle 157"/>
          <p:cNvSpPr/>
          <p:nvPr/>
        </p:nvSpPr>
        <p:spPr>
          <a:xfrm>
            <a:off x="107950" y="2597150"/>
            <a:ext cx="3627438" cy="3711575"/>
          </a:xfrm>
          <a:prstGeom prst="rect">
            <a:avLst/>
          </a:prstGeom>
          <a:noFill/>
          <a:ln w="9525">
            <a:noFill/>
          </a:ln>
        </p:spPr>
        <p:txBody>
          <a:bodyPr>
            <a:spAutoFit/>
          </a:bodyPr>
          <a:p>
            <a:pPr eaLnBrk="1" hangingPunct="1">
              <a:lnSpc>
                <a:spcPct val="165000"/>
              </a:lnSpc>
            </a:pPr>
            <a:r>
              <a:rPr lang="zh-CN" altLang="en-US" dirty="0">
                <a:solidFill>
                  <a:schemeClr val="tx1"/>
                </a:solidFill>
                <a:latin typeface="Times New Roman" panose="02020603050405020304" pitchFamily="18" charset="0"/>
                <a:ea typeface="华文中宋" pitchFamily="2" charset="-122"/>
              </a:rPr>
              <a:t>例：</a:t>
            </a:r>
            <a:r>
              <a:rPr lang="zh-CN" altLang="en-US" dirty="0">
                <a:solidFill>
                  <a:schemeClr val="tx1"/>
                </a:solidFill>
                <a:latin typeface="Times New Roman" panose="02020603050405020304" pitchFamily="18" charset="0"/>
              </a:rPr>
              <a:t>将右表所示的学生 </a:t>
            </a:r>
            <a:endParaRPr lang="zh-CN" altLang="en-US" dirty="0">
              <a:solidFill>
                <a:schemeClr val="tx1"/>
              </a:solidFill>
              <a:latin typeface="Times New Roman" panose="02020603050405020304" pitchFamily="18" charset="0"/>
            </a:endParaRPr>
          </a:p>
          <a:p>
            <a:pPr eaLnBrk="1" hangingPunct="1">
              <a:lnSpc>
                <a:spcPct val="165000"/>
              </a:lnSpc>
            </a:pPr>
            <a:r>
              <a:rPr lang="zh-CN" altLang="en-US" dirty="0">
                <a:solidFill>
                  <a:schemeClr val="tx1"/>
                </a:solidFill>
                <a:latin typeface="Times New Roman" panose="02020603050405020304" pitchFamily="18" charset="0"/>
              </a:rPr>
              <a:t>        成绩单按数学成绩 </a:t>
            </a:r>
            <a:endParaRPr lang="zh-CN" altLang="en-US" dirty="0">
              <a:solidFill>
                <a:schemeClr val="tx1"/>
              </a:solidFill>
              <a:latin typeface="Times New Roman" panose="02020603050405020304" pitchFamily="18" charset="0"/>
            </a:endParaRPr>
          </a:p>
          <a:p>
            <a:pPr eaLnBrk="1" hangingPunct="1">
              <a:lnSpc>
                <a:spcPct val="165000"/>
              </a:lnSpc>
            </a:pPr>
            <a:r>
              <a:rPr lang="zh-CN" altLang="en-US" dirty="0">
                <a:solidFill>
                  <a:schemeClr val="tx1"/>
                </a:solidFill>
                <a:latin typeface="Times New Roman" panose="02020603050405020304" pitchFamily="18" charset="0"/>
              </a:rPr>
              <a:t>        的等级由高到低排 </a:t>
            </a:r>
            <a:endParaRPr lang="zh-CN" altLang="en-US" dirty="0">
              <a:solidFill>
                <a:schemeClr val="tx1"/>
              </a:solidFill>
              <a:latin typeface="Times New Roman" panose="02020603050405020304" pitchFamily="18" charset="0"/>
            </a:endParaRPr>
          </a:p>
          <a:p>
            <a:pPr eaLnBrk="1" hangingPunct="1">
              <a:lnSpc>
                <a:spcPct val="165000"/>
              </a:lnSpc>
            </a:pPr>
            <a:r>
              <a:rPr lang="zh-CN" altLang="en-US" dirty="0">
                <a:solidFill>
                  <a:schemeClr val="tx1"/>
                </a:solidFill>
                <a:latin typeface="Times New Roman" panose="02020603050405020304" pitchFamily="18" charset="0"/>
              </a:rPr>
              <a:t>        序，数学成绩相同 </a:t>
            </a:r>
            <a:endParaRPr lang="zh-CN" altLang="en-US" dirty="0">
              <a:solidFill>
                <a:schemeClr val="tx1"/>
              </a:solidFill>
              <a:latin typeface="Times New Roman" panose="02020603050405020304" pitchFamily="18" charset="0"/>
            </a:endParaRPr>
          </a:p>
          <a:p>
            <a:pPr eaLnBrk="1" hangingPunct="1">
              <a:lnSpc>
                <a:spcPct val="165000"/>
              </a:lnSpc>
            </a:pPr>
            <a:r>
              <a:rPr lang="zh-CN" altLang="en-US" dirty="0">
                <a:solidFill>
                  <a:schemeClr val="tx1"/>
                </a:solidFill>
                <a:latin typeface="Times New Roman" panose="02020603050405020304" pitchFamily="18" charset="0"/>
              </a:rPr>
              <a:t>        的学生再按英语成 </a:t>
            </a:r>
            <a:endParaRPr lang="zh-CN" altLang="en-US" dirty="0">
              <a:solidFill>
                <a:schemeClr val="tx1"/>
              </a:solidFill>
              <a:latin typeface="Times New Roman" panose="02020603050405020304" pitchFamily="18" charset="0"/>
            </a:endParaRPr>
          </a:p>
          <a:p>
            <a:pPr eaLnBrk="1" hangingPunct="1">
              <a:lnSpc>
                <a:spcPct val="165000"/>
              </a:lnSpc>
            </a:pPr>
            <a:r>
              <a:rPr lang="zh-CN" altLang="en-US" dirty="0">
                <a:solidFill>
                  <a:schemeClr val="tx1"/>
                </a:solidFill>
                <a:latin typeface="Times New Roman" panose="02020603050405020304" pitchFamily="18" charset="0"/>
              </a:rPr>
              <a:t>        绩的高低等级排序。 </a:t>
            </a:r>
            <a:endParaRPr lang="zh-CN" altLang="en-US" dirty="0">
              <a:solidFill>
                <a:schemeClr val="tx1"/>
              </a:solidFill>
              <a:latin typeface="Times New Roman" panose="02020603050405020304" pitchFamily="18" charset="0"/>
            </a:endParaRPr>
          </a:p>
        </p:txBody>
      </p:sp>
      <p:graphicFrame>
        <p:nvGraphicFramePr>
          <p:cNvPr id="31997" name="Group 253"/>
          <p:cNvGraphicFramePr>
            <a:graphicFrameLocks noGrp="1"/>
          </p:cNvGraphicFramePr>
          <p:nvPr/>
        </p:nvGraphicFramePr>
        <p:xfrm>
          <a:off x="3635375" y="2205038"/>
          <a:ext cx="5303838" cy="4114800"/>
        </p:xfrm>
        <a:graphic>
          <a:graphicData uri="http://schemas.openxmlformats.org/drawingml/2006/table">
            <a:tbl>
              <a:tblPr/>
              <a:tblGrid>
                <a:gridCol w="1728788"/>
                <a:gridCol w="1295400"/>
                <a:gridCol w="1296987"/>
                <a:gridCol w="982663"/>
              </a:tblGrid>
              <a:tr h="0">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400" b="1" i="0" u="none" strike="noStrike" cap="none" normalizeH="0" baseline="0">
                          <a:ln>
                            <a:noFill/>
                          </a:ln>
                          <a:solidFill>
                            <a:schemeClr val="tx1"/>
                          </a:solidFill>
                          <a:effectLst/>
                          <a:latin typeface="Times New Roman" panose="02020603050405020304" pitchFamily="18" charset="0"/>
                          <a:ea typeface="华文中宋" pitchFamily="2" charset="-122"/>
                        </a:rPr>
                        <a:t>学号</a:t>
                      </a:r>
                      <a:endParaRPr kumimoji="1" lang="zh-CN" altLang="en-US" sz="2400" b="1" i="0" u="none" strike="noStrike" cap="none" normalizeH="0" baseline="0">
                        <a:ln>
                          <a:noFill/>
                        </a:ln>
                        <a:solidFill>
                          <a:schemeClr val="tx1"/>
                        </a:solidFill>
                        <a:effectLst/>
                        <a:latin typeface="Times New Roman" panose="02020603050405020304" pitchFamily="18" charset="0"/>
                        <a:ea typeface="华文中宋"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400" b="1" i="0" u="none" strike="noStrike" cap="none" normalizeH="0" baseline="0">
                          <a:ln>
                            <a:noFill/>
                          </a:ln>
                          <a:solidFill>
                            <a:schemeClr val="tx1"/>
                          </a:solidFill>
                          <a:effectLst/>
                          <a:latin typeface="Times New Roman" panose="02020603050405020304" pitchFamily="18" charset="0"/>
                          <a:ea typeface="华文中宋" pitchFamily="2" charset="-122"/>
                        </a:rPr>
                        <a:t>数学</a:t>
                      </a:r>
                      <a:endParaRPr kumimoji="1" lang="zh-CN" altLang="en-US" sz="2400" b="1" i="0" u="none" strike="noStrike" cap="none" normalizeH="0" baseline="0">
                        <a:ln>
                          <a:noFill/>
                        </a:ln>
                        <a:solidFill>
                          <a:schemeClr val="tx1"/>
                        </a:solidFill>
                        <a:effectLst/>
                        <a:latin typeface="Times New Roman" panose="02020603050405020304" pitchFamily="18" charset="0"/>
                        <a:ea typeface="华文中宋"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400" b="1" i="0" u="none" strike="noStrike" cap="none" normalizeH="0" baseline="0">
                          <a:ln>
                            <a:noFill/>
                          </a:ln>
                          <a:solidFill>
                            <a:schemeClr val="tx1"/>
                          </a:solidFill>
                          <a:effectLst/>
                          <a:latin typeface="Times New Roman" panose="02020603050405020304" pitchFamily="18" charset="0"/>
                          <a:ea typeface="华文中宋" pitchFamily="2" charset="-122"/>
                        </a:rPr>
                        <a:t>英语</a:t>
                      </a:r>
                      <a:endParaRPr kumimoji="1" lang="zh-CN" altLang="en-US" sz="2400" b="1" i="0" u="none" strike="noStrike" cap="none" normalizeH="0" baseline="0">
                        <a:ln>
                          <a:noFill/>
                        </a:ln>
                        <a:solidFill>
                          <a:schemeClr val="tx1"/>
                        </a:solidFill>
                        <a:effectLst/>
                        <a:latin typeface="Times New Roman" panose="02020603050405020304" pitchFamily="18" charset="0"/>
                        <a:ea typeface="华文中宋"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400" b="1" i="0" u="none" strike="noStrike" cap="none" normalizeH="0" baseline="0">
                          <a:ln>
                            <a:noFill/>
                          </a:ln>
                          <a:solidFill>
                            <a:schemeClr val="tx1"/>
                          </a:solidFill>
                          <a:effectLst/>
                          <a:latin typeface="Times New Roman" panose="02020603050405020304" pitchFamily="18" charset="0"/>
                          <a:ea typeface="华文中宋" pitchFamily="2" charset="-122"/>
                        </a:rPr>
                        <a:t>其它</a:t>
                      </a:r>
                      <a:endParaRPr kumimoji="1" lang="zh-CN" altLang="en-US" sz="2400" b="1" i="0" u="none" strike="noStrike" cap="none" normalizeH="0" baseline="0">
                        <a:ln>
                          <a:noFill/>
                        </a:ln>
                        <a:solidFill>
                          <a:schemeClr val="tx1"/>
                        </a:solidFill>
                        <a:effectLst/>
                        <a:latin typeface="Times New Roman" panose="02020603050405020304" pitchFamily="18" charset="0"/>
                        <a:ea typeface="华文中宋"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a:ln>
                            <a:noFill/>
                          </a:ln>
                          <a:solidFill>
                            <a:schemeClr val="tx1"/>
                          </a:solidFill>
                          <a:effectLst/>
                          <a:latin typeface="Times New Roman" panose="02020603050405020304" pitchFamily="18" charset="0"/>
                          <a:ea typeface="华文中宋" pitchFamily="2" charset="-122"/>
                        </a:rPr>
                        <a:t> 101</a:t>
                      </a:r>
                      <a:endParaRPr kumimoji="1" lang="en-US" altLang="zh-CN" sz="2400" b="1" i="0" u="none" strike="noStrike" cap="none" normalizeH="0" baseline="0">
                        <a:ln>
                          <a:noFill/>
                        </a:ln>
                        <a:solidFill>
                          <a:schemeClr val="tx1"/>
                        </a:solidFill>
                        <a:effectLst/>
                        <a:latin typeface="Times New Roman" panose="02020603050405020304" pitchFamily="18" charset="0"/>
                        <a:ea typeface="华文中宋"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a:ln>
                            <a:noFill/>
                          </a:ln>
                          <a:solidFill>
                            <a:schemeClr val="tx1"/>
                          </a:solidFill>
                          <a:effectLst/>
                          <a:latin typeface="Times New Roman" panose="02020603050405020304" pitchFamily="18" charset="0"/>
                          <a:ea typeface="华文中宋" pitchFamily="2" charset="-122"/>
                        </a:rPr>
                        <a:t> B</a:t>
                      </a:r>
                      <a:endParaRPr kumimoji="1" lang="en-US" altLang="zh-CN" sz="2400" b="1" i="0" u="none" strike="noStrike" cap="none" normalizeH="0" baseline="0">
                        <a:ln>
                          <a:noFill/>
                        </a:ln>
                        <a:solidFill>
                          <a:schemeClr val="tx1"/>
                        </a:solidFill>
                        <a:effectLst/>
                        <a:latin typeface="Times New Roman" panose="02020603050405020304" pitchFamily="18" charset="0"/>
                        <a:ea typeface="华文中宋"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a:ln>
                            <a:noFill/>
                          </a:ln>
                          <a:solidFill>
                            <a:schemeClr val="tx1"/>
                          </a:solidFill>
                          <a:effectLst/>
                          <a:latin typeface="Times New Roman" panose="02020603050405020304" pitchFamily="18" charset="0"/>
                          <a:ea typeface="华文中宋" pitchFamily="2" charset="-122"/>
                        </a:rPr>
                        <a:t> C</a:t>
                      </a:r>
                      <a:endParaRPr kumimoji="1" lang="en-US" altLang="zh-CN" sz="2400" b="1" i="0" u="none" strike="noStrike" cap="none" normalizeH="0" baseline="0">
                        <a:ln>
                          <a:noFill/>
                        </a:ln>
                        <a:solidFill>
                          <a:schemeClr val="tx1"/>
                        </a:solidFill>
                        <a:effectLst/>
                        <a:latin typeface="Times New Roman" panose="02020603050405020304" pitchFamily="18" charset="0"/>
                        <a:ea typeface="华文中宋"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a:ln>
                            <a:noFill/>
                          </a:ln>
                          <a:solidFill>
                            <a:schemeClr val="tx1"/>
                          </a:solidFill>
                          <a:effectLst/>
                          <a:latin typeface="Times New Roman" panose="02020603050405020304" pitchFamily="18" charset="0"/>
                          <a:ea typeface="华文中宋" pitchFamily="2" charset="-122"/>
                        </a:rPr>
                        <a:t> 102</a:t>
                      </a:r>
                      <a:endParaRPr kumimoji="1" lang="en-US" altLang="zh-CN" sz="2400" b="1" i="0" u="none" strike="noStrike" cap="none" normalizeH="0" baseline="0">
                        <a:ln>
                          <a:noFill/>
                        </a:ln>
                        <a:solidFill>
                          <a:schemeClr val="tx1"/>
                        </a:solidFill>
                        <a:effectLst/>
                        <a:latin typeface="Times New Roman" panose="02020603050405020304" pitchFamily="18" charset="0"/>
                        <a:ea typeface="华文中宋"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a:ln>
                            <a:noFill/>
                          </a:ln>
                          <a:solidFill>
                            <a:schemeClr val="tx1"/>
                          </a:solidFill>
                          <a:effectLst/>
                          <a:latin typeface="Times New Roman" panose="02020603050405020304" pitchFamily="18" charset="0"/>
                          <a:ea typeface="华文中宋" pitchFamily="2" charset="-122"/>
                        </a:rPr>
                        <a:t> A</a:t>
                      </a:r>
                      <a:endParaRPr kumimoji="1" lang="en-US" altLang="zh-CN" sz="2400" b="1" i="0" u="none" strike="noStrike" cap="none" normalizeH="0" baseline="0">
                        <a:ln>
                          <a:noFill/>
                        </a:ln>
                        <a:solidFill>
                          <a:schemeClr val="tx1"/>
                        </a:solidFill>
                        <a:effectLst/>
                        <a:latin typeface="Times New Roman" panose="02020603050405020304" pitchFamily="18" charset="0"/>
                        <a:ea typeface="华文中宋"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a:ln>
                            <a:noFill/>
                          </a:ln>
                          <a:solidFill>
                            <a:schemeClr val="tx1"/>
                          </a:solidFill>
                          <a:effectLst/>
                          <a:latin typeface="Times New Roman" panose="02020603050405020304" pitchFamily="18" charset="0"/>
                          <a:ea typeface="华文中宋" pitchFamily="2" charset="-122"/>
                        </a:rPr>
                        <a:t> B</a:t>
                      </a:r>
                      <a:endParaRPr kumimoji="1" lang="en-US" altLang="zh-CN" sz="2400" b="1" i="0" u="none" strike="noStrike" cap="none" normalizeH="0" baseline="0">
                        <a:ln>
                          <a:noFill/>
                        </a:ln>
                        <a:solidFill>
                          <a:schemeClr val="tx1"/>
                        </a:solidFill>
                        <a:effectLst/>
                        <a:latin typeface="Times New Roman" panose="02020603050405020304" pitchFamily="18" charset="0"/>
                        <a:ea typeface="华文中宋"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a:ln>
                            <a:noFill/>
                          </a:ln>
                          <a:solidFill>
                            <a:schemeClr val="tx1"/>
                          </a:solidFill>
                          <a:effectLst/>
                          <a:latin typeface="Times New Roman" panose="02020603050405020304" pitchFamily="18" charset="0"/>
                          <a:ea typeface="华文中宋" pitchFamily="2" charset="-122"/>
                        </a:rPr>
                        <a:t> 103</a:t>
                      </a:r>
                      <a:endParaRPr kumimoji="1" lang="en-US" altLang="zh-CN" sz="2400" b="1" i="0" u="none" strike="noStrike" cap="none" normalizeH="0" baseline="0">
                        <a:ln>
                          <a:noFill/>
                        </a:ln>
                        <a:solidFill>
                          <a:schemeClr val="tx1"/>
                        </a:solidFill>
                        <a:effectLst/>
                        <a:latin typeface="Times New Roman" panose="02020603050405020304" pitchFamily="18" charset="0"/>
                        <a:ea typeface="华文中宋"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a:ln>
                            <a:noFill/>
                          </a:ln>
                          <a:solidFill>
                            <a:schemeClr val="tx1"/>
                          </a:solidFill>
                          <a:effectLst/>
                          <a:latin typeface="Times New Roman" panose="02020603050405020304" pitchFamily="18" charset="0"/>
                          <a:ea typeface="华文中宋" pitchFamily="2" charset="-122"/>
                        </a:rPr>
                        <a:t> C</a:t>
                      </a:r>
                      <a:endParaRPr kumimoji="1" lang="en-US" altLang="zh-CN" sz="2400" b="1" i="0" u="none" strike="noStrike" cap="none" normalizeH="0" baseline="0">
                        <a:ln>
                          <a:noFill/>
                        </a:ln>
                        <a:solidFill>
                          <a:schemeClr val="tx1"/>
                        </a:solidFill>
                        <a:effectLst/>
                        <a:latin typeface="Times New Roman" panose="02020603050405020304" pitchFamily="18" charset="0"/>
                        <a:ea typeface="华文中宋"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a:ln>
                            <a:noFill/>
                          </a:ln>
                          <a:solidFill>
                            <a:schemeClr val="tx1"/>
                          </a:solidFill>
                          <a:effectLst/>
                          <a:latin typeface="Times New Roman" panose="02020603050405020304" pitchFamily="18" charset="0"/>
                          <a:ea typeface="华文中宋" pitchFamily="2" charset="-122"/>
                        </a:rPr>
                        <a:t> D</a:t>
                      </a:r>
                      <a:endParaRPr kumimoji="1" lang="en-US" altLang="zh-CN" sz="2400" b="1" i="0" u="none" strike="noStrike" cap="none" normalizeH="0" baseline="0">
                        <a:ln>
                          <a:noFill/>
                        </a:ln>
                        <a:solidFill>
                          <a:schemeClr val="tx1"/>
                        </a:solidFill>
                        <a:effectLst/>
                        <a:latin typeface="Times New Roman" panose="02020603050405020304" pitchFamily="18" charset="0"/>
                        <a:ea typeface="华文中宋"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a:ln>
                            <a:noFill/>
                          </a:ln>
                          <a:solidFill>
                            <a:schemeClr val="tx1"/>
                          </a:solidFill>
                          <a:effectLst/>
                          <a:latin typeface="Times New Roman" panose="02020603050405020304" pitchFamily="18" charset="0"/>
                          <a:ea typeface="华文中宋" pitchFamily="2" charset="-122"/>
                        </a:rPr>
                        <a:t> 104</a:t>
                      </a:r>
                      <a:endParaRPr kumimoji="1" lang="en-US" altLang="zh-CN" sz="2400" b="1" i="0" u="none" strike="noStrike" cap="none" normalizeH="0" baseline="0">
                        <a:ln>
                          <a:noFill/>
                        </a:ln>
                        <a:solidFill>
                          <a:schemeClr val="tx1"/>
                        </a:solidFill>
                        <a:effectLst/>
                        <a:latin typeface="Times New Roman" panose="02020603050405020304" pitchFamily="18" charset="0"/>
                        <a:ea typeface="华文中宋"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a:ln>
                            <a:noFill/>
                          </a:ln>
                          <a:solidFill>
                            <a:schemeClr val="tx1"/>
                          </a:solidFill>
                          <a:effectLst/>
                          <a:latin typeface="Times New Roman" panose="02020603050405020304" pitchFamily="18" charset="0"/>
                          <a:ea typeface="华文中宋" pitchFamily="2" charset="-122"/>
                        </a:rPr>
                        <a:t> B</a:t>
                      </a:r>
                      <a:endParaRPr kumimoji="1" lang="en-US" altLang="zh-CN" sz="2400" b="1" i="0" u="none" strike="noStrike" cap="none" normalizeH="0" baseline="0">
                        <a:ln>
                          <a:noFill/>
                        </a:ln>
                        <a:solidFill>
                          <a:schemeClr val="tx1"/>
                        </a:solidFill>
                        <a:effectLst/>
                        <a:latin typeface="Times New Roman" panose="02020603050405020304" pitchFamily="18" charset="0"/>
                        <a:ea typeface="华文中宋"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a:ln>
                            <a:noFill/>
                          </a:ln>
                          <a:solidFill>
                            <a:schemeClr val="tx1"/>
                          </a:solidFill>
                          <a:effectLst/>
                          <a:latin typeface="Times New Roman" panose="02020603050405020304" pitchFamily="18" charset="0"/>
                          <a:ea typeface="华文中宋" pitchFamily="2" charset="-122"/>
                        </a:rPr>
                        <a:t> B</a:t>
                      </a:r>
                      <a:endParaRPr kumimoji="1" lang="en-US" altLang="zh-CN" sz="2400" b="1" i="0" u="none" strike="noStrike" cap="none" normalizeH="0" baseline="0">
                        <a:ln>
                          <a:noFill/>
                        </a:ln>
                        <a:solidFill>
                          <a:schemeClr val="tx1"/>
                        </a:solidFill>
                        <a:effectLst/>
                        <a:latin typeface="Times New Roman" panose="02020603050405020304" pitchFamily="18" charset="0"/>
                        <a:ea typeface="华文中宋"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a:ln>
                            <a:noFill/>
                          </a:ln>
                          <a:solidFill>
                            <a:schemeClr val="tx1"/>
                          </a:solidFill>
                          <a:effectLst/>
                          <a:latin typeface="Times New Roman" panose="02020603050405020304" pitchFamily="18" charset="0"/>
                          <a:ea typeface="华文中宋" pitchFamily="2" charset="-122"/>
                        </a:rPr>
                        <a:t> 105</a:t>
                      </a:r>
                      <a:endParaRPr kumimoji="1" lang="en-US" altLang="zh-CN" sz="2400" b="1" i="0" u="none" strike="noStrike" cap="none" normalizeH="0" baseline="0">
                        <a:ln>
                          <a:noFill/>
                        </a:ln>
                        <a:solidFill>
                          <a:schemeClr val="tx1"/>
                        </a:solidFill>
                        <a:effectLst/>
                        <a:latin typeface="Times New Roman" panose="02020603050405020304" pitchFamily="18" charset="0"/>
                        <a:ea typeface="华文中宋"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a:ln>
                            <a:noFill/>
                          </a:ln>
                          <a:solidFill>
                            <a:schemeClr val="tx1"/>
                          </a:solidFill>
                          <a:effectLst/>
                          <a:latin typeface="Times New Roman" panose="02020603050405020304" pitchFamily="18" charset="0"/>
                          <a:ea typeface="华文中宋" pitchFamily="2" charset="-122"/>
                        </a:rPr>
                        <a:t> A</a:t>
                      </a:r>
                      <a:endParaRPr kumimoji="1" lang="en-US" altLang="zh-CN" sz="2400" b="1" i="0" u="none" strike="noStrike" cap="none" normalizeH="0" baseline="0">
                        <a:ln>
                          <a:noFill/>
                        </a:ln>
                        <a:solidFill>
                          <a:schemeClr val="tx1"/>
                        </a:solidFill>
                        <a:effectLst/>
                        <a:latin typeface="Times New Roman" panose="02020603050405020304" pitchFamily="18" charset="0"/>
                        <a:ea typeface="华文中宋"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a:ln>
                            <a:noFill/>
                          </a:ln>
                          <a:solidFill>
                            <a:schemeClr val="tx1"/>
                          </a:solidFill>
                          <a:effectLst/>
                          <a:latin typeface="Times New Roman" panose="02020603050405020304" pitchFamily="18" charset="0"/>
                          <a:ea typeface="华文中宋" pitchFamily="2" charset="-122"/>
                        </a:rPr>
                        <a:t> A</a:t>
                      </a:r>
                      <a:endParaRPr kumimoji="1" lang="en-US" altLang="zh-CN" sz="2400" b="1" i="0" u="none" strike="noStrike" cap="none" normalizeH="0" baseline="0">
                        <a:ln>
                          <a:noFill/>
                        </a:ln>
                        <a:solidFill>
                          <a:schemeClr val="tx1"/>
                        </a:solidFill>
                        <a:effectLst/>
                        <a:latin typeface="Times New Roman" panose="02020603050405020304" pitchFamily="18" charset="0"/>
                        <a:ea typeface="华文中宋"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a:ln>
                            <a:noFill/>
                          </a:ln>
                          <a:solidFill>
                            <a:schemeClr val="tx1"/>
                          </a:solidFill>
                          <a:effectLst/>
                          <a:latin typeface="Times New Roman" panose="02020603050405020304" pitchFamily="18" charset="0"/>
                          <a:ea typeface="华文中宋" pitchFamily="2" charset="-122"/>
                        </a:rPr>
                        <a:t> 106</a:t>
                      </a:r>
                      <a:endParaRPr kumimoji="1" lang="en-US" altLang="zh-CN" sz="2400" b="1" i="0" u="none" strike="noStrike" cap="none" normalizeH="0" baseline="0">
                        <a:ln>
                          <a:noFill/>
                        </a:ln>
                        <a:solidFill>
                          <a:schemeClr val="tx1"/>
                        </a:solidFill>
                        <a:effectLst/>
                        <a:latin typeface="Times New Roman" panose="02020603050405020304" pitchFamily="18" charset="0"/>
                        <a:ea typeface="华文中宋"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a:ln>
                            <a:noFill/>
                          </a:ln>
                          <a:solidFill>
                            <a:schemeClr val="tx1"/>
                          </a:solidFill>
                          <a:effectLst/>
                          <a:latin typeface="Times New Roman" panose="02020603050405020304" pitchFamily="18" charset="0"/>
                          <a:ea typeface="华文中宋" pitchFamily="2" charset="-122"/>
                        </a:rPr>
                        <a:t> D</a:t>
                      </a:r>
                      <a:endParaRPr kumimoji="1" lang="en-US" altLang="zh-CN" sz="2400" b="1" i="0" u="none" strike="noStrike" cap="none" normalizeH="0" baseline="0">
                        <a:ln>
                          <a:noFill/>
                        </a:ln>
                        <a:solidFill>
                          <a:schemeClr val="tx1"/>
                        </a:solidFill>
                        <a:effectLst/>
                        <a:latin typeface="Times New Roman" panose="02020603050405020304" pitchFamily="18" charset="0"/>
                        <a:ea typeface="华文中宋"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a:ln>
                            <a:noFill/>
                          </a:ln>
                          <a:solidFill>
                            <a:schemeClr val="tx1"/>
                          </a:solidFill>
                          <a:effectLst/>
                          <a:latin typeface="Times New Roman" panose="02020603050405020304" pitchFamily="18" charset="0"/>
                          <a:ea typeface="华文中宋" pitchFamily="2" charset="-122"/>
                        </a:rPr>
                        <a:t> B</a:t>
                      </a:r>
                      <a:endParaRPr kumimoji="1" lang="en-US" altLang="zh-CN" sz="2400" b="1" i="0" u="none" strike="noStrike" cap="none" normalizeH="0" baseline="0">
                        <a:ln>
                          <a:noFill/>
                        </a:ln>
                        <a:solidFill>
                          <a:schemeClr val="tx1"/>
                        </a:solidFill>
                        <a:effectLst/>
                        <a:latin typeface="Times New Roman" panose="02020603050405020304" pitchFamily="18" charset="0"/>
                        <a:ea typeface="华文中宋"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a:ln>
                            <a:noFill/>
                          </a:ln>
                          <a:solidFill>
                            <a:schemeClr val="tx1"/>
                          </a:solidFill>
                          <a:effectLst/>
                          <a:latin typeface="Times New Roman" panose="02020603050405020304" pitchFamily="18" charset="0"/>
                          <a:ea typeface="华文中宋" pitchFamily="2" charset="-122"/>
                        </a:rPr>
                        <a:t> 107</a:t>
                      </a:r>
                      <a:endParaRPr kumimoji="1" lang="en-US" altLang="zh-CN" sz="2400" b="1" i="0" u="none" strike="noStrike" cap="none" normalizeH="0" baseline="0">
                        <a:ln>
                          <a:noFill/>
                        </a:ln>
                        <a:solidFill>
                          <a:schemeClr val="tx1"/>
                        </a:solidFill>
                        <a:effectLst/>
                        <a:latin typeface="Times New Roman" panose="02020603050405020304" pitchFamily="18" charset="0"/>
                        <a:ea typeface="华文中宋"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a:ln>
                            <a:noFill/>
                          </a:ln>
                          <a:solidFill>
                            <a:schemeClr val="tx1"/>
                          </a:solidFill>
                          <a:effectLst/>
                          <a:latin typeface="Times New Roman" panose="02020603050405020304" pitchFamily="18" charset="0"/>
                          <a:ea typeface="华文中宋" pitchFamily="2" charset="-122"/>
                        </a:rPr>
                        <a:t> E</a:t>
                      </a:r>
                      <a:endParaRPr kumimoji="1" lang="en-US" altLang="zh-CN" sz="2400" b="1" i="0" u="none" strike="noStrike" cap="none" normalizeH="0" baseline="0">
                        <a:ln>
                          <a:noFill/>
                        </a:ln>
                        <a:solidFill>
                          <a:schemeClr val="tx1"/>
                        </a:solidFill>
                        <a:effectLst/>
                        <a:latin typeface="Times New Roman" panose="02020603050405020304" pitchFamily="18" charset="0"/>
                        <a:ea typeface="华文中宋"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a:ln>
                            <a:noFill/>
                          </a:ln>
                          <a:solidFill>
                            <a:schemeClr val="tx1"/>
                          </a:solidFill>
                          <a:effectLst/>
                          <a:latin typeface="Times New Roman" panose="02020603050405020304" pitchFamily="18" charset="0"/>
                          <a:ea typeface="华文中宋" pitchFamily="2" charset="-122"/>
                        </a:rPr>
                        <a:t> A</a:t>
                      </a:r>
                      <a:endParaRPr kumimoji="1" lang="en-US" altLang="zh-CN" sz="2400" b="1" i="0" u="none" strike="noStrike" cap="none" normalizeH="0" baseline="0">
                        <a:ln>
                          <a:noFill/>
                        </a:ln>
                        <a:solidFill>
                          <a:schemeClr val="tx1"/>
                        </a:solidFill>
                        <a:effectLst/>
                        <a:latin typeface="Times New Roman" panose="02020603050405020304" pitchFamily="18" charset="0"/>
                        <a:ea typeface="华文中宋"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a:ln>
                            <a:noFill/>
                          </a:ln>
                          <a:solidFill>
                            <a:schemeClr val="tx1"/>
                          </a:solidFill>
                          <a:effectLst/>
                          <a:latin typeface="Times New Roman" panose="02020603050405020304" pitchFamily="18" charset="0"/>
                          <a:ea typeface="华文中宋" pitchFamily="2" charset="-122"/>
                        </a:rPr>
                        <a:t> 108</a:t>
                      </a:r>
                      <a:endParaRPr kumimoji="1" lang="en-US" altLang="zh-CN" sz="2400" b="1" i="0" u="none" strike="noStrike" cap="none" normalizeH="0" baseline="0">
                        <a:ln>
                          <a:noFill/>
                        </a:ln>
                        <a:solidFill>
                          <a:schemeClr val="tx1"/>
                        </a:solidFill>
                        <a:effectLst/>
                        <a:latin typeface="Times New Roman" panose="02020603050405020304" pitchFamily="18" charset="0"/>
                        <a:ea typeface="华文中宋"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a:ln>
                            <a:noFill/>
                          </a:ln>
                          <a:solidFill>
                            <a:schemeClr val="tx1"/>
                          </a:solidFill>
                          <a:effectLst/>
                          <a:latin typeface="Times New Roman" panose="02020603050405020304" pitchFamily="18" charset="0"/>
                          <a:ea typeface="华文中宋" pitchFamily="2" charset="-122"/>
                        </a:rPr>
                        <a:t> C</a:t>
                      </a:r>
                      <a:endParaRPr kumimoji="1" lang="en-US" altLang="zh-CN" sz="2400" b="1" i="0" u="none" strike="noStrike" cap="none" normalizeH="0" baseline="0">
                        <a:ln>
                          <a:noFill/>
                        </a:ln>
                        <a:solidFill>
                          <a:schemeClr val="tx1"/>
                        </a:solidFill>
                        <a:effectLst/>
                        <a:latin typeface="Times New Roman" panose="02020603050405020304" pitchFamily="18" charset="0"/>
                        <a:ea typeface="华文中宋"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1" lang="en-US" altLang="zh-CN" sz="2400" b="1" i="0" u="none" strike="noStrike" cap="none" normalizeH="0" baseline="0">
                          <a:ln>
                            <a:noFill/>
                          </a:ln>
                          <a:solidFill>
                            <a:schemeClr val="tx1"/>
                          </a:solidFill>
                          <a:effectLst/>
                          <a:latin typeface="Times New Roman" panose="02020603050405020304" pitchFamily="18" charset="0"/>
                          <a:ea typeface="华文中宋" pitchFamily="2" charset="-122"/>
                        </a:rPr>
                        <a:t> B</a:t>
                      </a:r>
                      <a:endParaRPr kumimoji="1" lang="en-US" altLang="zh-CN" sz="2400" b="1" i="0" u="none" strike="noStrike" cap="none" normalizeH="0" baseline="0">
                        <a:ln>
                          <a:noFill/>
                        </a:ln>
                        <a:solidFill>
                          <a:schemeClr val="tx1"/>
                        </a:solidFill>
                        <a:effectLst/>
                        <a:latin typeface="Times New Roman" panose="02020603050405020304" pitchFamily="18" charset="0"/>
                        <a:ea typeface="华文中宋"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1998" name="Text Box 254"/>
          <p:cNvSpPr txBox="1"/>
          <p:nvPr/>
        </p:nvSpPr>
        <p:spPr>
          <a:xfrm>
            <a:off x="4575175" y="2584450"/>
            <a:ext cx="3368675" cy="3749675"/>
          </a:xfrm>
          <a:prstGeom prst="rect">
            <a:avLst/>
          </a:prstGeom>
          <a:noFill/>
          <a:ln w="9525">
            <a:noFill/>
          </a:ln>
        </p:spPr>
        <p:txBody>
          <a:bodyPr wrap="none">
            <a:spAutoFit/>
          </a:bodyPr>
          <a:p>
            <a:pPr eaLnBrk="1" hangingPunct="1">
              <a:lnSpc>
                <a:spcPct val="125000"/>
              </a:lnSpc>
            </a:pPr>
            <a:r>
              <a:rPr lang="en-US" altLang="zh-CN" dirty="0">
                <a:latin typeface="Times New Roman" panose="02020603050405020304" pitchFamily="18" charset="0"/>
              </a:rPr>
              <a:t>105               A              A </a:t>
            </a:r>
            <a:endParaRPr lang="en-US" altLang="zh-CN" dirty="0">
              <a:latin typeface="Times New Roman" panose="02020603050405020304" pitchFamily="18" charset="0"/>
            </a:endParaRPr>
          </a:p>
          <a:p>
            <a:pPr eaLnBrk="1" hangingPunct="1">
              <a:lnSpc>
                <a:spcPct val="125000"/>
              </a:lnSpc>
            </a:pPr>
            <a:r>
              <a:rPr lang="en-US" altLang="zh-CN" dirty="0">
                <a:latin typeface="Times New Roman" panose="02020603050405020304" pitchFamily="18" charset="0"/>
              </a:rPr>
              <a:t>102               A              B </a:t>
            </a:r>
            <a:endParaRPr lang="en-US" altLang="zh-CN" dirty="0">
              <a:latin typeface="Times New Roman" panose="02020603050405020304" pitchFamily="18" charset="0"/>
            </a:endParaRPr>
          </a:p>
          <a:p>
            <a:pPr eaLnBrk="1" hangingPunct="1">
              <a:lnSpc>
                <a:spcPct val="125000"/>
              </a:lnSpc>
            </a:pPr>
            <a:r>
              <a:rPr lang="en-US" altLang="zh-CN" dirty="0">
                <a:latin typeface="Times New Roman" panose="02020603050405020304" pitchFamily="18" charset="0"/>
              </a:rPr>
              <a:t>104               B              B </a:t>
            </a:r>
            <a:endParaRPr lang="en-US" altLang="zh-CN" dirty="0">
              <a:latin typeface="Times New Roman" panose="02020603050405020304" pitchFamily="18" charset="0"/>
            </a:endParaRPr>
          </a:p>
          <a:p>
            <a:pPr eaLnBrk="1" hangingPunct="1">
              <a:lnSpc>
                <a:spcPct val="125000"/>
              </a:lnSpc>
            </a:pPr>
            <a:r>
              <a:rPr lang="en-US" altLang="zh-CN" dirty="0">
                <a:latin typeface="Times New Roman" panose="02020603050405020304" pitchFamily="18" charset="0"/>
              </a:rPr>
              <a:t>101               B              C </a:t>
            </a:r>
            <a:endParaRPr lang="en-US" altLang="zh-CN" dirty="0">
              <a:latin typeface="Times New Roman" panose="02020603050405020304" pitchFamily="18" charset="0"/>
            </a:endParaRPr>
          </a:p>
          <a:p>
            <a:pPr eaLnBrk="1" hangingPunct="1">
              <a:lnSpc>
                <a:spcPct val="125000"/>
              </a:lnSpc>
            </a:pPr>
            <a:r>
              <a:rPr lang="en-US" altLang="zh-CN" dirty="0">
                <a:latin typeface="Times New Roman" panose="02020603050405020304" pitchFamily="18" charset="0"/>
              </a:rPr>
              <a:t>108               C              B </a:t>
            </a:r>
            <a:endParaRPr lang="en-US" altLang="zh-CN" dirty="0">
              <a:latin typeface="Times New Roman" panose="02020603050405020304" pitchFamily="18" charset="0"/>
            </a:endParaRPr>
          </a:p>
          <a:p>
            <a:pPr eaLnBrk="1" hangingPunct="1">
              <a:lnSpc>
                <a:spcPct val="125000"/>
              </a:lnSpc>
            </a:pPr>
            <a:r>
              <a:rPr lang="en-US" altLang="zh-CN" dirty="0">
                <a:latin typeface="Times New Roman" panose="02020603050405020304" pitchFamily="18" charset="0"/>
              </a:rPr>
              <a:t>103               C              D </a:t>
            </a:r>
            <a:endParaRPr lang="en-US" altLang="zh-CN" dirty="0">
              <a:latin typeface="Times New Roman" panose="02020603050405020304" pitchFamily="18" charset="0"/>
            </a:endParaRPr>
          </a:p>
          <a:p>
            <a:pPr eaLnBrk="1" hangingPunct="1">
              <a:lnSpc>
                <a:spcPct val="125000"/>
              </a:lnSpc>
            </a:pPr>
            <a:r>
              <a:rPr lang="en-US" altLang="zh-CN" dirty="0">
                <a:latin typeface="Times New Roman" panose="02020603050405020304" pitchFamily="18" charset="0"/>
              </a:rPr>
              <a:t>106               D              B </a:t>
            </a:r>
            <a:endParaRPr lang="en-US" altLang="zh-CN" dirty="0">
              <a:latin typeface="Times New Roman" panose="02020603050405020304" pitchFamily="18" charset="0"/>
            </a:endParaRPr>
          </a:p>
          <a:p>
            <a:pPr eaLnBrk="1" hangingPunct="1">
              <a:lnSpc>
                <a:spcPct val="125000"/>
              </a:lnSpc>
            </a:pPr>
            <a:r>
              <a:rPr lang="en-US" altLang="zh-CN" dirty="0">
                <a:latin typeface="Times New Roman" panose="02020603050405020304" pitchFamily="18" charset="0"/>
              </a:rPr>
              <a:t>107               E              A</a:t>
            </a:r>
            <a:endParaRPr lang="en-US" altLang="zh-CN" dirty="0">
              <a:latin typeface="Times New Roman" panose="02020603050405020304" pitchFamily="18" charset="0"/>
            </a:endParaRPr>
          </a:p>
        </p:txBody>
      </p:sp>
      <p:sp useBgFill="1">
        <p:nvSpPr>
          <p:cNvPr id="31999" name="Rectangle 255"/>
          <p:cNvSpPr/>
          <p:nvPr/>
        </p:nvSpPr>
        <p:spPr>
          <a:xfrm>
            <a:off x="107950" y="2578100"/>
            <a:ext cx="3319463" cy="3803650"/>
          </a:xfrm>
          <a:prstGeom prst="rect">
            <a:avLst/>
          </a:prstGeom>
          <a:ln w="9525">
            <a:noFill/>
          </a:ln>
        </p:spPr>
        <p:txBody>
          <a:bodyPr wrap="none" anchor="ctr" anchorCtr="0">
            <a:spAutoFit/>
          </a:bodyPr>
          <a:p>
            <a:pPr eaLnBrk="1" hangingPunct="1">
              <a:lnSpc>
                <a:spcPct val="145000"/>
              </a:lnSpc>
            </a:pPr>
            <a:r>
              <a:rPr lang="zh-CN" altLang="en-US" dirty="0">
                <a:solidFill>
                  <a:schemeClr val="tx1"/>
                </a:solidFill>
                <a:latin typeface="Times New Roman" panose="02020603050405020304" pitchFamily="18" charset="0"/>
                <a:ea typeface="华文中宋" pitchFamily="2" charset="-122"/>
              </a:rPr>
              <a:t>特点：</a:t>
            </a:r>
            <a:r>
              <a:rPr lang="zh-CN" altLang="en-US" dirty="0">
                <a:solidFill>
                  <a:schemeClr val="tx1"/>
                </a:solidFill>
                <a:latin typeface="Times New Roman" panose="02020603050405020304" pitchFamily="18" charset="0"/>
              </a:rPr>
              <a:t>每个记录最终的 </a:t>
            </a:r>
            <a:endParaRPr lang="zh-CN" altLang="en-US" dirty="0">
              <a:solidFill>
                <a:schemeClr val="tx1"/>
              </a:solidFill>
              <a:latin typeface="Times New Roman" panose="02020603050405020304" pitchFamily="18" charset="0"/>
            </a:endParaRPr>
          </a:p>
          <a:p>
            <a:pPr eaLnBrk="1" hangingPunct="1">
              <a:lnSpc>
                <a:spcPct val="145000"/>
              </a:lnSpc>
            </a:pPr>
            <a:r>
              <a:rPr lang="zh-CN" altLang="en-US" dirty="0">
                <a:solidFill>
                  <a:schemeClr val="tx1"/>
                </a:solidFill>
                <a:latin typeface="Times New Roman" panose="02020603050405020304" pitchFamily="18" charset="0"/>
              </a:rPr>
              <a:t>            位置由两个关键 </a:t>
            </a:r>
            <a:endParaRPr lang="zh-CN" altLang="en-US" dirty="0">
              <a:solidFill>
                <a:schemeClr val="tx1"/>
              </a:solidFill>
              <a:latin typeface="Times New Roman" panose="02020603050405020304" pitchFamily="18" charset="0"/>
            </a:endParaRPr>
          </a:p>
          <a:p>
            <a:pPr eaLnBrk="1" hangingPunct="1">
              <a:lnSpc>
                <a:spcPct val="145000"/>
              </a:lnSpc>
            </a:pPr>
            <a:r>
              <a:rPr lang="zh-CN" altLang="en-US" dirty="0">
                <a:solidFill>
                  <a:schemeClr val="tx1"/>
                </a:solidFill>
                <a:latin typeface="Times New Roman" panose="02020603050405020304" pitchFamily="18" charset="0"/>
              </a:rPr>
              <a:t>            字  </a:t>
            </a:r>
            <a:r>
              <a:rPr lang="en-US" altLang="zh-CN" dirty="0">
                <a:solidFill>
                  <a:schemeClr val="tx1"/>
                </a:solidFill>
                <a:latin typeface="Times New Roman" panose="02020603050405020304" pitchFamily="18" charset="0"/>
              </a:rPr>
              <a:t>k</a:t>
            </a:r>
            <a:r>
              <a:rPr lang="en-US" altLang="zh-CN" baseline="30000" dirty="0">
                <a:solidFill>
                  <a:schemeClr val="tx1"/>
                </a:solidFill>
                <a:latin typeface="Times New Roman" panose="02020603050405020304" pitchFamily="18" charset="0"/>
              </a:rPr>
              <a:t>1 </a:t>
            </a:r>
            <a:r>
              <a:rPr lang="en-US" altLang="zh-CN" dirty="0">
                <a:solidFill>
                  <a:schemeClr val="tx1"/>
                </a:solidFill>
                <a:latin typeface="Times New Roman" panose="02020603050405020304" pitchFamily="18" charset="0"/>
              </a:rPr>
              <a:t>k</a:t>
            </a:r>
            <a:r>
              <a:rPr lang="en-US" altLang="zh-CN" baseline="30000" dirty="0">
                <a:solidFill>
                  <a:schemeClr val="tx1"/>
                </a:solidFill>
                <a:latin typeface="Times New Roman" panose="02020603050405020304" pitchFamily="18" charset="0"/>
              </a:rPr>
              <a:t>2    </a:t>
            </a:r>
            <a:r>
              <a:rPr lang="zh-CN" altLang="en-US" dirty="0">
                <a:solidFill>
                  <a:schemeClr val="tx1"/>
                </a:solidFill>
                <a:latin typeface="Times New Roman" panose="02020603050405020304" pitchFamily="18" charset="0"/>
              </a:rPr>
              <a:t>决定。</a:t>
            </a:r>
            <a:endParaRPr lang="zh-CN" altLang="en-US" dirty="0">
              <a:solidFill>
                <a:schemeClr val="tx1"/>
              </a:solidFill>
              <a:latin typeface="Times New Roman" panose="02020603050405020304" pitchFamily="18" charset="0"/>
            </a:endParaRPr>
          </a:p>
          <a:p>
            <a:pPr eaLnBrk="1" hangingPunct="1">
              <a:lnSpc>
                <a:spcPct val="145000"/>
              </a:lnSpc>
            </a:pPr>
            <a:r>
              <a:rPr lang="zh-CN" altLang="en-US" dirty="0">
                <a:solidFill>
                  <a:schemeClr val="tx1"/>
                </a:solidFill>
                <a:latin typeface="Times New Roman" panose="02020603050405020304" pitchFamily="18" charset="0"/>
              </a:rPr>
              <a:t> </a:t>
            </a:r>
            <a:endParaRPr lang="zh-CN" altLang="en-US" dirty="0">
              <a:solidFill>
                <a:schemeClr val="tx1"/>
              </a:solidFill>
              <a:latin typeface="Times New Roman" panose="02020603050405020304" pitchFamily="18" charset="0"/>
            </a:endParaRPr>
          </a:p>
          <a:p>
            <a:pPr eaLnBrk="1" hangingPunct="1">
              <a:lnSpc>
                <a:spcPct val="145000"/>
              </a:lnSpc>
            </a:pPr>
            <a:endParaRPr lang="zh-CN" altLang="en-US" dirty="0">
              <a:solidFill>
                <a:schemeClr val="tx1"/>
              </a:solidFill>
              <a:latin typeface="Times New Roman" panose="02020603050405020304" pitchFamily="18" charset="0"/>
            </a:endParaRPr>
          </a:p>
          <a:p>
            <a:pPr eaLnBrk="1" hangingPunct="1">
              <a:lnSpc>
                <a:spcPct val="145000"/>
              </a:lnSpc>
            </a:pPr>
            <a:endParaRPr lang="zh-CN" altLang="en-US" dirty="0">
              <a:solidFill>
                <a:schemeClr val="tx1"/>
              </a:solidFill>
              <a:latin typeface="Times New Roman" panose="02020603050405020304" pitchFamily="18" charset="0"/>
            </a:endParaRPr>
          </a:p>
          <a:p>
            <a:pPr eaLnBrk="1" hangingPunct="1">
              <a:lnSpc>
                <a:spcPct val="145000"/>
              </a:lnSpc>
            </a:pPr>
            <a:endParaRPr lang="en-US" altLang="zh-CN" dirty="0">
              <a:solidFill>
                <a:schemeClr val="tx1"/>
              </a:solidFill>
              <a:latin typeface="Times New Roman" panose="02020603050405020304" pitchFamily="18" charset="0"/>
            </a:endParaRPr>
          </a:p>
        </p:txBody>
      </p:sp>
      <p:sp>
        <p:nvSpPr>
          <p:cNvPr id="32004" name="AutoShape 260"/>
          <p:cNvSpPr/>
          <p:nvPr/>
        </p:nvSpPr>
        <p:spPr>
          <a:xfrm>
            <a:off x="6659563" y="476250"/>
            <a:ext cx="2305050" cy="504825"/>
          </a:xfrm>
          <a:prstGeom prst="wedgeRoundRectCallout">
            <a:avLst>
              <a:gd name="adj1" fmla="val -29134"/>
              <a:gd name="adj2" fmla="val 269810"/>
              <a:gd name="adj3" fmla="val 16667"/>
            </a:avLst>
          </a:prstGeom>
          <a:solidFill>
            <a:schemeClr val="bg1"/>
          </a:solidFill>
          <a:ln w="9525">
            <a:noFill/>
          </a:ln>
        </p:spPr>
        <p:txBody>
          <a:bodyPr/>
          <a:p>
            <a:pPr algn="ctr" eaLnBrk="1" hangingPunct="1">
              <a:lnSpc>
                <a:spcPct val="95000"/>
              </a:lnSpc>
            </a:pPr>
            <a:r>
              <a:rPr lang="zh-CN" altLang="en-US" dirty="0">
                <a:latin typeface="Times New Roman" panose="02020603050405020304" pitchFamily="18" charset="0"/>
              </a:rPr>
              <a:t>第二关键字 </a:t>
            </a:r>
            <a:r>
              <a:rPr lang="en-US" altLang="zh-CN" dirty="0">
                <a:latin typeface="Times New Roman" panose="02020603050405020304" pitchFamily="18" charset="0"/>
              </a:rPr>
              <a:t>K</a:t>
            </a:r>
            <a:r>
              <a:rPr lang="en-US" altLang="zh-CN" baseline="30000" dirty="0">
                <a:latin typeface="Times New Roman" panose="02020603050405020304" pitchFamily="18" charset="0"/>
              </a:rPr>
              <a:t>2</a:t>
            </a:r>
            <a:r>
              <a:rPr lang="en-US" altLang="zh-CN" baseline="-25000" dirty="0">
                <a:latin typeface="Times New Roman" panose="02020603050405020304" pitchFamily="18" charset="0"/>
              </a:rPr>
              <a:t> </a:t>
            </a:r>
            <a:endParaRPr lang="en-US" altLang="zh-CN" baseline="-25000" dirty="0">
              <a:latin typeface="Times New Roman" panose="02020603050405020304" pitchFamily="18" charset="0"/>
            </a:endParaRPr>
          </a:p>
        </p:txBody>
      </p:sp>
      <p:sp>
        <p:nvSpPr>
          <p:cNvPr id="32003" name="AutoShape 259"/>
          <p:cNvSpPr/>
          <p:nvPr/>
        </p:nvSpPr>
        <p:spPr>
          <a:xfrm>
            <a:off x="4067175" y="476250"/>
            <a:ext cx="2303463" cy="504825"/>
          </a:xfrm>
          <a:prstGeom prst="wedgeRoundRectCallout">
            <a:avLst>
              <a:gd name="adj1" fmla="val 20917"/>
              <a:gd name="adj2" fmla="val 269810"/>
              <a:gd name="adj3" fmla="val 16667"/>
            </a:avLst>
          </a:prstGeom>
          <a:solidFill>
            <a:schemeClr val="bg1"/>
          </a:solidFill>
          <a:ln w="9525">
            <a:noFill/>
          </a:ln>
        </p:spPr>
        <p:txBody>
          <a:bodyPr/>
          <a:p>
            <a:pPr algn="ctr" eaLnBrk="1" hangingPunct="1">
              <a:lnSpc>
                <a:spcPct val="95000"/>
              </a:lnSpc>
            </a:pPr>
            <a:r>
              <a:rPr lang="zh-CN" altLang="en-US" dirty="0">
                <a:latin typeface="Times New Roman" panose="02020603050405020304" pitchFamily="18" charset="0"/>
              </a:rPr>
              <a:t>第一关键字 </a:t>
            </a:r>
            <a:r>
              <a:rPr lang="en-US" altLang="zh-CN" dirty="0">
                <a:latin typeface="Times New Roman" panose="02020603050405020304" pitchFamily="18" charset="0"/>
              </a:rPr>
              <a:t>K</a:t>
            </a:r>
            <a:r>
              <a:rPr lang="en-US" altLang="zh-CN" baseline="30000" dirty="0">
                <a:latin typeface="Times New Roman" panose="02020603050405020304" pitchFamily="18" charset="0"/>
              </a:rPr>
              <a:t>1</a:t>
            </a:r>
            <a:endParaRPr lang="en-US" altLang="zh-CN" baseline="30000" dirty="0">
              <a:latin typeface="Times New Roman" panose="02020603050405020304" pitchFamily="18" charset="0"/>
            </a:endParaRPr>
          </a:p>
        </p:txBody>
      </p:sp>
      <p:sp>
        <p:nvSpPr>
          <p:cNvPr id="32002" name="Text Box 258"/>
          <p:cNvSpPr txBox="1">
            <a:spLocks noChangeArrowheads="1"/>
          </p:cNvSpPr>
          <p:nvPr/>
        </p:nvSpPr>
        <p:spPr bwMode="auto">
          <a:xfrm>
            <a:off x="107950" y="4264025"/>
            <a:ext cx="3324225" cy="2136775"/>
          </a:xfrm>
          <a:prstGeom prst="rect">
            <a:avLst/>
          </a:prstGeom>
          <a:noFill/>
          <a:ln w="9525">
            <a:noFill/>
            <a:miter lim="800000"/>
          </a:ln>
          <a:effectLst/>
        </p:spPr>
        <p:txBody>
          <a:bodyPr wrap="none">
            <a:spAutoFit/>
          </a:bodyPr>
          <a:lstStyle/>
          <a:p>
            <a:pPr marR="0" defTabSz="914400" eaLnBrk="1" hangingPunct="1">
              <a:lnSpc>
                <a:spcPct val="140000"/>
              </a:lnSpc>
              <a:buClrTx/>
              <a:buSzTx/>
              <a:buFontTx/>
              <a:buNone/>
              <a:defRPr/>
            </a:pPr>
            <a:r>
              <a:rPr kumimoji="1" lang="en-US" altLang="zh-CN" kern="1200" cap="none" spc="0" normalizeH="0" baseline="0" noProof="0">
                <a:solidFill>
                  <a:schemeClr val="tx1"/>
                </a:solidFill>
                <a:latin typeface="Times New Roman" panose="02020603050405020304" pitchFamily="18" charset="0"/>
                <a:ea typeface="楷体_GB2312" pitchFamily="49" charset="-122"/>
                <a:cs typeface="+mn-cs"/>
              </a:rPr>
              <a:t>        </a:t>
            </a:r>
            <a:r>
              <a:rPr kumimoji="1" lang="zh-CN" altLang="en-US" kern="1200" cap="none" spc="0" normalizeH="0" baseline="0" noProof="0">
                <a:solidFill>
                  <a:schemeClr val="tx1"/>
                </a:solidFill>
                <a:latin typeface="Times New Roman" panose="02020603050405020304" pitchFamily="18" charset="0"/>
                <a:ea typeface="楷体_GB2312" pitchFamily="49" charset="-122"/>
                <a:cs typeface="+mn-cs"/>
              </a:rPr>
              <a:t>我们将它称之为</a:t>
            </a:r>
            <a:r>
              <a:rPr kumimoji="1" lang="zh-CN" altLang="en-US" kern="1200" cap="none" spc="0" normalizeH="0" baseline="0" noProof="0">
                <a:solidFill>
                  <a:srgbClr val="FF3300"/>
                </a:solidFill>
                <a:effectLst>
                  <a:outerShdw blurRad="38100" dist="38100" dir="2700000" algn="tl">
                    <a:srgbClr val="000000"/>
                  </a:outerShdw>
                </a:effectLst>
                <a:latin typeface="Times New Roman" panose="02020603050405020304" pitchFamily="18" charset="0"/>
                <a:ea typeface="楷体_GB2312" pitchFamily="49" charset="-122"/>
                <a:cs typeface="+mn-cs"/>
              </a:rPr>
              <a:t>复 </a:t>
            </a:r>
            <a:endParaRPr kumimoji="1" lang="zh-CN" altLang="en-US" kern="1200" cap="none" spc="0" normalizeH="0" baseline="0" noProof="0">
              <a:solidFill>
                <a:srgbClr val="FF3300"/>
              </a:solidFill>
              <a:effectLst>
                <a:outerShdw blurRad="38100" dist="38100" dir="2700000" algn="tl">
                  <a:srgbClr val="000000"/>
                </a:outerShdw>
              </a:effectLst>
              <a:latin typeface="Times New Roman" panose="02020603050405020304" pitchFamily="18" charset="0"/>
              <a:ea typeface="楷体_GB2312" pitchFamily="49" charset="-122"/>
              <a:cs typeface="+mn-cs"/>
            </a:endParaRPr>
          </a:p>
          <a:p>
            <a:pPr marR="0" defTabSz="914400" eaLnBrk="1" hangingPunct="1">
              <a:lnSpc>
                <a:spcPct val="140000"/>
              </a:lnSpc>
              <a:buClrTx/>
              <a:buSzTx/>
              <a:buFontTx/>
              <a:buNone/>
              <a:defRPr/>
            </a:pPr>
            <a:r>
              <a:rPr kumimoji="1" lang="zh-CN" altLang="en-US" kern="1200" cap="none" spc="0" normalizeH="0" baseline="0" noProof="0">
                <a:solidFill>
                  <a:srgbClr val="FF3300"/>
                </a:solidFill>
                <a:effectLst>
                  <a:outerShdw blurRad="38100" dist="38100" dir="2700000" algn="tl">
                    <a:srgbClr val="000000"/>
                  </a:outerShdw>
                </a:effectLst>
                <a:latin typeface="Times New Roman" panose="02020603050405020304" pitchFamily="18" charset="0"/>
                <a:ea typeface="楷体_GB2312" pitchFamily="49" charset="-122"/>
                <a:cs typeface="+mn-cs"/>
              </a:rPr>
              <a:t>合关键字</a:t>
            </a:r>
            <a:r>
              <a:rPr kumimoji="1" lang="zh-CN" altLang="en-US" kern="1200" cap="none" spc="0" normalizeH="0" baseline="0" noProof="0">
                <a:solidFill>
                  <a:schemeClr val="tx1"/>
                </a:solidFill>
                <a:latin typeface="Times New Roman" panose="02020603050405020304" pitchFamily="18" charset="0"/>
                <a:ea typeface="楷体_GB2312" pitchFamily="49" charset="-122"/>
                <a:cs typeface="+mn-cs"/>
              </a:rPr>
              <a:t>，即</a:t>
            </a:r>
            <a:r>
              <a:rPr kumimoji="1" lang="zh-CN" altLang="en-US" kern="1200" cap="none" spc="0" normalizeH="0" baseline="0" noProof="0">
                <a:solidFill>
                  <a:srgbClr val="0000FF"/>
                </a:solidFill>
                <a:latin typeface="Times New Roman" panose="02020603050405020304" pitchFamily="18" charset="0"/>
                <a:ea typeface="楷体_GB2312" pitchFamily="49" charset="-122"/>
                <a:cs typeface="+mn-cs"/>
              </a:rPr>
              <a:t>多关键字 </a:t>
            </a:r>
            <a:endParaRPr kumimoji="1" lang="zh-CN" altLang="en-US" kern="1200" cap="none" spc="0" normalizeH="0" baseline="0" noProof="0">
              <a:solidFill>
                <a:srgbClr val="0000FF"/>
              </a:solidFill>
              <a:latin typeface="Times New Roman" panose="02020603050405020304" pitchFamily="18" charset="0"/>
              <a:ea typeface="楷体_GB2312" pitchFamily="49" charset="-122"/>
              <a:cs typeface="+mn-cs"/>
            </a:endParaRPr>
          </a:p>
          <a:p>
            <a:pPr marR="0" defTabSz="914400" eaLnBrk="1" hangingPunct="1">
              <a:lnSpc>
                <a:spcPct val="140000"/>
              </a:lnSpc>
              <a:buClrTx/>
              <a:buSzTx/>
              <a:buFontTx/>
              <a:buNone/>
              <a:defRPr/>
            </a:pPr>
            <a:r>
              <a:rPr kumimoji="1" lang="zh-CN" altLang="en-US" kern="1200" cap="none" spc="0" normalizeH="0" baseline="0" noProof="0">
                <a:solidFill>
                  <a:srgbClr val="0000FF"/>
                </a:solidFill>
                <a:latin typeface="Times New Roman" panose="02020603050405020304" pitchFamily="18" charset="0"/>
                <a:ea typeface="楷体_GB2312" pitchFamily="49" charset="-122"/>
                <a:cs typeface="+mn-cs"/>
              </a:rPr>
              <a:t>排序是按照复合关键字 </a:t>
            </a:r>
            <a:endParaRPr kumimoji="1" lang="zh-CN" altLang="en-US" kern="1200" cap="none" spc="0" normalizeH="0" baseline="0" noProof="0">
              <a:solidFill>
                <a:srgbClr val="0000FF"/>
              </a:solidFill>
              <a:latin typeface="Times New Roman" panose="02020603050405020304" pitchFamily="18" charset="0"/>
              <a:ea typeface="楷体_GB2312" pitchFamily="49" charset="-122"/>
              <a:cs typeface="+mn-cs"/>
            </a:endParaRPr>
          </a:p>
          <a:p>
            <a:pPr marR="0" defTabSz="914400" eaLnBrk="1" hangingPunct="1">
              <a:lnSpc>
                <a:spcPct val="140000"/>
              </a:lnSpc>
              <a:buClrTx/>
              <a:buSzTx/>
              <a:buFontTx/>
              <a:buNone/>
              <a:defRPr/>
            </a:pPr>
            <a:r>
              <a:rPr kumimoji="1" lang="zh-CN" altLang="en-US" kern="1200" cap="none" spc="0" normalizeH="0" baseline="0" noProof="0">
                <a:solidFill>
                  <a:srgbClr val="0000FF"/>
                </a:solidFill>
                <a:latin typeface="Times New Roman" panose="02020603050405020304" pitchFamily="18" charset="0"/>
                <a:ea typeface="楷体_GB2312" pitchFamily="49" charset="-122"/>
                <a:cs typeface="+mn-cs"/>
              </a:rPr>
              <a:t>的大小排序</a:t>
            </a:r>
            <a:r>
              <a:rPr kumimoji="1" lang="zh-CN" altLang="en-US" kern="1200" cap="none" spc="0" normalizeH="0" baseline="0" noProof="0">
                <a:solidFill>
                  <a:schemeClr val="tx1"/>
                </a:solidFill>
                <a:latin typeface="Times New Roman" panose="02020603050405020304" pitchFamily="18" charset="0"/>
                <a:ea typeface="楷体_GB2312" pitchFamily="49" charset="-122"/>
                <a:cs typeface="+mn-cs"/>
              </a:rPr>
              <a:t>。 </a:t>
            </a:r>
            <a:endParaRPr kumimoji="1" lang="zh-CN" altLang="en-US" kern="1200" cap="none" spc="0" normalizeH="0" baseline="0" noProof="0">
              <a:solidFill>
                <a:schemeClr val="tx1"/>
              </a:solidFill>
              <a:latin typeface="Times New Roman" panose="02020603050405020304" pitchFamily="18" charset="0"/>
              <a:ea typeface="楷体_GB2312" pitchFamily="49" charset="-122"/>
              <a:cs typeface="+mn-cs"/>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31895"/>
                                        </p:tgtEl>
                                        <p:attrNameLst>
                                          <p:attrName>style.visibility</p:attrName>
                                        </p:attrNameLst>
                                      </p:cBhvr>
                                      <p:to>
                                        <p:strVal val="visible"/>
                                      </p:to>
                                    </p:set>
                                    <p:animEffect transition="in" filter="blinds(vertical)">
                                      <p:cBhvr>
                                        <p:cTn id="7" dur="500"/>
                                        <p:tgtEl>
                                          <p:spTgt spid="3189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900"/>
                                        </p:tgtEl>
                                        <p:attrNameLst>
                                          <p:attrName>style.visibility</p:attrName>
                                        </p:attrNameLst>
                                      </p:cBhvr>
                                      <p:to>
                                        <p:strVal val="visible"/>
                                      </p:to>
                                    </p:set>
                                    <p:animEffect transition="in" filter="wipe(left)">
                                      <p:cBhvr>
                                        <p:cTn id="12" dur="500"/>
                                        <p:tgtEl>
                                          <p:spTgt spid="31900"/>
                                        </p:tgtEl>
                                      </p:cBhvr>
                                    </p:animEffect>
                                  </p:childTnLst>
                                </p:cTn>
                              </p:par>
                            </p:childTnLst>
                          </p:cTn>
                        </p:par>
                      </p:childTnLst>
                    </p:cTn>
                  </p:par>
                  <p:par>
                    <p:cTn id="13" fill="hold">
                      <p:stCondLst>
                        <p:cond delay="indefinite"/>
                      </p:stCondLst>
                      <p:childTnLst>
                        <p:par>
                          <p:cTn id="14" fill="hold">
                            <p:stCondLst>
                              <p:cond delay="0"/>
                            </p:stCondLst>
                            <p:childTnLst>
                              <p:par>
                                <p:cTn id="15" presetID="17" presetClass="entr" presetSubtype="8" fill="hold" grpId="0" nodeType="clickEffect">
                                  <p:stCondLst>
                                    <p:cond delay="0"/>
                                  </p:stCondLst>
                                  <p:childTnLst>
                                    <p:set>
                                      <p:cBhvr>
                                        <p:cTn id="16" dur="1" fill="hold">
                                          <p:stCondLst>
                                            <p:cond delay="0"/>
                                          </p:stCondLst>
                                        </p:cTn>
                                        <p:tgtEl>
                                          <p:spTgt spid="31901"/>
                                        </p:tgtEl>
                                        <p:attrNameLst>
                                          <p:attrName>style.visibility</p:attrName>
                                        </p:attrNameLst>
                                      </p:cBhvr>
                                      <p:to>
                                        <p:strVal val="visible"/>
                                      </p:to>
                                    </p:set>
                                    <p:anim calcmode="lin" valueType="num">
                                      <p:cBhvr>
                                        <p:cTn id="17" dur="1000" fill="hold"/>
                                        <p:tgtEl>
                                          <p:spTgt spid="31901"/>
                                        </p:tgtEl>
                                        <p:attrNameLst>
                                          <p:attrName>ppt_x</p:attrName>
                                        </p:attrNameLst>
                                      </p:cBhvr>
                                      <p:tavLst>
                                        <p:tav tm="0">
                                          <p:val>
                                            <p:strVal val="#ppt_x-#ppt_w/2"/>
                                          </p:val>
                                        </p:tav>
                                        <p:tav tm="100000">
                                          <p:val>
                                            <p:strVal val="#ppt_x"/>
                                          </p:val>
                                        </p:tav>
                                      </p:tavLst>
                                    </p:anim>
                                    <p:anim calcmode="lin" valueType="num">
                                      <p:cBhvr>
                                        <p:cTn id="18" dur="1000" fill="hold"/>
                                        <p:tgtEl>
                                          <p:spTgt spid="31901"/>
                                        </p:tgtEl>
                                        <p:attrNameLst>
                                          <p:attrName>ppt_y</p:attrName>
                                        </p:attrNameLst>
                                      </p:cBhvr>
                                      <p:tavLst>
                                        <p:tav tm="0">
                                          <p:val>
                                            <p:strVal val="#ppt_y"/>
                                          </p:val>
                                        </p:tav>
                                        <p:tav tm="100000">
                                          <p:val>
                                            <p:strVal val="#ppt_y"/>
                                          </p:val>
                                        </p:tav>
                                      </p:tavLst>
                                    </p:anim>
                                    <p:anim calcmode="lin" valueType="num">
                                      <p:cBhvr>
                                        <p:cTn id="19" dur="1000" fill="hold"/>
                                        <p:tgtEl>
                                          <p:spTgt spid="31901"/>
                                        </p:tgtEl>
                                        <p:attrNameLst>
                                          <p:attrName>ppt_w</p:attrName>
                                        </p:attrNameLst>
                                      </p:cBhvr>
                                      <p:tavLst>
                                        <p:tav tm="0">
                                          <p:val>
                                            <p:fltVal val="0.000000"/>
                                          </p:val>
                                        </p:tav>
                                        <p:tav tm="100000">
                                          <p:val>
                                            <p:strVal val="#ppt_w"/>
                                          </p:val>
                                        </p:tav>
                                      </p:tavLst>
                                    </p:anim>
                                    <p:anim calcmode="lin" valueType="num">
                                      <p:cBhvr>
                                        <p:cTn id="20" dur="1000" fill="hold"/>
                                        <p:tgtEl>
                                          <p:spTgt spid="31901"/>
                                        </p:tgtEl>
                                        <p:attrNameLst>
                                          <p:attrName>ppt_h</p:attrName>
                                        </p:attrNameLst>
                                      </p:cBhvr>
                                      <p:tavLst>
                                        <p:tav tm="0">
                                          <p:val>
                                            <p:strVal val="#ppt_h"/>
                                          </p:val>
                                        </p:tav>
                                        <p:tav tm="100000">
                                          <p:val>
                                            <p:strVal val="#ppt_h"/>
                                          </p:val>
                                        </p:tav>
                                      </p:tavLst>
                                    </p:anim>
                                  </p:childTnLst>
                                </p:cTn>
                              </p:par>
                            </p:childTnLst>
                          </p:cTn>
                        </p:par>
                        <p:par>
                          <p:cTn id="21" fill="hold">
                            <p:stCondLst>
                              <p:cond delay="1000"/>
                            </p:stCondLst>
                            <p:childTnLst>
                              <p:par>
                                <p:cTn id="22" presetID="17" presetClass="entr" presetSubtype="2" fill="hold" nodeType="afterEffect">
                                  <p:stCondLst>
                                    <p:cond delay="0"/>
                                  </p:stCondLst>
                                  <p:childTnLst>
                                    <p:set>
                                      <p:cBhvr>
                                        <p:cTn id="23" dur="1" fill="hold">
                                          <p:stCondLst>
                                            <p:cond delay="0"/>
                                          </p:stCondLst>
                                        </p:cTn>
                                        <p:tgtEl>
                                          <p:spTgt spid="31997"/>
                                        </p:tgtEl>
                                        <p:attrNameLst>
                                          <p:attrName>style.visibility</p:attrName>
                                        </p:attrNameLst>
                                      </p:cBhvr>
                                      <p:to>
                                        <p:strVal val="visible"/>
                                      </p:to>
                                    </p:set>
                                    <p:anim calcmode="lin" valueType="num">
                                      <p:cBhvr>
                                        <p:cTn id="24" dur="1000" fill="hold"/>
                                        <p:tgtEl>
                                          <p:spTgt spid="31997"/>
                                        </p:tgtEl>
                                        <p:attrNameLst>
                                          <p:attrName>ppt_x</p:attrName>
                                        </p:attrNameLst>
                                      </p:cBhvr>
                                      <p:tavLst>
                                        <p:tav tm="0">
                                          <p:val>
                                            <p:strVal val="#ppt_x+#ppt_w/2"/>
                                          </p:val>
                                        </p:tav>
                                        <p:tav tm="100000">
                                          <p:val>
                                            <p:strVal val="#ppt_x"/>
                                          </p:val>
                                        </p:tav>
                                      </p:tavLst>
                                    </p:anim>
                                    <p:anim calcmode="lin" valueType="num">
                                      <p:cBhvr>
                                        <p:cTn id="25" dur="1000" fill="hold"/>
                                        <p:tgtEl>
                                          <p:spTgt spid="31997"/>
                                        </p:tgtEl>
                                        <p:attrNameLst>
                                          <p:attrName>ppt_y</p:attrName>
                                        </p:attrNameLst>
                                      </p:cBhvr>
                                      <p:tavLst>
                                        <p:tav tm="0">
                                          <p:val>
                                            <p:strVal val="#ppt_y"/>
                                          </p:val>
                                        </p:tav>
                                        <p:tav tm="100000">
                                          <p:val>
                                            <p:strVal val="#ppt_y"/>
                                          </p:val>
                                        </p:tav>
                                      </p:tavLst>
                                    </p:anim>
                                    <p:anim calcmode="lin" valueType="num">
                                      <p:cBhvr>
                                        <p:cTn id="26" dur="1000" fill="hold"/>
                                        <p:tgtEl>
                                          <p:spTgt spid="31997"/>
                                        </p:tgtEl>
                                        <p:attrNameLst>
                                          <p:attrName>ppt_w</p:attrName>
                                        </p:attrNameLst>
                                      </p:cBhvr>
                                      <p:tavLst>
                                        <p:tav tm="0">
                                          <p:val>
                                            <p:fltVal val="0.000000"/>
                                          </p:val>
                                        </p:tav>
                                        <p:tav tm="100000">
                                          <p:val>
                                            <p:strVal val="#ppt_w"/>
                                          </p:val>
                                        </p:tav>
                                      </p:tavLst>
                                    </p:anim>
                                    <p:anim calcmode="lin" valueType="num">
                                      <p:cBhvr>
                                        <p:cTn id="27" dur="1000" fill="hold"/>
                                        <p:tgtEl>
                                          <p:spTgt spid="31997"/>
                                        </p:tgtEl>
                                        <p:attrNameLst>
                                          <p:attrName>ppt_h</p:attrName>
                                        </p:attrNameLst>
                                      </p:cBhvr>
                                      <p:tavLst>
                                        <p:tav tm="0">
                                          <p:val>
                                            <p:strVal val="#ppt_h"/>
                                          </p:val>
                                        </p:tav>
                                        <p:tav tm="100000">
                                          <p:val>
                                            <p:strVal val="#ppt_h"/>
                                          </p:val>
                                        </p:tav>
                                      </p:tavLst>
                                    </p:anim>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1998">
                                            <p:txEl>
                                              <p:charRg st="0" end="36"/>
                                            </p:txEl>
                                          </p:spTgt>
                                        </p:tgtEl>
                                        <p:attrNameLst>
                                          <p:attrName>style.visibility</p:attrName>
                                        </p:attrNameLst>
                                      </p:cBhvr>
                                      <p:to>
                                        <p:strVal val="visible"/>
                                      </p:to>
                                    </p:set>
                                    <p:animEffect transition="in" filter="wipe(left)">
                                      <p:cBhvr>
                                        <p:cTn id="32" dur="1000"/>
                                        <p:tgtEl>
                                          <p:spTgt spid="31998">
                                            <p:txEl>
                                              <p:charRg st="0" end="3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1998">
                                            <p:txEl>
                                              <p:charRg st="36" end="72"/>
                                            </p:txEl>
                                          </p:spTgt>
                                        </p:tgtEl>
                                        <p:attrNameLst>
                                          <p:attrName>style.visibility</p:attrName>
                                        </p:attrNameLst>
                                      </p:cBhvr>
                                      <p:to>
                                        <p:strVal val="visible"/>
                                      </p:to>
                                    </p:set>
                                    <p:animEffect transition="in" filter="wipe(left)">
                                      <p:cBhvr>
                                        <p:cTn id="37" dur="1000"/>
                                        <p:tgtEl>
                                          <p:spTgt spid="31998">
                                            <p:txEl>
                                              <p:charRg st="36" end="7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1998">
                                            <p:txEl>
                                              <p:charRg st="72" end="108"/>
                                            </p:txEl>
                                          </p:spTgt>
                                        </p:tgtEl>
                                        <p:attrNameLst>
                                          <p:attrName>style.visibility</p:attrName>
                                        </p:attrNameLst>
                                      </p:cBhvr>
                                      <p:to>
                                        <p:strVal val="visible"/>
                                      </p:to>
                                    </p:set>
                                    <p:animEffect transition="in" filter="wipe(left)">
                                      <p:cBhvr>
                                        <p:cTn id="42" dur="1000"/>
                                        <p:tgtEl>
                                          <p:spTgt spid="31998">
                                            <p:txEl>
                                              <p:charRg st="72" end="10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1998">
                                            <p:txEl>
                                              <p:charRg st="108" end="144"/>
                                            </p:txEl>
                                          </p:spTgt>
                                        </p:tgtEl>
                                        <p:attrNameLst>
                                          <p:attrName>style.visibility</p:attrName>
                                        </p:attrNameLst>
                                      </p:cBhvr>
                                      <p:to>
                                        <p:strVal val="visible"/>
                                      </p:to>
                                    </p:set>
                                    <p:animEffect transition="in" filter="wipe(left)">
                                      <p:cBhvr>
                                        <p:cTn id="47" dur="1000"/>
                                        <p:tgtEl>
                                          <p:spTgt spid="31998">
                                            <p:txEl>
                                              <p:charRg st="108" end="14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1998">
                                            <p:txEl>
                                              <p:charRg st="144" end="180"/>
                                            </p:txEl>
                                          </p:spTgt>
                                        </p:tgtEl>
                                        <p:attrNameLst>
                                          <p:attrName>style.visibility</p:attrName>
                                        </p:attrNameLst>
                                      </p:cBhvr>
                                      <p:to>
                                        <p:strVal val="visible"/>
                                      </p:to>
                                    </p:set>
                                    <p:animEffect transition="in" filter="wipe(left)">
                                      <p:cBhvr>
                                        <p:cTn id="52" dur="1000"/>
                                        <p:tgtEl>
                                          <p:spTgt spid="31998">
                                            <p:txEl>
                                              <p:charRg st="144" end="18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31998">
                                            <p:txEl>
                                              <p:charRg st="180" end="216"/>
                                            </p:txEl>
                                          </p:spTgt>
                                        </p:tgtEl>
                                        <p:attrNameLst>
                                          <p:attrName>style.visibility</p:attrName>
                                        </p:attrNameLst>
                                      </p:cBhvr>
                                      <p:to>
                                        <p:strVal val="visible"/>
                                      </p:to>
                                    </p:set>
                                    <p:animEffect transition="in" filter="wipe(left)">
                                      <p:cBhvr>
                                        <p:cTn id="57" dur="1000"/>
                                        <p:tgtEl>
                                          <p:spTgt spid="31998">
                                            <p:txEl>
                                              <p:charRg st="180" end="216"/>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31998">
                                            <p:txEl>
                                              <p:charRg st="216" end="252"/>
                                            </p:txEl>
                                          </p:spTgt>
                                        </p:tgtEl>
                                        <p:attrNameLst>
                                          <p:attrName>style.visibility</p:attrName>
                                        </p:attrNameLst>
                                      </p:cBhvr>
                                      <p:to>
                                        <p:strVal val="visible"/>
                                      </p:to>
                                    </p:set>
                                    <p:animEffect transition="in" filter="wipe(left)">
                                      <p:cBhvr>
                                        <p:cTn id="62" dur="1000"/>
                                        <p:tgtEl>
                                          <p:spTgt spid="31998">
                                            <p:txEl>
                                              <p:charRg st="216" end="25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31998">
                                            <p:txEl>
                                              <p:charRg st="252" end="287"/>
                                            </p:txEl>
                                          </p:spTgt>
                                        </p:tgtEl>
                                        <p:attrNameLst>
                                          <p:attrName>style.visibility</p:attrName>
                                        </p:attrNameLst>
                                      </p:cBhvr>
                                      <p:to>
                                        <p:strVal val="visible"/>
                                      </p:to>
                                    </p:set>
                                    <p:animEffect transition="in" filter="wipe(left)">
                                      <p:cBhvr>
                                        <p:cTn id="67" dur="1000"/>
                                        <p:tgtEl>
                                          <p:spTgt spid="31998">
                                            <p:txEl>
                                              <p:charRg st="252" end="287"/>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31999"/>
                                        </p:tgtEl>
                                        <p:attrNameLst>
                                          <p:attrName>style.visibility</p:attrName>
                                        </p:attrNameLst>
                                      </p:cBhvr>
                                      <p:to>
                                        <p:strVal val="visible"/>
                                      </p:to>
                                    </p:set>
                                    <p:animEffect transition="in" filter="wipe(up)">
                                      <p:cBhvr>
                                        <p:cTn id="72" dur="500"/>
                                        <p:tgtEl>
                                          <p:spTgt spid="31999"/>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grpId="0" nodeType="clickEffect">
                                  <p:stCondLst>
                                    <p:cond delay="0"/>
                                  </p:stCondLst>
                                  <p:childTnLst>
                                    <p:set>
                                      <p:cBhvr>
                                        <p:cTn id="76" dur="1" fill="hold">
                                          <p:stCondLst>
                                            <p:cond delay="0"/>
                                          </p:stCondLst>
                                        </p:cTn>
                                        <p:tgtEl>
                                          <p:spTgt spid="32003"/>
                                        </p:tgtEl>
                                        <p:attrNameLst>
                                          <p:attrName>style.visibility</p:attrName>
                                        </p:attrNameLst>
                                      </p:cBhvr>
                                      <p:to>
                                        <p:strVal val="visible"/>
                                      </p:to>
                                    </p:set>
                                    <p:animEffect transition="in" filter="wipe(up)">
                                      <p:cBhvr>
                                        <p:cTn id="77" dur="1000"/>
                                        <p:tgtEl>
                                          <p:spTgt spid="32003"/>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1" fill="hold" grpId="0" nodeType="clickEffect">
                                  <p:stCondLst>
                                    <p:cond delay="0"/>
                                  </p:stCondLst>
                                  <p:childTnLst>
                                    <p:set>
                                      <p:cBhvr>
                                        <p:cTn id="81" dur="1" fill="hold">
                                          <p:stCondLst>
                                            <p:cond delay="0"/>
                                          </p:stCondLst>
                                        </p:cTn>
                                        <p:tgtEl>
                                          <p:spTgt spid="32004"/>
                                        </p:tgtEl>
                                        <p:attrNameLst>
                                          <p:attrName>style.visibility</p:attrName>
                                        </p:attrNameLst>
                                      </p:cBhvr>
                                      <p:to>
                                        <p:strVal val="visible"/>
                                      </p:to>
                                    </p:set>
                                    <p:animEffect transition="in" filter="wipe(up)">
                                      <p:cBhvr>
                                        <p:cTn id="82" dur="1000"/>
                                        <p:tgtEl>
                                          <p:spTgt spid="32004"/>
                                        </p:tgtEl>
                                      </p:cBhvr>
                                    </p:animEffect>
                                  </p:childTnLst>
                                </p:cTn>
                              </p:par>
                            </p:childTnLst>
                          </p:cTn>
                        </p:par>
                      </p:childTnLst>
                    </p:cTn>
                  </p:par>
                  <p:par>
                    <p:cTn id="83" fill="hold">
                      <p:stCondLst>
                        <p:cond delay="indefinite"/>
                      </p:stCondLst>
                      <p:childTnLst>
                        <p:par>
                          <p:cTn id="84" fill="hold">
                            <p:stCondLst>
                              <p:cond delay="0"/>
                            </p:stCondLst>
                            <p:childTnLst>
                              <p:par>
                                <p:cTn id="85" presetID="23" presetClass="entr" presetSubtype="16" fill="hold" grpId="0" nodeType="clickEffect">
                                  <p:stCondLst>
                                    <p:cond delay="0"/>
                                  </p:stCondLst>
                                  <p:childTnLst>
                                    <p:set>
                                      <p:cBhvr>
                                        <p:cTn id="86" dur="1" fill="hold">
                                          <p:stCondLst>
                                            <p:cond delay="0"/>
                                          </p:stCondLst>
                                        </p:cTn>
                                        <p:tgtEl>
                                          <p:spTgt spid="32002"/>
                                        </p:tgtEl>
                                        <p:attrNameLst>
                                          <p:attrName>style.visibility</p:attrName>
                                        </p:attrNameLst>
                                      </p:cBhvr>
                                      <p:to>
                                        <p:strVal val="visible"/>
                                      </p:to>
                                    </p:set>
                                    <p:anim calcmode="lin" valueType="num">
                                      <p:cBhvr>
                                        <p:cTn id="87" dur="1000" fill="hold"/>
                                        <p:tgtEl>
                                          <p:spTgt spid="32002"/>
                                        </p:tgtEl>
                                        <p:attrNameLst>
                                          <p:attrName>ppt_w</p:attrName>
                                        </p:attrNameLst>
                                      </p:cBhvr>
                                      <p:tavLst>
                                        <p:tav tm="0">
                                          <p:val>
                                            <p:fltVal val="0.000000"/>
                                          </p:val>
                                        </p:tav>
                                        <p:tav tm="100000">
                                          <p:val>
                                            <p:strVal val="#ppt_w"/>
                                          </p:val>
                                        </p:tav>
                                      </p:tavLst>
                                    </p:anim>
                                    <p:anim calcmode="lin" valueType="num">
                                      <p:cBhvr>
                                        <p:cTn id="88" dur="1000" fill="hold"/>
                                        <p:tgtEl>
                                          <p:spTgt spid="32002"/>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95" grpId="0"/>
      <p:bldP spid="31900" grpId="0"/>
      <p:bldP spid="31901" grpId="0"/>
      <p:bldP spid="31998" grpId="0" build="p"/>
      <p:bldP spid="31999" grpId="0" animBg="1"/>
      <p:bldP spid="32004" grpId="0" animBg="1"/>
      <p:bldP spid="32003" grpId="0" animBg="1"/>
      <p:bldP spid="32002" grpId="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EBFA">
                <a:alpha val="100000"/>
              </a:srgbClr>
            </a:gs>
            <a:gs pos="30000">
              <a:srgbClr val="C4D6EB">
                <a:alpha val="100000"/>
              </a:srgbClr>
            </a:gs>
            <a:gs pos="60001">
              <a:srgbClr val="85C2FF">
                <a:alpha val="100000"/>
              </a:srgbClr>
            </a:gs>
            <a:gs pos="100000">
              <a:srgbClr val="5E9EFF">
                <a:alpha val="100000"/>
              </a:srgbClr>
            </a:gs>
          </a:gsLst>
          <a:lin ang="2700000" scaled="1"/>
          <a:tileRect/>
        </a:gradFill>
        <a:effectLst/>
      </p:bgPr>
    </p:bg>
    <p:spTree>
      <p:nvGrpSpPr>
        <p:cNvPr id="1" name=""/>
        <p:cNvGrpSpPr/>
        <p:nvPr/>
      </p:nvGrpSpPr>
      <p:grpSpPr/>
      <p:sp>
        <p:nvSpPr>
          <p:cNvPr id="131076" name="Text Box 4"/>
          <p:cNvSpPr txBox="1">
            <a:spLocks noChangeArrowheads="1"/>
          </p:cNvSpPr>
          <p:nvPr/>
        </p:nvSpPr>
        <p:spPr bwMode="auto">
          <a:xfrm>
            <a:off x="111125" y="403225"/>
            <a:ext cx="8678863" cy="2120900"/>
          </a:xfrm>
          <a:prstGeom prst="rect">
            <a:avLst/>
          </a:prstGeom>
          <a:noFill/>
          <a:ln w="9525">
            <a:noFill/>
            <a:miter lim="800000"/>
          </a:ln>
          <a:effectLst/>
        </p:spPr>
        <p:txBody>
          <a:bodyPr wrap="none">
            <a:spAutoFit/>
          </a:bodyPr>
          <a:lstStyle/>
          <a:p>
            <a:pPr marR="0" defTabSz="914400" eaLnBrk="1" hangingPunct="1">
              <a:lnSpc>
                <a:spcPct val="185000"/>
              </a:lnSpc>
              <a:buClrTx/>
              <a:buSzTx/>
              <a:buFontTx/>
              <a:buNone/>
              <a:defRPr/>
            </a:pPr>
            <a:r>
              <a:rPr kumimoji="0" lang="zh-CN" altLang="en-US" kern="1200" cap="none" spc="0" normalizeH="0" baseline="0" noProof="0">
                <a:solidFill>
                  <a:schemeClr val="tx1"/>
                </a:solidFill>
                <a:latin typeface="Times New Roman" panose="02020603050405020304" pitchFamily="18" charset="0"/>
                <a:ea typeface="华文中宋" pitchFamily="2" charset="-122"/>
                <a:cs typeface="+mn-cs"/>
              </a:rPr>
              <a:t>例：</a:t>
            </a:r>
            <a:r>
              <a:rPr kumimoji="1" lang="zh-CN" altLang="en-US" kern="1200" cap="none" spc="0" normalizeH="0" baseline="0" noProof="0">
                <a:solidFill>
                  <a:schemeClr val="tx1"/>
                </a:solidFill>
                <a:latin typeface="Times New Roman" panose="02020603050405020304" pitchFamily="18" charset="0"/>
                <a:ea typeface="楷体_GB2312" pitchFamily="49" charset="-122"/>
                <a:cs typeface="+mn-cs"/>
              </a:rPr>
              <a:t>扑克牌中 </a:t>
            </a:r>
            <a:r>
              <a:rPr kumimoji="1" lang="en-US" altLang="zh-CN" kern="1200" cap="none" spc="0" normalizeH="0" baseline="0" noProof="0">
                <a:solidFill>
                  <a:schemeClr val="tx1"/>
                </a:solidFill>
                <a:latin typeface="Times New Roman" panose="02020603050405020304" pitchFamily="18" charset="0"/>
                <a:ea typeface="楷体_GB2312" pitchFamily="49" charset="-122"/>
                <a:cs typeface="+mn-cs"/>
              </a:rPr>
              <a:t>52 </a:t>
            </a:r>
            <a:r>
              <a:rPr kumimoji="1" lang="zh-CN" altLang="en-US" kern="1200" cap="none" spc="0" normalizeH="0" baseline="0" noProof="0">
                <a:solidFill>
                  <a:schemeClr val="tx1"/>
                </a:solidFill>
                <a:latin typeface="Times New Roman" panose="02020603050405020304" pitchFamily="18" charset="0"/>
                <a:ea typeface="楷体_GB2312" pitchFamily="49" charset="-122"/>
                <a:cs typeface="+mn-cs"/>
              </a:rPr>
              <a:t>张牌，可按</a:t>
            </a:r>
            <a:r>
              <a:rPr kumimoji="1" lang="zh-CN" altLang="en-US" kern="1200" cap="none" spc="0" normalizeH="0" baseline="0" noProof="0">
                <a:solidFill>
                  <a:srgbClr val="FF3300"/>
                </a:solidFill>
                <a:effectLst>
                  <a:outerShdw blurRad="38100" dist="38100" dir="2700000" algn="tl">
                    <a:srgbClr val="000000"/>
                  </a:outerShdw>
                </a:effectLst>
                <a:latin typeface="Times New Roman" panose="02020603050405020304" pitchFamily="18" charset="0"/>
                <a:ea typeface="楷体_GB2312" pitchFamily="49" charset="-122"/>
                <a:cs typeface="+mn-cs"/>
              </a:rPr>
              <a:t>花色</a:t>
            </a:r>
            <a:r>
              <a:rPr kumimoji="1" lang="zh-CN" altLang="en-US" kern="1200" cap="none" spc="0" normalizeH="0" baseline="0" noProof="0">
                <a:solidFill>
                  <a:schemeClr val="tx1"/>
                </a:solidFill>
                <a:latin typeface="Times New Roman" panose="02020603050405020304" pitchFamily="18" charset="0"/>
                <a:ea typeface="楷体_GB2312" pitchFamily="49" charset="-122"/>
                <a:cs typeface="+mn-cs"/>
              </a:rPr>
              <a:t>和</a:t>
            </a:r>
            <a:r>
              <a:rPr kumimoji="1" lang="zh-CN" altLang="en-US" kern="1200" cap="none" spc="0" normalizeH="0" baseline="0" noProof="0">
                <a:solidFill>
                  <a:srgbClr val="FF3300"/>
                </a:solidFill>
                <a:effectLst>
                  <a:outerShdw blurRad="38100" dist="38100" dir="2700000" algn="tl">
                    <a:srgbClr val="000000"/>
                  </a:outerShdw>
                </a:effectLst>
                <a:latin typeface="Times New Roman" panose="02020603050405020304" pitchFamily="18" charset="0"/>
                <a:ea typeface="楷体_GB2312" pitchFamily="49" charset="-122"/>
                <a:cs typeface="+mn-cs"/>
              </a:rPr>
              <a:t>面值</a:t>
            </a:r>
            <a:r>
              <a:rPr kumimoji="1" lang="zh-CN" altLang="en-US" kern="1200" cap="none" spc="0" normalizeH="0" baseline="0" noProof="0">
                <a:solidFill>
                  <a:schemeClr val="tx1"/>
                </a:solidFill>
                <a:latin typeface="Times New Roman" panose="02020603050405020304" pitchFamily="18" charset="0"/>
                <a:ea typeface="楷体_GB2312" pitchFamily="49" charset="-122"/>
                <a:cs typeface="+mn-cs"/>
              </a:rPr>
              <a:t>分成两个“关键字”，其 </a:t>
            </a:r>
            <a:endParaRPr kumimoji="1" lang="zh-CN" altLang="en-US" kern="1200" cap="none" spc="0" normalizeH="0" baseline="0" noProof="0">
              <a:solidFill>
                <a:schemeClr val="tx1"/>
              </a:solidFill>
              <a:latin typeface="Times New Roman" panose="02020603050405020304" pitchFamily="18" charset="0"/>
              <a:ea typeface="楷体_GB2312" pitchFamily="49" charset="-122"/>
              <a:cs typeface="+mn-cs"/>
            </a:endParaRPr>
          </a:p>
          <a:p>
            <a:pPr marR="0" defTabSz="914400" eaLnBrk="1" hangingPunct="1">
              <a:lnSpc>
                <a:spcPct val="185000"/>
              </a:lnSpc>
              <a:buClrTx/>
              <a:buSzTx/>
              <a:buFontTx/>
              <a:buNone/>
              <a:defRPr/>
            </a:pPr>
            <a:r>
              <a:rPr kumimoji="1" lang="zh-CN" altLang="en-US" kern="1200" cap="none" spc="0" normalizeH="0" baseline="0" noProof="0">
                <a:solidFill>
                  <a:schemeClr val="tx1"/>
                </a:solidFill>
                <a:latin typeface="Times New Roman" panose="02020603050405020304" pitchFamily="18" charset="0"/>
                <a:ea typeface="楷体_GB2312" pitchFamily="49" charset="-122"/>
                <a:cs typeface="+mn-cs"/>
              </a:rPr>
              <a:t>        大小关系为：花色： </a:t>
            </a:r>
            <a:r>
              <a:rPr kumimoji="1" lang="zh-CN" altLang="en-US" kern="1200" cap="none" spc="0" normalizeH="0" baseline="0" noProof="0">
                <a:solidFill>
                  <a:schemeClr val="tx1"/>
                </a:solidFill>
                <a:latin typeface="Times New Roman" panose="02020603050405020304" pitchFamily="18" charset="0"/>
                <a:ea typeface="楷体_GB2312" pitchFamily="49" charset="-122"/>
                <a:cs typeface="+mn-cs"/>
                <a:sym typeface="Symbol" panose="05050102010706020507" pitchFamily="18" charset="2"/>
              </a:rPr>
              <a:t></a:t>
            </a:r>
            <a:r>
              <a:rPr kumimoji="1" lang="zh-CN" altLang="en-US" kern="1200" cap="none" spc="0" normalizeH="0" baseline="0" noProof="0">
                <a:solidFill>
                  <a:schemeClr val="tx1"/>
                </a:solidFill>
                <a:latin typeface="Times New Roman" panose="02020603050405020304" pitchFamily="18" charset="0"/>
                <a:ea typeface="楷体_GB2312" pitchFamily="49" charset="-122"/>
                <a:cs typeface="+mn-cs"/>
              </a:rPr>
              <a:t> </a:t>
            </a:r>
            <a:r>
              <a:rPr kumimoji="1" lang="en-US" altLang="zh-CN" kern="1200" cap="none" spc="0" normalizeH="0" baseline="0" noProof="0">
                <a:solidFill>
                  <a:schemeClr val="tx1"/>
                </a:solidFill>
                <a:latin typeface="Times New Roman" panose="02020603050405020304" pitchFamily="18" charset="0"/>
                <a:ea typeface="楷体_GB2312" pitchFamily="49" charset="-122"/>
                <a:cs typeface="+mn-cs"/>
              </a:rPr>
              <a:t>&lt; </a:t>
            </a:r>
            <a:r>
              <a:rPr kumimoji="1" lang="en-US" altLang="zh-CN" kern="1200" cap="none" spc="0" normalizeH="0" baseline="0" noProof="0">
                <a:solidFill>
                  <a:srgbClr val="FF3300"/>
                </a:solidFill>
                <a:latin typeface="Times New Roman" panose="02020603050405020304" pitchFamily="18" charset="0"/>
                <a:ea typeface="楷体_GB2312" pitchFamily="49" charset="-122"/>
                <a:cs typeface="+mn-cs"/>
                <a:sym typeface="Symbol" panose="05050102010706020507" pitchFamily="18" charset="2"/>
              </a:rPr>
              <a:t></a:t>
            </a:r>
            <a:r>
              <a:rPr kumimoji="1" lang="en-US" altLang="zh-CN" kern="1200" cap="none" spc="0" normalizeH="0" baseline="0" noProof="0">
                <a:solidFill>
                  <a:schemeClr val="tx1"/>
                </a:solidFill>
                <a:latin typeface="Times New Roman" panose="02020603050405020304" pitchFamily="18" charset="0"/>
                <a:ea typeface="楷体_GB2312" pitchFamily="49" charset="-122"/>
                <a:cs typeface="+mn-cs"/>
              </a:rPr>
              <a:t>&lt;</a:t>
            </a:r>
            <a:r>
              <a:rPr kumimoji="1" lang="en-US" altLang="zh-CN" kern="1200" cap="none" spc="0" normalizeH="0" baseline="0" noProof="0">
                <a:solidFill>
                  <a:schemeClr val="tx1"/>
                </a:solidFill>
                <a:latin typeface="Times New Roman" panose="02020603050405020304" pitchFamily="18" charset="0"/>
                <a:ea typeface="楷体_GB2312" pitchFamily="49" charset="-122"/>
                <a:cs typeface="+mn-cs"/>
                <a:sym typeface="Symbol" panose="05050102010706020507" pitchFamily="18" charset="2"/>
              </a:rPr>
              <a:t> </a:t>
            </a:r>
            <a:r>
              <a:rPr kumimoji="1" lang="en-US" altLang="zh-CN" kern="1200" cap="none" spc="0" normalizeH="0" baseline="0" noProof="0">
                <a:solidFill>
                  <a:srgbClr val="FF3300"/>
                </a:solidFill>
                <a:latin typeface="Times New Roman" panose="02020603050405020304" pitchFamily="18" charset="0"/>
                <a:ea typeface="楷体_GB2312" pitchFamily="49" charset="-122"/>
                <a:cs typeface="+mn-cs"/>
                <a:sym typeface="Symbol" panose="05050102010706020507" pitchFamily="18" charset="2"/>
              </a:rPr>
              <a:t></a:t>
            </a:r>
            <a:r>
              <a:rPr kumimoji="1" lang="en-US" altLang="zh-CN" kern="1200" cap="none" spc="0" normalizeH="0" baseline="0" noProof="0">
                <a:solidFill>
                  <a:schemeClr val="tx1"/>
                </a:solidFill>
                <a:latin typeface="Times New Roman" panose="02020603050405020304" pitchFamily="18" charset="0"/>
                <a:ea typeface="楷体_GB2312" pitchFamily="49" charset="-122"/>
                <a:cs typeface="+mn-cs"/>
              </a:rPr>
              <a:t>&lt;</a:t>
            </a:r>
            <a:r>
              <a:rPr kumimoji="1" lang="en-US" altLang="zh-CN" kern="1200" cap="none" spc="0" normalizeH="0" baseline="0" noProof="0">
                <a:solidFill>
                  <a:schemeClr val="tx1"/>
                </a:solidFill>
                <a:latin typeface="Times New Roman" panose="02020603050405020304" pitchFamily="18" charset="0"/>
                <a:ea typeface="楷体_GB2312" pitchFamily="49" charset="-122"/>
                <a:cs typeface="+mn-cs"/>
                <a:sym typeface="Symbol" panose="05050102010706020507" pitchFamily="18" charset="2"/>
              </a:rPr>
              <a:t> </a:t>
            </a:r>
            <a:r>
              <a:rPr kumimoji="1" lang="en-US" altLang="zh-CN" kern="1200" cap="none" spc="0" normalizeH="0" baseline="0" noProof="0">
                <a:solidFill>
                  <a:schemeClr val="tx1"/>
                </a:solidFill>
                <a:latin typeface="Times New Roman" panose="02020603050405020304" pitchFamily="18" charset="0"/>
                <a:ea typeface="楷体_GB2312" pitchFamily="49" charset="-122"/>
                <a:cs typeface="+mn-cs"/>
              </a:rPr>
              <a:t> </a:t>
            </a:r>
            <a:endParaRPr kumimoji="1" lang="en-US" altLang="zh-CN" kern="1200" cap="none" spc="0" normalizeH="0" baseline="0" noProof="0">
              <a:solidFill>
                <a:schemeClr val="tx1"/>
              </a:solidFill>
              <a:latin typeface="Times New Roman" panose="02020603050405020304" pitchFamily="18" charset="0"/>
              <a:ea typeface="楷体_GB2312" pitchFamily="49" charset="-122"/>
              <a:cs typeface="+mn-cs"/>
            </a:endParaRPr>
          </a:p>
          <a:p>
            <a:pPr marR="0" defTabSz="914400" eaLnBrk="1" hangingPunct="1">
              <a:lnSpc>
                <a:spcPct val="185000"/>
              </a:lnSpc>
              <a:buClrTx/>
              <a:buSzTx/>
              <a:buFontTx/>
              <a:buNone/>
              <a:defRPr/>
            </a:pPr>
            <a:r>
              <a:rPr kumimoji="1" lang="en-US" altLang="zh-CN" kern="1200" cap="none" spc="0" normalizeH="0" baseline="0" noProof="0">
                <a:solidFill>
                  <a:schemeClr val="tx1"/>
                </a:solidFill>
                <a:latin typeface="Times New Roman" panose="02020603050405020304" pitchFamily="18" charset="0"/>
                <a:ea typeface="楷体_GB2312" pitchFamily="49" charset="-122"/>
                <a:cs typeface="+mn-cs"/>
              </a:rPr>
              <a:t>                                </a:t>
            </a:r>
            <a:r>
              <a:rPr kumimoji="1" lang="zh-CN" altLang="en-US" kern="1200" cap="none" spc="0" normalizeH="0" baseline="0" noProof="0">
                <a:solidFill>
                  <a:schemeClr val="tx1"/>
                </a:solidFill>
                <a:latin typeface="Times New Roman" panose="02020603050405020304" pitchFamily="18" charset="0"/>
                <a:ea typeface="楷体_GB2312" pitchFamily="49" charset="-122"/>
                <a:cs typeface="+mn-cs"/>
              </a:rPr>
              <a:t>面值： </a:t>
            </a:r>
            <a:r>
              <a:rPr kumimoji="1" lang="en-US" altLang="zh-CN" kern="1200" cap="none" spc="0" normalizeH="0" baseline="0" noProof="0">
                <a:solidFill>
                  <a:schemeClr val="tx1"/>
                </a:solidFill>
                <a:latin typeface="Times New Roman" panose="02020603050405020304" pitchFamily="18" charset="0"/>
                <a:ea typeface="楷体_GB2312" pitchFamily="49" charset="-122"/>
                <a:cs typeface="+mn-cs"/>
              </a:rPr>
              <a:t>2&lt;3&lt;4&lt;5&lt;6&lt;7&lt;8&lt;9&lt;10&lt;J&lt;Q&lt;K&lt;A </a:t>
            </a:r>
            <a:endParaRPr kumimoji="1" lang="en-US" altLang="zh-CN" kern="1200" cap="none" spc="0" normalizeH="0" baseline="0" noProof="0">
              <a:solidFill>
                <a:schemeClr val="tx1"/>
              </a:solidFill>
              <a:latin typeface="Times New Roman" panose="02020603050405020304" pitchFamily="18" charset="0"/>
              <a:ea typeface="楷体_GB2312" pitchFamily="49" charset="-122"/>
              <a:cs typeface="+mn-cs"/>
            </a:endParaRPr>
          </a:p>
        </p:txBody>
      </p:sp>
      <p:sp>
        <p:nvSpPr>
          <p:cNvPr id="131077" name="Text Box 5"/>
          <p:cNvSpPr txBox="1"/>
          <p:nvPr/>
        </p:nvSpPr>
        <p:spPr>
          <a:xfrm>
            <a:off x="107950" y="2487613"/>
            <a:ext cx="8934450" cy="1444625"/>
          </a:xfrm>
          <a:prstGeom prst="rect">
            <a:avLst/>
          </a:prstGeom>
          <a:noFill/>
          <a:ln w="9525">
            <a:noFill/>
          </a:ln>
        </p:spPr>
        <p:txBody>
          <a:bodyPr wrap="none">
            <a:spAutoFit/>
          </a:bodyPr>
          <a:p>
            <a:pPr eaLnBrk="1" hangingPunct="1">
              <a:lnSpc>
                <a:spcPct val="185000"/>
              </a:lnSpc>
            </a:pPr>
            <a:r>
              <a:rPr lang="en-US" altLang="zh-CN" dirty="0">
                <a:solidFill>
                  <a:schemeClr val="tx1"/>
                </a:solidFill>
                <a:latin typeface="Times New Roman" panose="02020603050405020304" pitchFamily="18" charset="0"/>
              </a:rPr>
              <a:t>        </a:t>
            </a:r>
            <a:r>
              <a:rPr lang="zh-CN" altLang="en-US" dirty="0">
                <a:solidFill>
                  <a:schemeClr val="tx1"/>
                </a:solidFill>
                <a:latin typeface="Times New Roman" panose="02020603050405020304" pitchFamily="18" charset="0"/>
              </a:rPr>
              <a:t>若对扑克牌按花色、面值进行升序排序，得到如下序列： </a:t>
            </a:r>
            <a:endParaRPr lang="zh-CN" altLang="en-US" dirty="0">
              <a:solidFill>
                <a:schemeClr val="tx1"/>
              </a:solidFill>
              <a:latin typeface="Times New Roman" panose="02020603050405020304" pitchFamily="18" charset="0"/>
            </a:endParaRPr>
          </a:p>
          <a:p>
            <a:pPr eaLnBrk="1" hangingPunct="1">
              <a:lnSpc>
                <a:spcPct val="185000"/>
              </a:lnSpc>
            </a:pPr>
            <a:r>
              <a:rPr lang="zh-CN" altLang="en-US" dirty="0">
                <a:solidFill>
                  <a:schemeClr val="tx1"/>
                </a:solidFill>
                <a:latin typeface="Times New Roman" panose="02020603050405020304" pitchFamily="18" charset="0"/>
              </a:rPr>
              <a:t>        </a:t>
            </a:r>
            <a:r>
              <a:rPr lang="zh-CN" altLang="en-US" dirty="0">
                <a:solidFill>
                  <a:schemeClr val="tx1"/>
                </a:solidFill>
                <a:latin typeface="Times New Roman" panose="02020603050405020304" pitchFamily="18" charset="0"/>
                <a:sym typeface="Symbol" panose="05050102010706020507" pitchFamily="18" charset="2"/>
              </a:rPr>
              <a:t></a:t>
            </a:r>
            <a:r>
              <a:rPr lang="en-US" altLang="zh-CN" dirty="0">
                <a:solidFill>
                  <a:schemeClr val="tx1"/>
                </a:solidFill>
                <a:latin typeface="Times New Roman" panose="02020603050405020304" pitchFamily="18" charset="0"/>
              </a:rPr>
              <a:t>2, </a:t>
            </a:r>
            <a:r>
              <a:rPr lang="en-US" altLang="zh-CN" dirty="0">
                <a:solidFill>
                  <a:schemeClr val="tx1"/>
                </a:solidFill>
                <a:latin typeface="Times New Roman" panose="02020603050405020304" pitchFamily="18" charset="0"/>
                <a:sym typeface="Symbol" panose="05050102010706020507" pitchFamily="18" charset="2"/>
              </a:rPr>
              <a:t></a:t>
            </a:r>
            <a:r>
              <a:rPr lang="en-US" altLang="zh-CN" dirty="0">
                <a:solidFill>
                  <a:schemeClr val="tx1"/>
                </a:solidFill>
                <a:latin typeface="Times New Roman" panose="02020603050405020304" pitchFamily="18" charset="0"/>
              </a:rPr>
              <a:t>3, ..., </a:t>
            </a:r>
            <a:r>
              <a:rPr lang="en-US" altLang="zh-CN" dirty="0">
                <a:solidFill>
                  <a:schemeClr val="tx1"/>
                </a:solidFill>
                <a:latin typeface="Times New Roman" panose="02020603050405020304" pitchFamily="18" charset="0"/>
                <a:sym typeface="Symbol" panose="05050102010706020507" pitchFamily="18" charset="2"/>
              </a:rPr>
              <a:t></a:t>
            </a:r>
            <a:r>
              <a:rPr lang="en-US" altLang="zh-CN" dirty="0">
                <a:solidFill>
                  <a:schemeClr val="tx1"/>
                </a:solidFill>
                <a:latin typeface="Times New Roman" panose="02020603050405020304" pitchFamily="18" charset="0"/>
              </a:rPr>
              <a:t>A, </a:t>
            </a:r>
            <a:r>
              <a:rPr lang="en-US" altLang="zh-CN" dirty="0">
                <a:solidFill>
                  <a:srgbClr val="FF3300"/>
                </a:solidFill>
                <a:latin typeface="Times New Roman" panose="02020603050405020304" pitchFamily="18" charset="0"/>
                <a:sym typeface="Symbol" panose="05050102010706020507" pitchFamily="18" charset="2"/>
              </a:rPr>
              <a:t></a:t>
            </a:r>
            <a:r>
              <a:rPr lang="en-US" altLang="zh-CN" dirty="0">
                <a:solidFill>
                  <a:schemeClr val="tx1"/>
                </a:solidFill>
                <a:latin typeface="Times New Roman" panose="02020603050405020304" pitchFamily="18" charset="0"/>
              </a:rPr>
              <a:t>2, </a:t>
            </a:r>
            <a:r>
              <a:rPr lang="en-US" altLang="zh-CN" dirty="0">
                <a:solidFill>
                  <a:srgbClr val="FF3300"/>
                </a:solidFill>
                <a:latin typeface="Times New Roman" panose="02020603050405020304" pitchFamily="18" charset="0"/>
                <a:sym typeface="Symbol" panose="05050102010706020507" pitchFamily="18" charset="2"/>
              </a:rPr>
              <a:t></a:t>
            </a:r>
            <a:r>
              <a:rPr lang="en-US" altLang="zh-CN" dirty="0">
                <a:solidFill>
                  <a:schemeClr val="tx1"/>
                </a:solidFill>
                <a:latin typeface="Times New Roman" panose="02020603050405020304" pitchFamily="18" charset="0"/>
              </a:rPr>
              <a:t>3, ..., </a:t>
            </a:r>
            <a:r>
              <a:rPr lang="en-US" altLang="zh-CN" dirty="0">
                <a:solidFill>
                  <a:srgbClr val="FF3300"/>
                </a:solidFill>
                <a:latin typeface="Times New Roman" panose="02020603050405020304" pitchFamily="18" charset="0"/>
                <a:sym typeface="Symbol" panose="05050102010706020507" pitchFamily="18" charset="2"/>
              </a:rPr>
              <a:t></a:t>
            </a:r>
            <a:r>
              <a:rPr lang="en-US" altLang="zh-CN" dirty="0">
                <a:solidFill>
                  <a:schemeClr val="tx1"/>
                </a:solidFill>
                <a:latin typeface="Times New Roman" panose="02020603050405020304" pitchFamily="18" charset="0"/>
              </a:rPr>
              <a:t>A, </a:t>
            </a:r>
            <a:r>
              <a:rPr lang="en-US" altLang="zh-CN" dirty="0">
                <a:solidFill>
                  <a:srgbClr val="FF3300"/>
                </a:solidFill>
                <a:latin typeface="Times New Roman" panose="02020603050405020304" pitchFamily="18" charset="0"/>
                <a:sym typeface="Symbol" panose="05050102010706020507" pitchFamily="18" charset="2"/>
              </a:rPr>
              <a:t></a:t>
            </a:r>
            <a:r>
              <a:rPr lang="en-US" altLang="zh-CN" dirty="0">
                <a:solidFill>
                  <a:schemeClr val="tx1"/>
                </a:solidFill>
                <a:latin typeface="Times New Roman" panose="02020603050405020304" pitchFamily="18" charset="0"/>
              </a:rPr>
              <a:t>2, </a:t>
            </a:r>
            <a:r>
              <a:rPr lang="en-US" altLang="zh-CN" dirty="0">
                <a:solidFill>
                  <a:srgbClr val="FF3300"/>
                </a:solidFill>
                <a:latin typeface="Times New Roman" panose="02020603050405020304" pitchFamily="18" charset="0"/>
                <a:sym typeface="Symbol" panose="05050102010706020507" pitchFamily="18" charset="2"/>
              </a:rPr>
              <a:t></a:t>
            </a:r>
            <a:r>
              <a:rPr lang="en-US" altLang="zh-CN" dirty="0">
                <a:solidFill>
                  <a:schemeClr val="tx1"/>
                </a:solidFill>
                <a:latin typeface="Times New Roman" panose="02020603050405020304" pitchFamily="18" charset="0"/>
              </a:rPr>
              <a:t>3, ..., </a:t>
            </a:r>
            <a:r>
              <a:rPr lang="en-US" altLang="zh-CN" dirty="0">
                <a:solidFill>
                  <a:srgbClr val="FF3300"/>
                </a:solidFill>
                <a:latin typeface="Times New Roman" panose="02020603050405020304" pitchFamily="18" charset="0"/>
                <a:sym typeface="Symbol" panose="05050102010706020507" pitchFamily="18" charset="2"/>
              </a:rPr>
              <a:t></a:t>
            </a:r>
            <a:r>
              <a:rPr lang="en-US" altLang="zh-CN" dirty="0">
                <a:solidFill>
                  <a:schemeClr val="tx1"/>
                </a:solidFill>
                <a:latin typeface="Times New Roman" panose="02020603050405020304" pitchFamily="18" charset="0"/>
              </a:rPr>
              <a:t>A, </a:t>
            </a:r>
            <a:r>
              <a:rPr lang="en-US" altLang="zh-CN" dirty="0">
                <a:solidFill>
                  <a:schemeClr val="tx1"/>
                </a:solidFill>
                <a:latin typeface="Times New Roman" panose="02020603050405020304" pitchFamily="18" charset="0"/>
                <a:sym typeface="Symbol" panose="05050102010706020507" pitchFamily="18" charset="2"/>
              </a:rPr>
              <a:t></a:t>
            </a:r>
            <a:r>
              <a:rPr lang="en-US" altLang="zh-CN" dirty="0">
                <a:solidFill>
                  <a:schemeClr val="tx1"/>
                </a:solidFill>
                <a:latin typeface="Times New Roman" panose="02020603050405020304" pitchFamily="18" charset="0"/>
              </a:rPr>
              <a:t>2, </a:t>
            </a:r>
            <a:r>
              <a:rPr lang="en-US" altLang="zh-CN" dirty="0">
                <a:solidFill>
                  <a:schemeClr val="tx1"/>
                </a:solidFill>
                <a:latin typeface="Times New Roman" panose="02020603050405020304" pitchFamily="18" charset="0"/>
                <a:sym typeface="Symbol" panose="05050102010706020507" pitchFamily="18" charset="2"/>
              </a:rPr>
              <a:t></a:t>
            </a:r>
            <a:r>
              <a:rPr lang="en-US" altLang="zh-CN" dirty="0">
                <a:solidFill>
                  <a:schemeClr val="tx1"/>
                </a:solidFill>
                <a:latin typeface="Times New Roman" panose="02020603050405020304" pitchFamily="18" charset="0"/>
              </a:rPr>
              <a:t>3, ..., </a:t>
            </a:r>
            <a:r>
              <a:rPr lang="en-US" altLang="zh-CN" dirty="0">
                <a:solidFill>
                  <a:schemeClr val="tx1"/>
                </a:solidFill>
                <a:latin typeface="Times New Roman" panose="02020603050405020304" pitchFamily="18" charset="0"/>
                <a:sym typeface="Symbol" panose="05050102010706020507" pitchFamily="18" charset="2"/>
              </a:rPr>
              <a:t></a:t>
            </a:r>
            <a:r>
              <a:rPr lang="en-US" altLang="zh-CN" dirty="0">
                <a:solidFill>
                  <a:schemeClr val="tx1"/>
                </a:solidFill>
                <a:latin typeface="Times New Roman" panose="02020603050405020304" pitchFamily="18" charset="0"/>
              </a:rPr>
              <a:t>A </a:t>
            </a:r>
            <a:endParaRPr lang="en-US" altLang="zh-CN" dirty="0">
              <a:solidFill>
                <a:schemeClr val="tx1"/>
              </a:solidFill>
              <a:latin typeface="Times New Roman" panose="02020603050405020304" pitchFamily="18" charset="0"/>
            </a:endParaRPr>
          </a:p>
        </p:txBody>
      </p:sp>
      <p:sp>
        <p:nvSpPr>
          <p:cNvPr id="131078" name="Text Box 6"/>
          <p:cNvSpPr txBox="1">
            <a:spLocks noChangeArrowheads="1"/>
          </p:cNvSpPr>
          <p:nvPr/>
        </p:nvSpPr>
        <p:spPr bwMode="auto">
          <a:xfrm>
            <a:off x="127000" y="4021138"/>
            <a:ext cx="8794750" cy="2120900"/>
          </a:xfrm>
          <a:prstGeom prst="rect">
            <a:avLst/>
          </a:prstGeom>
          <a:noFill/>
          <a:ln w="9525">
            <a:noFill/>
            <a:miter lim="800000"/>
          </a:ln>
          <a:effectLst/>
        </p:spPr>
        <p:txBody>
          <a:bodyPr wrap="none">
            <a:spAutoFit/>
          </a:bodyPr>
          <a:lstStyle/>
          <a:p>
            <a:pPr marR="0" defTabSz="914400" eaLnBrk="1" hangingPunct="1">
              <a:lnSpc>
                <a:spcPct val="185000"/>
              </a:lnSpc>
              <a:buClrTx/>
              <a:buSzTx/>
              <a:buFontTx/>
              <a:buNone/>
              <a:defRPr/>
            </a:pPr>
            <a:r>
              <a:rPr kumimoji="1" lang="en-US" altLang="zh-CN" kern="1200" cap="none" spc="0" normalizeH="0" baseline="0" noProof="0">
                <a:solidFill>
                  <a:schemeClr val="tx1"/>
                </a:solidFill>
                <a:latin typeface="Times New Roman" panose="02020603050405020304" pitchFamily="18" charset="0"/>
                <a:ea typeface="华文中宋" pitchFamily="2" charset="-122"/>
                <a:cs typeface="+mn-cs"/>
              </a:rPr>
              <a:t>        </a:t>
            </a:r>
            <a:r>
              <a:rPr kumimoji="1" lang="zh-CN" altLang="en-US" kern="1200" cap="none" spc="0" normalizeH="0" baseline="0" noProof="0">
                <a:solidFill>
                  <a:schemeClr val="tx1"/>
                </a:solidFill>
                <a:latin typeface="Times New Roman" panose="02020603050405020304" pitchFamily="18" charset="0"/>
                <a:ea typeface="华文中宋" pitchFamily="2" charset="-122"/>
                <a:cs typeface="+mn-cs"/>
              </a:rPr>
              <a:t>即两张牌，若花色不同，不论面值怎样，花色低的那张牌小 </a:t>
            </a:r>
            <a:endParaRPr kumimoji="1" lang="zh-CN" altLang="en-US" kern="1200" cap="none" spc="0" normalizeH="0" baseline="0" noProof="0">
              <a:solidFill>
                <a:schemeClr val="tx1"/>
              </a:solidFill>
              <a:latin typeface="Times New Roman" panose="02020603050405020304" pitchFamily="18" charset="0"/>
              <a:ea typeface="华文中宋" pitchFamily="2" charset="-122"/>
              <a:cs typeface="+mn-cs"/>
            </a:endParaRPr>
          </a:p>
          <a:p>
            <a:pPr marR="0" defTabSz="914400" eaLnBrk="1" hangingPunct="1">
              <a:lnSpc>
                <a:spcPct val="185000"/>
              </a:lnSpc>
              <a:buClrTx/>
              <a:buSzTx/>
              <a:buFontTx/>
              <a:buNone/>
              <a:defRPr/>
            </a:pPr>
            <a:r>
              <a:rPr kumimoji="1" lang="zh-CN" altLang="en-US" kern="1200" cap="none" spc="0" normalizeH="0" baseline="0" noProof="0">
                <a:solidFill>
                  <a:schemeClr val="tx1"/>
                </a:solidFill>
                <a:latin typeface="Times New Roman" panose="02020603050405020304" pitchFamily="18" charset="0"/>
                <a:ea typeface="华文中宋" pitchFamily="2" charset="-122"/>
                <a:cs typeface="+mn-cs"/>
              </a:rPr>
              <a:t>于花色高的，只有在同花色情况下，大小关系才由面值的大小确 </a:t>
            </a:r>
            <a:endParaRPr kumimoji="1" lang="zh-CN" altLang="en-US" kern="1200" cap="none" spc="0" normalizeH="0" baseline="0" noProof="0">
              <a:solidFill>
                <a:schemeClr val="tx1"/>
              </a:solidFill>
              <a:latin typeface="Times New Roman" panose="02020603050405020304" pitchFamily="18" charset="0"/>
              <a:ea typeface="华文中宋" pitchFamily="2" charset="-122"/>
              <a:cs typeface="+mn-cs"/>
            </a:endParaRPr>
          </a:p>
          <a:p>
            <a:pPr marR="0" defTabSz="914400" eaLnBrk="1" hangingPunct="1">
              <a:lnSpc>
                <a:spcPct val="185000"/>
              </a:lnSpc>
              <a:buClrTx/>
              <a:buSzTx/>
              <a:buFontTx/>
              <a:buNone/>
              <a:defRPr/>
            </a:pPr>
            <a:r>
              <a:rPr kumimoji="1" lang="zh-CN" altLang="en-US" kern="1200" cap="none" spc="0" normalizeH="0" baseline="0" noProof="0">
                <a:solidFill>
                  <a:schemeClr val="tx1"/>
                </a:solidFill>
                <a:latin typeface="Times New Roman" panose="02020603050405020304" pitchFamily="18" charset="0"/>
                <a:ea typeface="华文中宋" pitchFamily="2" charset="-122"/>
                <a:cs typeface="+mn-cs"/>
              </a:rPr>
              <a:t>定。这也是</a:t>
            </a:r>
            <a:r>
              <a:rPr kumimoji="1" lang="zh-CN" altLang="en-US" kern="1200" cap="none" spc="0" normalizeH="0" baseline="0" noProof="0">
                <a:solidFill>
                  <a:srgbClr val="0000FF"/>
                </a:solidFill>
                <a:latin typeface="Times New Roman" panose="02020603050405020304" pitchFamily="18" charset="0"/>
                <a:ea typeface="华文中宋" pitchFamily="2" charset="-122"/>
                <a:cs typeface="+mn-cs"/>
              </a:rPr>
              <a:t>按照复合关键字的大小排序，</a:t>
            </a:r>
            <a:r>
              <a:rPr kumimoji="1" lang="zh-CN" altLang="en-US" kern="1200" cap="none" spc="0" normalizeH="0" baseline="0" noProof="0">
                <a:solidFill>
                  <a:schemeClr val="tx1"/>
                </a:solidFill>
                <a:latin typeface="Times New Roman" panose="02020603050405020304" pitchFamily="18" charset="0"/>
                <a:ea typeface="华文中宋" pitchFamily="2" charset="-122"/>
                <a:cs typeface="+mn-cs"/>
              </a:rPr>
              <a:t>即：</a:t>
            </a:r>
            <a:r>
              <a:rPr kumimoji="1" lang="zh-CN" altLang="en-US" kern="1200" cap="none" spc="0" normalizeH="0" baseline="0" noProof="0">
                <a:solidFill>
                  <a:srgbClr val="FF3300"/>
                </a:solidFill>
                <a:effectLst>
                  <a:outerShdw blurRad="38100" dist="38100" dir="2700000" algn="tl">
                    <a:srgbClr val="000000"/>
                  </a:outerShdw>
                </a:effectLst>
                <a:latin typeface="Times New Roman" panose="02020603050405020304" pitchFamily="18" charset="0"/>
                <a:ea typeface="华文中宋" pitchFamily="2" charset="-122"/>
                <a:cs typeface="+mn-cs"/>
              </a:rPr>
              <a:t>多关键字排序</a:t>
            </a:r>
            <a:r>
              <a:rPr kumimoji="1" lang="zh-CN" altLang="en-US" kern="1200" cap="none" spc="0" normalizeH="0" baseline="0" noProof="0">
                <a:solidFill>
                  <a:schemeClr val="tx1"/>
                </a:solidFill>
                <a:latin typeface="Times New Roman" panose="02020603050405020304" pitchFamily="18" charset="0"/>
                <a:ea typeface="华文中宋" pitchFamily="2" charset="-122"/>
                <a:cs typeface="+mn-cs"/>
              </a:rPr>
              <a:t>。 </a:t>
            </a:r>
            <a:endParaRPr kumimoji="1" lang="zh-CN" altLang="en-US" kern="1200" cap="none" spc="0" normalizeH="0" baseline="0" noProof="0">
              <a:solidFill>
                <a:schemeClr val="tx1"/>
              </a:solidFill>
              <a:latin typeface="Times New Roman" panose="02020603050405020304" pitchFamily="18" charset="0"/>
              <a:ea typeface="华文中宋" pitchFamily="2" charset="-122"/>
              <a:cs typeface="+mn-cs"/>
            </a:endParaRPr>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1076"/>
                                        </p:tgtEl>
                                        <p:attrNameLst>
                                          <p:attrName>style.visibility</p:attrName>
                                        </p:attrNameLst>
                                      </p:cBhvr>
                                      <p:to>
                                        <p:strVal val="visible"/>
                                      </p:to>
                                    </p:set>
                                    <p:animEffect transition="in" filter="blinds(horizontal)">
                                      <p:cBhvr>
                                        <p:cTn id="7" dur="500"/>
                                        <p:tgtEl>
                                          <p:spTgt spid="131076"/>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31077"/>
                                        </p:tgtEl>
                                        <p:attrNameLst>
                                          <p:attrName>style.visibility</p:attrName>
                                        </p:attrNameLst>
                                      </p:cBhvr>
                                      <p:to>
                                        <p:strVal val="visible"/>
                                      </p:to>
                                    </p:set>
                                    <p:animEffect transition="in" filter="strips(downRight)">
                                      <p:cBhvr>
                                        <p:cTn id="12" dur="500"/>
                                        <p:tgtEl>
                                          <p:spTgt spid="13107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31078"/>
                                        </p:tgtEl>
                                        <p:attrNameLst>
                                          <p:attrName>style.visibility</p:attrName>
                                        </p:attrNameLst>
                                      </p:cBhvr>
                                      <p:to>
                                        <p:strVal val="visible"/>
                                      </p:to>
                                    </p:set>
                                    <p:anim calcmode="lin" valueType="num">
                                      <p:cBhvr additive="base">
                                        <p:cTn id="17" dur="500" fill="hold"/>
                                        <p:tgtEl>
                                          <p:spTgt spid="131078"/>
                                        </p:tgtEl>
                                        <p:attrNameLst>
                                          <p:attrName>ppt_x</p:attrName>
                                        </p:attrNameLst>
                                      </p:cBhvr>
                                      <p:tavLst>
                                        <p:tav tm="0">
                                          <p:val>
                                            <p:strVal val="#ppt_x"/>
                                          </p:val>
                                        </p:tav>
                                        <p:tav tm="100000">
                                          <p:val>
                                            <p:strVal val="#ppt_x"/>
                                          </p:val>
                                        </p:tav>
                                      </p:tavLst>
                                    </p:anim>
                                    <p:anim calcmode="lin" valueType="num">
                                      <p:cBhvr additive="base">
                                        <p:cTn id="18" dur="500" fill="hold"/>
                                        <p:tgtEl>
                                          <p:spTgt spid="1310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6" grpId="0"/>
      <p:bldP spid="131077" grpId="0"/>
      <p:bldP spid="131078" grpId="0"/>
    </p:bldLst>
  </p:timing>
</p:sld>
</file>

<file path=ppt/slides/slide33.xml><?xml version="1.0" encoding="utf-8"?>
<p:sld xmlns:a="http://schemas.openxmlformats.org/drawingml/2006/main" xmlns:r="http://schemas.openxmlformats.org/officeDocument/2006/relationships" xmlns:p="http://schemas.openxmlformats.org/presentationml/2006/main">
  <p:cSld>
    <p:bg>
      <p:bgPr>
        <a:gradFill rotWithShape="0">
          <a:gsLst>
            <a:gs pos="0">
              <a:srgbClr val="5E9EFF">
                <a:alpha val="100000"/>
              </a:srgbClr>
            </a:gs>
            <a:gs pos="39999">
              <a:srgbClr val="85C2FF">
                <a:alpha val="100000"/>
              </a:srgbClr>
            </a:gs>
            <a:gs pos="70000">
              <a:srgbClr val="C4D6EB">
                <a:alpha val="100000"/>
              </a:srgbClr>
            </a:gs>
            <a:gs pos="100000">
              <a:srgbClr val="FFEBFA">
                <a:alpha val="100000"/>
              </a:srgbClr>
            </a:gs>
          </a:gsLst>
          <a:lin ang="2700000" scaled="1"/>
          <a:tileRect/>
        </a:gradFill>
        <a:effectLst/>
      </p:bgPr>
    </p:bg>
    <p:spTree>
      <p:nvGrpSpPr>
        <p:cNvPr id="1" name=""/>
        <p:cNvGrpSpPr/>
        <p:nvPr/>
      </p:nvGrpSpPr>
      <p:grpSpPr/>
      <p:sp>
        <p:nvSpPr>
          <p:cNvPr id="35842" name="Rectangle 10"/>
          <p:cNvSpPr/>
          <p:nvPr/>
        </p:nvSpPr>
        <p:spPr>
          <a:xfrm>
            <a:off x="107950" y="358775"/>
            <a:ext cx="3917950" cy="549275"/>
          </a:xfrm>
          <a:prstGeom prst="rect">
            <a:avLst/>
          </a:prstGeom>
          <a:noFill/>
          <a:ln w="9525">
            <a:noFill/>
          </a:ln>
        </p:spPr>
        <p:txBody>
          <a:bodyPr wrap="none">
            <a:spAutoFit/>
          </a:bodyPr>
          <a:p>
            <a:pPr eaLnBrk="1" hangingPunct="1">
              <a:lnSpc>
                <a:spcPct val="125000"/>
              </a:lnSpc>
            </a:pPr>
            <a:r>
              <a:rPr lang="en-US" altLang="zh-CN" dirty="0">
                <a:solidFill>
                  <a:schemeClr val="tx1"/>
                </a:solidFill>
                <a:latin typeface="Times New Roman" panose="02020603050405020304" pitchFamily="18" charset="0"/>
                <a:ea typeface="华文中宋" pitchFamily="2" charset="-122"/>
              </a:rPr>
              <a:t>        </a:t>
            </a:r>
            <a:r>
              <a:rPr lang="zh-CN" altLang="en-US" dirty="0">
                <a:solidFill>
                  <a:schemeClr val="tx1"/>
                </a:solidFill>
                <a:latin typeface="Times New Roman" panose="02020603050405020304" pitchFamily="18" charset="0"/>
                <a:ea typeface="华文中宋" pitchFamily="2" charset="-122"/>
              </a:rPr>
              <a:t>多关键字排序的方法： </a:t>
            </a:r>
            <a:endParaRPr lang="zh-CN" altLang="en-US" dirty="0">
              <a:solidFill>
                <a:schemeClr val="tx1"/>
              </a:solidFill>
              <a:latin typeface="Times New Roman" panose="02020603050405020304" pitchFamily="18" charset="0"/>
              <a:ea typeface="华文中宋" pitchFamily="2" charset="-122"/>
            </a:endParaRPr>
          </a:p>
        </p:txBody>
      </p:sp>
      <p:sp>
        <p:nvSpPr>
          <p:cNvPr id="130178" name="Text Box 130"/>
          <p:cNvSpPr txBox="1"/>
          <p:nvPr/>
        </p:nvSpPr>
        <p:spPr>
          <a:xfrm>
            <a:off x="76200" y="836613"/>
            <a:ext cx="8888413" cy="1682750"/>
          </a:xfrm>
          <a:prstGeom prst="rect">
            <a:avLst/>
          </a:prstGeom>
          <a:noFill/>
          <a:ln w="9525">
            <a:noFill/>
          </a:ln>
        </p:spPr>
        <p:txBody>
          <a:bodyPr>
            <a:spAutoFit/>
          </a:bodyPr>
          <a:p>
            <a:pPr eaLnBrk="1" hangingPunct="1">
              <a:lnSpc>
                <a:spcPct val="145000"/>
              </a:lnSpc>
            </a:pPr>
            <a:r>
              <a:rPr lang="en-US" altLang="zh-CN" dirty="0">
                <a:solidFill>
                  <a:schemeClr val="tx1"/>
                </a:solidFill>
                <a:latin typeface="Times New Roman" panose="02020603050405020304" pitchFamily="18" charset="0"/>
                <a:ea typeface="华文中宋" pitchFamily="2" charset="-122"/>
              </a:rPr>
              <a:t>         </a:t>
            </a:r>
            <a:r>
              <a:rPr lang="en-US" altLang="zh-CN" i="1" dirty="0">
                <a:solidFill>
                  <a:schemeClr val="tx1"/>
                </a:solidFill>
                <a:latin typeface="Times New Roman" panose="02020603050405020304" pitchFamily="18" charset="0"/>
                <a:ea typeface="华文中宋" pitchFamily="2" charset="-122"/>
              </a:rPr>
              <a:t>n</a:t>
            </a:r>
            <a:r>
              <a:rPr lang="en-US" altLang="zh-CN" dirty="0">
                <a:solidFill>
                  <a:schemeClr val="tx1"/>
                </a:solidFill>
                <a:latin typeface="Times New Roman" panose="02020603050405020304" pitchFamily="18" charset="0"/>
                <a:ea typeface="华文中宋" pitchFamily="2" charset="-122"/>
              </a:rPr>
              <a:t> </a:t>
            </a:r>
            <a:r>
              <a:rPr lang="zh-CN" altLang="en-US" dirty="0">
                <a:solidFill>
                  <a:schemeClr val="tx1"/>
                </a:solidFill>
                <a:latin typeface="Times New Roman" panose="02020603050405020304" pitchFamily="18" charset="0"/>
                <a:ea typeface="华文中宋" pitchFamily="2" charset="-122"/>
              </a:rPr>
              <a:t>个记录的序列 </a:t>
            </a:r>
            <a:r>
              <a:rPr lang="en-US" altLang="zh-CN" dirty="0">
                <a:solidFill>
                  <a:schemeClr val="tx1"/>
                </a:solidFill>
                <a:latin typeface="Times New Roman" panose="02020603050405020304" pitchFamily="18" charset="0"/>
                <a:ea typeface="华文中宋" pitchFamily="2" charset="-122"/>
              </a:rPr>
              <a:t>{</a:t>
            </a:r>
            <a:r>
              <a:rPr lang="en-US" altLang="zh-CN" i="1" dirty="0">
                <a:solidFill>
                  <a:schemeClr val="tx1"/>
                </a:solidFill>
                <a:latin typeface="Times New Roman" panose="02020603050405020304" pitchFamily="18" charset="0"/>
                <a:ea typeface="华文中宋" pitchFamily="2" charset="-122"/>
              </a:rPr>
              <a:t>R</a:t>
            </a:r>
            <a:r>
              <a:rPr lang="en-US" altLang="zh-CN" baseline="-25000" dirty="0">
                <a:solidFill>
                  <a:schemeClr val="tx1"/>
                </a:solidFill>
                <a:latin typeface="Times New Roman" panose="02020603050405020304" pitchFamily="18" charset="0"/>
                <a:ea typeface="华文中宋" pitchFamily="2" charset="-122"/>
              </a:rPr>
              <a:t>1</a:t>
            </a:r>
            <a:r>
              <a:rPr lang="en-US" altLang="zh-CN" dirty="0">
                <a:solidFill>
                  <a:schemeClr val="tx1"/>
                </a:solidFill>
                <a:latin typeface="Times New Roman" panose="02020603050405020304" pitchFamily="18" charset="0"/>
                <a:ea typeface="华文中宋" pitchFamily="2" charset="-122"/>
              </a:rPr>
              <a:t>, </a:t>
            </a:r>
            <a:r>
              <a:rPr lang="en-US" altLang="zh-CN" i="1" dirty="0">
                <a:solidFill>
                  <a:schemeClr val="tx1"/>
                </a:solidFill>
                <a:latin typeface="Times New Roman" panose="02020603050405020304" pitchFamily="18" charset="0"/>
                <a:ea typeface="华文中宋" pitchFamily="2" charset="-122"/>
              </a:rPr>
              <a:t>R</a:t>
            </a:r>
            <a:r>
              <a:rPr lang="en-US" altLang="zh-CN" baseline="-25000" dirty="0">
                <a:solidFill>
                  <a:schemeClr val="tx1"/>
                </a:solidFill>
                <a:latin typeface="Times New Roman" panose="02020603050405020304" pitchFamily="18" charset="0"/>
                <a:ea typeface="华文中宋" pitchFamily="2" charset="-122"/>
              </a:rPr>
              <a:t>2</a:t>
            </a:r>
            <a:r>
              <a:rPr lang="en-US" altLang="zh-CN" dirty="0">
                <a:solidFill>
                  <a:schemeClr val="tx1"/>
                </a:solidFill>
                <a:latin typeface="Times New Roman" panose="02020603050405020304" pitchFamily="18" charset="0"/>
                <a:ea typeface="华文中宋" pitchFamily="2" charset="-122"/>
              </a:rPr>
              <a:t>, …, </a:t>
            </a:r>
            <a:r>
              <a:rPr lang="en-US" altLang="zh-CN" i="1" dirty="0">
                <a:solidFill>
                  <a:schemeClr val="tx1"/>
                </a:solidFill>
                <a:latin typeface="Times New Roman" panose="02020603050405020304" pitchFamily="18" charset="0"/>
                <a:ea typeface="华文中宋" pitchFamily="2" charset="-122"/>
              </a:rPr>
              <a:t>R</a:t>
            </a:r>
            <a:r>
              <a:rPr lang="en-US" altLang="zh-CN" i="1" baseline="-25000" dirty="0">
                <a:solidFill>
                  <a:schemeClr val="tx1"/>
                </a:solidFill>
                <a:latin typeface="Times New Roman" panose="02020603050405020304" pitchFamily="18" charset="0"/>
                <a:ea typeface="华文中宋" pitchFamily="2" charset="-122"/>
              </a:rPr>
              <a:t>n</a:t>
            </a:r>
            <a:r>
              <a:rPr lang="en-US" altLang="zh-CN" dirty="0">
                <a:solidFill>
                  <a:schemeClr val="tx1"/>
                </a:solidFill>
                <a:latin typeface="Times New Roman" panose="02020603050405020304" pitchFamily="18" charset="0"/>
                <a:ea typeface="华文中宋" pitchFamily="2" charset="-122"/>
              </a:rPr>
              <a:t>} </a:t>
            </a:r>
            <a:r>
              <a:rPr lang="zh-CN" altLang="en-US" dirty="0">
                <a:solidFill>
                  <a:schemeClr val="tx1"/>
                </a:solidFill>
                <a:latin typeface="Times New Roman" panose="02020603050405020304" pitchFamily="18" charset="0"/>
                <a:ea typeface="华文中宋" pitchFamily="2" charset="-122"/>
              </a:rPr>
              <a:t>对关键字 </a:t>
            </a:r>
            <a:r>
              <a:rPr lang="en-US" altLang="zh-CN" dirty="0">
                <a:solidFill>
                  <a:schemeClr val="tx1"/>
                </a:solidFill>
                <a:latin typeface="Times New Roman" panose="02020603050405020304" pitchFamily="18" charset="0"/>
                <a:ea typeface="华文中宋" pitchFamily="2" charset="-122"/>
              </a:rPr>
              <a:t>(</a:t>
            </a:r>
            <a:r>
              <a:rPr lang="en-US" altLang="zh-CN" i="1" dirty="0">
                <a:solidFill>
                  <a:schemeClr val="tx1"/>
                </a:solidFill>
                <a:latin typeface="Times New Roman" panose="02020603050405020304" pitchFamily="18" charset="0"/>
                <a:ea typeface="华文中宋" pitchFamily="2" charset="-122"/>
              </a:rPr>
              <a:t>K</a:t>
            </a:r>
            <a:r>
              <a:rPr lang="en-US" altLang="zh-CN" i="1" baseline="-25000" dirty="0">
                <a:solidFill>
                  <a:schemeClr val="tx1"/>
                </a:solidFill>
                <a:latin typeface="Times New Roman" panose="02020603050405020304" pitchFamily="18" charset="0"/>
                <a:ea typeface="华文中宋" pitchFamily="2" charset="-122"/>
              </a:rPr>
              <a:t>i</a:t>
            </a:r>
            <a:r>
              <a:rPr lang="en-US" altLang="zh-CN" baseline="30000" dirty="0">
                <a:solidFill>
                  <a:schemeClr val="tx1"/>
                </a:solidFill>
                <a:latin typeface="Times New Roman" panose="02020603050405020304" pitchFamily="18" charset="0"/>
                <a:ea typeface="华文中宋" pitchFamily="2" charset="-122"/>
              </a:rPr>
              <a:t>0</a:t>
            </a:r>
            <a:r>
              <a:rPr lang="en-US" altLang="zh-CN" dirty="0">
                <a:solidFill>
                  <a:schemeClr val="tx1"/>
                </a:solidFill>
                <a:latin typeface="Times New Roman" panose="02020603050405020304" pitchFamily="18" charset="0"/>
                <a:ea typeface="华文中宋" pitchFamily="2" charset="-122"/>
              </a:rPr>
              <a:t>, </a:t>
            </a:r>
            <a:r>
              <a:rPr lang="en-US" altLang="zh-CN" i="1" dirty="0">
                <a:solidFill>
                  <a:schemeClr val="tx1"/>
                </a:solidFill>
                <a:latin typeface="Times New Roman" panose="02020603050405020304" pitchFamily="18" charset="0"/>
                <a:ea typeface="华文中宋" pitchFamily="2" charset="-122"/>
              </a:rPr>
              <a:t>K</a:t>
            </a:r>
            <a:r>
              <a:rPr lang="en-US" altLang="zh-CN" i="1" baseline="-25000" dirty="0">
                <a:solidFill>
                  <a:schemeClr val="tx1"/>
                </a:solidFill>
                <a:latin typeface="Times New Roman" panose="02020603050405020304" pitchFamily="18" charset="0"/>
                <a:ea typeface="华文中宋" pitchFamily="2" charset="-122"/>
              </a:rPr>
              <a:t>i</a:t>
            </a:r>
            <a:r>
              <a:rPr lang="en-US" altLang="zh-CN" baseline="30000" dirty="0">
                <a:solidFill>
                  <a:schemeClr val="tx1"/>
                </a:solidFill>
                <a:latin typeface="Times New Roman" panose="02020603050405020304" pitchFamily="18" charset="0"/>
                <a:ea typeface="华文中宋" pitchFamily="2" charset="-122"/>
              </a:rPr>
              <a:t>1</a:t>
            </a:r>
            <a:r>
              <a:rPr lang="en-US" altLang="zh-CN" dirty="0">
                <a:solidFill>
                  <a:schemeClr val="tx1"/>
                </a:solidFill>
                <a:latin typeface="Times New Roman" panose="02020603050405020304" pitchFamily="18" charset="0"/>
                <a:ea typeface="华文中宋" pitchFamily="2" charset="-122"/>
              </a:rPr>
              <a:t>, …, </a:t>
            </a:r>
            <a:r>
              <a:rPr lang="en-US" altLang="zh-CN" i="1" dirty="0">
                <a:solidFill>
                  <a:schemeClr val="tx1"/>
                </a:solidFill>
                <a:latin typeface="Times New Roman" panose="02020603050405020304" pitchFamily="18" charset="0"/>
                <a:ea typeface="华文中宋" pitchFamily="2" charset="-122"/>
              </a:rPr>
              <a:t>K</a:t>
            </a:r>
            <a:r>
              <a:rPr lang="en-US" altLang="zh-CN" i="1" baseline="-25000" dirty="0">
                <a:solidFill>
                  <a:schemeClr val="tx1"/>
                </a:solidFill>
                <a:latin typeface="Times New Roman" panose="02020603050405020304" pitchFamily="18" charset="0"/>
                <a:ea typeface="华文中宋" pitchFamily="2" charset="-122"/>
              </a:rPr>
              <a:t>i</a:t>
            </a:r>
            <a:r>
              <a:rPr lang="en-US" altLang="zh-CN" i="1" baseline="30000" dirty="0">
                <a:solidFill>
                  <a:schemeClr val="tx1"/>
                </a:solidFill>
                <a:latin typeface="Times New Roman" panose="02020603050405020304" pitchFamily="18" charset="0"/>
                <a:ea typeface="华文中宋" pitchFamily="2" charset="-122"/>
              </a:rPr>
              <a:t>d</a:t>
            </a:r>
            <a:r>
              <a:rPr lang="en-US" altLang="zh-CN" baseline="30000" dirty="0">
                <a:solidFill>
                  <a:schemeClr val="tx1"/>
                </a:solidFill>
                <a:latin typeface="Times New Roman" panose="02020603050405020304" pitchFamily="18" charset="0"/>
                <a:ea typeface="华文中宋" pitchFamily="2" charset="-122"/>
              </a:rPr>
              <a:t>-1</a:t>
            </a:r>
            <a:r>
              <a:rPr lang="en-US" altLang="zh-CN" dirty="0">
                <a:solidFill>
                  <a:schemeClr val="tx1"/>
                </a:solidFill>
                <a:latin typeface="Times New Roman" panose="02020603050405020304" pitchFamily="18" charset="0"/>
                <a:ea typeface="华文中宋" pitchFamily="2" charset="-122"/>
              </a:rPr>
              <a:t>) </a:t>
            </a:r>
            <a:r>
              <a:rPr lang="zh-CN" altLang="en-US" dirty="0">
                <a:solidFill>
                  <a:schemeClr val="tx1"/>
                </a:solidFill>
                <a:latin typeface="Times New Roman" panose="02020603050405020304" pitchFamily="18" charset="0"/>
                <a:ea typeface="华文中宋" pitchFamily="2" charset="-122"/>
              </a:rPr>
              <a:t>有序是指：对于序列中任意两个记录 </a:t>
            </a:r>
            <a:r>
              <a:rPr lang="en-US" altLang="zh-CN" i="1" dirty="0">
                <a:solidFill>
                  <a:schemeClr val="tx1"/>
                </a:solidFill>
                <a:latin typeface="Times New Roman" panose="02020603050405020304" pitchFamily="18" charset="0"/>
                <a:ea typeface="华文中宋" pitchFamily="2" charset="-122"/>
              </a:rPr>
              <a:t>R</a:t>
            </a:r>
            <a:r>
              <a:rPr lang="en-US" altLang="zh-CN" i="1" baseline="-25000" dirty="0">
                <a:solidFill>
                  <a:schemeClr val="tx1"/>
                </a:solidFill>
                <a:latin typeface="Times New Roman" panose="02020603050405020304" pitchFamily="18" charset="0"/>
                <a:ea typeface="华文中宋" pitchFamily="2" charset="-122"/>
              </a:rPr>
              <a:t>i</a:t>
            </a:r>
            <a:r>
              <a:rPr lang="en-US" altLang="zh-CN" baseline="-25000" dirty="0">
                <a:solidFill>
                  <a:schemeClr val="tx1"/>
                </a:solidFill>
                <a:latin typeface="Times New Roman" panose="02020603050405020304" pitchFamily="18" charset="0"/>
                <a:ea typeface="华文中宋" pitchFamily="2" charset="-122"/>
              </a:rPr>
              <a:t> </a:t>
            </a:r>
            <a:r>
              <a:rPr lang="zh-CN" altLang="en-US" dirty="0">
                <a:solidFill>
                  <a:schemeClr val="tx1"/>
                </a:solidFill>
                <a:latin typeface="Times New Roman" panose="02020603050405020304" pitchFamily="18" charset="0"/>
                <a:ea typeface="华文中宋" pitchFamily="2" charset="-122"/>
              </a:rPr>
              <a:t>和 </a:t>
            </a:r>
            <a:r>
              <a:rPr lang="en-US" altLang="zh-CN" i="1" dirty="0">
                <a:solidFill>
                  <a:schemeClr val="tx1"/>
                </a:solidFill>
                <a:latin typeface="Times New Roman" panose="02020603050405020304" pitchFamily="18" charset="0"/>
                <a:ea typeface="华文中宋" pitchFamily="2" charset="-122"/>
              </a:rPr>
              <a:t>R</a:t>
            </a:r>
            <a:r>
              <a:rPr lang="en-US" altLang="zh-CN" i="1" baseline="-25000" dirty="0">
                <a:solidFill>
                  <a:schemeClr val="tx1"/>
                </a:solidFill>
                <a:latin typeface="Times New Roman" panose="02020603050405020304" pitchFamily="18" charset="0"/>
                <a:ea typeface="华文中宋" pitchFamily="2" charset="-122"/>
              </a:rPr>
              <a:t>j</a:t>
            </a:r>
            <a:r>
              <a:rPr lang="en-US" altLang="zh-CN" i="1" dirty="0">
                <a:solidFill>
                  <a:schemeClr val="tx1"/>
                </a:solidFill>
                <a:latin typeface="Times New Roman" panose="02020603050405020304" pitchFamily="18" charset="0"/>
                <a:ea typeface="华文中宋" pitchFamily="2" charset="-122"/>
              </a:rPr>
              <a:t>  </a:t>
            </a:r>
            <a:r>
              <a:rPr lang="en-US" altLang="zh-CN" dirty="0">
                <a:solidFill>
                  <a:schemeClr val="tx1"/>
                </a:solidFill>
                <a:latin typeface="Times New Roman" panose="02020603050405020304" pitchFamily="18" charset="0"/>
                <a:ea typeface="华文中宋" pitchFamily="2" charset="-122"/>
              </a:rPr>
              <a:t>(1≤</a:t>
            </a:r>
            <a:r>
              <a:rPr lang="en-US" altLang="zh-CN" i="1" dirty="0">
                <a:solidFill>
                  <a:schemeClr val="tx1"/>
                </a:solidFill>
                <a:latin typeface="Times New Roman" panose="02020603050405020304" pitchFamily="18" charset="0"/>
                <a:ea typeface="华文中宋" pitchFamily="2" charset="-122"/>
              </a:rPr>
              <a:t>i </a:t>
            </a:r>
            <a:r>
              <a:rPr lang="en-US" altLang="zh-CN" dirty="0">
                <a:solidFill>
                  <a:schemeClr val="tx1"/>
                </a:solidFill>
                <a:latin typeface="Times New Roman" panose="02020603050405020304" pitchFamily="18" charset="0"/>
                <a:ea typeface="华文中宋" pitchFamily="2" charset="-122"/>
              </a:rPr>
              <a:t>&lt; </a:t>
            </a:r>
            <a:r>
              <a:rPr lang="en-US" altLang="zh-CN" i="1" dirty="0">
                <a:solidFill>
                  <a:schemeClr val="tx1"/>
                </a:solidFill>
                <a:latin typeface="Times New Roman" panose="02020603050405020304" pitchFamily="18" charset="0"/>
                <a:ea typeface="华文中宋" pitchFamily="2" charset="-122"/>
              </a:rPr>
              <a:t>j</a:t>
            </a:r>
            <a:r>
              <a:rPr lang="en-US" altLang="zh-CN" dirty="0">
                <a:solidFill>
                  <a:schemeClr val="tx1"/>
                </a:solidFill>
                <a:latin typeface="Times New Roman" panose="02020603050405020304" pitchFamily="18" charset="0"/>
                <a:ea typeface="华文中宋" pitchFamily="2" charset="-122"/>
              </a:rPr>
              <a:t>≤</a:t>
            </a:r>
            <a:r>
              <a:rPr lang="en-US" altLang="zh-CN" i="1" dirty="0">
                <a:solidFill>
                  <a:schemeClr val="tx1"/>
                </a:solidFill>
                <a:latin typeface="Times New Roman" panose="02020603050405020304" pitchFamily="18" charset="0"/>
                <a:ea typeface="华文中宋" pitchFamily="2" charset="-122"/>
              </a:rPr>
              <a:t>n</a:t>
            </a:r>
            <a:r>
              <a:rPr lang="en-US" altLang="zh-CN" dirty="0">
                <a:solidFill>
                  <a:schemeClr val="tx1"/>
                </a:solidFill>
                <a:latin typeface="Times New Roman" panose="02020603050405020304" pitchFamily="18" charset="0"/>
                <a:ea typeface="华文中宋" pitchFamily="2" charset="-122"/>
              </a:rPr>
              <a:t>) </a:t>
            </a:r>
            <a:r>
              <a:rPr lang="zh-CN" altLang="en-US" dirty="0">
                <a:solidFill>
                  <a:schemeClr val="tx1"/>
                </a:solidFill>
                <a:latin typeface="Times New Roman" panose="02020603050405020304" pitchFamily="18" charset="0"/>
                <a:ea typeface="华文中宋" pitchFamily="2" charset="-122"/>
              </a:rPr>
              <a:t>都满 </a:t>
            </a:r>
            <a:endParaRPr lang="zh-CN" altLang="en-US" dirty="0">
              <a:solidFill>
                <a:schemeClr val="tx1"/>
              </a:solidFill>
              <a:latin typeface="Times New Roman" panose="02020603050405020304" pitchFamily="18" charset="0"/>
              <a:ea typeface="华文中宋" pitchFamily="2" charset="-122"/>
            </a:endParaRPr>
          </a:p>
          <a:p>
            <a:pPr eaLnBrk="1" hangingPunct="1">
              <a:lnSpc>
                <a:spcPct val="145000"/>
              </a:lnSpc>
            </a:pPr>
            <a:r>
              <a:rPr lang="zh-CN" altLang="en-US" dirty="0">
                <a:solidFill>
                  <a:schemeClr val="tx1"/>
                </a:solidFill>
                <a:latin typeface="Times New Roman" panose="02020603050405020304" pitchFamily="18" charset="0"/>
                <a:ea typeface="华文中宋" pitchFamily="2" charset="-122"/>
              </a:rPr>
              <a:t>足下列（词典）有序关系：</a:t>
            </a:r>
            <a:r>
              <a:rPr lang="en-US" altLang="zh-CN" dirty="0">
                <a:solidFill>
                  <a:schemeClr val="tx1"/>
                </a:solidFill>
                <a:latin typeface="Times New Roman" panose="02020603050405020304" pitchFamily="18" charset="0"/>
                <a:ea typeface="华文中宋" pitchFamily="2" charset="-122"/>
              </a:rPr>
              <a:t>(</a:t>
            </a:r>
            <a:r>
              <a:rPr lang="en-US" altLang="zh-CN" i="1" dirty="0">
                <a:solidFill>
                  <a:schemeClr val="tx1"/>
                </a:solidFill>
                <a:latin typeface="Times New Roman" panose="02020603050405020304" pitchFamily="18" charset="0"/>
                <a:ea typeface="华文中宋" pitchFamily="2" charset="-122"/>
              </a:rPr>
              <a:t>K</a:t>
            </a:r>
            <a:r>
              <a:rPr lang="en-US" altLang="zh-CN" i="1" baseline="-25000" dirty="0">
                <a:solidFill>
                  <a:schemeClr val="tx1"/>
                </a:solidFill>
                <a:latin typeface="Times New Roman" panose="02020603050405020304" pitchFamily="18" charset="0"/>
                <a:ea typeface="华文中宋" pitchFamily="2" charset="-122"/>
              </a:rPr>
              <a:t>i</a:t>
            </a:r>
            <a:r>
              <a:rPr lang="en-US" altLang="zh-CN" baseline="30000" dirty="0">
                <a:solidFill>
                  <a:schemeClr val="tx1"/>
                </a:solidFill>
                <a:latin typeface="Times New Roman" panose="02020603050405020304" pitchFamily="18" charset="0"/>
                <a:ea typeface="华文中宋" pitchFamily="2" charset="-122"/>
              </a:rPr>
              <a:t>0</a:t>
            </a:r>
            <a:r>
              <a:rPr lang="en-US" altLang="zh-CN" dirty="0">
                <a:solidFill>
                  <a:schemeClr val="tx1"/>
                </a:solidFill>
                <a:latin typeface="Times New Roman" panose="02020603050405020304" pitchFamily="18" charset="0"/>
                <a:ea typeface="华文中宋" pitchFamily="2" charset="-122"/>
              </a:rPr>
              <a:t>, </a:t>
            </a:r>
            <a:r>
              <a:rPr lang="en-US" altLang="zh-CN" i="1" dirty="0">
                <a:solidFill>
                  <a:schemeClr val="tx1"/>
                </a:solidFill>
                <a:latin typeface="Times New Roman" panose="02020603050405020304" pitchFamily="18" charset="0"/>
                <a:ea typeface="华文中宋" pitchFamily="2" charset="-122"/>
              </a:rPr>
              <a:t>K</a:t>
            </a:r>
            <a:r>
              <a:rPr lang="en-US" altLang="zh-CN" i="1" baseline="-25000" dirty="0">
                <a:solidFill>
                  <a:schemeClr val="tx1"/>
                </a:solidFill>
                <a:latin typeface="Times New Roman" panose="02020603050405020304" pitchFamily="18" charset="0"/>
                <a:ea typeface="华文中宋" pitchFamily="2" charset="-122"/>
              </a:rPr>
              <a:t>i</a:t>
            </a:r>
            <a:r>
              <a:rPr lang="en-US" altLang="zh-CN" baseline="30000" dirty="0">
                <a:solidFill>
                  <a:schemeClr val="tx1"/>
                </a:solidFill>
                <a:latin typeface="Times New Roman" panose="02020603050405020304" pitchFamily="18" charset="0"/>
                <a:ea typeface="华文中宋" pitchFamily="2" charset="-122"/>
              </a:rPr>
              <a:t>1</a:t>
            </a:r>
            <a:r>
              <a:rPr lang="en-US" altLang="zh-CN" dirty="0">
                <a:solidFill>
                  <a:schemeClr val="tx1"/>
                </a:solidFill>
                <a:latin typeface="Times New Roman" panose="02020603050405020304" pitchFamily="18" charset="0"/>
                <a:ea typeface="华文中宋" pitchFamily="2" charset="-122"/>
              </a:rPr>
              <a:t>, …, </a:t>
            </a:r>
            <a:r>
              <a:rPr lang="en-US" altLang="zh-CN" i="1" dirty="0">
                <a:solidFill>
                  <a:schemeClr val="tx1"/>
                </a:solidFill>
                <a:latin typeface="Times New Roman" panose="02020603050405020304" pitchFamily="18" charset="0"/>
                <a:ea typeface="华文中宋" pitchFamily="2" charset="-122"/>
              </a:rPr>
              <a:t>K</a:t>
            </a:r>
            <a:r>
              <a:rPr lang="en-US" altLang="zh-CN" i="1" baseline="-25000" dirty="0">
                <a:solidFill>
                  <a:schemeClr val="tx1"/>
                </a:solidFill>
                <a:latin typeface="Times New Roman" panose="02020603050405020304" pitchFamily="18" charset="0"/>
                <a:ea typeface="华文中宋" pitchFamily="2" charset="-122"/>
              </a:rPr>
              <a:t>i</a:t>
            </a:r>
            <a:r>
              <a:rPr lang="en-US" altLang="zh-CN" i="1" baseline="30000" dirty="0">
                <a:solidFill>
                  <a:schemeClr val="tx1"/>
                </a:solidFill>
                <a:latin typeface="Times New Roman" panose="02020603050405020304" pitchFamily="18" charset="0"/>
                <a:ea typeface="华文中宋" pitchFamily="2" charset="-122"/>
              </a:rPr>
              <a:t>d</a:t>
            </a:r>
            <a:r>
              <a:rPr lang="en-US" altLang="zh-CN" baseline="30000" dirty="0">
                <a:solidFill>
                  <a:schemeClr val="tx1"/>
                </a:solidFill>
                <a:latin typeface="Times New Roman" panose="02020603050405020304" pitchFamily="18" charset="0"/>
                <a:ea typeface="华文中宋" pitchFamily="2" charset="-122"/>
              </a:rPr>
              <a:t>-1</a:t>
            </a:r>
            <a:r>
              <a:rPr lang="en-US" altLang="zh-CN" dirty="0">
                <a:solidFill>
                  <a:schemeClr val="tx1"/>
                </a:solidFill>
                <a:latin typeface="Times New Roman" panose="02020603050405020304" pitchFamily="18" charset="0"/>
                <a:ea typeface="华文中宋" pitchFamily="2" charset="-122"/>
              </a:rPr>
              <a:t>) &lt;  (</a:t>
            </a:r>
            <a:r>
              <a:rPr lang="en-US" altLang="zh-CN" i="1" dirty="0">
                <a:solidFill>
                  <a:schemeClr val="tx1"/>
                </a:solidFill>
                <a:latin typeface="Times New Roman" panose="02020603050405020304" pitchFamily="18" charset="0"/>
                <a:ea typeface="华文中宋" pitchFamily="2" charset="-122"/>
              </a:rPr>
              <a:t>K</a:t>
            </a:r>
            <a:r>
              <a:rPr lang="en-US" altLang="zh-CN" i="1" baseline="-25000" dirty="0">
                <a:solidFill>
                  <a:schemeClr val="tx1"/>
                </a:solidFill>
                <a:latin typeface="Times New Roman" panose="02020603050405020304" pitchFamily="18" charset="0"/>
                <a:ea typeface="华文中宋" pitchFamily="2" charset="-122"/>
              </a:rPr>
              <a:t>j</a:t>
            </a:r>
            <a:r>
              <a:rPr lang="en-US" altLang="zh-CN" baseline="30000" dirty="0">
                <a:solidFill>
                  <a:schemeClr val="tx1"/>
                </a:solidFill>
                <a:latin typeface="Times New Roman" panose="02020603050405020304" pitchFamily="18" charset="0"/>
                <a:ea typeface="华文中宋" pitchFamily="2" charset="-122"/>
              </a:rPr>
              <a:t>0</a:t>
            </a:r>
            <a:r>
              <a:rPr lang="en-US" altLang="zh-CN" dirty="0">
                <a:solidFill>
                  <a:schemeClr val="tx1"/>
                </a:solidFill>
                <a:latin typeface="Times New Roman" panose="02020603050405020304" pitchFamily="18" charset="0"/>
                <a:ea typeface="华文中宋" pitchFamily="2" charset="-122"/>
              </a:rPr>
              <a:t>, </a:t>
            </a:r>
            <a:r>
              <a:rPr lang="en-US" altLang="zh-CN" i="1" dirty="0">
                <a:solidFill>
                  <a:schemeClr val="tx1"/>
                </a:solidFill>
                <a:latin typeface="Times New Roman" panose="02020603050405020304" pitchFamily="18" charset="0"/>
                <a:ea typeface="华文中宋" pitchFamily="2" charset="-122"/>
              </a:rPr>
              <a:t>K</a:t>
            </a:r>
            <a:r>
              <a:rPr lang="en-US" altLang="zh-CN" i="1" baseline="-25000" dirty="0">
                <a:solidFill>
                  <a:schemeClr val="tx1"/>
                </a:solidFill>
                <a:latin typeface="Times New Roman" panose="02020603050405020304" pitchFamily="18" charset="0"/>
                <a:ea typeface="华文中宋" pitchFamily="2" charset="-122"/>
              </a:rPr>
              <a:t>j</a:t>
            </a:r>
            <a:r>
              <a:rPr lang="en-US" altLang="zh-CN" baseline="30000" dirty="0">
                <a:solidFill>
                  <a:schemeClr val="tx1"/>
                </a:solidFill>
                <a:latin typeface="Times New Roman" panose="02020603050405020304" pitchFamily="18" charset="0"/>
                <a:ea typeface="华文中宋" pitchFamily="2" charset="-122"/>
              </a:rPr>
              <a:t>1</a:t>
            </a:r>
            <a:r>
              <a:rPr lang="en-US" altLang="zh-CN" dirty="0">
                <a:solidFill>
                  <a:schemeClr val="tx1"/>
                </a:solidFill>
                <a:latin typeface="Times New Roman" panose="02020603050405020304" pitchFamily="18" charset="0"/>
                <a:ea typeface="华文中宋" pitchFamily="2" charset="-122"/>
              </a:rPr>
              <a:t>, …, </a:t>
            </a:r>
            <a:r>
              <a:rPr lang="en-US" altLang="zh-CN" i="1" dirty="0">
                <a:solidFill>
                  <a:schemeClr val="tx1"/>
                </a:solidFill>
                <a:latin typeface="Times New Roman" panose="02020603050405020304" pitchFamily="18" charset="0"/>
                <a:ea typeface="华文中宋" pitchFamily="2" charset="-122"/>
              </a:rPr>
              <a:t>K</a:t>
            </a:r>
            <a:r>
              <a:rPr lang="en-US" altLang="zh-CN" i="1" baseline="-25000" dirty="0">
                <a:solidFill>
                  <a:schemeClr val="tx1"/>
                </a:solidFill>
                <a:latin typeface="Times New Roman" panose="02020603050405020304" pitchFamily="18" charset="0"/>
                <a:ea typeface="华文中宋" pitchFamily="2" charset="-122"/>
              </a:rPr>
              <a:t>j</a:t>
            </a:r>
            <a:r>
              <a:rPr lang="en-US" altLang="zh-CN" i="1" baseline="30000" dirty="0">
                <a:solidFill>
                  <a:schemeClr val="tx1"/>
                </a:solidFill>
                <a:latin typeface="Times New Roman" panose="02020603050405020304" pitchFamily="18" charset="0"/>
                <a:ea typeface="华文中宋" pitchFamily="2" charset="-122"/>
              </a:rPr>
              <a:t>d</a:t>
            </a:r>
            <a:r>
              <a:rPr lang="en-US" altLang="zh-CN" baseline="30000" dirty="0">
                <a:solidFill>
                  <a:schemeClr val="tx1"/>
                </a:solidFill>
                <a:latin typeface="Times New Roman" panose="02020603050405020304" pitchFamily="18" charset="0"/>
                <a:ea typeface="华文中宋" pitchFamily="2" charset="-122"/>
              </a:rPr>
              <a:t>-1</a:t>
            </a:r>
            <a:r>
              <a:rPr lang="en-US" altLang="zh-CN" dirty="0">
                <a:solidFill>
                  <a:schemeClr val="tx1"/>
                </a:solidFill>
                <a:latin typeface="Times New Roman" panose="02020603050405020304" pitchFamily="18" charset="0"/>
                <a:ea typeface="华文中宋" pitchFamily="2" charset="-122"/>
              </a:rPr>
              <a:t>)  </a:t>
            </a:r>
            <a:endParaRPr lang="en-US" altLang="zh-CN" dirty="0">
              <a:solidFill>
                <a:schemeClr val="tx1"/>
              </a:solidFill>
              <a:latin typeface="Times New Roman" panose="02020603050405020304" pitchFamily="18" charset="0"/>
              <a:ea typeface="华文中宋" pitchFamily="2" charset="-122"/>
            </a:endParaRPr>
          </a:p>
        </p:txBody>
      </p:sp>
      <p:sp>
        <p:nvSpPr>
          <p:cNvPr id="130179" name="Text Box 131"/>
          <p:cNvSpPr txBox="1">
            <a:spLocks noChangeArrowheads="1"/>
          </p:cNvSpPr>
          <p:nvPr/>
        </p:nvSpPr>
        <p:spPr bwMode="auto">
          <a:xfrm>
            <a:off x="60325" y="2555875"/>
            <a:ext cx="8931275" cy="512763"/>
          </a:xfrm>
          <a:prstGeom prst="rect">
            <a:avLst/>
          </a:prstGeom>
          <a:noFill/>
          <a:ln w="9525">
            <a:noFill/>
            <a:miter lim="800000"/>
          </a:ln>
          <a:effectLst/>
        </p:spPr>
        <p:txBody>
          <a:bodyPr>
            <a:spAutoFit/>
          </a:bodyPr>
          <a:lstStyle/>
          <a:p>
            <a:pPr marR="0" defTabSz="914400" eaLnBrk="1" hangingPunct="1">
              <a:lnSpc>
                <a:spcPct val="115000"/>
              </a:lnSpc>
              <a:buClrTx/>
              <a:buSzTx/>
              <a:buFontTx/>
              <a:buNone/>
              <a:defRPr/>
            </a:pPr>
            <a:r>
              <a:rPr kumimoji="1" lang="zh-CN" altLang="en-US" kern="1200" cap="none" spc="0" normalizeH="0" baseline="0" noProof="0">
                <a:solidFill>
                  <a:schemeClr val="tx1"/>
                </a:solidFill>
                <a:latin typeface="Times New Roman" panose="02020603050405020304" pitchFamily="18" charset="0"/>
                <a:ea typeface="华文中宋" pitchFamily="2" charset="-122"/>
                <a:cs typeface="+mn-cs"/>
              </a:rPr>
              <a:t>其中：</a:t>
            </a:r>
            <a:r>
              <a:rPr kumimoji="1" lang="en-US" altLang="zh-CN" i="1" kern="1200" cap="none" spc="0" normalizeH="0" baseline="0" noProof="0">
                <a:solidFill>
                  <a:srgbClr val="FF0000"/>
                </a:solidFill>
                <a:effectLst>
                  <a:outerShdw blurRad="38100" dist="38100" dir="2700000" algn="tl">
                    <a:srgbClr val="000000"/>
                  </a:outerShdw>
                </a:effectLst>
                <a:latin typeface="Times New Roman" panose="02020603050405020304" pitchFamily="18" charset="0"/>
                <a:ea typeface="华文中宋" pitchFamily="2" charset="-122"/>
                <a:cs typeface="+mn-cs"/>
              </a:rPr>
              <a:t>K </a:t>
            </a:r>
            <a:r>
              <a:rPr kumimoji="1" lang="en-US" altLang="zh-CN" kern="1200" cap="none" spc="0" normalizeH="0" baseline="30000" noProof="0">
                <a:solidFill>
                  <a:srgbClr val="FF0000"/>
                </a:solidFill>
                <a:effectLst>
                  <a:outerShdw blurRad="38100" dist="38100" dir="2700000" algn="tl">
                    <a:srgbClr val="000000"/>
                  </a:outerShdw>
                </a:effectLst>
                <a:latin typeface="Times New Roman" panose="02020603050405020304" pitchFamily="18" charset="0"/>
                <a:ea typeface="华文中宋" pitchFamily="2" charset="-122"/>
                <a:cs typeface="+mn-cs"/>
              </a:rPr>
              <a:t>0</a:t>
            </a:r>
            <a:r>
              <a:rPr kumimoji="1" lang="en-US" altLang="zh-CN" kern="1200" cap="none" spc="0" normalizeH="0" baseline="30000" noProof="0">
                <a:solidFill>
                  <a:srgbClr val="FF0000"/>
                </a:solidFill>
                <a:latin typeface="Times New Roman" panose="02020603050405020304" pitchFamily="18" charset="0"/>
                <a:ea typeface="华文中宋" pitchFamily="2" charset="-122"/>
                <a:cs typeface="+mn-cs"/>
              </a:rPr>
              <a:t>  </a:t>
            </a:r>
            <a:r>
              <a:rPr kumimoji="1" lang="zh-CN" altLang="en-US" kern="1200" cap="none" spc="0" normalizeH="0" baseline="0" noProof="0">
                <a:solidFill>
                  <a:schemeClr val="tx1"/>
                </a:solidFill>
                <a:latin typeface="Times New Roman" panose="02020603050405020304" pitchFamily="18" charset="0"/>
                <a:ea typeface="华文中宋" pitchFamily="2" charset="-122"/>
                <a:cs typeface="+mn-cs"/>
              </a:rPr>
              <a:t>被称为 </a:t>
            </a:r>
            <a:r>
              <a:rPr kumimoji="1" lang="zh-CN" altLang="en-US" kern="1200" cap="none" spc="0" normalizeH="0" baseline="0" noProof="0">
                <a:solidFill>
                  <a:srgbClr val="FF0000"/>
                </a:solidFill>
                <a:effectLst>
                  <a:outerShdw blurRad="38100" dist="38100" dir="2700000" algn="tl">
                    <a:srgbClr val="000000"/>
                  </a:outerShdw>
                </a:effectLst>
                <a:latin typeface="Times New Roman" panose="02020603050405020304" pitchFamily="18" charset="0"/>
                <a:ea typeface="华文中宋" pitchFamily="2" charset="-122"/>
                <a:cs typeface="+mn-cs"/>
              </a:rPr>
              <a:t>最主位关键字</a:t>
            </a:r>
            <a:r>
              <a:rPr kumimoji="1" lang="zh-CN" altLang="en-US" kern="1200" cap="none" spc="0" normalizeH="0" baseline="0" noProof="0">
                <a:solidFill>
                  <a:schemeClr val="tx1"/>
                </a:solidFill>
                <a:latin typeface="Times New Roman" panose="02020603050405020304" pitchFamily="18" charset="0"/>
                <a:ea typeface="华文中宋" pitchFamily="2" charset="-122"/>
                <a:cs typeface="+mn-cs"/>
              </a:rPr>
              <a:t>，</a:t>
            </a:r>
            <a:r>
              <a:rPr kumimoji="1" lang="zh-CN" altLang="en-US" kern="1200" cap="none" spc="0" normalizeH="0" baseline="0" noProof="0">
                <a:solidFill>
                  <a:srgbClr val="FF0000"/>
                </a:solidFill>
                <a:effectLst>
                  <a:outerShdw blurRad="38100" dist="38100" dir="2700000" algn="tl">
                    <a:srgbClr val="000000"/>
                  </a:outerShdw>
                </a:effectLst>
                <a:latin typeface="Times New Roman" panose="02020603050405020304" pitchFamily="18" charset="0"/>
                <a:ea typeface="华文中宋" pitchFamily="2" charset="-122"/>
                <a:cs typeface="+mn-cs"/>
              </a:rPr>
              <a:t> </a:t>
            </a:r>
            <a:r>
              <a:rPr kumimoji="1" lang="en-US" altLang="zh-CN" i="1" kern="1200" cap="none" spc="0" normalizeH="0" baseline="0" noProof="0">
                <a:solidFill>
                  <a:srgbClr val="FF0000"/>
                </a:solidFill>
                <a:effectLst>
                  <a:outerShdw blurRad="38100" dist="38100" dir="2700000" algn="tl">
                    <a:srgbClr val="000000"/>
                  </a:outerShdw>
                </a:effectLst>
                <a:latin typeface="Times New Roman" panose="02020603050405020304" pitchFamily="18" charset="0"/>
                <a:ea typeface="华文中宋" pitchFamily="2" charset="-122"/>
                <a:cs typeface="+mn-cs"/>
              </a:rPr>
              <a:t>K</a:t>
            </a:r>
            <a:r>
              <a:rPr kumimoji="1" lang="en-US" altLang="zh-CN" i="1" kern="1200" cap="none" spc="0" normalizeH="0" baseline="30000" noProof="0">
                <a:solidFill>
                  <a:srgbClr val="FF0000"/>
                </a:solidFill>
                <a:effectLst>
                  <a:outerShdw blurRad="38100" dist="38100" dir="2700000" algn="tl">
                    <a:srgbClr val="000000"/>
                  </a:outerShdw>
                </a:effectLst>
                <a:latin typeface="Times New Roman" panose="02020603050405020304" pitchFamily="18" charset="0"/>
                <a:ea typeface="华文中宋" pitchFamily="2" charset="-122"/>
                <a:cs typeface="+mn-cs"/>
              </a:rPr>
              <a:t>d</a:t>
            </a:r>
            <a:r>
              <a:rPr kumimoji="1" lang="en-US" altLang="zh-CN" kern="1200" cap="none" spc="0" normalizeH="0" baseline="30000" noProof="0">
                <a:solidFill>
                  <a:srgbClr val="FF0000"/>
                </a:solidFill>
                <a:effectLst>
                  <a:outerShdw blurRad="38100" dist="38100" dir="2700000" algn="tl">
                    <a:srgbClr val="000000"/>
                  </a:outerShdw>
                </a:effectLst>
                <a:latin typeface="Times New Roman" panose="02020603050405020304" pitchFamily="18" charset="0"/>
                <a:ea typeface="华文中宋" pitchFamily="2" charset="-122"/>
                <a:cs typeface="+mn-cs"/>
              </a:rPr>
              <a:t>-1</a:t>
            </a:r>
            <a:r>
              <a:rPr kumimoji="1" lang="en-US" altLang="zh-CN" kern="1200" cap="none" spc="0" normalizeH="0" baseline="30000" noProof="0">
                <a:solidFill>
                  <a:srgbClr val="FF0000"/>
                </a:solidFill>
                <a:latin typeface="Times New Roman" panose="02020603050405020304" pitchFamily="18" charset="0"/>
                <a:ea typeface="华文中宋" pitchFamily="2" charset="-122"/>
                <a:cs typeface="+mn-cs"/>
              </a:rPr>
              <a:t>  </a:t>
            </a:r>
            <a:r>
              <a:rPr kumimoji="1" lang="zh-CN" altLang="en-US" kern="1200" cap="none" spc="0" normalizeH="0" baseline="0" noProof="0">
                <a:solidFill>
                  <a:schemeClr val="tx1"/>
                </a:solidFill>
                <a:latin typeface="Times New Roman" panose="02020603050405020304" pitchFamily="18" charset="0"/>
                <a:ea typeface="华文中宋" pitchFamily="2" charset="-122"/>
                <a:cs typeface="+mn-cs"/>
              </a:rPr>
              <a:t>被称为</a:t>
            </a:r>
            <a:r>
              <a:rPr kumimoji="1" lang="zh-CN" altLang="en-US" kern="1200" cap="none" spc="0" normalizeH="0" baseline="0" noProof="0">
                <a:solidFill>
                  <a:srgbClr val="FF0000"/>
                </a:solidFill>
                <a:effectLst>
                  <a:outerShdw blurRad="38100" dist="38100" dir="2700000" algn="tl">
                    <a:srgbClr val="000000"/>
                  </a:outerShdw>
                </a:effectLst>
                <a:latin typeface="Times New Roman" panose="02020603050405020304" pitchFamily="18" charset="0"/>
                <a:ea typeface="华文中宋" pitchFamily="2" charset="-122"/>
                <a:cs typeface="+mn-cs"/>
              </a:rPr>
              <a:t>最次位关键字</a:t>
            </a:r>
            <a:r>
              <a:rPr kumimoji="1" lang="zh-CN" altLang="en-US" kern="1200" cap="none" spc="0" normalizeH="0" baseline="0" noProof="0">
                <a:solidFill>
                  <a:schemeClr val="tx1"/>
                </a:solidFill>
                <a:latin typeface="Times New Roman" panose="02020603050405020304" pitchFamily="18" charset="0"/>
                <a:ea typeface="华文中宋" pitchFamily="2" charset="-122"/>
                <a:cs typeface="+mn-cs"/>
              </a:rPr>
              <a:t>。</a:t>
            </a:r>
            <a:endParaRPr kumimoji="1" lang="zh-CN" altLang="en-US" kern="1200" cap="none" spc="0" normalizeH="0" baseline="0" noProof="0">
              <a:solidFill>
                <a:schemeClr val="tx1"/>
              </a:solidFill>
              <a:latin typeface="Times New Roman" panose="02020603050405020304" pitchFamily="18" charset="0"/>
              <a:ea typeface="华文中宋" pitchFamily="2" charset="-122"/>
              <a:cs typeface="+mn-cs"/>
            </a:endParaRPr>
          </a:p>
        </p:txBody>
      </p:sp>
      <p:sp>
        <p:nvSpPr>
          <p:cNvPr id="130180" name="Text Box 132"/>
          <p:cNvSpPr txBox="1"/>
          <p:nvPr/>
        </p:nvSpPr>
        <p:spPr>
          <a:xfrm>
            <a:off x="60325" y="3084513"/>
            <a:ext cx="8794750" cy="1152525"/>
          </a:xfrm>
          <a:prstGeom prst="rect">
            <a:avLst/>
          </a:prstGeom>
          <a:noFill/>
          <a:ln w="9525">
            <a:noFill/>
          </a:ln>
        </p:spPr>
        <p:txBody>
          <a:bodyPr wrap="none">
            <a:spAutoFit/>
          </a:bodyPr>
          <a:p>
            <a:pPr eaLnBrk="1" hangingPunct="1">
              <a:lnSpc>
                <a:spcPct val="145000"/>
              </a:lnSpc>
            </a:pPr>
            <a:r>
              <a:rPr lang="en-US" altLang="zh-CN" dirty="0">
                <a:solidFill>
                  <a:schemeClr val="tx1"/>
                </a:solidFill>
                <a:latin typeface="Times New Roman" panose="02020603050405020304" pitchFamily="18" charset="0"/>
                <a:ea typeface="华文中宋" pitchFamily="2" charset="-122"/>
              </a:rPr>
              <a:t>        </a:t>
            </a:r>
            <a:r>
              <a:rPr lang="zh-CN" altLang="en-US" dirty="0">
                <a:solidFill>
                  <a:schemeClr val="tx1"/>
                </a:solidFill>
                <a:latin typeface="Times New Roman" panose="02020603050405020304" pitchFamily="18" charset="0"/>
                <a:ea typeface="华文中宋" pitchFamily="2" charset="-122"/>
              </a:rPr>
              <a:t>多关键字排序按照从最主位关键字到最次位关键字或从最次 </a:t>
            </a:r>
            <a:endParaRPr lang="zh-CN" altLang="en-US" dirty="0">
              <a:solidFill>
                <a:schemeClr val="tx1"/>
              </a:solidFill>
              <a:latin typeface="Times New Roman" panose="02020603050405020304" pitchFamily="18" charset="0"/>
              <a:ea typeface="华文中宋" pitchFamily="2" charset="-122"/>
            </a:endParaRPr>
          </a:p>
          <a:p>
            <a:pPr eaLnBrk="1" hangingPunct="1">
              <a:lnSpc>
                <a:spcPct val="145000"/>
              </a:lnSpc>
            </a:pPr>
            <a:r>
              <a:rPr lang="zh-CN" altLang="en-US" dirty="0">
                <a:solidFill>
                  <a:schemeClr val="tx1"/>
                </a:solidFill>
                <a:latin typeface="Times New Roman" panose="02020603050405020304" pitchFamily="18" charset="0"/>
                <a:ea typeface="华文中宋" pitchFamily="2" charset="-122"/>
              </a:rPr>
              <a:t>位关键字到最主位关键字的顺序逐次排序，分两种方法： </a:t>
            </a:r>
            <a:endParaRPr lang="zh-CN" altLang="en-US" dirty="0">
              <a:solidFill>
                <a:schemeClr val="tx1"/>
              </a:solidFill>
              <a:latin typeface="Times New Roman" panose="02020603050405020304" pitchFamily="18" charset="0"/>
              <a:ea typeface="华文中宋" pitchFamily="2" charset="-122"/>
            </a:endParaRPr>
          </a:p>
        </p:txBody>
      </p:sp>
      <p:sp>
        <p:nvSpPr>
          <p:cNvPr id="130181" name="Text Box 133"/>
          <p:cNvSpPr txBox="1"/>
          <p:nvPr/>
        </p:nvSpPr>
        <p:spPr>
          <a:xfrm>
            <a:off x="76200" y="4168775"/>
            <a:ext cx="8855075" cy="2212975"/>
          </a:xfrm>
          <a:prstGeom prst="rect">
            <a:avLst/>
          </a:prstGeom>
          <a:noFill/>
          <a:ln w="9525">
            <a:noFill/>
          </a:ln>
        </p:spPr>
        <p:txBody>
          <a:bodyPr wrap="none">
            <a:spAutoFit/>
          </a:bodyPr>
          <a:p>
            <a:pPr eaLnBrk="1" hangingPunct="1">
              <a:lnSpc>
                <a:spcPct val="145000"/>
              </a:lnSpc>
            </a:pPr>
            <a:r>
              <a:rPr lang="en-US" altLang="zh-CN" dirty="0">
                <a:solidFill>
                  <a:schemeClr val="tx1"/>
                </a:solidFill>
                <a:latin typeface="Times New Roman" panose="02020603050405020304" pitchFamily="18" charset="0"/>
                <a:ea typeface="华文中宋" pitchFamily="2" charset="-122"/>
              </a:rPr>
              <a:t>        </a:t>
            </a:r>
            <a:r>
              <a:rPr lang="zh-CN" altLang="en-US" dirty="0">
                <a:latin typeface="Times New Roman" panose="02020603050405020304" pitchFamily="18" charset="0"/>
                <a:ea typeface="华文中宋" pitchFamily="2" charset="-122"/>
              </a:rPr>
              <a:t>最高位优先法，简称 </a:t>
            </a:r>
            <a:r>
              <a:rPr lang="en-US" altLang="zh-CN" dirty="0">
                <a:latin typeface="Times New Roman" panose="02020603050405020304" pitchFamily="18" charset="0"/>
                <a:ea typeface="华文中宋" pitchFamily="2" charset="-122"/>
              </a:rPr>
              <a:t>MSD </a:t>
            </a:r>
            <a:r>
              <a:rPr lang="zh-CN" altLang="en-US" dirty="0">
                <a:latin typeface="Times New Roman" panose="02020603050405020304" pitchFamily="18" charset="0"/>
                <a:ea typeface="华文中宋" pitchFamily="2" charset="-122"/>
              </a:rPr>
              <a:t>法：</a:t>
            </a:r>
            <a:r>
              <a:rPr lang="zh-CN" altLang="en-US" dirty="0">
                <a:solidFill>
                  <a:schemeClr val="tx1"/>
                </a:solidFill>
                <a:latin typeface="Times New Roman" panose="02020603050405020304" pitchFamily="18" charset="0"/>
              </a:rPr>
              <a:t>先按 </a:t>
            </a:r>
            <a:r>
              <a:rPr lang="en-US" altLang="zh-CN" i="1" dirty="0">
                <a:solidFill>
                  <a:schemeClr val="tx1"/>
                </a:solidFill>
                <a:latin typeface="Times New Roman" panose="02020603050405020304" pitchFamily="18" charset="0"/>
              </a:rPr>
              <a:t>k</a:t>
            </a:r>
            <a:r>
              <a:rPr lang="en-US" altLang="zh-CN" i="1" baseline="-25000" dirty="0">
                <a:solidFill>
                  <a:schemeClr val="tx1"/>
                </a:solidFill>
                <a:latin typeface="Times New Roman" panose="02020603050405020304" pitchFamily="18" charset="0"/>
              </a:rPr>
              <a:t> </a:t>
            </a:r>
            <a:r>
              <a:rPr lang="en-US" altLang="zh-CN" baseline="30000" dirty="0">
                <a:solidFill>
                  <a:schemeClr val="tx1"/>
                </a:solidFill>
                <a:latin typeface="Times New Roman" panose="02020603050405020304" pitchFamily="18" charset="0"/>
              </a:rPr>
              <a:t>0 </a:t>
            </a:r>
            <a:r>
              <a:rPr lang="zh-CN" altLang="en-US" dirty="0">
                <a:solidFill>
                  <a:schemeClr val="tx1"/>
                </a:solidFill>
                <a:latin typeface="Times New Roman" panose="02020603050405020304" pitchFamily="18" charset="0"/>
              </a:rPr>
              <a:t>排序分组，同一组中 </a:t>
            </a:r>
            <a:endParaRPr lang="zh-CN" altLang="en-US" dirty="0">
              <a:solidFill>
                <a:schemeClr val="tx1"/>
              </a:solidFill>
              <a:latin typeface="Times New Roman" panose="02020603050405020304" pitchFamily="18" charset="0"/>
            </a:endParaRPr>
          </a:p>
          <a:p>
            <a:pPr eaLnBrk="1" hangingPunct="1">
              <a:lnSpc>
                <a:spcPct val="145000"/>
              </a:lnSpc>
            </a:pPr>
            <a:r>
              <a:rPr lang="zh-CN" altLang="en-US" dirty="0">
                <a:solidFill>
                  <a:schemeClr val="tx1"/>
                </a:solidFill>
                <a:latin typeface="Times New Roman" panose="02020603050405020304" pitchFamily="18" charset="0"/>
              </a:rPr>
              <a:t>记录，关键字 </a:t>
            </a:r>
            <a:r>
              <a:rPr lang="en-US" altLang="zh-CN" i="1" dirty="0">
                <a:solidFill>
                  <a:schemeClr val="tx1"/>
                </a:solidFill>
                <a:latin typeface="Times New Roman" panose="02020603050405020304" pitchFamily="18" charset="0"/>
              </a:rPr>
              <a:t>k</a:t>
            </a:r>
            <a:r>
              <a:rPr lang="en-US" altLang="zh-CN" i="1" baseline="-25000" dirty="0">
                <a:solidFill>
                  <a:schemeClr val="tx1"/>
                </a:solidFill>
                <a:latin typeface="Times New Roman" panose="02020603050405020304" pitchFamily="18" charset="0"/>
              </a:rPr>
              <a:t> </a:t>
            </a:r>
            <a:r>
              <a:rPr lang="en-US" altLang="zh-CN" baseline="30000" dirty="0">
                <a:solidFill>
                  <a:schemeClr val="tx1"/>
                </a:solidFill>
                <a:latin typeface="Times New Roman" panose="02020603050405020304" pitchFamily="18" charset="0"/>
              </a:rPr>
              <a:t>0 </a:t>
            </a:r>
            <a:r>
              <a:rPr lang="zh-CN" altLang="en-US" dirty="0">
                <a:solidFill>
                  <a:schemeClr val="tx1"/>
                </a:solidFill>
                <a:latin typeface="Times New Roman" panose="02020603050405020304" pitchFamily="18" charset="0"/>
              </a:rPr>
              <a:t>相等，再对各组按 </a:t>
            </a:r>
            <a:r>
              <a:rPr lang="en-US" altLang="zh-CN" i="1" dirty="0">
                <a:solidFill>
                  <a:schemeClr val="tx1"/>
                </a:solidFill>
                <a:latin typeface="Times New Roman" panose="02020603050405020304" pitchFamily="18" charset="0"/>
              </a:rPr>
              <a:t>k</a:t>
            </a:r>
            <a:r>
              <a:rPr lang="en-US" altLang="zh-CN" baseline="30000" dirty="0">
                <a:solidFill>
                  <a:schemeClr val="tx1"/>
                </a:solidFill>
                <a:latin typeface="Times New Roman" panose="02020603050405020304" pitchFamily="18" charset="0"/>
              </a:rPr>
              <a:t> 1</a:t>
            </a:r>
            <a:r>
              <a:rPr lang="en-US" altLang="zh-CN" dirty="0">
                <a:solidFill>
                  <a:schemeClr val="tx1"/>
                </a:solidFill>
                <a:latin typeface="Times New Roman" panose="02020603050405020304" pitchFamily="18" charset="0"/>
              </a:rPr>
              <a:t> </a:t>
            </a:r>
            <a:r>
              <a:rPr lang="zh-CN" altLang="en-US" dirty="0">
                <a:solidFill>
                  <a:schemeClr val="tx1"/>
                </a:solidFill>
                <a:latin typeface="Times New Roman" panose="02020603050405020304" pitchFamily="18" charset="0"/>
              </a:rPr>
              <a:t>排序分成子组，之后，对 </a:t>
            </a:r>
            <a:endParaRPr lang="zh-CN" altLang="en-US" dirty="0">
              <a:solidFill>
                <a:schemeClr val="tx1"/>
              </a:solidFill>
              <a:latin typeface="Times New Roman" panose="02020603050405020304" pitchFamily="18" charset="0"/>
            </a:endParaRPr>
          </a:p>
          <a:p>
            <a:pPr eaLnBrk="1" hangingPunct="1">
              <a:lnSpc>
                <a:spcPct val="145000"/>
              </a:lnSpc>
            </a:pPr>
            <a:r>
              <a:rPr lang="zh-CN" altLang="en-US" dirty="0">
                <a:solidFill>
                  <a:schemeClr val="tx1"/>
                </a:solidFill>
                <a:latin typeface="Times New Roman" panose="02020603050405020304" pitchFamily="18" charset="0"/>
              </a:rPr>
              <a:t>后面的关键字继续这样的排序分组，直到按最次位关键字  </a:t>
            </a:r>
            <a:r>
              <a:rPr lang="en-US" altLang="zh-CN" i="1" dirty="0">
                <a:solidFill>
                  <a:schemeClr val="tx1"/>
                </a:solidFill>
                <a:latin typeface="Times New Roman" panose="02020603050405020304" pitchFamily="18" charset="0"/>
              </a:rPr>
              <a:t>k</a:t>
            </a:r>
            <a:r>
              <a:rPr lang="en-US" altLang="zh-CN" i="1" baseline="30000" dirty="0">
                <a:solidFill>
                  <a:schemeClr val="tx1"/>
                </a:solidFill>
                <a:latin typeface="Times New Roman" panose="02020603050405020304" pitchFamily="18" charset="0"/>
              </a:rPr>
              <a:t> d</a:t>
            </a:r>
            <a:r>
              <a:rPr lang="en-US" altLang="zh-CN" dirty="0">
                <a:solidFill>
                  <a:schemeClr val="tx1"/>
                </a:solidFill>
                <a:latin typeface="Times New Roman" panose="02020603050405020304" pitchFamily="18" charset="0"/>
              </a:rPr>
              <a:t>  </a:t>
            </a:r>
            <a:r>
              <a:rPr lang="zh-CN" altLang="en-US" dirty="0">
                <a:solidFill>
                  <a:schemeClr val="tx1"/>
                </a:solidFill>
                <a:latin typeface="Times New Roman" panose="02020603050405020304" pitchFamily="18" charset="0"/>
              </a:rPr>
              <a:t>对 </a:t>
            </a:r>
            <a:endParaRPr lang="zh-CN" altLang="en-US" dirty="0">
              <a:solidFill>
                <a:schemeClr val="tx1"/>
              </a:solidFill>
              <a:latin typeface="Times New Roman" panose="02020603050405020304" pitchFamily="18" charset="0"/>
            </a:endParaRPr>
          </a:p>
          <a:p>
            <a:pPr eaLnBrk="1" hangingPunct="1">
              <a:lnSpc>
                <a:spcPct val="145000"/>
              </a:lnSpc>
            </a:pPr>
            <a:r>
              <a:rPr lang="zh-CN" altLang="en-US" dirty="0">
                <a:solidFill>
                  <a:schemeClr val="tx1"/>
                </a:solidFill>
                <a:latin typeface="Times New Roman" panose="02020603050405020304" pitchFamily="18" charset="0"/>
              </a:rPr>
              <a:t>各子组排序后，再将各组连接起来，便得到一个有序序列。 </a:t>
            </a:r>
            <a:endParaRPr lang="zh-CN" altLang="en-US" dirty="0">
              <a:solidFill>
                <a:schemeClr val="tx1"/>
              </a:solidFill>
              <a:latin typeface="Times New Roman" panose="02020603050405020304" pitchFamily="18" charset="0"/>
            </a:endParaRPr>
          </a:p>
        </p:txBody>
      </p:sp>
    </p:spTree>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0178"/>
                                        </p:tgtEl>
                                        <p:attrNameLst>
                                          <p:attrName>style.visibility</p:attrName>
                                        </p:attrNameLst>
                                      </p:cBhvr>
                                      <p:to>
                                        <p:strVal val="visible"/>
                                      </p:to>
                                    </p:set>
                                    <p:animEffect transition="in" filter="blinds(horizontal)">
                                      <p:cBhvr>
                                        <p:cTn id="7" dur="500"/>
                                        <p:tgtEl>
                                          <p:spTgt spid="13017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0179"/>
                                        </p:tgtEl>
                                        <p:attrNameLst>
                                          <p:attrName>style.visibility</p:attrName>
                                        </p:attrNameLst>
                                      </p:cBhvr>
                                      <p:to>
                                        <p:strVal val="visible"/>
                                      </p:to>
                                    </p:set>
                                    <p:animEffect transition="in" filter="wipe(left)">
                                      <p:cBhvr>
                                        <p:cTn id="11" dur="500"/>
                                        <p:tgtEl>
                                          <p:spTgt spid="130179"/>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5" fill="hold" grpId="0" nodeType="clickEffect">
                                  <p:stCondLst>
                                    <p:cond delay="0"/>
                                  </p:stCondLst>
                                  <p:childTnLst>
                                    <p:set>
                                      <p:cBhvr>
                                        <p:cTn id="15" dur="1" fill="hold">
                                          <p:stCondLst>
                                            <p:cond delay="0"/>
                                          </p:stCondLst>
                                        </p:cTn>
                                        <p:tgtEl>
                                          <p:spTgt spid="130180"/>
                                        </p:tgtEl>
                                        <p:attrNameLst>
                                          <p:attrName>style.visibility</p:attrName>
                                        </p:attrNameLst>
                                      </p:cBhvr>
                                      <p:to>
                                        <p:strVal val="visible"/>
                                      </p:to>
                                    </p:set>
                                    <p:animEffect transition="in" filter="blinds(vertical)">
                                      <p:cBhvr>
                                        <p:cTn id="16" dur="500"/>
                                        <p:tgtEl>
                                          <p:spTgt spid="130180"/>
                                        </p:tgtEl>
                                      </p:cBhvr>
                                    </p:animEffect>
                                  </p:childTnLst>
                                </p:cTn>
                              </p:par>
                            </p:childTnLst>
                          </p:cTn>
                        </p:par>
                      </p:childTnLst>
                    </p:cTn>
                  </p:par>
                  <p:par>
                    <p:cTn id="17" fill="hold">
                      <p:stCondLst>
                        <p:cond delay="indefinite"/>
                      </p:stCondLst>
                      <p:childTnLst>
                        <p:par>
                          <p:cTn id="18" fill="hold">
                            <p:stCondLst>
                              <p:cond delay="0"/>
                            </p:stCondLst>
                            <p:childTnLst>
                              <p:par>
                                <p:cTn id="19" presetID="23" presetClass="entr" presetSubtype="16" fill="hold" grpId="0" nodeType="clickEffect">
                                  <p:stCondLst>
                                    <p:cond delay="0"/>
                                  </p:stCondLst>
                                  <p:childTnLst>
                                    <p:set>
                                      <p:cBhvr>
                                        <p:cTn id="20" dur="1" fill="hold">
                                          <p:stCondLst>
                                            <p:cond delay="0"/>
                                          </p:stCondLst>
                                        </p:cTn>
                                        <p:tgtEl>
                                          <p:spTgt spid="130181"/>
                                        </p:tgtEl>
                                        <p:attrNameLst>
                                          <p:attrName>style.visibility</p:attrName>
                                        </p:attrNameLst>
                                      </p:cBhvr>
                                      <p:to>
                                        <p:strVal val="visible"/>
                                      </p:to>
                                    </p:set>
                                    <p:anim calcmode="lin" valueType="num">
                                      <p:cBhvr>
                                        <p:cTn id="21" dur="500" fill="hold"/>
                                        <p:tgtEl>
                                          <p:spTgt spid="130181"/>
                                        </p:tgtEl>
                                        <p:attrNameLst>
                                          <p:attrName>ppt_w</p:attrName>
                                        </p:attrNameLst>
                                      </p:cBhvr>
                                      <p:tavLst>
                                        <p:tav tm="0">
                                          <p:val>
                                            <p:fltVal val="0.000000"/>
                                          </p:val>
                                        </p:tav>
                                        <p:tav tm="100000">
                                          <p:val>
                                            <p:strVal val="#ppt_w"/>
                                          </p:val>
                                        </p:tav>
                                      </p:tavLst>
                                    </p:anim>
                                    <p:anim calcmode="lin" valueType="num">
                                      <p:cBhvr>
                                        <p:cTn id="22" dur="500" fill="hold"/>
                                        <p:tgtEl>
                                          <p:spTgt spid="130181"/>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178" grpId="0"/>
      <p:bldP spid="130179" grpId="0"/>
      <p:bldP spid="130180" grpId="0"/>
      <p:bldP spid="130181" grpId="0"/>
    </p:bldLst>
  </p:timing>
</p:sld>
</file>

<file path=ppt/slides/slide34.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EBFA">
                <a:alpha val="100000"/>
              </a:srgbClr>
            </a:gs>
            <a:gs pos="30000">
              <a:srgbClr val="C4D6EB">
                <a:alpha val="100000"/>
              </a:srgbClr>
            </a:gs>
            <a:gs pos="60001">
              <a:srgbClr val="85C2FF">
                <a:alpha val="100000"/>
              </a:srgbClr>
            </a:gs>
            <a:gs pos="100000">
              <a:srgbClr val="5E9EFF">
                <a:alpha val="100000"/>
              </a:srgbClr>
            </a:gs>
          </a:gsLst>
          <a:lin ang="18900000" scaled="1"/>
          <a:tileRect/>
        </a:gradFill>
        <a:effectLst/>
      </p:bgPr>
    </p:bg>
    <p:spTree>
      <p:nvGrpSpPr>
        <p:cNvPr id="1" name=""/>
        <p:cNvGrpSpPr/>
        <p:nvPr/>
      </p:nvGrpSpPr>
      <p:grpSpPr/>
      <p:sp>
        <p:nvSpPr>
          <p:cNvPr id="132102" name="Rectangle 6"/>
          <p:cNvSpPr/>
          <p:nvPr/>
        </p:nvSpPr>
        <p:spPr>
          <a:xfrm>
            <a:off x="107950" y="1555750"/>
            <a:ext cx="8832850" cy="1152525"/>
          </a:xfrm>
          <a:prstGeom prst="rect">
            <a:avLst/>
          </a:prstGeom>
          <a:noFill/>
          <a:ln w="9525">
            <a:noFill/>
          </a:ln>
        </p:spPr>
        <p:txBody>
          <a:bodyPr wrap="none">
            <a:spAutoFit/>
          </a:bodyPr>
          <a:p>
            <a:pPr eaLnBrk="1" hangingPunct="1">
              <a:lnSpc>
                <a:spcPct val="145000"/>
              </a:lnSpc>
            </a:pPr>
            <a:r>
              <a:rPr lang="zh-CN" altLang="en-US" dirty="0">
                <a:solidFill>
                  <a:schemeClr val="tx1"/>
                </a:solidFill>
                <a:latin typeface="Times New Roman" panose="02020603050405020304" pitchFamily="18" charset="0"/>
                <a:ea typeface="华文中宋" pitchFamily="2" charset="-122"/>
              </a:rPr>
              <a:t>例</a:t>
            </a:r>
            <a:r>
              <a:rPr lang="zh-CN" altLang="en-US" dirty="0">
                <a:solidFill>
                  <a:schemeClr val="tx1"/>
                </a:solidFill>
                <a:latin typeface="Times New Roman" panose="02020603050405020304" pitchFamily="18" charset="0"/>
              </a:rPr>
              <a:t>：先将学生记录按</a:t>
            </a:r>
            <a:r>
              <a:rPr lang="zh-CN" altLang="en-US" dirty="0">
                <a:latin typeface="Times New Roman" panose="02020603050405020304" pitchFamily="18" charset="0"/>
              </a:rPr>
              <a:t>英语</a:t>
            </a:r>
            <a:r>
              <a:rPr lang="zh-CN" altLang="en-US" dirty="0">
                <a:solidFill>
                  <a:schemeClr val="tx1"/>
                </a:solidFill>
                <a:latin typeface="Times New Roman" panose="02020603050405020304" pitchFamily="18" charset="0"/>
              </a:rPr>
              <a:t>等级由高到低分成 </a:t>
            </a:r>
            <a:r>
              <a:rPr lang="en-US" altLang="zh-CN" dirty="0">
                <a:solidFill>
                  <a:schemeClr val="tx1"/>
                </a:solidFill>
                <a:latin typeface="Times New Roman" panose="02020603050405020304" pitchFamily="18" charset="0"/>
              </a:rPr>
              <a:t>A</a:t>
            </a:r>
            <a:r>
              <a:rPr lang="zh-CN" altLang="en-US" dirty="0">
                <a:solidFill>
                  <a:schemeClr val="tx1"/>
                </a:solidFill>
                <a:latin typeface="Times New Roman" panose="02020603050405020304" pitchFamily="18" charset="0"/>
              </a:rPr>
              <a:t>、</a:t>
            </a:r>
            <a:r>
              <a:rPr lang="en-US" altLang="zh-CN" dirty="0">
                <a:solidFill>
                  <a:schemeClr val="tx1"/>
                </a:solidFill>
                <a:latin typeface="Times New Roman" panose="02020603050405020304" pitchFamily="18" charset="0"/>
              </a:rPr>
              <a:t>B</a:t>
            </a:r>
            <a:r>
              <a:rPr lang="zh-CN" altLang="en-US" dirty="0">
                <a:solidFill>
                  <a:schemeClr val="tx1"/>
                </a:solidFill>
                <a:latin typeface="Times New Roman" panose="02020603050405020304" pitchFamily="18" charset="0"/>
              </a:rPr>
              <a:t>、</a:t>
            </a:r>
            <a:r>
              <a:rPr lang="en-US" altLang="zh-CN" dirty="0">
                <a:solidFill>
                  <a:schemeClr val="tx1"/>
                </a:solidFill>
                <a:latin typeface="Times New Roman" panose="02020603050405020304" pitchFamily="18" charset="0"/>
              </a:rPr>
              <a:t>C</a:t>
            </a:r>
            <a:r>
              <a:rPr lang="zh-CN" altLang="en-US" dirty="0">
                <a:solidFill>
                  <a:schemeClr val="tx1"/>
                </a:solidFill>
                <a:latin typeface="Times New Roman" panose="02020603050405020304" pitchFamily="18" charset="0"/>
              </a:rPr>
              <a:t>、</a:t>
            </a:r>
            <a:r>
              <a:rPr lang="en-US" altLang="zh-CN" dirty="0">
                <a:solidFill>
                  <a:schemeClr val="tx1"/>
                </a:solidFill>
                <a:latin typeface="Times New Roman" panose="02020603050405020304" pitchFamily="18" charset="0"/>
              </a:rPr>
              <a:t>D</a:t>
            </a:r>
            <a:r>
              <a:rPr lang="zh-CN" altLang="en-US" dirty="0">
                <a:solidFill>
                  <a:schemeClr val="tx1"/>
                </a:solidFill>
                <a:latin typeface="Times New Roman" panose="02020603050405020304" pitchFamily="18" charset="0"/>
              </a:rPr>
              <a:t>、</a:t>
            </a:r>
            <a:r>
              <a:rPr lang="en-US" altLang="zh-CN" dirty="0">
                <a:solidFill>
                  <a:schemeClr val="tx1"/>
                </a:solidFill>
                <a:latin typeface="Times New Roman" panose="02020603050405020304" pitchFamily="18" charset="0"/>
              </a:rPr>
              <a:t>E </a:t>
            </a:r>
            <a:r>
              <a:rPr lang="zh-CN" altLang="en-US" dirty="0">
                <a:solidFill>
                  <a:schemeClr val="tx1"/>
                </a:solidFill>
                <a:latin typeface="Times New Roman" panose="02020603050405020304" pitchFamily="18" charset="0"/>
              </a:rPr>
              <a:t>五 </a:t>
            </a:r>
            <a:endParaRPr lang="zh-CN" altLang="en-US" dirty="0">
              <a:solidFill>
                <a:schemeClr val="tx1"/>
              </a:solidFill>
              <a:latin typeface="Times New Roman" panose="02020603050405020304" pitchFamily="18" charset="0"/>
            </a:endParaRPr>
          </a:p>
          <a:p>
            <a:pPr eaLnBrk="1" hangingPunct="1">
              <a:lnSpc>
                <a:spcPct val="145000"/>
              </a:lnSpc>
            </a:pPr>
            <a:r>
              <a:rPr lang="zh-CN" altLang="en-US" dirty="0">
                <a:solidFill>
                  <a:schemeClr val="tx1"/>
                </a:solidFill>
                <a:latin typeface="Times New Roman" panose="02020603050405020304" pitchFamily="18" charset="0"/>
              </a:rPr>
              <a:t>        个组： </a:t>
            </a:r>
            <a:endParaRPr lang="zh-CN" altLang="en-US" dirty="0">
              <a:solidFill>
                <a:schemeClr val="tx1"/>
              </a:solidFill>
              <a:latin typeface="Times New Roman" panose="02020603050405020304" pitchFamily="18" charset="0"/>
            </a:endParaRPr>
          </a:p>
        </p:txBody>
      </p:sp>
      <p:graphicFrame>
        <p:nvGraphicFramePr>
          <p:cNvPr id="132204" name="Group 108"/>
          <p:cNvGraphicFramePr>
            <a:graphicFrameLocks noGrp="1"/>
          </p:cNvGraphicFramePr>
          <p:nvPr/>
        </p:nvGraphicFramePr>
        <p:xfrm>
          <a:off x="395288" y="2792413"/>
          <a:ext cx="5400675" cy="1981200"/>
        </p:xfrm>
        <a:graphic>
          <a:graphicData uri="http://schemas.openxmlformats.org/drawingml/2006/table">
            <a:tbl>
              <a:tblPr/>
              <a:tblGrid>
                <a:gridCol w="1728787"/>
                <a:gridCol w="790575"/>
                <a:gridCol w="792163"/>
                <a:gridCol w="720725"/>
                <a:gridCol w="720725"/>
                <a:gridCol w="647700"/>
              </a:tblGrid>
              <a:tr h="182563">
                <a:tc>
                  <a:txBody>
                    <a:bodyPr/>
                    <a:lstStyle>
                      <a:lvl1pPr eaLnBrk="0" hangingPunct="0">
                        <a:spcBef>
                          <a:spcPct val="20000"/>
                        </a:spcBef>
                        <a:defRPr kumimoji="1" sz="29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a:ln>
                            <a:noFill/>
                          </a:ln>
                          <a:solidFill>
                            <a:schemeClr val="tx1"/>
                          </a:solidFill>
                          <a:effectLst/>
                          <a:latin typeface="Times New Roman" panose="02020603050405020304" pitchFamily="18" charset="0"/>
                          <a:ea typeface="华文中宋" pitchFamily="2" charset="-122"/>
                        </a:rPr>
                        <a:t>关键字类别 </a:t>
                      </a:r>
                      <a:endParaRPr kumimoji="1" lang="zh-CN" altLang="en-US" sz="2000" b="1" i="0" u="none" strike="noStrike" cap="none" normalizeH="0" baseline="0">
                        <a:ln>
                          <a:noFill/>
                        </a:ln>
                        <a:solidFill>
                          <a:schemeClr val="tx1"/>
                        </a:solidFill>
                        <a:effectLst/>
                        <a:latin typeface="Times New Roman" panose="02020603050405020304" pitchFamily="18" charset="0"/>
                        <a:ea typeface="华文中宋"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9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华文中宋" pitchFamily="2" charset="-122"/>
                        </a:rPr>
                        <a:t>A</a:t>
                      </a:r>
                      <a:endParaRPr kumimoji="1" lang="en-US" altLang="zh-CN" sz="2000" b="1" i="0" u="none" strike="noStrike" cap="none" normalizeH="0" baseline="0">
                        <a:ln>
                          <a:noFill/>
                        </a:ln>
                        <a:solidFill>
                          <a:schemeClr val="tx1"/>
                        </a:solidFill>
                        <a:effectLst/>
                        <a:latin typeface="Times New Roman" panose="02020603050405020304" pitchFamily="18" charset="0"/>
                        <a:ea typeface="华文中宋"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9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华文中宋" pitchFamily="2" charset="-122"/>
                        </a:rPr>
                        <a:t>B</a:t>
                      </a:r>
                      <a:endParaRPr kumimoji="1" lang="en-US" altLang="zh-CN" sz="2000" b="1" i="0" u="none" strike="noStrike" cap="none" normalizeH="0" baseline="0">
                        <a:ln>
                          <a:noFill/>
                        </a:ln>
                        <a:solidFill>
                          <a:schemeClr val="tx1"/>
                        </a:solidFill>
                        <a:effectLst/>
                        <a:latin typeface="Times New Roman" panose="02020603050405020304" pitchFamily="18" charset="0"/>
                        <a:ea typeface="华文中宋"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9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华文中宋" pitchFamily="2" charset="-122"/>
                        </a:rPr>
                        <a:t>C</a:t>
                      </a:r>
                      <a:endParaRPr kumimoji="1" lang="en-US" altLang="zh-CN" sz="2000" b="1" i="0" u="none" strike="noStrike" cap="none" normalizeH="0" baseline="0">
                        <a:ln>
                          <a:noFill/>
                        </a:ln>
                        <a:solidFill>
                          <a:schemeClr val="tx1"/>
                        </a:solidFill>
                        <a:effectLst/>
                        <a:latin typeface="Times New Roman" panose="02020603050405020304" pitchFamily="18" charset="0"/>
                        <a:ea typeface="华文中宋"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9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华文中宋" pitchFamily="2" charset="-122"/>
                        </a:rPr>
                        <a:t>D</a:t>
                      </a:r>
                      <a:endParaRPr kumimoji="1" lang="en-US" altLang="zh-CN" sz="2000" b="1" i="0" u="none" strike="noStrike" cap="none" normalizeH="0" baseline="0">
                        <a:ln>
                          <a:noFill/>
                        </a:ln>
                        <a:solidFill>
                          <a:schemeClr val="tx1"/>
                        </a:solidFill>
                        <a:effectLst/>
                        <a:latin typeface="Times New Roman" panose="02020603050405020304" pitchFamily="18" charset="0"/>
                        <a:ea typeface="华文中宋"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9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华文中宋" pitchFamily="2" charset="-122"/>
                        </a:rPr>
                        <a:t>E</a:t>
                      </a:r>
                      <a:endParaRPr kumimoji="1" lang="en-US" altLang="zh-CN" sz="2000" b="1" i="0" u="none" strike="noStrike" cap="none" normalizeH="0" baseline="0">
                        <a:ln>
                          <a:noFill/>
                        </a:ln>
                        <a:solidFill>
                          <a:schemeClr val="tx1"/>
                        </a:solidFill>
                        <a:effectLst/>
                        <a:latin typeface="Times New Roman" panose="02020603050405020304" pitchFamily="18" charset="0"/>
                        <a:ea typeface="华文中宋"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rowSpan="4">
                  <a:txBody>
                    <a:bodyPr/>
                    <a:lstStyle>
                      <a:lvl1pPr eaLnBrk="0" hangingPunct="0">
                        <a:spcBef>
                          <a:spcPct val="20000"/>
                        </a:spcBef>
                        <a:defRPr kumimoji="1" sz="29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en-US" altLang="zh-CN" sz="2000" b="1" i="0" u="none" strike="noStrike" cap="none" normalizeH="0" baseline="0">
                        <a:ln>
                          <a:noFill/>
                        </a:ln>
                        <a:solidFill>
                          <a:schemeClr val="tx1"/>
                        </a:solidFill>
                        <a:effectLst/>
                        <a:latin typeface="Times New Roman" panose="02020603050405020304" pitchFamily="18" charset="0"/>
                        <a:ea typeface="华文中宋"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endParaRPr kumimoji="1" lang="en-US" altLang="zh-CN" sz="2000" b="1" i="0" u="none" strike="noStrike" cap="none" normalizeH="0" baseline="0">
                        <a:ln>
                          <a:noFill/>
                        </a:ln>
                        <a:solidFill>
                          <a:schemeClr val="tx1"/>
                        </a:solidFill>
                        <a:effectLst/>
                        <a:latin typeface="Times New Roman" panose="02020603050405020304" pitchFamily="18" charset="0"/>
                        <a:ea typeface="华文中宋" pitchFamily="2" charset="-122"/>
                      </a:endParaRPr>
                    </a:p>
                    <a:p>
                      <a:pPr marL="0" marR="0" lvl="0" indent="0" algn="ctr" defTabSz="914400" rtl="0" eaLnBrk="1" fontAlgn="base" latinLnBrk="0" hangingPunct="1">
                        <a:lnSpc>
                          <a:spcPct val="30000"/>
                        </a:lnSpc>
                        <a:spcBef>
                          <a:spcPct val="20000"/>
                        </a:spcBef>
                        <a:spcAft>
                          <a:spcPct val="0"/>
                        </a:spcAft>
                        <a:buClrTx/>
                        <a:buSzTx/>
                        <a:buFontTx/>
                        <a:buNone/>
                      </a:pPr>
                      <a:r>
                        <a:rPr kumimoji="1" lang="zh-CN" altLang="en-US" sz="2000" b="1" i="0" u="none" strike="noStrike" cap="none" normalizeH="0" baseline="0">
                          <a:ln>
                            <a:noFill/>
                          </a:ln>
                          <a:solidFill>
                            <a:schemeClr val="tx1"/>
                          </a:solidFill>
                          <a:effectLst/>
                          <a:latin typeface="Times New Roman" panose="02020603050405020304" pitchFamily="18" charset="0"/>
                          <a:ea typeface="华文中宋" pitchFamily="2" charset="-122"/>
                        </a:rPr>
                        <a:t>各组成员 </a:t>
                      </a:r>
                      <a:endParaRPr kumimoji="1" lang="zh-CN" altLang="en-US" sz="2000" b="1" i="0" u="none" strike="noStrike" cap="none" normalizeH="0" baseline="0">
                        <a:ln>
                          <a:noFill/>
                        </a:ln>
                        <a:solidFill>
                          <a:schemeClr val="tx1"/>
                        </a:solidFill>
                        <a:effectLst/>
                        <a:latin typeface="Times New Roman" panose="02020603050405020304" pitchFamily="18" charset="0"/>
                        <a:ea typeface="华文中宋"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9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华文中宋" pitchFamily="2" charset="-122"/>
                        </a:rPr>
                        <a:t>AA</a:t>
                      </a:r>
                      <a:endParaRPr kumimoji="1" lang="en-US" altLang="zh-CN" sz="2000" b="1" i="0" u="none" strike="noStrike" cap="none" normalizeH="0" baseline="0">
                        <a:ln>
                          <a:noFill/>
                        </a:ln>
                        <a:solidFill>
                          <a:schemeClr val="tx1"/>
                        </a:solidFill>
                        <a:effectLst/>
                        <a:latin typeface="Times New Roman" panose="02020603050405020304" pitchFamily="18" charset="0"/>
                        <a:ea typeface="华文中宋"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9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华文中宋" pitchFamily="2" charset="-122"/>
                        </a:rPr>
                        <a:t>AB</a:t>
                      </a:r>
                      <a:endParaRPr kumimoji="1" lang="en-US" altLang="zh-CN" sz="2000" b="1" i="0" u="none" strike="noStrike" cap="none" normalizeH="0" baseline="0">
                        <a:ln>
                          <a:noFill/>
                        </a:ln>
                        <a:solidFill>
                          <a:schemeClr val="tx1"/>
                        </a:solidFill>
                        <a:effectLst/>
                        <a:latin typeface="Times New Roman" panose="02020603050405020304" pitchFamily="18" charset="0"/>
                        <a:ea typeface="华文中宋"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9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华文中宋" pitchFamily="2" charset="-122"/>
                        </a:rPr>
                        <a:t>BC</a:t>
                      </a:r>
                      <a:endParaRPr kumimoji="1" lang="en-US" altLang="zh-CN" sz="2000" b="1" i="0" u="none" strike="noStrike" cap="none" normalizeH="0" baseline="0">
                        <a:ln>
                          <a:noFill/>
                        </a:ln>
                        <a:solidFill>
                          <a:schemeClr val="tx1"/>
                        </a:solidFill>
                        <a:effectLst/>
                        <a:latin typeface="Times New Roman" panose="02020603050405020304" pitchFamily="18" charset="0"/>
                        <a:ea typeface="华文中宋"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9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华文中宋" pitchFamily="2" charset="-122"/>
                        </a:rPr>
                        <a:t>CD</a:t>
                      </a:r>
                      <a:endParaRPr kumimoji="1" lang="en-US" altLang="zh-CN" sz="2000" b="1" i="0" u="none" strike="noStrike" cap="none" normalizeH="0" baseline="0">
                        <a:ln>
                          <a:noFill/>
                        </a:ln>
                        <a:solidFill>
                          <a:schemeClr val="tx1"/>
                        </a:solidFill>
                        <a:effectLst/>
                        <a:latin typeface="Times New Roman" panose="02020603050405020304" pitchFamily="18" charset="0"/>
                        <a:ea typeface="华文中宋"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9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000" b="1" i="0" u="none" strike="noStrike" cap="none" normalizeH="0" baseline="0">
                        <a:ln>
                          <a:noFill/>
                        </a:ln>
                        <a:solidFill>
                          <a:schemeClr val="tx1"/>
                        </a:solidFill>
                        <a:effectLst/>
                        <a:latin typeface="Times New Roman" panose="02020603050405020304" pitchFamily="18" charset="0"/>
                        <a:ea typeface="华文中宋"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2563">
                <a:tc vMerge="1">
                  <a:tcPr/>
                </a:tc>
                <a:tc>
                  <a:txBody>
                    <a:bodyPr/>
                    <a:lstStyle>
                      <a:lvl1pPr eaLnBrk="0" hangingPunct="0">
                        <a:spcBef>
                          <a:spcPct val="20000"/>
                        </a:spcBef>
                        <a:defRPr kumimoji="1" sz="29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华文中宋" pitchFamily="2" charset="-122"/>
                        </a:rPr>
                        <a:t>EA</a:t>
                      </a:r>
                      <a:endParaRPr kumimoji="1" lang="en-US" altLang="zh-CN" sz="2000" b="1" i="0" u="none" strike="noStrike" cap="none" normalizeH="0" baseline="0">
                        <a:ln>
                          <a:noFill/>
                        </a:ln>
                        <a:solidFill>
                          <a:schemeClr val="tx1"/>
                        </a:solidFill>
                        <a:effectLst/>
                        <a:latin typeface="Times New Roman" panose="02020603050405020304" pitchFamily="18" charset="0"/>
                        <a:ea typeface="华文中宋"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9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华文中宋" pitchFamily="2" charset="-122"/>
                        </a:rPr>
                        <a:t>BB</a:t>
                      </a:r>
                      <a:endParaRPr kumimoji="1" lang="en-US" altLang="zh-CN" sz="2000" b="1" i="0" u="none" strike="noStrike" cap="none" normalizeH="0" baseline="0">
                        <a:ln>
                          <a:noFill/>
                        </a:ln>
                        <a:solidFill>
                          <a:schemeClr val="tx1"/>
                        </a:solidFill>
                        <a:effectLst/>
                        <a:latin typeface="Times New Roman" panose="02020603050405020304" pitchFamily="18" charset="0"/>
                        <a:ea typeface="华文中宋"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9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000" b="1" i="0" u="none" strike="noStrike" cap="none" normalizeH="0" baseline="0">
                        <a:ln>
                          <a:noFill/>
                        </a:ln>
                        <a:solidFill>
                          <a:schemeClr val="tx1"/>
                        </a:solidFill>
                        <a:effectLst/>
                        <a:latin typeface="Times New Roman" panose="02020603050405020304" pitchFamily="18" charset="0"/>
                        <a:ea typeface="华文中宋"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9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000" b="1" i="0" u="none" strike="noStrike" cap="none" normalizeH="0" baseline="0">
                        <a:ln>
                          <a:noFill/>
                        </a:ln>
                        <a:solidFill>
                          <a:schemeClr val="tx1"/>
                        </a:solidFill>
                        <a:effectLst/>
                        <a:latin typeface="Times New Roman" panose="02020603050405020304" pitchFamily="18" charset="0"/>
                        <a:ea typeface="华文中宋"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9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000" b="1" i="0" u="none" strike="noStrike" cap="none" normalizeH="0" baseline="0">
                        <a:ln>
                          <a:noFill/>
                        </a:ln>
                        <a:solidFill>
                          <a:schemeClr val="tx1"/>
                        </a:solidFill>
                        <a:effectLst/>
                        <a:latin typeface="Times New Roman" panose="02020603050405020304" pitchFamily="18" charset="0"/>
                        <a:ea typeface="华文中宋"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vMerge="1">
                  <a:tcPr/>
                </a:tc>
                <a:tc>
                  <a:txBody>
                    <a:bodyPr/>
                    <a:lstStyle>
                      <a:lvl1pPr eaLnBrk="0" hangingPunct="0">
                        <a:spcBef>
                          <a:spcPct val="20000"/>
                        </a:spcBef>
                        <a:defRPr kumimoji="1" sz="29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000" b="1" i="0" u="none" strike="noStrike" cap="none" normalizeH="0" baseline="0">
                        <a:ln>
                          <a:noFill/>
                        </a:ln>
                        <a:solidFill>
                          <a:schemeClr val="tx1"/>
                        </a:solidFill>
                        <a:effectLst/>
                        <a:latin typeface="Times New Roman" panose="02020603050405020304" pitchFamily="18" charset="0"/>
                        <a:ea typeface="华文中宋"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9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华文中宋" pitchFamily="2" charset="-122"/>
                        </a:rPr>
                        <a:t>CB</a:t>
                      </a:r>
                      <a:endParaRPr kumimoji="1" lang="en-US" altLang="zh-CN" sz="2000" b="1" i="0" u="none" strike="noStrike" cap="none" normalizeH="0" baseline="0">
                        <a:ln>
                          <a:noFill/>
                        </a:ln>
                        <a:solidFill>
                          <a:schemeClr val="tx1"/>
                        </a:solidFill>
                        <a:effectLst/>
                        <a:latin typeface="Times New Roman" panose="02020603050405020304" pitchFamily="18" charset="0"/>
                        <a:ea typeface="华文中宋"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9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000" b="1" i="0" u="none" strike="noStrike" cap="none" normalizeH="0" baseline="0">
                        <a:ln>
                          <a:noFill/>
                        </a:ln>
                        <a:solidFill>
                          <a:schemeClr val="tx1"/>
                        </a:solidFill>
                        <a:effectLst/>
                        <a:latin typeface="Times New Roman" panose="02020603050405020304" pitchFamily="18" charset="0"/>
                        <a:ea typeface="华文中宋"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9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000" b="1" i="0" u="none" strike="noStrike" cap="none" normalizeH="0" baseline="0">
                        <a:ln>
                          <a:noFill/>
                        </a:ln>
                        <a:solidFill>
                          <a:schemeClr val="tx1"/>
                        </a:solidFill>
                        <a:effectLst/>
                        <a:latin typeface="Times New Roman" panose="02020603050405020304" pitchFamily="18" charset="0"/>
                        <a:ea typeface="华文中宋"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9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000" b="1" i="0" u="none" strike="noStrike" cap="none" normalizeH="0" baseline="0">
                        <a:ln>
                          <a:noFill/>
                        </a:ln>
                        <a:solidFill>
                          <a:schemeClr val="tx1"/>
                        </a:solidFill>
                        <a:effectLst/>
                        <a:latin typeface="Times New Roman" panose="02020603050405020304" pitchFamily="18" charset="0"/>
                        <a:ea typeface="华文中宋"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2563">
                <a:tc vMerge="1">
                  <a:tcPr/>
                </a:tc>
                <a:tc>
                  <a:txBody>
                    <a:bodyPr/>
                    <a:lstStyle>
                      <a:lvl1pPr eaLnBrk="0" hangingPunct="0">
                        <a:spcBef>
                          <a:spcPct val="20000"/>
                        </a:spcBef>
                        <a:defRPr kumimoji="1" sz="29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000" b="1" i="0" u="none" strike="noStrike" cap="none" normalizeH="0" baseline="0">
                        <a:ln>
                          <a:noFill/>
                        </a:ln>
                        <a:solidFill>
                          <a:schemeClr val="tx1"/>
                        </a:solidFill>
                        <a:effectLst/>
                        <a:latin typeface="Times New Roman" panose="02020603050405020304" pitchFamily="18" charset="0"/>
                        <a:ea typeface="华文中宋"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9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华文中宋" pitchFamily="2" charset="-122"/>
                        </a:rPr>
                        <a:t>DB</a:t>
                      </a:r>
                      <a:endParaRPr kumimoji="1" lang="en-US" altLang="zh-CN" sz="2000" b="1" i="0" u="none" strike="noStrike" cap="none" normalizeH="0" baseline="0">
                        <a:ln>
                          <a:noFill/>
                        </a:ln>
                        <a:solidFill>
                          <a:schemeClr val="tx1"/>
                        </a:solidFill>
                        <a:effectLst/>
                        <a:latin typeface="Times New Roman" panose="02020603050405020304" pitchFamily="18" charset="0"/>
                        <a:ea typeface="华文中宋"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9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000" b="1" i="0" u="none" strike="noStrike" cap="none" normalizeH="0" baseline="0">
                        <a:ln>
                          <a:noFill/>
                        </a:ln>
                        <a:solidFill>
                          <a:schemeClr val="tx1"/>
                        </a:solidFill>
                        <a:effectLst/>
                        <a:latin typeface="Times New Roman" panose="02020603050405020304" pitchFamily="18" charset="0"/>
                        <a:ea typeface="华文中宋"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9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000" b="1" i="0" u="none" strike="noStrike" cap="none" normalizeH="0" baseline="0">
                        <a:ln>
                          <a:noFill/>
                        </a:ln>
                        <a:solidFill>
                          <a:schemeClr val="tx1"/>
                        </a:solidFill>
                        <a:effectLst/>
                        <a:latin typeface="Times New Roman" panose="02020603050405020304" pitchFamily="18" charset="0"/>
                        <a:ea typeface="华文中宋"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9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000" b="1" i="0" u="none" strike="noStrike" cap="none" normalizeH="0" baseline="0">
                        <a:ln>
                          <a:noFill/>
                        </a:ln>
                        <a:solidFill>
                          <a:schemeClr val="tx1"/>
                        </a:solidFill>
                        <a:effectLst/>
                        <a:latin typeface="Times New Roman" panose="02020603050405020304" pitchFamily="18" charset="0"/>
                        <a:ea typeface="华文中宋"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32147" name="Group 51"/>
          <p:cNvGraphicFramePr>
            <a:graphicFrameLocks noGrp="1"/>
          </p:cNvGraphicFramePr>
          <p:nvPr/>
        </p:nvGraphicFramePr>
        <p:xfrm>
          <a:off x="6011863" y="2792413"/>
          <a:ext cx="2952750" cy="3565525"/>
        </p:xfrm>
        <a:graphic>
          <a:graphicData uri="http://schemas.openxmlformats.org/drawingml/2006/table">
            <a:tbl>
              <a:tblPr/>
              <a:tblGrid>
                <a:gridCol w="792162"/>
                <a:gridCol w="720725"/>
                <a:gridCol w="711200"/>
                <a:gridCol w="728663"/>
              </a:tblGrid>
              <a:tr h="396169">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a:ln>
                            <a:noFill/>
                          </a:ln>
                          <a:solidFill>
                            <a:schemeClr val="tx1"/>
                          </a:solidFill>
                          <a:effectLst/>
                          <a:latin typeface="Times New Roman" panose="02020603050405020304" pitchFamily="18" charset="0"/>
                          <a:ea typeface="华文中宋" pitchFamily="2" charset="-122"/>
                        </a:rPr>
                        <a:t>学号</a:t>
                      </a:r>
                      <a:endParaRPr kumimoji="1" lang="zh-CN" altLang="en-US" sz="2000" b="1" i="0" u="none" strike="noStrike" cap="none" normalizeH="0" baseline="0">
                        <a:ln>
                          <a:noFill/>
                        </a:ln>
                        <a:solidFill>
                          <a:schemeClr val="tx1"/>
                        </a:solidFill>
                        <a:effectLst/>
                        <a:latin typeface="Times New Roman" panose="02020603050405020304" pitchFamily="18" charset="0"/>
                        <a:ea typeface="华文中宋" pitchFamily="2" charset="-122"/>
                      </a:endParaRPr>
                    </a:p>
                  </a:txBody>
                  <a:tcPr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a:ln>
                            <a:noFill/>
                          </a:ln>
                          <a:solidFill>
                            <a:schemeClr val="tx1"/>
                          </a:solidFill>
                          <a:effectLst/>
                          <a:latin typeface="Times New Roman" panose="02020603050405020304" pitchFamily="18" charset="0"/>
                          <a:ea typeface="华文中宋" pitchFamily="2" charset="-122"/>
                        </a:rPr>
                        <a:t>数学</a:t>
                      </a:r>
                      <a:endParaRPr kumimoji="1" lang="zh-CN" altLang="en-US" sz="2000" b="1" i="0" u="none" strike="noStrike" cap="none" normalizeH="0" baseline="0">
                        <a:ln>
                          <a:noFill/>
                        </a:ln>
                        <a:solidFill>
                          <a:schemeClr val="tx1"/>
                        </a:solidFill>
                        <a:effectLst/>
                        <a:latin typeface="Times New Roman" panose="02020603050405020304" pitchFamily="18" charset="0"/>
                        <a:ea typeface="华文中宋" pitchFamily="2" charset="-122"/>
                      </a:endParaRP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a:ln>
                            <a:noFill/>
                          </a:ln>
                          <a:solidFill>
                            <a:schemeClr val="tx1"/>
                          </a:solidFill>
                          <a:effectLst/>
                          <a:latin typeface="Times New Roman" panose="02020603050405020304" pitchFamily="18" charset="0"/>
                          <a:ea typeface="华文中宋" pitchFamily="2" charset="-122"/>
                        </a:rPr>
                        <a:t>英语</a:t>
                      </a:r>
                      <a:endParaRPr kumimoji="1" lang="zh-CN" altLang="en-US" sz="2000" b="1" i="0" u="none" strike="noStrike" cap="none" normalizeH="0" baseline="0">
                        <a:ln>
                          <a:noFill/>
                        </a:ln>
                        <a:solidFill>
                          <a:schemeClr val="tx1"/>
                        </a:solidFill>
                        <a:effectLst/>
                        <a:latin typeface="Times New Roman" panose="02020603050405020304" pitchFamily="18" charset="0"/>
                        <a:ea typeface="华文中宋" pitchFamily="2" charset="-122"/>
                      </a:endParaRP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a:ln>
                            <a:noFill/>
                          </a:ln>
                          <a:solidFill>
                            <a:schemeClr val="tx1"/>
                          </a:solidFill>
                          <a:effectLst/>
                          <a:latin typeface="Times New Roman" panose="02020603050405020304" pitchFamily="18" charset="0"/>
                          <a:ea typeface="华文中宋" pitchFamily="2" charset="-122"/>
                        </a:rPr>
                        <a:t>其它</a:t>
                      </a:r>
                      <a:endParaRPr kumimoji="1" lang="zh-CN" altLang="en-US" sz="2000" b="1" i="0" u="none" strike="noStrike" cap="none" normalizeH="0" baseline="0">
                        <a:ln>
                          <a:noFill/>
                        </a:ln>
                        <a:solidFill>
                          <a:schemeClr val="tx1"/>
                        </a:solidFill>
                        <a:effectLst/>
                        <a:latin typeface="Times New Roman" panose="02020603050405020304" pitchFamily="18" charset="0"/>
                        <a:ea typeface="华文中宋" pitchFamily="2" charset="-122"/>
                      </a:endParaRPr>
                    </a:p>
                  </a:txBody>
                  <a:tcPr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169">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华文中宋" pitchFamily="2" charset="-122"/>
                        </a:rPr>
                        <a:t> 101</a:t>
                      </a:r>
                      <a:endParaRPr kumimoji="1" lang="en-US" altLang="zh-CN" sz="2000" b="1" i="0" u="none" strike="noStrike" cap="none" normalizeH="0" baseline="0">
                        <a:ln>
                          <a:noFill/>
                        </a:ln>
                        <a:solidFill>
                          <a:schemeClr val="tx1"/>
                        </a:solidFill>
                        <a:effectLst/>
                        <a:latin typeface="Times New Roman" panose="02020603050405020304" pitchFamily="18" charset="0"/>
                        <a:ea typeface="华文中宋" pitchFamily="2" charset="-122"/>
                      </a:endParaRPr>
                    </a:p>
                  </a:txBody>
                  <a:tcPr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华文中宋" pitchFamily="2" charset="-122"/>
                        </a:rPr>
                        <a:t> B</a:t>
                      </a:r>
                      <a:endParaRPr kumimoji="1" lang="en-US" altLang="zh-CN" sz="2000" b="1" i="0" u="none" strike="noStrike" cap="none" normalizeH="0" baseline="0">
                        <a:ln>
                          <a:noFill/>
                        </a:ln>
                        <a:solidFill>
                          <a:schemeClr val="tx1"/>
                        </a:solidFill>
                        <a:effectLst/>
                        <a:latin typeface="Times New Roman" panose="02020603050405020304" pitchFamily="18" charset="0"/>
                        <a:ea typeface="华文中宋" pitchFamily="2" charset="-122"/>
                      </a:endParaRP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华文中宋" pitchFamily="2" charset="-122"/>
                        </a:rPr>
                        <a:t> C</a:t>
                      </a:r>
                      <a:endParaRPr kumimoji="1" lang="en-US" altLang="zh-CN" sz="2000" b="1" i="0" u="none" strike="noStrike" cap="none" normalizeH="0" baseline="0">
                        <a:ln>
                          <a:noFill/>
                        </a:ln>
                        <a:solidFill>
                          <a:schemeClr val="tx1"/>
                        </a:solidFill>
                        <a:effectLst/>
                        <a:latin typeface="Times New Roman" panose="02020603050405020304" pitchFamily="18" charset="0"/>
                        <a:ea typeface="华文中宋" pitchFamily="2" charset="-122"/>
                      </a:endParaRP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169">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华文中宋" pitchFamily="2" charset="-122"/>
                        </a:rPr>
                        <a:t> 102</a:t>
                      </a:r>
                      <a:endParaRPr kumimoji="1" lang="en-US" altLang="zh-CN" sz="2000" b="1" i="0" u="none" strike="noStrike" cap="none" normalizeH="0" baseline="0">
                        <a:ln>
                          <a:noFill/>
                        </a:ln>
                        <a:solidFill>
                          <a:schemeClr val="tx1"/>
                        </a:solidFill>
                        <a:effectLst/>
                        <a:latin typeface="Times New Roman" panose="02020603050405020304" pitchFamily="18" charset="0"/>
                        <a:ea typeface="华文中宋" pitchFamily="2" charset="-122"/>
                      </a:endParaRPr>
                    </a:p>
                  </a:txBody>
                  <a:tcPr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华文中宋" pitchFamily="2" charset="-122"/>
                        </a:rPr>
                        <a:t> A</a:t>
                      </a:r>
                      <a:endParaRPr kumimoji="1" lang="en-US" altLang="zh-CN" sz="2000" b="1" i="0" u="none" strike="noStrike" cap="none" normalizeH="0" baseline="0">
                        <a:ln>
                          <a:noFill/>
                        </a:ln>
                        <a:solidFill>
                          <a:schemeClr val="tx1"/>
                        </a:solidFill>
                        <a:effectLst/>
                        <a:latin typeface="Times New Roman" panose="02020603050405020304" pitchFamily="18" charset="0"/>
                        <a:ea typeface="华文中宋" pitchFamily="2" charset="-122"/>
                      </a:endParaRP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华文中宋" pitchFamily="2" charset="-122"/>
                        </a:rPr>
                        <a:t> B</a:t>
                      </a:r>
                      <a:endParaRPr kumimoji="1" lang="en-US" altLang="zh-CN" sz="2000" b="1" i="0" u="none" strike="noStrike" cap="none" normalizeH="0" baseline="0">
                        <a:ln>
                          <a:noFill/>
                        </a:ln>
                        <a:solidFill>
                          <a:schemeClr val="tx1"/>
                        </a:solidFill>
                        <a:effectLst/>
                        <a:latin typeface="Times New Roman" panose="02020603050405020304" pitchFamily="18" charset="0"/>
                        <a:ea typeface="华文中宋" pitchFamily="2" charset="-122"/>
                      </a:endParaRP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169">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华文中宋" pitchFamily="2" charset="-122"/>
                        </a:rPr>
                        <a:t> 103</a:t>
                      </a:r>
                      <a:endParaRPr kumimoji="1" lang="en-US" altLang="zh-CN" sz="2000" b="1" i="0" u="none" strike="noStrike" cap="none" normalizeH="0" baseline="0">
                        <a:ln>
                          <a:noFill/>
                        </a:ln>
                        <a:solidFill>
                          <a:schemeClr val="tx1"/>
                        </a:solidFill>
                        <a:effectLst/>
                        <a:latin typeface="Times New Roman" panose="02020603050405020304" pitchFamily="18" charset="0"/>
                        <a:ea typeface="华文中宋" pitchFamily="2" charset="-122"/>
                      </a:endParaRPr>
                    </a:p>
                  </a:txBody>
                  <a:tcPr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华文中宋" pitchFamily="2" charset="-122"/>
                        </a:rPr>
                        <a:t> C</a:t>
                      </a:r>
                      <a:endParaRPr kumimoji="1" lang="en-US" altLang="zh-CN" sz="2000" b="1" i="0" u="none" strike="noStrike" cap="none" normalizeH="0" baseline="0">
                        <a:ln>
                          <a:noFill/>
                        </a:ln>
                        <a:solidFill>
                          <a:schemeClr val="tx1"/>
                        </a:solidFill>
                        <a:effectLst/>
                        <a:latin typeface="Times New Roman" panose="02020603050405020304" pitchFamily="18" charset="0"/>
                        <a:ea typeface="华文中宋" pitchFamily="2" charset="-122"/>
                      </a:endParaRP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华文中宋" pitchFamily="2" charset="-122"/>
                        </a:rPr>
                        <a:t> D</a:t>
                      </a:r>
                      <a:endParaRPr kumimoji="1" lang="en-US" altLang="zh-CN" sz="2000" b="1" i="0" u="none" strike="noStrike" cap="none" normalizeH="0" baseline="0">
                        <a:ln>
                          <a:noFill/>
                        </a:ln>
                        <a:solidFill>
                          <a:schemeClr val="tx1"/>
                        </a:solidFill>
                        <a:effectLst/>
                        <a:latin typeface="Times New Roman" panose="02020603050405020304" pitchFamily="18" charset="0"/>
                        <a:ea typeface="华文中宋" pitchFamily="2" charset="-122"/>
                      </a:endParaRP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169">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华文中宋" pitchFamily="2" charset="-122"/>
                        </a:rPr>
                        <a:t> 104</a:t>
                      </a:r>
                      <a:endParaRPr kumimoji="1" lang="en-US" altLang="zh-CN" sz="2000" b="1" i="0" u="none" strike="noStrike" cap="none" normalizeH="0" baseline="0">
                        <a:ln>
                          <a:noFill/>
                        </a:ln>
                        <a:solidFill>
                          <a:schemeClr val="tx1"/>
                        </a:solidFill>
                        <a:effectLst/>
                        <a:latin typeface="Times New Roman" panose="02020603050405020304" pitchFamily="18" charset="0"/>
                        <a:ea typeface="华文中宋" pitchFamily="2" charset="-122"/>
                      </a:endParaRPr>
                    </a:p>
                  </a:txBody>
                  <a:tcPr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华文中宋" pitchFamily="2" charset="-122"/>
                        </a:rPr>
                        <a:t> B</a:t>
                      </a:r>
                      <a:endParaRPr kumimoji="1" lang="en-US" altLang="zh-CN" sz="2000" b="1" i="0" u="none" strike="noStrike" cap="none" normalizeH="0" baseline="0">
                        <a:ln>
                          <a:noFill/>
                        </a:ln>
                        <a:solidFill>
                          <a:schemeClr val="tx1"/>
                        </a:solidFill>
                        <a:effectLst/>
                        <a:latin typeface="Times New Roman" panose="02020603050405020304" pitchFamily="18" charset="0"/>
                        <a:ea typeface="华文中宋" pitchFamily="2" charset="-122"/>
                      </a:endParaRP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华文中宋" pitchFamily="2" charset="-122"/>
                        </a:rPr>
                        <a:t> B</a:t>
                      </a:r>
                      <a:endParaRPr kumimoji="1" lang="en-US" altLang="zh-CN" sz="2000" b="1" i="0" u="none" strike="noStrike" cap="none" normalizeH="0" baseline="0">
                        <a:ln>
                          <a:noFill/>
                        </a:ln>
                        <a:solidFill>
                          <a:schemeClr val="tx1"/>
                        </a:solidFill>
                        <a:effectLst/>
                        <a:latin typeface="Times New Roman" panose="02020603050405020304" pitchFamily="18" charset="0"/>
                        <a:ea typeface="华文中宋" pitchFamily="2" charset="-122"/>
                      </a:endParaRP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169">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华文中宋" pitchFamily="2" charset="-122"/>
                        </a:rPr>
                        <a:t> 105</a:t>
                      </a:r>
                      <a:endParaRPr kumimoji="1" lang="en-US" altLang="zh-CN" sz="2000" b="1" i="0" u="none" strike="noStrike" cap="none" normalizeH="0" baseline="0">
                        <a:ln>
                          <a:noFill/>
                        </a:ln>
                        <a:solidFill>
                          <a:schemeClr val="tx1"/>
                        </a:solidFill>
                        <a:effectLst/>
                        <a:latin typeface="Times New Roman" panose="02020603050405020304" pitchFamily="18" charset="0"/>
                        <a:ea typeface="华文中宋" pitchFamily="2" charset="-122"/>
                      </a:endParaRPr>
                    </a:p>
                  </a:txBody>
                  <a:tcPr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华文中宋" pitchFamily="2" charset="-122"/>
                        </a:rPr>
                        <a:t> A</a:t>
                      </a:r>
                      <a:endParaRPr kumimoji="1" lang="en-US" altLang="zh-CN" sz="2000" b="1" i="0" u="none" strike="noStrike" cap="none" normalizeH="0" baseline="0">
                        <a:ln>
                          <a:noFill/>
                        </a:ln>
                        <a:solidFill>
                          <a:schemeClr val="tx1"/>
                        </a:solidFill>
                        <a:effectLst/>
                        <a:latin typeface="Times New Roman" panose="02020603050405020304" pitchFamily="18" charset="0"/>
                        <a:ea typeface="华文中宋" pitchFamily="2" charset="-122"/>
                      </a:endParaRP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华文中宋" pitchFamily="2" charset="-122"/>
                        </a:rPr>
                        <a:t> A</a:t>
                      </a:r>
                      <a:endParaRPr kumimoji="1" lang="en-US" altLang="zh-CN" sz="2000" b="1" i="0" u="none" strike="noStrike" cap="none" normalizeH="0" baseline="0">
                        <a:ln>
                          <a:noFill/>
                        </a:ln>
                        <a:solidFill>
                          <a:schemeClr val="tx1"/>
                        </a:solidFill>
                        <a:effectLst/>
                        <a:latin typeface="Times New Roman" panose="02020603050405020304" pitchFamily="18" charset="0"/>
                        <a:ea typeface="华文中宋" pitchFamily="2" charset="-122"/>
                      </a:endParaRP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169">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华文中宋" pitchFamily="2" charset="-122"/>
                        </a:rPr>
                        <a:t> 106</a:t>
                      </a:r>
                      <a:endParaRPr kumimoji="1" lang="en-US" altLang="zh-CN" sz="2000" b="1" i="0" u="none" strike="noStrike" cap="none" normalizeH="0" baseline="0">
                        <a:ln>
                          <a:noFill/>
                        </a:ln>
                        <a:solidFill>
                          <a:schemeClr val="tx1"/>
                        </a:solidFill>
                        <a:effectLst/>
                        <a:latin typeface="Times New Roman" panose="02020603050405020304" pitchFamily="18" charset="0"/>
                        <a:ea typeface="华文中宋" pitchFamily="2" charset="-122"/>
                      </a:endParaRPr>
                    </a:p>
                  </a:txBody>
                  <a:tcPr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华文中宋" pitchFamily="2" charset="-122"/>
                        </a:rPr>
                        <a:t> D</a:t>
                      </a:r>
                      <a:endParaRPr kumimoji="1" lang="en-US" altLang="zh-CN" sz="2000" b="1" i="0" u="none" strike="noStrike" cap="none" normalizeH="0" baseline="0">
                        <a:ln>
                          <a:noFill/>
                        </a:ln>
                        <a:solidFill>
                          <a:schemeClr val="tx1"/>
                        </a:solidFill>
                        <a:effectLst/>
                        <a:latin typeface="Times New Roman" panose="02020603050405020304" pitchFamily="18" charset="0"/>
                        <a:ea typeface="华文中宋" pitchFamily="2" charset="-122"/>
                      </a:endParaRP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华文中宋" pitchFamily="2" charset="-122"/>
                        </a:rPr>
                        <a:t> B</a:t>
                      </a:r>
                      <a:endParaRPr kumimoji="1" lang="en-US" altLang="zh-CN" sz="2000" b="1" i="0" u="none" strike="noStrike" cap="none" normalizeH="0" baseline="0">
                        <a:ln>
                          <a:noFill/>
                        </a:ln>
                        <a:solidFill>
                          <a:schemeClr val="tx1"/>
                        </a:solidFill>
                        <a:effectLst/>
                        <a:latin typeface="Times New Roman" panose="02020603050405020304" pitchFamily="18" charset="0"/>
                        <a:ea typeface="华文中宋" pitchFamily="2" charset="-122"/>
                      </a:endParaRP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169">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华文中宋" pitchFamily="2" charset="-122"/>
                        </a:rPr>
                        <a:t> 107</a:t>
                      </a:r>
                      <a:endParaRPr kumimoji="1" lang="en-US" altLang="zh-CN" sz="2000" b="1" i="0" u="none" strike="noStrike" cap="none" normalizeH="0" baseline="0">
                        <a:ln>
                          <a:noFill/>
                        </a:ln>
                        <a:solidFill>
                          <a:schemeClr val="tx1"/>
                        </a:solidFill>
                        <a:effectLst/>
                        <a:latin typeface="Times New Roman" panose="02020603050405020304" pitchFamily="18" charset="0"/>
                        <a:ea typeface="华文中宋" pitchFamily="2" charset="-122"/>
                      </a:endParaRPr>
                    </a:p>
                  </a:txBody>
                  <a:tcPr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华文中宋" pitchFamily="2" charset="-122"/>
                        </a:rPr>
                        <a:t> E</a:t>
                      </a:r>
                      <a:endParaRPr kumimoji="1" lang="en-US" altLang="zh-CN" sz="2000" b="1" i="0" u="none" strike="noStrike" cap="none" normalizeH="0" baseline="0">
                        <a:ln>
                          <a:noFill/>
                        </a:ln>
                        <a:solidFill>
                          <a:schemeClr val="tx1"/>
                        </a:solidFill>
                        <a:effectLst/>
                        <a:latin typeface="Times New Roman" panose="02020603050405020304" pitchFamily="18" charset="0"/>
                        <a:ea typeface="华文中宋" pitchFamily="2" charset="-122"/>
                      </a:endParaRP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华文中宋" pitchFamily="2" charset="-122"/>
                        </a:rPr>
                        <a:t> A</a:t>
                      </a:r>
                      <a:endParaRPr kumimoji="1" lang="en-US" altLang="zh-CN" sz="2000" b="1" i="0" u="none" strike="noStrike" cap="none" normalizeH="0" baseline="0">
                        <a:ln>
                          <a:noFill/>
                        </a:ln>
                        <a:solidFill>
                          <a:schemeClr val="tx1"/>
                        </a:solidFill>
                        <a:effectLst/>
                        <a:latin typeface="Times New Roman" panose="02020603050405020304" pitchFamily="18" charset="0"/>
                        <a:ea typeface="华文中宋" pitchFamily="2" charset="-122"/>
                      </a:endParaRP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169">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华文中宋" pitchFamily="2" charset="-122"/>
                        </a:rPr>
                        <a:t> 108</a:t>
                      </a:r>
                      <a:endParaRPr kumimoji="1" lang="en-US" altLang="zh-CN" sz="2000" b="1" i="0" u="none" strike="noStrike" cap="none" normalizeH="0" baseline="0">
                        <a:ln>
                          <a:noFill/>
                        </a:ln>
                        <a:solidFill>
                          <a:schemeClr val="tx1"/>
                        </a:solidFill>
                        <a:effectLst/>
                        <a:latin typeface="Times New Roman" panose="02020603050405020304" pitchFamily="18" charset="0"/>
                        <a:ea typeface="华文中宋" pitchFamily="2" charset="-122"/>
                      </a:endParaRPr>
                    </a:p>
                  </a:txBody>
                  <a:tcPr marT="45706" marB="4570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华文中宋" pitchFamily="2" charset="-122"/>
                        </a:rPr>
                        <a:t> C</a:t>
                      </a:r>
                      <a:endParaRPr kumimoji="1" lang="en-US" altLang="zh-CN" sz="2000" b="1" i="0" u="none" strike="noStrike" cap="none" normalizeH="0" baseline="0">
                        <a:ln>
                          <a:noFill/>
                        </a:ln>
                        <a:solidFill>
                          <a:schemeClr val="tx1"/>
                        </a:solidFill>
                        <a:effectLst/>
                        <a:latin typeface="Times New Roman" panose="02020603050405020304" pitchFamily="18" charset="0"/>
                        <a:ea typeface="华文中宋" pitchFamily="2" charset="-122"/>
                      </a:endParaRP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华文中宋" pitchFamily="2" charset="-122"/>
                        </a:rPr>
                        <a:t> B</a:t>
                      </a:r>
                      <a:endParaRPr kumimoji="1" lang="en-US" altLang="zh-CN" sz="2000" b="1" i="0" u="none" strike="noStrike" cap="none" normalizeH="0" baseline="0">
                        <a:ln>
                          <a:noFill/>
                        </a:ln>
                        <a:solidFill>
                          <a:schemeClr val="tx1"/>
                        </a:solidFill>
                        <a:effectLst/>
                        <a:latin typeface="Times New Roman" panose="02020603050405020304" pitchFamily="18" charset="0"/>
                        <a:ea typeface="华文中宋" pitchFamily="2" charset="-122"/>
                      </a:endParaRPr>
                    </a:p>
                  </a:txBody>
                  <a:tcPr marT="45706" marB="4570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T="45706" marB="4570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6960" name="Text Box 103"/>
          <p:cNvSpPr txBox="1"/>
          <p:nvPr/>
        </p:nvSpPr>
        <p:spPr>
          <a:xfrm>
            <a:off x="76200" y="447675"/>
            <a:ext cx="8980488" cy="1152525"/>
          </a:xfrm>
          <a:prstGeom prst="rect">
            <a:avLst/>
          </a:prstGeom>
          <a:noFill/>
          <a:ln w="9525">
            <a:noFill/>
          </a:ln>
        </p:spPr>
        <p:txBody>
          <a:bodyPr wrap="none">
            <a:spAutoFit/>
          </a:bodyPr>
          <a:p>
            <a:pPr eaLnBrk="1" hangingPunct="1">
              <a:lnSpc>
                <a:spcPct val="145000"/>
              </a:lnSpc>
            </a:pPr>
            <a:r>
              <a:rPr lang="en-US" altLang="zh-CN" dirty="0">
                <a:solidFill>
                  <a:schemeClr val="tx1"/>
                </a:solidFill>
                <a:latin typeface="Times New Roman" panose="02020603050405020304" pitchFamily="18" charset="0"/>
              </a:rPr>
              <a:t>        </a:t>
            </a:r>
            <a:r>
              <a:rPr lang="zh-CN" altLang="en-US" dirty="0">
                <a:solidFill>
                  <a:schemeClr val="tx1"/>
                </a:solidFill>
                <a:latin typeface="Times New Roman" panose="02020603050405020304" pitchFamily="18" charset="0"/>
                <a:ea typeface="华文中宋" pitchFamily="2" charset="-122"/>
              </a:rPr>
              <a:t>最低位优先法，简称 </a:t>
            </a:r>
            <a:r>
              <a:rPr lang="en-US" altLang="zh-CN" dirty="0">
                <a:solidFill>
                  <a:schemeClr val="tx1"/>
                </a:solidFill>
                <a:latin typeface="Times New Roman" panose="02020603050405020304" pitchFamily="18" charset="0"/>
                <a:ea typeface="华文中宋" pitchFamily="2" charset="-122"/>
              </a:rPr>
              <a:t>LSD </a:t>
            </a:r>
            <a:r>
              <a:rPr lang="zh-CN" altLang="en-US" dirty="0">
                <a:solidFill>
                  <a:schemeClr val="tx1"/>
                </a:solidFill>
                <a:latin typeface="Times New Roman" panose="02020603050405020304" pitchFamily="18" charset="0"/>
                <a:ea typeface="华文中宋" pitchFamily="2" charset="-122"/>
              </a:rPr>
              <a:t>法：</a:t>
            </a:r>
            <a:r>
              <a:rPr lang="zh-CN" altLang="en-US" dirty="0">
                <a:solidFill>
                  <a:schemeClr val="tx1"/>
                </a:solidFill>
                <a:latin typeface="Times New Roman" panose="02020603050405020304" pitchFamily="18" charset="0"/>
              </a:rPr>
              <a:t>先从 </a:t>
            </a:r>
            <a:r>
              <a:rPr lang="en-US" altLang="zh-CN" i="1" dirty="0">
                <a:solidFill>
                  <a:schemeClr val="tx1"/>
                </a:solidFill>
                <a:latin typeface="Times New Roman" panose="02020603050405020304" pitchFamily="18" charset="0"/>
              </a:rPr>
              <a:t>k</a:t>
            </a:r>
            <a:r>
              <a:rPr lang="en-US" altLang="zh-CN" i="1" baseline="30000" dirty="0">
                <a:solidFill>
                  <a:schemeClr val="tx1"/>
                </a:solidFill>
                <a:latin typeface="Times New Roman" panose="02020603050405020304" pitchFamily="18" charset="0"/>
              </a:rPr>
              <a:t> d</a:t>
            </a:r>
            <a:r>
              <a:rPr lang="en-US" altLang="zh-CN" baseline="30000" dirty="0">
                <a:solidFill>
                  <a:schemeClr val="tx1"/>
                </a:solidFill>
                <a:latin typeface="Times New Roman" panose="02020603050405020304" pitchFamily="18" charset="0"/>
              </a:rPr>
              <a:t>-1</a:t>
            </a:r>
            <a:r>
              <a:rPr lang="en-US" altLang="zh-CN" dirty="0">
                <a:solidFill>
                  <a:schemeClr val="tx1"/>
                </a:solidFill>
                <a:latin typeface="Times New Roman" panose="02020603050405020304" pitchFamily="18" charset="0"/>
              </a:rPr>
              <a:t> </a:t>
            </a:r>
            <a:r>
              <a:rPr lang="zh-CN" altLang="en-US" dirty="0">
                <a:solidFill>
                  <a:schemeClr val="tx1"/>
                </a:solidFill>
                <a:latin typeface="Times New Roman" panose="02020603050405020304" pitchFamily="18" charset="0"/>
              </a:rPr>
              <a:t>开始排序，再对 </a:t>
            </a:r>
            <a:r>
              <a:rPr lang="en-US" altLang="zh-CN" i="1" dirty="0">
                <a:solidFill>
                  <a:schemeClr val="tx1"/>
                </a:solidFill>
                <a:latin typeface="Times New Roman" panose="02020603050405020304" pitchFamily="18" charset="0"/>
              </a:rPr>
              <a:t>k</a:t>
            </a:r>
            <a:r>
              <a:rPr lang="en-US" altLang="zh-CN" i="1" baseline="30000" dirty="0">
                <a:solidFill>
                  <a:schemeClr val="tx1"/>
                </a:solidFill>
                <a:latin typeface="Times New Roman" panose="02020603050405020304" pitchFamily="18" charset="0"/>
              </a:rPr>
              <a:t> d</a:t>
            </a:r>
            <a:r>
              <a:rPr lang="en-US" altLang="zh-CN" baseline="30000" dirty="0">
                <a:solidFill>
                  <a:schemeClr val="tx1"/>
                </a:solidFill>
                <a:latin typeface="Times New Roman" panose="02020603050405020304" pitchFamily="18" charset="0"/>
              </a:rPr>
              <a:t>-2</a:t>
            </a:r>
            <a:r>
              <a:rPr lang="en-US" altLang="zh-CN" dirty="0">
                <a:solidFill>
                  <a:schemeClr val="tx1"/>
                </a:solidFill>
                <a:latin typeface="Times New Roman" panose="02020603050405020304" pitchFamily="18" charset="0"/>
              </a:rPr>
              <a:t>  </a:t>
            </a:r>
            <a:endParaRPr lang="en-US" altLang="zh-CN" dirty="0">
              <a:solidFill>
                <a:schemeClr val="tx1"/>
              </a:solidFill>
              <a:latin typeface="Times New Roman" panose="02020603050405020304" pitchFamily="18" charset="0"/>
            </a:endParaRPr>
          </a:p>
          <a:p>
            <a:pPr eaLnBrk="1" hangingPunct="1">
              <a:lnSpc>
                <a:spcPct val="145000"/>
              </a:lnSpc>
            </a:pPr>
            <a:r>
              <a:rPr lang="zh-CN" altLang="en-US" dirty="0">
                <a:solidFill>
                  <a:schemeClr val="tx1"/>
                </a:solidFill>
                <a:latin typeface="Times New Roman" panose="02020603050405020304" pitchFamily="18" charset="0"/>
              </a:rPr>
              <a:t>进行排序，依次重复，直到对 </a:t>
            </a:r>
            <a:r>
              <a:rPr lang="en-US" altLang="zh-CN" i="1" dirty="0">
                <a:solidFill>
                  <a:schemeClr val="tx1"/>
                </a:solidFill>
                <a:latin typeface="Times New Roman" panose="02020603050405020304" pitchFamily="18" charset="0"/>
              </a:rPr>
              <a:t>k</a:t>
            </a:r>
            <a:r>
              <a:rPr lang="en-US" altLang="zh-CN" i="1" baseline="30000" dirty="0">
                <a:solidFill>
                  <a:schemeClr val="tx1"/>
                </a:solidFill>
                <a:latin typeface="Times New Roman" panose="02020603050405020304" pitchFamily="18" charset="0"/>
              </a:rPr>
              <a:t> </a:t>
            </a:r>
            <a:r>
              <a:rPr lang="en-US" altLang="zh-CN" baseline="30000" dirty="0">
                <a:solidFill>
                  <a:schemeClr val="tx1"/>
                </a:solidFill>
                <a:latin typeface="Times New Roman" panose="02020603050405020304" pitchFamily="18" charset="0"/>
              </a:rPr>
              <a:t>0</a:t>
            </a:r>
            <a:r>
              <a:rPr lang="en-US" altLang="zh-CN" dirty="0">
                <a:solidFill>
                  <a:schemeClr val="tx1"/>
                </a:solidFill>
                <a:latin typeface="Times New Roman" panose="02020603050405020304" pitchFamily="18" charset="0"/>
              </a:rPr>
              <a:t> </a:t>
            </a:r>
            <a:r>
              <a:rPr lang="zh-CN" altLang="en-US" dirty="0">
                <a:solidFill>
                  <a:schemeClr val="tx1"/>
                </a:solidFill>
                <a:latin typeface="Times New Roman" panose="02020603050405020304" pitchFamily="18" charset="0"/>
              </a:rPr>
              <a:t>排序后便得到一个有序序列。 </a:t>
            </a:r>
            <a:endParaRPr lang="zh-CN" altLang="en-US" dirty="0">
              <a:solidFill>
                <a:schemeClr val="tx1"/>
              </a:solidFill>
              <a:latin typeface="Times New Roman" panose="02020603050405020304" pitchFamily="18" charset="0"/>
            </a:endParaRPr>
          </a:p>
        </p:txBody>
      </p:sp>
      <p:sp>
        <p:nvSpPr>
          <p:cNvPr id="132208" name="Text Box 112"/>
          <p:cNvSpPr txBox="1"/>
          <p:nvPr/>
        </p:nvSpPr>
        <p:spPr>
          <a:xfrm>
            <a:off x="107950" y="4918075"/>
            <a:ext cx="5802313" cy="1463675"/>
          </a:xfrm>
          <a:prstGeom prst="rect">
            <a:avLst/>
          </a:prstGeom>
          <a:noFill/>
          <a:ln w="9525">
            <a:noFill/>
          </a:ln>
        </p:spPr>
        <p:txBody>
          <a:bodyPr wrap="none">
            <a:spAutoFit/>
          </a:bodyPr>
          <a:p>
            <a:pPr lvl="1" eaLnBrk="1" hangingPunct="1">
              <a:lnSpc>
                <a:spcPct val="125000"/>
              </a:lnSpc>
            </a:pPr>
            <a:r>
              <a:rPr lang="en-US" altLang="zh-CN" dirty="0">
                <a:solidFill>
                  <a:schemeClr val="tx1"/>
                </a:solidFill>
                <a:latin typeface="Times New Roman" panose="02020603050405020304" pitchFamily="18" charset="0"/>
              </a:rPr>
              <a:t>        </a:t>
            </a:r>
            <a:r>
              <a:rPr lang="zh-CN" altLang="en-US" dirty="0">
                <a:solidFill>
                  <a:schemeClr val="tx1"/>
                </a:solidFill>
                <a:latin typeface="Times New Roman" panose="02020603050405020304" pitchFamily="18" charset="0"/>
              </a:rPr>
              <a:t>然后按从左向右，从上向下的顺序将 </a:t>
            </a:r>
            <a:endParaRPr lang="zh-CN" altLang="en-US" dirty="0">
              <a:solidFill>
                <a:schemeClr val="tx1"/>
              </a:solidFill>
              <a:latin typeface="Times New Roman" panose="02020603050405020304" pitchFamily="18" charset="0"/>
            </a:endParaRPr>
          </a:p>
          <a:p>
            <a:pPr lvl="1" eaLnBrk="1" hangingPunct="1">
              <a:lnSpc>
                <a:spcPct val="125000"/>
              </a:lnSpc>
            </a:pPr>
            <a:r>
              <a:rPr lang="zh-CN" altLang="en-US" dirty="0">
                <a:solidFill>
                  <a:schemeClr val="tx1"/>
                </a:solidFill>
                <a:latin typeface="Times New Roman" panose="02020603050405020304" pitchFamily="18" charset="0"/>
              </a:rPr>
              <a:t>它们收集起来得到关键字序列： </a:t>
            </a:r>
            <a:endParaRPr lang="zh-CN" altLang="en-US" dirty="0">
              <a:solidFill>
                <a:schemeClr val="tx1"/>
              </a:solidFill>
              <a:latin typeface="Times New Roman" panose="02020603050405020304" pitchFamily="18" charset="0"/>
            </a:endParaRPr>
          </a:p>
          <a:p>
            <a:pPr eaLnBrk="1" hangingPunct="1">
              <a:lnSpc>
                <a:spcPct val="125000"/>
              </a:lnSpc>
            </a:pPr>
            <a:r>
              <a:rPr lang="en-US" altLang="zh-CN" dirty="0">
                <a:solidFill>
                  <a:schemeClr val="tx1"/>
                </a:solidFill>
                <a:latin typeface="Times New Roman" panose="02020603050405020304" pitchFamily="18" charset="0"/>
              </a:rPr>
              <a:t>AA</a:t>
            </a:r>
            <a:r>
              <a:rPr lang="zh-CN" altLang="en-US" dirty="0">
                <a:solidFill>
                  <a:schemeClr val="tx1"/>
                </a:solidFill>
                <a:latin typeface="Times New Roman" panose="02020603050405020304" pitchFamily="18" charset="0"/>
              </a:rPr>
              <a:t>，</a:t>
            </a:r>
            <a:r>
              <a:rPr lang="en-US" altLang="zh-CN" dirty="0">
                <a:solidFill>
                  <a:schemeClr val="tx1"/>
                </a:solidFill>
                <a:latin typeface="Times New Roman" panose="02020603050405020304" pitchFamily="18" charset="0"/>
              </a:rPr>
              <a:t>EA</a:t>
            </a:r>
            <a:r>
              <a:rPr lang="zh-CN" altLang="en-US" dirty="0">
                <a:solidFill>
                  <a:schemeClr val="tx1"/>
                </a:solidFill>
                <a:latin typeface="Times New Roman" panose="02020603050405020304" pitchFamily="18" charset="0"/>
              </a:rPr>
              <a:t>，</a:t>
            </a:r>
            <a:r>
              <a:rPr lang="en-US" altLang="zh-CN" dirty="0">
                <a:solidFill>
                  <a:schemeClr val="tx1"/>
                </a:solidFill>
                <a:latin typeface="Times New Roman" panose="02020603050405020304" pitchFamily="18" charset="0"/>
              </a:rPr>
              <a:t>AB</a:t>
            </a:r>
            <a:r>
              <a:rPr lang="zh-CN" altLang="en-US" dirty="0">
                <a:solidFill>
                  <a:schemeClr val="tx1"/>
                </a:solidFill>
                <a:latin typeface="Times New Roman" panose="02020603050405020304" pitchFamily="18" charset="0"/>
              </a:rPr>
              <a:t>，</a:t>
            </a:r>
            <a:r>
              <a:rPr lang="en-US" altLang="zh-CN" dirty="0">
                <a:solidFill>
                  <a:schemeClr val="tx1"/>
                </a:solidFill>
                <a:latin typeface="Times New Roman" panose="02020603050405020304" pitchFamily="18" charset="0"/>
              </a:rPr>
              <a:t>BB</a:t>
            </a:r>
            <a:r>
              <a:rPr lang="zh-CN" altLang="en-US" dirty="0">
                <a:solidFill>
                  <a:schemeClr val="tx1"/>
                </a:solidFill>
                <a:latin typeface="Times New Roman" panose="02020603050405020304" pitchFamily="18" charset="0"/>
              </a:rPr>
              <a:t>，</a:t>
            </a:r>
            <a:r>
              <a:rPr lang="en-US" altLang="zh-CN" dirty="0">
                <a:solidFill>
                  <a:schemeClr val="tx1"/>
                </a:solidFill>
                <a:latin typeface="Times New Roman" panose="02020603050405020304" pitchFamily="18" charset="0"/>
              </a:rPr>
              <a:t>CB</a:t>
            </a:r>
            <a:r>
              <a:rPr lang="zh-CN" altLang="en-US" dirty="0">
                <a:solidFill>
                  <a:schemeClr val="tx1"/>
                </a:solidFill>
                <a:latin typeface="Times New Roman" panose="02020603050405020304" pitchFamily="18" charset="0"/>
              </a:rPr>
              <a:t>，</a:t>
            </a:r>
            <a:r>
              <a:rPr lang="en-US" altLang="zh-CN" dirty="0">
                <a:solidFill>
                  <a:schemeClr val="tx1"/>
                </a:solidFill>
                <a:latin typeface="Times New Roman" panose="02020603050405020304" pitchFamily="18" charset="0"/>
              </a:rPr>
              <a:t>DB</a:t>
            </a:r>
            <a:r>
              <a:rPr lang="zh-CN" altLang="en-US" dirty="0">
                <a:solidFill>
                  <a:schemeClr val="tx1"/>
                </a:solidFill>
                <a:latin typeface="Times New Roman" panose="02020603050405020304" pitchFamily="18" charset="0"/>
              </a:rPr>
              <a:t>，</a:t>
            </a:r>
            <a:r>
              <a:rPr lang="en-US" altLang="zh-CN" dirty="0">
                <a:solidFill>
                  <a:schemeClr val="tx1"/>
                </a:solidFill>
                <a:latin typeface="Times New Roman" panose="02020603050405020304" pitchFamily="18" charset="0"/>
              </a:rPr>
              <a:t>BC</a:t>
            </a:r>
            <a:r>
              <a:rPr lang="zh-CN" altLang="en-US" dirty="0">
                <a:solidFill>
                  <a:schemeClr val="tx1"/>
                </a:solidFill>
                <a:latin typeface="Times New Roman" panose="02020603050405020304" pitchFamily="18" charset="0"/>
              </a:rPr>
              <a:t>，</a:t>
            </a:r>
            <a:r>
              <a:rPr lang="en-US" altLang="zh-CN" dirty="0">
                <a:solidFill>
                  <a:schemeClr val="tx1"/>
                </a:solidFill>
                <a:latin typeface="Times New Roman" panose="02020603050405020304" pitchFamily="18" charset="0"/>
              </a:rPr>
              <a:t>CD </a:t>
            </a:r>
            <a:endParaRPr lang="en-US" altLang="zh-CN" dirty="0">
              <a:solidFill>
                <a:schemeClr val="tx1"/>
              </a:solidFill>
              <a:latin typeface="Times New Roman" panose="02020603050405020304" pitchFamily="18" charset="0"/>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2102"/>
                                        </p:tgtEl>
                                        <p:attrNameLst>
                                          <p:attrName>style.visibility</p:attrName>
                                        </p:attrNameLst>
                                      </p:cBhvr>
                                      <p:to>
                                        <p:strVal val="visible"/>
                                      </p:to>
                                    </p:set>
                                    <p:animEffect transition="in" filter="blinds(horizontal)">
                                      <p:cBhvr>
                                        <p:cTn id="7" dur="500"/>
                                        <p:tgtEl>
                                          <p:spTgt spid="132102"/>
                                        </p:tgtEl>
                                      </p:cBhvr>
                                    </p:animEffect>
                                  </p:childTnLst>
                                </p:cTn>
                              </p:par>
                            </p:childTnLst>
                          </p:cTn>
                        </p:par>
                        <p:par>
                          <p:cTn id="8" fill="hold">
                            <p:stCondLst>
                              <p:cond delay="500"/>
                            </p:stCondLst>
                            <p:childTnLst>
                              <p:par>
                                <p:cTn id="9" presetID="23" presetClass="entr" presetSubtype="16" fill="hold" nodeType="afterEffect">
                                  <p:stCondLst>
                                    <p:cond delay="0"/>
                                  </p:stCondLst>
                                  <p:childTnLst>
                                    <p:set>
                                      <p:cBhvr>
                                        <p:cTn id="10" dur="1" fill="hold">
                                          <p:stCondLst>
                                            <p:cond delay="0"/>
                                          </p:stCondLst>
                                        </p:cTn>
                                        <p:tgtEl>
                                          <p:spTgt spid="132147"/>
                                        </p:tgtEl>
                                        <p:attrNameLst>
                                          <p:attrName>style.visibility</p:attrName>
                                        </p:attrNameLst>
                                      </p:cBhvr>
                                      <p:to>
                                        <p:strVal val="visible"/>
                                      </p:to>
                                    </p:set>
                                    <p:anim calcmode="lin" valueType="num">
                                      <p:cBhvr>
                                        <p:cTn id="11" dur="500" fill="hold"/>
                                        <p:tgtEl>
                                          <p:spTgt spid="132147"/>
                                        </p:tgtEl>
                                        <p:attrNameLst>
                                          <p:attrName>ppt_w</p:attrName>
                                        </p:attrNameLst>
                                      </p:cBhvr>
                                      <p:tavLst>
                                        <p:tav tm="0">
                                          <p:val>
                                            <p:fltVal val="0.000000"/>
                                          </p:val>
                                        </p:tav>
                                        <p:tav tm="100000">
                                          <p:val>
                                            <p:strVal val="#ppt_w"/>
                                          </p:val>
                                        </p:tav>
                                      </p:tavLst>
                                    </p:anim>
                                    <p:anim calcmode="lin" valueType="num">
                                      <p:cBhvr>
                                        <p:cTn id="12" dur="500" fill="hold"/>
                                        <p:tgtEl>
                                          <p:spTgt spid="132147"/>
                                        </p:tgtEl>
                                        <p:attrNameLst>
                                          <p:attrName>ppt_h</p:attrName>
                                        </p:attrNameLst>
                                      </p:cBhvr>
                                      <p:tavLst>
                                        <p:tav tm="0">
                                          <p:val>
                                            <p:fltVal val="0.000000"/>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23" presetClass="entr" presetSubtype="16" fill="hold" nodeType="clickEffect">
                                  <p:stCondLst>
                                    <p:cond delay="0"/>
                                  </p:stCondLst>
                                  <p:childTnLst>
                                    <p:set>
                                      <p:cBhvr>
                                        <p:cTn id="16" dur="1" fill="hold">
                                          <p:stCondLst>
                                            <p:cond delay="0"/>
                                          </p:stCondLst>
                                        </p:cTn>
                                        <p:tgtEl>
                                          <p:spTgt spid="132204"/>
                                        </p:tgtEl>
                                        <p:attrNameLst>
                                          <p:attrName>style.visibility</p:attrName>
                                        </p:attrNameLst>
                                      </p:cBhvr>
                                      <p:to>
                                        <p:strVal val="visible"/>
                                      </p:to>
                                    </p:set>
                                    <p:anim calcmode="lin" valueType="num">
                                      <p:cBhvr>
                                        <p:cTn id="17" dur="500" fill="hold"/>
                                        <p:tgtEl>
                                          <p:spTgt spid="132204"/>
                                        </p:tgtEl>
                                        <p:attrNameLst>
                                          <p:attrName>ppt_w</p:attrName>
                                        </p:attrNameLst>
                                      </p:cBhvr>
                                      <p:tavLst>
                                        <p:tav tm="0">
                                          <p:val>
                                            <p:fltVal val="0.000000"/>
                                          </p:val>
                                        </p:tav>
                                        <p:tav tm="100000">
                                          <p:val>
                                            <p:strVal val="#ppt_w"/>
                                          </p:val>
                                        </p:tav>
                                      </p:tavLst>
                                    </p:anim>
                                    <p:anim calcmode="lin" valueType="num">
                                      <p:cBhvr>
                                        <p:cTn id="18" dur="500" fill="hold"/>
                                        <p:tgtEl>
                                          <p:spTgt spid="132204"/>
                                        </p:tgtEl>
                                        <p:attrNameLst>
                                          <p:attrName>ppt_h</p:attrName>
                                        </p:attrNameLst>
                                      </p:cBhvr>
                                      <p:tavLst>
                                        <p:tav tm="0">
                                          <p:val>
                                            <p:fltVal val="0.00000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32208"/>
                                        </p:tgtEl>
                                        <p:attrNameLst>
                                          <p:attrName>style.visibility</p:attrName>
                                        </p:attrNameLst>
                                      </p:cBhvr>
                                      <p:to>
                                        <p:strVal val="visible"/>
                                      </p:to>
                                    </p:set>
                                    <p:anim calcmode="lin" valueType="num">
                                      <p:cBhvr additive="base">
                                        <p:cTn id="23" dur="500" fill="hold"/>
                                        <p:tgtEl>
                                          <p:spTgt spid="132208"/>
                                        </p:tgtEl>
                                        <p:attrNameLst>
                                          <p:attrName>ppt_x</p:attrName>
                                        </p:attrNameLst>
                                      </p:cBhvr>
                                      <p:tavLst>
                                        <p:tav tm="0">
                                          <p:val>
                                            <p:strVal val="#ppt_x"/>
                                          </p:val>
                                        </p:tav>
                                        <p:tav tm="100000">
                                          <p:val>
                                            <p:strVal val="#ppt_x"/>
                                          </p:val>
                                        </p:tav>
                                      </p:tavLst>
                                    </p:anim>
                                    <p:anim calcmode="lin" valueType="num">
                                      <p:cBhvr additive="base">
                                        <p:cTn id="24" dur="500" fill="hold"/>
                                        <p:tgtEl>
                                          <p:spTgt spid="1322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02" grpId="0"/>
      <p:bldP spid="132208" grpId="0"/>
    </p:bldLst>
  </p:timing>
</p:sld>
</file>

<file path=ppt/slides/slide35.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EBFA">
                <a:alpha val="100000"/>
              </a:srgbClr>
            </a:gs>
            <a:gs pos="30000">
              <a:srgbClr val="C4D6EB">
                <a:alpha val="100000"/>
              </a:srgbClr>
            </a:gs>
            <a:gs pos="60001">
              <a:srgbClr val="85C2FF">
                <a:alpha val="100000"/>
              </a:srgbClr>
            </a:gs>
            <a:gs pos="100000">
              <a:srgbClr val="5E9EFF">
                <a:alpha val="100000"/>
              </a:srgbClr>
            </a:gs>
          </a:gsLst>
          <a:lin ang="2700000" scaled="1"/>
          <a:tileRect/>
        </a:gradFill>
        <a:effectLst/>
      </p:bgPr>
    </p:bg>
    <p:spTree>
      <p:nvGrpSpPr>
        <p:cNvPr id="1" name=""/>
        <p:cNvGrpSpPr/>
        <p:nvPr/>
      </p:nvGrpSpPr>
      <p:grpSpPr/>
      <p:sp>
        <p:nvSpPr>
          <p:cNvPr id="133124" name="Rectangle 4"/>
          <p:cNvSpPr/>
          <p:nvPr/>
        </p:nvSpPr>
        <p:spPr>
          <a:xfrm>
            <a:off x="107950" y="2555875"/>
            <a:ext cx="8294688" cy="549275"/>
          </a:xfrm>
          <a:prstGeom prst="rect">
            <a:avLst/>
          </a:prstGeom>
          <a:noFill/>
          <a:ln w="9525">
            <a:noFill/>
          </a:ln>
        </p:spPr>
        <p:txBody>
          <a:bodyPr wrap="none">
            <a:spAutoFit/>
          </a:bodyPr>
          <a:p>
            <a:pPr eaLnBrk="1" hangingPunct="1">
              <a:lnSpc>
                <a:spcPct val="125000"/>
              </a:lnSpc>
            </a:pPr>
            <a:r>
              <a:rPr lang="en-US" altLang="zh-CN" dirty="0">
                <a:solidFill>
                  <a:schemeClr val="tx1"/>
                </a:solidFill>
                <a:latin typeface="Times New Roman" panose="02020603050405020304" pitchFamily="18" charset="0"/>
              </a:rPr>
              <a:t>        </a:t>
            </a:r>
            <a:r>
              <a:rPr lang="zh-CN" altLang="en-US" dirty="0">
                <a:solidFill>
                  <a:schemeClr val="tx1"/>
                </a:solidFill>
                <a:latin typeface="Times New Roman" panose="02020603050405020304" pitchFamily="18" charset="0"/>
              </a:rPr>
              <a:t>再按数学成绩由高到低分成 </a:t>
            </a:r>
            <a:r>
              <a:rPr lang="en-US" altLang="zh-CN" dirty="0">
                <a:solidFill>
                  <a:schemeClr val="tx1"/>
                </a:solidFill>
                <a:latin typeface="Times New Roman" panose="02020603050405020304" pitchFamily="18" charset="0"/>
              </a:rPr>
              <a:t>A</a:t>
            </a:r>
            <a:r>
              <a:rPr lang="zh-CN" altLang="en-US" dirty="0">
                <a:solidFill>
                  <a:schemeClr val="tx1"/>
                </a:solidFill>
                <a:latin typeface="Times New Roman" panose="02020603050405020304" pitchFamily="18" charset="0"/>
              </a:rPr>
              <a:t>、</a:t>
            </a:r>
            <a:r>
              <a:rPr lang="en-US" altLang="zh-CN" dirty="0">
                <a:solidFill>
                  <a:schemeClr val="tx1"/>
                </a:solidFill>
                <a:latin typeface="Times New Roman" panose="02020603050405020304" pitchFamily="18" charset="0"/>
              </a:rPr>
              <a:t>B</a:t>
            </a:r>
            <a:r>
              <a:rPr lang="zh-CN" altLang="en-US" dirty="0">
                <a:solidFill>
                  <a:schemeClr val="tx1"/>
                </a:solidFill>
                <a:latin typeface="Times New Roman" panose="02020603050405020304" pitchFamily="18" charset="0"/>
              </a:rPr>
              <a:t>、</a:t>
            </a:r>
            <a:r>
              <a:rPr lang="en-US" altLang="zh-CN" dirty="0">
                <a:solidFill>
                  <a:schemeClr val="tx1"/>
                </a:solidFill>
                <a:latin typeface="Times New Roman" panose="02020603050405020304" pitchFamily="18" charset="0"/>
              </a:rPr>
              <a:t>C</a:t>
            </a:r>
            <a:r>
              <a:rPr lang="zh-CN" altLang="en-US" dirty="0">
                <a:solidFill>
                  <a:schemeClr val="tx1"/>
                </a:solidFill>
                <a:latin typeface="Times New Roman" panose="02020603050405020304" pitchFamily="18" charset="0"/>
              </a:rPr>
              <a:t>、</a:t>
            </a:r>
            <a:r>
              <a:rPr lang="en-US" altLang="zh-CN" dirty="0">
                <a:solidFill>
                  <a:schemeClr val="tx1"/>
                </a:solidFill>
                <a:latin typeface="Times New Roman" panose="02020603050405020304" pitchFamily="18" charset="0"/>
              </a:rPr>
              <a:t>D</a:t>
            </a:r>
            <a:r>
              <a:rPr lang="zh-CN" altLang="en-US" dirty="0">
                <a:solidFill>
                  <a:schemeClr val="tx1"/>
                </a:solidFill>
                <a:latin typeface="Times New Roman" panose="02020603050405020304" pitchFamily="18" charset="0"/>
              </a:rPr>
              <a:t>、</a:t>
            </a:r>
            <a:r>
              <a:rPr lang="en-US" altLang="zh-CN" dirty="0">
                <a:solidFill>
                  <a:schemeClr val="tx1"/>
                </a:solidFill>
                <a:latin typeface="Times New Roman" panose="02020603050405020304" pitchFamily="18" charset="0"/>
              </a:rPr>
              <a:t>E </a:t>
            </a:r>
            <a:r>
              <a:rPr lang="zh-CN" altLang="en-US" dirty="0">
                <a:solidFill>
                  <a:schemeClr val="tx1"/>
                </a:solidFill>
                <a:latin typeface="Times New Roman" panose="02020603050405020304" pitchFamily="18" charset="0"/>
              </a:rPr>
              <a:t>五个组：  </a:t>
            </a:r>
            <a:endParaRPr lang="zh-CN" altLang="en-US" dirty="0">
              <a:solidFill>
                <a:schemeClr val="tx1"/>
              </a:solidFill>
              <a:latin typeface="Times New Roman" panose="02020603050405020304" pitchFamily="18" charset="0"/>
            </a:endParaRPr>
          </a:p>
        </p:txBody>
      </p:sp>
      <p:graphicFrame>
        <p:nvGraphicFramePr>
          <p:cNvPr id="133125" name="Group 5"/>
          <p:cNvGraphicFramePr>
            <a:graphicFrameLocks noGrp="1"/>
          </p:cNvGraphicFramePr>
          <p:nvPr/>
        </p:nvGraphicFramePr>
        <p:xfrm>
          <a:off x="250825" y="512763"/>
          <a:ext cx="5400675" cy="1981200"/>
        </p:xfrm>
        <a:graphic>
          <a:graphicData uri="http://schemas.openxmlformats.org/drawingml/2006/table">
            <a:tbl>
              <a:tblPr/>
              <a:tblGrid>
                <a:gridCol w="1728788"/>
                <a:gridCol w="790575"/>
                <a:gridCol w="792162"/>
                <a:gridCol w="720725"/>
                <a:gridCol w="720725"/>
                <a:gridCol w="647700"/>
              </a:tblGrid>
              <a:tr h="182563">
                <a:tc>
                  <a:txBody>
                    <a:bodyPr/>
                    <a:lstStyle>
                      <a:lvl1pPr eaLnBrk="0" hangingPunct="0">
                        <a:spcBef>
                          <a:spcPct val="20000"/>
                        </a:spcBef>
                        <a:defRPr kumimoji="1" sz="29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a:ln>
                            <a:noFill/>
                          </a:ln>
                          <a:solidFill>
                            <a:schemeClr val="tx1"/>
                          </a:solidFill>
                          <a:effectLst/>
                          <a:latin typeface="Times New Roman" panose="02020603050405020304" pitchFamily="18" charset="0"/>
                          <a:ea typeface="华文中宋" pitchFamily="2" charset="-122"/>
                        </a:rPr>
                        <a:t>关键字类别 </a:t>
                      </a:r>
                      <a:endParaRPr kumimoji="1" lang="zh-CN" altLang="en-US" sz="2000" b="1" i="0" u="none" strike="noStrike" cap="none" normalizeH="0" baseline="0">
                        <a:ln>
                          <a:noFill/>
                        </a:ln>
                        <a:solidFill>
                          <a:schemeClr val="tx1"/>
                        </a:solidFill>
                        <a:effectLst/>
                        <a:latin typeface="Times New Roman" panose="02020603050405020304" pitchFamily="18" charset="0"/>
                        <a:ea typeface="华文中宋"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9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华文中宋" pitchFamily="2" charset="-122"/>
                        </a:rPr>
                        <a:t>A</a:t>
                      </a:r>
                      <a:endParaRPr kumimoji="1" lang="en-US" altLang="zh-CN" sz="2000" b="1" i="0" u="none" strike="noStrike" cap="none" normalizeH="0" baseline="0">
                        <a:ln>
                          <a:noFill/>
                        </a:ln>
                        <a:solidFill>
                          <a:schemeClr val="tx1"/>
                        </a:solidFill>
                        <a:effectLst/>
                        <a:latin typeface="Times New Roman" panose="02020603050405020304" pitchFamily="18" charset="0"/>
                        <a:ea typeface="华文中宋"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9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华文中宋" pitchFamily="2" charset="-122"/>
                        </a:rPr>
                        <a:t>B</a:t>
                      </a:r>
                      <a:endParaRPr kumimoji="1" lang="en-US" altLang="zh-CN" sz="2000" b="1" i="0" u="none" strike="noStrike" cap="none" normalizeH="0" baseline="0">
                        <a:ln>
                          <a:noFill/>
                        </a:ln>
                        <a:solidFill>
                          <a:schemeClr val="tx1"/>
                        </a:solidFill>
                        <a:effectLst/>
                        <a:latin typeface="Times New Roman" panose="02020603050405020304" pitchFamily="18" charset="0"/>
                        <a:ea typeface="华文中宋"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9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华文中宋" pitchFamily="2" charset="-122"/>
                        </a:rPr>
                        <a:t>C</a:t>
                      </a:r>
                      <a:endParaRPr kumimoji="1" lang="en-US" altLang="zh-CN" sz="2000" b="1" i="0" u="none" strike="noStrike" cap="none" normalizeH="0" baseline="0">
                        <a:ln>
                          <a:noFill/>
                        </a:ln>
                        <a:solidFill>
                          <a:schemeClr val="tx1"/>
                        </a:solidFill>
                        <a:effectLst/>
                        <a:latin typeface="Times New Roman" panose="02020603050405020304" pitchFamily="18" charset="0"/>
                        <a:ea typeface="华文中宋"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9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华文中宋" pitchFamily="2" charset="-122"/>
                        </a:rPr>
                        <a:t>D</a:t>
                      </a:r>
                      <a:endParaRPr kumimoji="1" lang="en-US" altLang="zh-CN" sz="2000" b="1" i="0" u="none" strike="noStrike" cap="none" normalizeH="0" baseline="0">
                        <a:ln>
                          <a:noFill/>
                        </a:ln>
                        <a:solidFill>
                          <a:schemeClr val="tx1"/>
                        </a:solidFill>
                        <a:effectLst/>
                        <a:latin typeface="Times New Roman" panose="02020603050405020304" pitchFamily="18" charset="0"/>
                        <a:ea typeface="华文中宋"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9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华文中宋" pitchFamily="2" charset="-122"/>
                        </a:rPr>
                        <a:t>E</a:t>
                      </a:r>
                      <a:endParaRPr kumimoji="1" lang="en-US" altLang="zh-CN" sz="2000" b="1" i="0" u="none" strike="noStrike" cap="none" normalizeH="0" baseline="0">
                        <a:ln>
                          <a:noFill/>
                        </a:ln>
                        <a:solidFill>
                          <a:schemeClr val="tx1"/>
                        </a:solidFill>
                        <a:effectLst/>
                        <a:latin typeface="Times New Roman" panose="02020603050405020304" pitchFamily="18" charset="0"/>
                        <a:ea typeface="华文中宋"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rowSpan="4">
                  <a:txBody>
                    <a:bodyPr/>
                    <a:lstStyle>
                      <a:lvl1pPr eaLnBrk="0" hangingPunct="0">
                        <a:spcBef>
                          <a:spcPct val="20000"/>
                        </a:spcBef>
                        <a:defRPr kumimoji="1" sz="29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en-US" altLang="zh-CN" sz="2000" b="1" i="0" u="none" strike="noStrike" cap="none" normalizeH="0" baseline="0">
                        <a:ln>
                          <a:noFill/>
                        </a:ln>
                        <a:solidFill>
                          <a:schemeClr val="tx1"/>
                        </a:solidFill>
                        <a:effectLst/>
                        <a:latin typeface="Times New Roman" panose="02020603050405020304" pitchFamily="18" charset="0"/>
                        <a:ea typeface="华文中宋" pitchFamily="2" charset="-122"/>
                      </a:endParaRPr>
                    </a:p>
                    <a:p>
                      <a:pPr marL="0" marR="0" lvl="0" indent="0" algn="ctr" defTabSz="914400" rtl="0" eaLnBrk="1" fontAlgn="base" latinLnBrk="0" hangingPunct="1">
                        <a:lnSpc>
                          <a:spcPct val="100000"/>
                        </a:lnSpc>
                        <a:spcBef>
                          <a:spcPct val="20000"/>
                        </a:spcBef>
                        <a:spcAft>
                          <a:spcPct val="0"/>
                        </a:spcAft>
                        <a:buClrTx/>
                        <a:buSzTx/>
                        <a:buFontTx/>
                        <a:buNone/>
                      </a:pPr>
                      <a:endParaRPr kumimoji="1" lang="en-US" altLang="zh-CN" sz="2000" b="1" i="0" u="none" strike="noStrike" cap="none" normalizeH="0" baseline="0">
                        <a:ln>
                          <a:noFill/>
                        </a:ln>
                        <a:solidFill>
                          <a:schemeClr val="tx1"/>
                        </a:solidFill>
                        <a:effectLst/>
                        <a:latin typeface="Times New Roman" panose="02020603050405020304" pitchFamily="18" charset="0"/>
                        <a:ea typeface="华文中宋" pitchFamily="2" charset="-122"/>
                      </a:endParaRPr>
                    </a:p>
                    <a:p>
                      <a:pPr marL="0" marR="0" lvl="0" indent="0" algn="ctr" defTabSz="914400" rtl="0" eaLnBrk="1" fontAlgn="base" latinLnBrk="0" hangingPunct="1">
                        <a:lnSpc>
                          <a:spcPct val="30000"/>
                        </a:lnSpc>
                        <a:spcBef>
                          <a:spcPct val="20000"/>
                        </a:spcBef>
                        <a:spcAft>
                          <a:spcPct val="0"/>
                        </a:spcAft>
                        <a:buClrTx/>
                        <a:buSzTx/>
                        <a:buFontTx/>
                        <a:buNone/>
                      </a:pPr>
                      <a:r>
                        <a:rPr kumimoji="1" lang="zh-CN" altLang="en-US" sz="2000" b="1" i="0" u="none" strike="noStrike" cap="none" normalizeH="0" baseline="0">
                          <a:ln>
                            <a:noFill/>
                          </a:ln>
                          <a:solidFill>
                            <a:schemeClr val="tx1"/>
                          </a:solidFill>
                          <a:effectLst/>
                          <a:latin typeface="Times New Roman" panose="02020603050405020304" pitchFamily="18" charset="0"/>
                          <a:ea typeface="华文中宋" pitchFamily="2" charset="-122"/>
                        </a:rPr>
                        <a:t>各组成员 </a:t>
                      </a:r>
                      <a:endParaRPr kumimoji="1" lang="zh-CN" altLang="en-US" sz="2000" b="1" i="0" u="none" strike="noStrike" cap="none" normalizeH="0" baseline="0">
                        <a:ln>
                          <a:noFill/>
                        </a:ln>
                        <a:solidFill>
                          <a:schemeClr val="tx1"/>
                        </a:solidFill>
                        <a:effectLst/>
                        <a:latin typeface="Times New Roman" panose="02020603050405020304" pitchFamily="18" charset="0"/>
                        <a:ea typeface="华文中宋"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9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华文中宋" pitchFamily="2" charset="-122"/>
                        </a:rPr>
                        <a:t>AA</a:t>
                      </a:r>
                      <a:endParaRPr kumimoji="1" lang="en-US" altLang="zh-CN" sz="2000" b="1" i="0" u="none" strike="noStrike" cap="none" normalizeH="0" baseline="0">
                        <a:ln>
                          <a:noFill/>
                        </a:ln>
                        <a:solidFill>
                          <a:schemeClr val="tx1"/>
                        </a:solidFill>
                        <a:effectLst/>
                        <a:latin typeface="Times New Roman" panose="02020603050405020304" pitchFamily="18" charset="0"/>
                        <a:ea typeface="华文中宋"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9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华文中宋" pitchFamily="2" charset="-122"/>
                        </a:rPr>
                        <a:t>AB</a:t>
                      </a:r>
                      <a:endParaRPr kumimoji="1" lang="en-US" altLang="zh-CN" sz="2000" b="1" i="0" u="none" strike="noStrike" cap="none" normalizeH="0" baseline="0">
                        <a:ln>
                          <a:noFill/>
                        </a:ln>
                        <a:solidFill>
                          <a:schemeClr val="tx1"/>
                        </a:solidFill>
                        <a:effectLst/>
                        <a:latin typeface="Times New Roman" panose="02020603050405020304" pitchFamily="18" charset="0"/>
                        <a:ea typeface="华文中宋"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9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华文中宋" pitchFamily="2" charset="-122"/>
                        </a:rPr>
                        <a:t>BC</a:t>
                      </a:r>
                      <a:endParaRPr kumimoji="1" lang="en-US" altLang="zh-CN" sz="2000" b="1" i="0" u="none" strike="noStrike" cap="none" normalizeH="0" baseline="0">
                        <a:ln>
                          <a:noFill/>
                        </a:ln>
                        <a:solidFill>
                          <a:schemeClr val="tx1"/>
                        </a:solidFill>
                        <a:effectLst/>
                        <a:latin typeface="Times New Roman" panose="02020603050405020304" pitchFamily="18" charset="0"/>
                        <a:ea typeface="华文中宋"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9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华文中宋" pitchFamily="2" charset="-122"/>
                        </a:rPr>
                        <a:t>CD</a:t>
                      </a:r>
                      <a:endParaRPr kumimoji="1" lang="en-US" altLang="zh-CN" sz="2000" b="1" i="0" u="none" strike="noStrike" cap="none" normalizeH="0" baseline="0">
                        <a:ln>
                          <a:noFill/>
                        </a:ln>
                        <a:solidFill>
                          <a:schemeClr val="tx1"/>
                        </a:solidFill>
                        <a:effectLst/>
                        <a:latin typeface="Times New Roman" panose="02020603050405020304" pitchFamily="18" charset="0"/>
                        <a:ea typeface="华文中宋"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9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000" b="1" i="0" u="none" strike="noStrike" cap="none" normalizeH="0" baseline="0">
                        <a:ln>
                          <a:noFill/>
                        </a:ln>
                        <a:solidFill>
                          <a:schemeClr val="tx1"/>
                        </a:solidFill>
                        <a:effectLst/>
                        <a:latin typeface="Times New Roman" panose="02020603050405020304" pitchFamily="18" charset="0"/>
                        <a:ea typeface="华文中宋"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2563">
                <a:tc vMerge="1">
                  <a:tcPr/>
                </a:tc>
                <a:tc>
                  <a:txBody>
                    <a:bodyPr/>
                    <a:lstStyle>
                      <a:lvl1pPr eaLnBrk="0" hangingPunct="0">
                        <a:spcBef>
                          <a:spcPct val="20000"/>
                        </a:spcBef>
                        <a:defRPr kumimoji="1" sz="29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华文中宋" pitchFamily="2" charset="-122"/>
                        </a:rPr>
                        <a:t>EA</a:t>
                      </a:r>
                      <a:endParaRPr kumimoji="1" lang="en-US" altLang="zh-CN" sz="2000" b="1" i="0" u="none" strike="noStrike" cap="none" normalizeH="0" baseline="0">
                        <a:ln>
                          <a:noFill/>
                        </a:ln>
                        <a:solidFill>
                          <a:schemeClr val="tx1"/>
                        </a:solidFill>
                        <a:effectLst/>
                        <a:latin typeface="Times New Roman" panose="02020603050405020304" pitchFamily="18" charset="0"/>
                        <a:ea typeface="华文中宋"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9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华文中宋" pitchFamily="2" charset="-122"/>
                        </a:rPr>
                        <a:t>BB</a:t>
                      </a:r>
                      <a:endParaRPr kumimoji="1" lang="en-US" altLang="zh-CN" sz="2000" b="1" i="0" u="none" strike="noStrike" cap="none" normalizeH="0" baseline="0">
                        <a:ln>
                          <a:noFill/>
                        </a:ln>
                        <a:solidFill>
                          <a:schemeClr val="tx1"/>
                        </a:solidFill>
                        <a:effectLst/>
                        <a:latin typeface="Times New Roman" panose="02020603050405020304" pitchFamily="18" charset="0"/>
                        <a:ea typeface="华文中宋"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9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000" b="1" i="0" u="none" strike="noStrike" cap="none" normalizeH="0" baseline="0">
                        <a:ln>
                          <a:noFill/>
                        </a:ln>
                        <a:solidFill>
                          <a:schemeClr val="tx1"/>
                        </a:solidFill>
                        <a:effectLst/>
                        <a:latin typeface="Times New Roman" panose="02020603050405020304" pitchFamily="18" charset="0"/>
                        <a:ea typeface="华文中宋"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9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000" b="1" i="0" u="none" strike="noStrike" cap="none" normalizeH="0" baseline="0">
                        <a:ln>
                          <a:noFill/>
                        </a:ln>
                        <a:solidFill>
                          <a:schemeClr val="tx1"/>
                        </a:solidFill>
                        <a:effectLst/>
                        <a:latin typeface="Times New Roman" panose="02020603050405020304" pitchFamily="18" charset="0"/>
                        <a:ea typeface="华文中宋"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9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000" b="1" i="0" u="none" strike="noStrike" cap="none" normalizeH="0" baseline="0">
                        <a:ln>
                          <a:noFill/>
                        </a:ln>
                        <a:solidFill>
                          <a:schemeClr val="tx1"/>
                        </a:solidFill>
                        <a:effectLst/>
                        <a:latin typeface="Times New Roman" panose="02020603050405020304" pitchFamily="18" charset="0"/>
                        <a:ea typeface="华文中宋"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vMerge="1">
                  <a:tcPr/>
                </a:tc>
                <a:tc>
                  <a:txBody>
                    <a:bodyPr/>
                    <a:lstStyle>
                      <a:lvl1pPr eaLnBrk="0" hangingPunct="0">
                        <a:spcBef>
                          <a:spcPct val="20000"/>
                        </a:spcBef>
                        <a:defRPr kumimoji="1" sz="29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000" b="1" i="0" u="none" strike="noStrike" cap="none" normalizeH="0" baseline="0">
                        <a:ln>
                          <a:noFill/>
                        </a:ln>
                        <a:solidFill>
                          <a:schemeClr val="tx1"/>
                        </a:solidFill>
                        <a:effectLst/>
                        <a:latin typeface="Times New Roman" panose="02020603050405020304" pitchFamily="18" charset="0"/>
                        <a:ea typeface="华文中宋"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9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华文中宋" pitchFamily="2" charset="-122"/>
                        </a:rPr>
                        <a:t>CB</a:t>
                      </a:r>
                      <a:endParaRPr kumimoji="1" lang="en-US" altLang="zh-CN" sz="2000" b="1" i="0" u="none" strike="noStrike" cap="none" normalizeH="0" baseline="0">
                        <a:ln>
                          <a:noFill/>
                        </a:ln>
                        <a:solidFill>
                          <a:schemeClr val="tx1"/>
                        </a:solidFill>
                        <a:effectLst/>
                        <a:latin typeface="Times New Roman" panose="02020603050405020304" pitchFamily="18" charset="0"/>
                        <a:ea typeface="华文中宋"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9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000" b="1" i="0" u="none" strike="noStrike" cap="none" normalizeH="0" baseline="0">
                        <a:ln>
                          <a:noFill/>
                        </a:ln>
                        <a:solidFill>
                          <a:schemeClr val="tx1"/>
                        </a:solidFill>
                        <a:effectLst/>
                        <a:latin typeface="Times New Roman" panose="02020603050405020304" pitchFamily="18" charset="0"/>
                        <a:ea typeface="华文中宋"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9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000" b="1" i="0" u="none" strike="noStrike" cap="none" normalizeH="0" baseline="0">
                        <a:ln>
                          <a:noFill/>
                        </a:ln>
                        <a:solidFill>
                          <a:schemeClr val="tx1"/>
                        </a:solidFill>
                        <a:effectLst/>
                        <a:latin typeface="Times New Roman" panose="02020603050405020304" pitchFamily="18" charset="0"/>
                        <a:ea typeface="华文中宋"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9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000" b="1" i="0" u="none" strike="noStrike" cap="none" normalizeH="0" baseline="0">
                        <a:ln>
                          <a:noFill/>
                        </a:ln>
                        <a:solidFill>
                          <a:schemeClr val="tx1"/>
                        </a:solidFill>
                        <a:effectLst/>
                        <a:latin typeface="Times New Roman" panose="02020603050405020304" pitchFamily="18" charset="0"/>
                        <a:ea typeface="华文中宋"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2563">
                <a:tc vMerge="1">
                  <a:tcPr/>
                </a:tc>
                <a:tc>
                  <a:txBody>
                    <a:bodyPr/>
                    <a:lstStyle>
                      <a:lvl1pPr eaLnBrk="0" hangingPunct="0">
                        <a:spcBef>
                          <a:spcPct val="20000"/>
                        </a:spcBef>
                        <a:defRPr kumimoji="1" sz="29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000" b="1" i="0" u="none" strike="noStrike" cap="none" normalizeH="0" baseline="0">
                        <a:ln>
                          <a:noFill/>
                        </a:ln>
                        <a:solidFill>
                          <a:schemeClr val="tx1"/>
                        </a:solidFill>
                        <a:effectLst/>
                        <a:latin typeface="Times New Roman" panose="02020603050405020304" pitchFamily="18" charset="0"/>
                        <a:ea typeface="华文中宋"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9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华文中宋" pitchFamily="2" charset="-122"/>
                        </a:rPr>
                        <a:t>DB</a:t>
                      </a:r>
                      <a:endParaRPr kumimoji="1" lang="en-US" altLang="zh-CN" sz="2000" b="1" i="0" u="none" strike="noStrike" cap="none" normalizeH="0" baseline="0">
                        <a:ln>
                          <a:noFill/>
                        </a:ln>
                        <a:solidFill>
                          <a:schemeClr val="tx1"/>
                        </a:solidFill>
                        <a:effectLst/>
                        <a:latin typeface="Times New Roman" panose="02020603050405020304" pitchFamily="18" charset="0"/>
                        <a:ea typeface="华文中宋"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9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000" b="1" i="0" u="none" strike="noStrike" cap="none" normalizeH="0" baseline="0">
                        <a:ln>
                          <a:noFill/>
                        </a:ln>
                        <a:solidFill>
                          <a:schemeClr val="tx1"/>
                        </a:solidFill>
                        <a:effectLst/>
                        <a:latin typeface="Times New Roman" panose="02020603050405020304" pitchFamily="18" charset="0"/>
                        <a:ea typeface="华文中宋"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9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000" b="1" i="0" u="none" strike="noStrike" cap="none" normalizeH="0" baseline="0">
                        <a:ln>
                          <a:noFill/>
                        </a:ln>
                        <a:solidFill>
                          <a:schemeClr val="tx1"/>
                        </a:solidFill>
                        <a:effectLst/>
                        <a:latin typeface="Times New Roman" panose="02020603050405020304" pitchFamily="18" charset="0"/>
                        <a:ea typeface="华文中宋"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9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000" b="1" i="0" u="none" strike="noStrike" cap="none" normalizeH="0" baseline="0">
                        <a:ln>
                          <a:noFill/>
                        </a:ln>
                        <a:solidFill>
                          <a:schemeClr val="tx1"/>
                        </a:solidFill>
                        <a:effectLst/>
                        <a:latin typeface="Times New Roman" panose="02020603050405020304" pitchFamily="18" charset="0"/>
                        <a:ea typeface="华文中宋"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33210" name="Group 90"/>
          <p:cNvGraphicFramePr>
            <a:graphicFrameLocks noGrp="1"/>
          </p:cNvGraphicFramePr>
          <p:nvPr/>
        </p:nvGraphicFramePr>
        <p:xfrm>
          <a:off x="250825" y="3214688"/>
          <a:ext cx="5400675" cy="1189038"/>
        </p:xfrm>
        <a:graphic>
          <a:graphicData uri="http://schemas.openxmlformats.org/drawingml/2006/table">
            <a:tbl>
              <a:tblPr/>
              <a:tblGrid>
                <a:gridCol w="1728788"/>
                <a:gridCol w="790575"/>
                <a:gridCol w="792162"/>
                <a:gridCol w="720725"/>
                <a:gridCol w="720725"/>
                <a:gridCol w="647700"/>
              </a:tblGrid>
              <a:tr h="396346">
                <a:tc>
                  <a:txBody>
                    <a:bodyPr/>
                    <a:lstStyle>
                      <a:lvl1pPr eaLnBrk="0" hangingPunct="0">
                        <a:spcBef>
                          <a:spcPct val="20000"/>
                        </a:spcBef>
                        <a:defRPr kumimoji="1" sz="29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zh-CN" altLang="en-US" sz="2000" b="1" i="0" u="none" strike="noStrike" cap="none" normalizeH="0" baseline="0">
                          <a:ln>
                            <a:noFill/>
                          </a:ln>
                          <a:solidFill>
                            <a:schemeClr val="tx1"/>
                          </a:solidFill>
                          <a:effectLst/>
                          <a:latin typeface="Times New Roman" panose="02020603050405020304" pitchFamily="18" charset="0"/>
                          <a:ea typeface="华文中宋" pitchFamily="2" charset="-122"/>
                        </a:rPr>
                        <a:t>关键字类别 </a:t>
                      </a:r>
                      <a:endParaRPr kumimoji="1" lang="zh-CN" altLang="en-US" sz="2000" b="1" i="0" u="none" strike="noStrike" cap="none" normalizeH="0" baseline="0">
                        <a:ln>
                          <a:noFill/>
                        </a:ln>
                        <a:solidFill>
                          <a:schemeClr val="tx1"/>
                        </a:solidFill>
                        <a:effectLst/>
                        <a:latin typeface="Times New Roman" panose="02020603050405020304" pitchFamily="18" charset="0"/>
                        <a:ea typeface="华文中宋" pitchFamily="2" charset="-122"/>
                      </a:endParaRP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9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华文中宋" pitchFamily="2" charset="-122"/>
                        </a:rPr>
                        <a:t>A</a:t>
                      </a:r>
                      <a:endParaRPr kumimoji="1" lang="en-US" altLang="zh-CN" sz="2000" b="1" i="0" u="none" strike="noStrike" cap="none" normalizeH="0" baseline="0">
                        <a:ln>
                          <a:noFill/>
                        </a:ln>
                        <a:solidFill>
                          <a:schemeClr val="tx1"/>
                        </a:solidFill>
                        <a:effectLst/>
                        <a:latin typeface="Times New Roman" panose="02020603050405020304" pitchFamily="18" charset="0"/>
                        <a:ea typeface="华文中宋" pitchFamily="2" charset="-122"/>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9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华文中宋" pitchFamily="2" charset="-122"/>
                        </a:rPr>
                        <a:t>B</a:t>
                      </a:r>
                      <a:endParaRPr kumimoji="1" lang="en-US" altLang="zh-CN" sz="2000" b="1" i="0" u="none" strike="noStrike" cap="none" normalizeH="0" baseline="0">
                        <a:ln>
                          <a:noFill/>
                        </a:ln>
                        <a:solidFill>
                          <a:schemeClr val="tx1"/>
                        </a:solidFill>
                        <a:effectLst/>
                        <a:latin typeface="Times New Roman" panose="02020603050405020304" pitchFamily="18" charset="0"/>
                        <a:ea typeface="华文中宋" pitchFamily="2" charset="-122"/>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9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华文中宋" pitchFamily="2" charset="-122"/>
                        </a:rPr>
                        <a:t>C</a:t>
                      </a:r>
                      <a:endParaRPr kumimoji="1" lang="en-US" altLang="zh-CN" sz="2000" b="1" i="0" u="none" strike="noStrike" cap="none" normalizeH="0" baseline="0">
                        <a:ln>
                          <a:noFill/>
                        </a:ln>
                        <a:solidFill>
                          <a:schemeClr val="tx1"/>
                        </a:solidFill>
                        <a:effectLst/>
                        <a:latin typeface="Times New Roman" panose="02020603050405020304" pitchFamily="18" charset="0"/>
                        <a:ea typeface="华文中宋" pitchFamily="2" charset="-122"/>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9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华文中宋" pitchFamily="2" charset="-122"/>
                        </a:rPr>
                        <a:t>D</a:t>
                      </a:r>
                      <a:endParaRPr kumimoji="1" lang="en-US" altLang="zh-CN" sz="2000" b="1" i="0" u="none" strike="noStrike" cap="none" normalizeH="0" baseline="0">
                        <a:ln>
                          <a:noFill/>
                        </a:ln>
                        <a:solidFill>
                          <a:schemeClr val="tx1"/>
                        </a:solidFill>
                        <a:effectLst/>
                        <a:latin typeface="Times New Roman" panose="02020603050405020304" pitchFamily="18" charset="0"/>
                        <a:ea typeface="华文中宋" pitchFamily="2" charset="-122"/>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9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华文中宋" pitchFamily="2" charset="-122"/>
                        </a:rPr>
                        <a:t>E</a:t>
                      </a:r>
                      <a:endParaRPr kumimoji="1" lang="en-US" altLang="zh-CN" sz="2000" b="1" i="0" u="none" strike="noStrike" cap="none" normalizeH="0" baseline="0">
                        <a:ln>
                          <a:noFill/>
                        </a:ln>
                        <a:solidFill>
                          <a:schemeClr val="tx1"/>
                        </a:solidFill>
                        <a:effectLst/>
                        <a:latin typeface="Times New Roman" panose="02020603050405020304" pitchFamily="18" charset="0"/>
                        <a:ea typeface="华文中宋" pitchFamily="2" charset="-122"/>
                      </a:endParaRP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346">
                <a:tc rowSpan="2">
                  <a:txBody>
                    <a:bodyPr/>
                    <a:lstStyle>
                      <a:lvl1pPr eaLnBrk="0" hangingPunct="0">
                        <a:spcBef>
                          <a:spcPct val="20000"/>
                        </a:spcBef>
                        <a:defRPr kumimoji="1" sz="29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en-US" altLang="zh-CN" sz="2000" b="1" i="0" u="none" strike="noStrike" cap="none" normalizeH="0" baseline="0">
                        <a:ln>
                          <a:noFill/>
                        </a:ln>
                        <a:solidFill>
                          <a:schemeClr val="tx1"/>
                        </a:solidFill>
                        <a:effectLst/>
                        <a:latin typeface="Times New Roman" panose="02020603050405020304" pitchFamily="18" charset="0"/>
                        <a:ea typeface="华文中宋" pitchFamily="2" charset="-122"/>
                      </a:endParaRPr>
                    </a:p>
                    <a:p>
                      <a:pPr marL="0" marR="0" lvl="0" indent="0" algn="ctr" defTabSz="914400" rtl="0" eaLnBrk="1" fontAlgn="base" latinLnBrk="0" hangingPunct="1">
                        <a:lnSpc>
                          <a:spcPct val="30000"/>
                        </a:lnSpc>
                        <a:spcBef>
                          <a:spcPct val="20000"/>
                        </a:spcBef>
                        <a:spcAft>
                          <a:spcPct val="0"/>
                        </a:spcAft>
                        <a:buClrTx/>
                        <a:buSzTx/>
                        <a:buFontTx/>
                        <a:buNone/>
                      </a:pPr>
                      <a:r>
                        <a:rPr kumimoji="1" lang="zh-CN" altLang="en-US" sz="2000" b="1" i="0" u="none" strike="noStrike" cap="none" normalizeH="0" baseline="0">
                          <a:ln>
                            <a:noFill/>
                          </a:ln>
                          <a:solidFill>
                            <a:schemeClr val="tx1"/>
                          </a:solidFill>
                          <a:effectLst/>
                          <a:latin typeface="Times New Roman" panose="02020603050405020304" pitchFamily="18" charset="0"/>
                          <a:ea typeface="华文中宋" pitchFamily="2" charset="-122"/>
                        </a:rPr>
                        <a:t>各组成员 </a:t>
                      </a:r>
                      <a:endParaRPr kumimoji="1" lang="zh-CN" altLang="en-US" sz="2000" b="1" i="0" u="none" strike="noStrike" cap="none" normalizeH="0" baseline="0">
                        <a:ln>
                          <a:noFill/>
                        </a:ln>
                        <a:solidFill>
                          <a:schemeClr val="tx1"/>
                        </a:solidFill>
                        <a:effectLst/>
                        <a:latin typeface="Times New Roman" panose="02020603050405020304" pitchFamily="18" charset="0"/>
                        <a:ea typeface="华文中宋" pitchFamily="2" charset="-122"/>
                      </a:endParaRPr>
                    </a:p>
                  </a:txBody>
                  <a:tcPr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9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华文中宋" pitchFamily="2" charset="-122"/>
                        </a:rPr>
                        <a:t>AA</a:t>
                      </a:r>
                      <a:endParaRPr kumimoji="1" lang="en-US" altLang="zh-CN" sz="2000" b="1" i="0" u="none" strike="noStrike" cap="none" normalizeH="0" baseline="0">
                        <a:ln>
                          <a:noFill/>
                        </a:ln>
                        <a:solidFill>
                          <a:schemeClr val="tx1"/>
                        </a:solidFill>
                        <a:effectLst/>
                        <a:latin typeface="Times New Roman" panose="02020603050405020304" pitchFamily="18" charset="0"/>
                        <a:ea typeface="华文中宋" pitchFamily="2" charset="-122"/>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9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华文中宋" pitchFamily="2" charset="-122"/>
                        </a:rPr>
                        <a:t>BB</a:t>
                      </a:r>
                      <a:endParaRPr kumimoji="1" lang="en-US" altLang="zh-CN" sz="2000" b="1" i="0" u="none" strike="noStrike" cap="none" normalizeH="0" baseline="0">
                        <a:ln>
                          <a:noFill/>
                        </a:ln>
                        <a:solidFill>
                          <a:schemeClr val="tx1"/>
                        </a:solidFill>
                        <a:effectLst/>
                        <a:latin typeface="Times New Roman" panose="02020603050405020304" pitchFamily="18" charset="0"/>
                        <a:ea typeface="华文中宋" pitchFamily="2" charset="-122"/>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9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华文中宋" pitchFamily="2" charset="-122"/>
                        </a:rPr>
                        <a:t>CB</a:t>
                      </a:r>
                      <a:endParaRPr kumimoji="1" lang="en-US" altLang="zh-CN" sz="2000" b="1" i="0" u="none" strike="noStrike" cap="none" normalizeH="0" baseline="0">
                        <a:ln>
                          <a:noFill/>
                        </a:ln>
                        <a:solidFill>
                          <a:schemeClr val="tx1"/>
                        </a:solidFill>
                        <a:effectLst/>
                        <a:latin typeface="Times New Roman" panose="02020603050405020304" pitchFamily="18" charset="0"/>
                        <a:ea typeface="华文中宋" pitchFamily="2" charset="-122"/>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9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华文中宋" pitchFamily="2" charset="-122"/>
                        </a:rPr>
                        <a:t>DB</a:t>
                      </a:r>
                      <a:endParaRPr kumimoji="1" lang="en-US" altLang="zh-CN" sz="2000" b="1" i="0" u="none" strike="noStrike" cap="none" normalizeH="0" baseline="0">
                        <a:ln>
                          <a:noFill/>
                        </a:ln>
                        <a:solidFill>
                          <a:schemeClr val="tx1"/>
                        </a:solidFill>
                        <a:effectLst/>
                        <a:latin typeface="Times New Roman" panose="02020603050405020304" pitchFamily="18" charset="0"/>
                        <a:ea typeface="华文中宋" pitchFamily="2" charset="-122"/>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9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华文中宋" pitchFamily="2" charset="-122"/>
                        </a:rPr>
                        <a:t>EA</a:t>
                      </a:r>
                      <a:endParaRPr kumimoji="1" lang="en-US" altLang="zh-CN" sz="2000" b="1" i="0" u="none" strike="noStrike" cap="none" normalizeH="0" baseline="0">
                        <a:ln>
                          <a:noFill/>
                        </a:ln>
                        <a:solidFill>
                          <a:schemeClr val="tx1"/>
                        </a:solidFill>
                        <a:effectLst/>
                        <a:latin typeface="Times New Roman" panose="02020603050405020304" pitchFamily="18" charset="0"/>
                        <a:ea typeface="华文中宋" pitchFamily="2" charset="-122"/>
                      </a:endParaRP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6346">
                <a:tc vMerge="1">
                  <a:tcPr/>
                </a:tc>
                <a:tc>
                  <a:txBody>
                    <a:bodyPr/>
                    <a:lstStyle>
                      <a:lvl1pPr eaLnBrk="0" hangingPunct="0">
                        <a:spcBef>
                          <a:spcPct val="20000"/>
                        </a:spcBef>
                        <a:defRPr kumimoji="1" sz="29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华文中宋" pitchFamily="2" charset="-122"/>
                        </a:rPr>
                        <a:t>AB</a:t>
                      </a:r>
                      <a:endParaRPr kumimoji="1" lang="en-US" altLang="zh-CN" sz="2000" b="1" i="0" u="none" strike="noStrike" cap="none" normalizeH="0" baseline="0">
                        <a:ln>
                          <a:noFill/>
                        </a:ln>
                        <a:solidFill>
                          <a:schemeClr val="tx1"/>
                        </a:solidFill>
                        <a:effectLst/>
                        <a:latin typeface="Times New Roman" panose="02020603050405020304" pitchFamily="18" charset="0"/>
                        <a:ea typeface="华文中宋" pitchFamily="2" charset="-122"/>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9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华文中宋" pitchFamily="2" charset="-122"/>
                        </a:rPr>
                        <a:t>BC</a:t>
                      </a:r>
                      <a:endParaRPr kumimoji="1" lang="en-US" altLang="zh-CN" sz="2000" b="1" i="0" u="none" strike="noStrike" cap="none" normalizeH="0" baseline="0">
                        <a:ln>
                          <a:noFill/>
                        </a:ln>
                        <a:solidFill>
                          <a:schemeClr val="tx1"/>
                        </a:solidFill>
                        <a:effectLst/>
                        <a:latin typeface="Times New Roman" panose="02020603050405020304" pitchFamily="18" charset="0"/>
                        <a:ea typeface="华文中宋" pitchFamily="2" charset="-122"/>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9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r>
                        <a:rPr kumimoji="1" lang="en-US" altLang="zh-CN" sz="2000" b="1" i="0" u="none" strike="noStrike" cap="none" normalizeH="0" baseline="0">
                          <a:ln>
                            <a:noFill/>
                          </a:ln>
                          <a:solidFill>
                            <a:schemeClr val="tx1"/>
                          </a:solidFill>
                          <a:effectLst/>
                          <a:latin typeface="Times New Roman" panose="02020603050405020304" pitchFamily="18" charset="0"/>
                          <a:ea typeface="华文中宋" pitchFamily="2" charset="-122"/>
                        </a:rPr>
                        <a:t>CD</a:t>
                      </a:r>
                      <a:endParaRPr kumimoji="1" lang="en-US" altLang="zh-CN" sz="2000" b="1" i="0" u="none" strike="noStrike" cap="none" normalizeH="0" baseline="0">
                        <a:ln>
                          <a:noFill/>
                        </a:ln>
                        <a:solidFill>
                          <a:schemeClr val="tx1"/>
                        </a:solidFill>
                        <a:effectLst/>
                        <a:latin typeface="Times New Roman" panose="02020603050405020304" pitchFamily="18" charset="0"/>
                        <a:ea typeface="华文中宋" pitchFamily="2" charset="-122"/>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9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000" b="1" i="0" u="none" strike="noStrike" cap="none" normalizeH="0" baseline="0">
                        <a:ln>
                          <a:noFill/>
                        </a:ln>
                        <a:solidFill>
                          <a:schemeClr val="tx1"/>
                        </a:solidFill>
                        <a:effectLst/>
                        <a:latin typeface="Times New Roman" panose="02020603050405020304" pitchFamily="18" charset="0"/>
                        <a:ea typeface="华文中宋" pitchFamily="2" charset="-122"/>
                      </a:endParaRPr>
                    </a:p>
                  </a:txBody>
                  <a:tcPr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9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pPr>
                      <a:endParaRPr kumimoji="1" lang="zh-CN" altLang="zh-CN" sz="2000" b="1" i="0" u="none" strike="noStrike" cap="none" normalizeH="0" baseline="0">
                        <a:ln>
                          <a:noFill/>
                        </a:ln>
                        <a:solidFill>
                          <a:schemeClr val="tx1"/>
                        </a:solidFill>
                        <a:effectLst/>
                        <a:latin typeface="Times New Roman" panose="02020603050405020304" pitchFamily="18" charset="0"/>
                        <a:ea typeface="华文中宋" pitchFamily="2" charset="-122"/>
                      </a:endParaRPr>
                    </a:p>
                  </a:txBody>
                  <a:tcPr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33211" name="Rectangle 91"/>
          <p:cNvSpPr/>
          <p:nvPr/>
        </p:nvSpPr>
        <p:spPr>
          <a:xfrm>
            <a:off x="107950" y="4989513"/>
            <a:ext cx="7559675" cy="549275"/>
          </a:xfrm>
          <a:prstGeom prst="rect">
            <a:avLst/>
          </a:prstGeom>
          <a:noFill/>
          <a:ln w="9525">
            <a:noFill/>
          </a:ln>
        </p:spPr>
        <p:txBody>
          <a:bodyPr>
            <a:spAutoFit/>
          </a:bodyPr>
          <a:p>
            <a:pPr lvl="1" eaLnBrk="1" hangingPunct="1">
              <a:lnSpc>
                <a:spcPct val="125000"/>
              </a:lnSpc>
            </a:pPr>
            <a:r>
              <a:rPr lang="en-US" altLang="zh-CN" dirty="0">
                <a:solidFill>
                  <a:schemeClr val="tx1"/>
                </a:solidFill>
                <a:latin typeface="Times New Roman" panose="02020603050405020304" pitchFamily="18" charset="0"/>
              </a:rPr>
              <a:t>  </a:t>
            </a:r>
            <a:r>
              <a:rPr lang="zh-CN" altLang="en-US" dirty="0">
                <a:solidFill>
                  <a:schemeClr val="tx1"/>
                </a:solidFill>
                <a:latin typeface="Times New Roman" panose="02020603050405020304" pitchFamily="18" charset="0"/>
              </a:rPr>
              <a:t>可以看出，这个关键字序列已经是有序的了。 </a:t>
            </a:r>
            <a:endParaRPr lang="zh-CN" altLang="en-US" dirty="0">
              <a:solidFill>
                <a:schemeClr val="tx1"/>
              </a:solidFill>
              <a:latin typeface="Times New Roman" panose="02020603050405020304" pitchFamily="18" charset="0"/>
            </a:endParaRPr>
          </a:p>
        </p:txBody>
      </p:sp>
      <p:sp>
        <p:nvSpPr>
          <p:cNvPr id="133213" name="Rectangle 93"/>
          <p:cNvSpPr>
            <a:spLocks noChangeArrowheads="1"/>
          </p:cNvSpPr>
          <p:nvPr/>
        </p:nvSpPr>
        <p:spPr bwMode="auto">
          <a:xfrm>
            <a:off x="755650" y="4464050"/>
            <a:ext cx="6480175" cy="549275"/>
          </a:xfrm>
          <a:prstGeom prst="rect">
            <a:avLst/>
          </a:prstGeom>
          <a:noFill/>
          <a:ln w="9525">
            <a:noFill/>
            <a:miter lim="800000"/>
          </a:ln>
          <a:effectLst/>
        </p:spPr>
        <p:txBody>
          <a:bodyPr>
            <a:spAutoFit/>
          </a:bodyPr>
          <a:lstStyle/>
          <a:p>
            <a:pPr marL="457200" marR="0" lvl="1" indent="0" algn="l" defTabSz="914400" rtl="0" eaLnBrk="1" fontAlgn="base" latinLnBrk="0" hangingPunct="1">
              <a:lnSpc>
                <a:spcPct val="125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AA</a:t>
            </a:r>
            <a:r>
              <a:rPr kumimoji="1" lang="zh-CN" altLang="en-US" sz="2400" b="1" i="0"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a:t>
            </a:r>
            <a:r>
              <a:rPr kumimoji="1" lang="en-US" altLang="zh-CN" sz="2400" b="1" i="0"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AB</a:t>
            </a:r>
            <a:r>
              <a:rPr kumimoji="1" lang="zh-CN" altLang="en-US" sz="2400" b="1" i="0"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a:t>
            </a:r>
            <a:r>
              <a:rPr kumimoji="1" lang="en-US" altLang="zh-CN" sz="2400" b="1" i="0"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BB</a:t>
            </a:r>
            <a:r>
              <a:rPr kumimoji="1" lang="zh-CN" altLang="en-US" sz="2400" b="1" i="0"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a:t>
            </a:r>
            <a:r>
              <a:rPr kumimoji="1" lang="en-US" altLang="zh-CN" sz="2400" b="1" i="0"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BC</a:t>
            </a:r>
            <a:r>
              <a:rPr kumimoji="1" lang="zh-CN" altLang="en-US" sz="2400" b="1" i="0"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a:t>
            </a:r>
            <a:r>
              <a:rPr kumimoji="1" lang="en-US" altLang="zh-CN" sz="2400" b="1" i="0"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CB</a:t>
            </a:r>
            <a:r>
              <a:rPr kumimoji="1" lang="zh-CN" altLang="en-US" sz="2400" b="1" i="0"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a:t>
            </a:r>
            <a:r>
              <a:rPr kumimoji="1" lang="en-US" altLang="zh-CN" sz="2400" b="1" i="0"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CD</a:t>
            </a:r>
            <a:r>
              <a:rPr kumimoji="1" lang="zh-CN" altLang="en-US" sz="2400" b="1" i="0"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a:t>
            </a:r>
            <a:r>
              <a:rPr kumimoji="1" lang="en-US" altLang="zh-CN" sz="2400" b="1" i="0"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DB</a:t>
            </a:r>
            <a:r>
              <a:rPr kumimoji="1" lang="zh-CN" altLang="en-US" sz="2400" b="1" i="0"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a:t>
            </a:r>
            <a:r>
              <a:rPr kumimoji="1" lang="en-US" altLang="zh-CN" sz="2400" b="1" i="0"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EA </a:t>
            </a:r>
            <a:endParaRPr kumimoji="1" lang="en-US" altLang="zh-CN" sz="2400" b="1" i="0"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endParaRPr>
          </a:p>
        </p:txBody>
      </p:sp>
      <p:sp>
        <p:nvSpPr>
          <p:cNvPr id="133214" name="Text Box 94"/>
          <p:cNvSpPr txBox="1"/>
          <p:nvPr/>
        </p:nvSpPr>
        <p:spPr>
          <a:xfrm>
            <a:off x="107950" y="5554663"/>
            <a:ext cx="8836025" cy="1006475"/>
          </a:xfrm>
          <a:prstGeom prst="rect">
            <a:avLst/>
          </a:prstGeom>
          <a:noFill/>
          <a:ln w="9525">
            <a:noFill/>
          </a:ln>
        </p:spPr>
        <p:txBody>
          <a:bodyPr wrap="none">
            <a:spAutoFit/>
          </a:bodyPr>
          <a:p>
            <a:pPr eaLnBrk="1" hangingPunct="1">
              <a:lnSpc>
                <a:spcPct val="115000"/>
              </a:lnSpc>
              <a:spcBef>
                <a:spcPct val="20000"/>
              </a:spcBef>
            </a:pPr>
            <a:r>
              <a:rPr lang="en-US" altLang="zh-CN" dirty="0">
                <a:solidFill>
                  <a:schemeClr val="tx1"/>
                </a:solidFill>
                <a:latin typeface="Times New Roman" panose="02020603050405020304" pitchFamily="18" charset="0"/>
              </a:rPr>
              <a:t>        </a:t>
            </a:r>
            <a:r>
              <a:rPr lang="zh-CN" altLang="en-US" dirty="0">
                <a:solidFill>
                  <a:schemeClr val="tx1"/>
                </a:solidFill>
                <a:latin typeface="Times New Roman" panose="02020603050405020304" pitchFamily="18" charset="0"/>
              </a:rPr>
              <a:t>对每个关键字都是将整个序列按关键字分组，然后按顺序收 </a:t>
            </a:r>
            <a:endParaRPr lang="zh-CN" altLang="en-US" dirty="0">
              <a:solidFill>
                <a:schemeClr val="tx1"/>
              </a:solidFill>
              <a:latin typeface="Times New Roman" panose="02020603050405020304" pitchFamily="18" charset="0"/>
            </a:endParaRPr>
          </a:p>
          <a:p>
            <a:pPr eaLnBrk="1" hangingPunct="1">
              <a:lnSpc>
                <a:spcPct val="115000"/>
              </a:lnSpc>
              <a:spcBef>
                <a:spcPct val="20000"/>
              </a:spcBef>
            </a:pPr>
            <a:r>
              <a:rPr lang="zh-CN" altLang="en-US" dirty="0">
                <a:solidFill>
                  <a:schemeClr val="tx1"/>
                </a:solidFill>
                <a:latin typeface="Times New Roman" panose="02020603050405020304" pitchFamily="18" charset="0"/>
              </a:rPr>
              <a:t>集，显然</a:t>
            </a:r>
            <a:r>
              <a:rPr lang="en-US" altLang="zh-CN" dirty="0">
                <a:solidFill>
                  <a:schemeClr val="tx1"/>
                </a:solidFill>
                <a:latin typeface="Times New Roman" panose="02020603050405020304" pitchFamily="18" charset="0"/>
              </a:rPr>
              <a:t>LSD</a:t>
            </a:r>
            <a:r>
              <a:rPr lang="zh-CN" altLang="en-US" dirty="0">
                <a:solidFill>
                  <a:schemeClr val="tx1"/>
                </a:solidFill>
                <a:latin typeface="Times New Roman" panose="02020603050405020304" pitchFamily="18" charset="0"/>
              </a:rPr>
              <a:t>法，操作比较简单。</a:t>
            </a:r>
            <a:endParaRPr lang="zh-CN" altLang="en-US" dirty="0">
              <a:latin typeface="Times New Roman" panose="02020603050405020304" pitchFamily="18" charset="0"/>
            </a:endParaRPr>
          </a:p>
        </p:txBody>
      </p:sp>
      <p:sp>
        <p:nvSpPr>
          <p:cNvPr id="37964" name="Text Box 95"/>
          <p:cNvSpPr txBox="1"/>
          <p:nvPr/>
        </p:nvSpPr>
        <p:spPr>
          <a:xfrm>
            <a:off x="5848350" y="404813"/>
            <a:ext cx="3175000" cy="2195512"/>
          </a:xfrm>
          <a:prstGeom prst="rect">
            <a:avLst/>
          </a:prstGeom>
          <a:noFill/>
          <a:ln w="9525">
            <a:noFill/>
          </a:ln>
        </p:spPr>
        <p:txBody>
          <a:bodyPr wrap="none">
            <a:spAutoFit/>
          </a:bodyPr>
          <a:p>
            <a:pPr lvl="1" eaLnBrk="1" hangingPunct="1">
              <a:lnSpc>
                <a:spcPct val="115000"/>
              </a:lnSpc>
            </a:pPr>
            <a:r>
              <a:rPr lang="zh-CN" altLang="en-US" dirty="0">
                <a:solidFill>
                  <a:schemeClr val="tx1"/>
                </a:solidFill>
                <a:latin typeface="Times New Roman" panose="02020603050405020304" pitchFamily="18" charset="0"/>
              </a:rPr>
              <a:t>按从上向下，从左向 </a:t>
            </a:r>
            <a:endParaRPr lang="zh-CN" altLang="en-US" dirty="0">
              <a:solidFill>
                <a:schemeClr val="tx1"/>
              </a:solidFill>
              <a:latin typeface="Times New Roman" panose="02020603050405020304" pitchFamily="18" charset="0"/>
            </a:endParaRPr>
          </a:p>
          <a:p>
            <a:pPr lvl="1" eaLnBrk="1" hangingPunct="1">
              <a:lnSpc>
                <a:spcPct val="115000"/>
              </a:lnSpc>
            </a:pPr>
            <a:r>
              <a:rPr lang="zh-CN" altLang="en-US" dirty="0">
                <a:solidFill>
                  <a:schemeClr val="tx1"/>
                </a:solidFill>
                <a:latin typeface="Times New Roman" panose="02020603050405020304" pitchFamily="18" charset="0"/>
              </a:rPr>
              <a:t>右的顺序将其收集起 </a:t>
            </a:r>
            <a:endParaRPr lang="zh-CN" altLang="en-US" dirty="0">
              <a:solidFill>
                <a:schemeClr val="tx1"/>
              </a:solidFill>
              <a:latin typeface="Times New Roman" panose="02020603050405020304" pitchFamily="18" charset="0"/>
            </a:endParaRPr>
          </a:p>
          <a:p>
            <a:pPr lvl="1" eaLnBrk="1" hangingPunct="1">
              <a:lnSpc>
                <a:spcPct val="115000"/>
              </a:lnSpc>
            </a:pPr>
            <a:r>
              <a:rPr lang="zh-CN" altLang="en-US" dirty="0">
                <a:solidFill>
                  <a:schemeClr val="tx1"/>
                </a:solidFill>
                <a:latin typeface="Times New Roman" panose="02020603050405020304" pitchFamily="18" charset="0"/>
              </a:rPr>
              <a:t>来得到关键字序列： </a:t>
            </a:r>
            <a:endParaRPr lang="zh-CN" altLang="en-US" dirty="0">
              <a:solidFill>
                <a:schemeClr val="tx1"/>
              </a:solidFill>
              <a:latin typeface="Times New Roman" panose="02020603050405020304" pitchFamily="18" charset="0"/>
            </a:endParaRPr>
          </a:p>
          <a:p>
            <a:pPr eaLnBrk="1" hangingPunct="1">
              <a:lnSpc>
                <a:spcPct val="115000"/>
              </a:lnSpc>
            </a:pPr>
            <a:r>
              <a:rPr lang="en-US" altLang="zh-CN" dirty="0">
                <a:solidFill>
                  <a:schemeClr val="tx1"/>
                </a:solidFill>
                <a:latin typeface="Times New Roman" panose="02020603050405020304" pitchFamily="18" charset="0"/>
              </a:rPr>
              <a:t>AA</a:t>
            </a:r>
            <a:r>
              <a:rPr lang="zh-CN" altLang="en-US" dirty="0">
                <a:solidFill>
                  <a:schemeClr val="tx1"/>
                </a:solidFill>
                <a:latin typeface="Times New Roman" panose="02020603050405020304" pitchFamily="18" charset="0"/>
              </a:rPr>
              <a:t>，</a:t>
            </a:r>
            <a:r>
              <a:rPr lang="en-US" altLang="zh-CN" dirty="0">
                <a:solidFill>
                  <a:schemeClr val="tx1"/>
                </a:solidFill>
                <a:latin typeface="Times New Roman" panose="02020603050405020304" pitchFamily="18" charset="0"/>
              </a:rPr>
              <a:t>EA</a:t>
            </a:r>
            <a:r>
              <a:rPr lang="zh-CN" altLang="en-US" dirty="0">
                <a:solidFill>
                  <a:schemeClr val="tx1"/>
                </a:solidFill>
                <a:latin typeface="Times New Roman" panose="02020603050405020304" pitchFamily="18" charset="0"/>
              </a:rPr>
              <a:t>，</a:t>
            </a:r>
            <a:r>
              <a:rPr lang="en-US" altLang="zh-CN" dirty="0">
                <a:solidFill>
                  <a:schemeClr val="tx1"/>
                </a:solidFill>
                <a:latin typeface="Times New Roman" panose="02020603050405020304" pitchFamily="18" charset="0"/>
              </a:rPr>
              <a:t>AB</a:t>
            </a:r>
            <a:r>
              <a:rPr lang="zh-CN" altLang="en-US" dirty="0">
                <a:solidFill>
                  <a:schemeClr val="tx1"/>
                </a:solidFill>
                <a:latin typeface="Times New Roman" panose="02020603050405020304" pitchFamily="18" charset="0"/>
              </a:rPr>
              <a:t>，</a:t>
            </a:r>
            <a:r>
              <a:rPr lang="en-US" altLang="zh-CN" dirty="0">
                <a:solidFill>
                  <a:schemeClr val="tx1"/>
                </a:solidFill>
                <a:latin typeface="Times New Roman" panose="02020603050405020304" pitchFamily="18" charset="0"/>
              </a:rPr>
              <a:t>BB</a:t>
            </a:r>
            <a:r>
              <a:rPr lang="zh-CN" altLang="en-US" dirty="0">
                <a:solidFill>
                  <a:schemeClr val="tx1"/>
                </a:solidFill>
                <a:latin typeface="Times New Roman" panose="02020603050405020304" pitchFamily="18" charset="0"/>
              </a:rPr>
              <a:t>， </a:t>
            </a:r>
            <a:endParaRPr lang="zh-CN" altLang="en-US" dirty="0">
              <a:solidFill>
                <a:schemeClr val="tx1"/>
              </a:solidFill>
              <a:latin typeface="Times New Roman" panose="02020603050405020304" pitchFamily="18" charset="0"/>
            </a:endParaRPr>
          </a:p>
          <a:p>
            <a:pPr eaLnBrk="1" hangingPunct="1">
              <a:lnSpc>
                <a:spcPct val="115000"/>
              </a:lnSpc>
            </a:pPr>
            <a:r>
              <a:rPr lang="en-US" altLang="zh-CN" dirty="0">
                <a:solidFill>
                  <a:schemeClr val="tx1"/>
                </a:solidFill>
                <a:latin typeface="Times New Roman" panose="02020603050405020304" pitchFamily="18" charset="0"/>
              </a:rPr>
              <a:t>CB</a:t>
            </a:r>
            <a:r>
              <a:rPr lang="zh-CN" altLang="en-US" dirty="0">
                <a:solidFill>
                  <a:schemeClr val="tx1"/>
                </a:solidFill>
                <a:latin typeface="Times New Roman" panose="02020603050405020304" pitchFamily="18" charset="0"/>
              </a:rPr>
              <a:t>，</a:t>
            </a:r>
            <a:r>
              <a:rPr lang="en-US" altLang="zh-CN" dirty="0">
                <a:solidFill>
                  <a:schemeClr val="tx1"/>
                </a:solidFill>
                <a:latin typeface="Times New Roman" panose="02020603050405020304" pitchFamily="18" charset="0"/>
              </a:rPr>
              <a:t>DB</a:t>
            </a:r>
            <a:r>
              <a:rPr lang="zh-CN" altLang="en-US" dirty="0">
                <a:solidFill>
                  <a:schemeClr val="tx1"/>
                </a:solidFill>
                <a:latin typeface="Times New Roman" panose="02020603050405020304" pitchFamily="18" charset="0"/>
              </a:rPr>
              <a:t>，</a:t>
            </a:r>
            <a:r>
              <a:rPr lang="en-US" altLang="zh-CN" dirty="0">
                <a:solidFill>
                  <a:schemeClr val="tx1"/>
                </a:solidFill>
                <a:latin typeface="Times New Roman" panose="02020603050405020304" pitchFamily="18" charset="0"/>
              </a:rPr>
              <a:t>BC</a:t>
            </a:r>
            <a:r>
              <a:rPr lang="zh-CN" altLang="en-US" dirty="0">
                <a:solidFill>
                  <a:schemeClr val="tx1"/>
                </a:solidFill>
                <a:latin typeface="Times New Roman" panose="02020603050405020304" pitchFamily="18" charset="0"/>
              </a:rPr>
              <a:t>，</a:t>
            </a:r>
            <a:r>
              <a:rPr lang="en-US" altLang="zh-CN" dirty="0">
                <a:solidFill>
                  <a:schemeClr val="tx1"/>
                </a:solidFill>
                <a:latin typeface="Times New Roman" panose="02020603050405020304" pitchFamily="18" charset="0"/>
              </a:rPr>
              <a:t>CD </a:t>
            </a:r>
            <a:endParaRPr lang="en-US" altLang="zh-CN" dirty="0">
              <a:solidFill>
                <a:schemeClr val="tx1"/>
              </a:solidFill>
              <a:latin typeface="Times New Roman" panose="02020603050405020304" pitchFamily="18" charset="0"/>
            </a:endParaRPr>
          </a:p>
        </p:txBody>
      </p:sp>
      <p:sp>
        <p:nvSpPr>
          <p:cNvPr id="133216" name="Text Box 96"/>
          <p:cNvSpPr txBox="1"/>
          <p:nvPr/>
        </p:nvSpPr>
        <p:spPr>
          <a:xfrm>
            <a:off x="5816600" y="3044825"/>
            <a:ext cx="3003550" cy="1463675"/>
          </a:xfrm>
          <a:prstGeom prst="rect">
            <a:avLst/>
          </a:prstGeom>
          <a:noFill/>
          <a:ln w="9525">
            <a:noFill/>
          </a:ln>
        </p:spPr>
        <p:txBody>
          <a:bodyPr wrap="none">
            <a:spAutoFit/>
          </a:bodyPr>
          <a:p>
            <a:pPr lvl="1" eaLnBrk="1" hangingPunct="1">
              <a:lnSpc>
                <a:spcPct val="125000"/>
              </a:lnSpc>
            </a:pPr>
            <a:r>
              <a:rPr lang="zh-CN" altLang="en-US" dirty="0">
                <a:solidFill>
                  <a:schemeClr val="tx1"/>
                </a:solidFill>
                <a:latin typeface="Times New Roman" panose="02020603050405020304" pitchFamily="18" charset="0"/>
              </a:rPr>
              <a:t>按从上向下，从左向 </a:t>
            </a:r>
            <a:endParaRPr lang="zh-CN" altLang="en-US" dirty="0">
              <a:solidFill>
                <a:schemeClr val="tx1"/>
              </a:solidFill>
              <a:latin typeface="Times New Roman" panose="02020603050405020304" pitchFamily="18" charset="0"/>
            </a:endParaRPr>
          </a:p>
          <a:p>
            <a:pPr lvl="1" eaLnBrk="1" hangingPunct="1">
              <a:lnSpc>
                <a:spcPct val="125000"/>
              </a:lnSpc>
            </a:pPr>
            <a:r>
              <a:rPr lang="zh-CN" altLang="en-US" dirty="0">
                <a:solidFill>
                  <a:schemeClr val="tx1"/>
                </a:solidFill>
                <a:latin typeface="Times New Roman" panose="02020603050405020304" pitchFamily="18" charset="0"/>
              </a:rPr>
              <a:t>右的顺序将其收集起 </a:t>
            </a:r>
            <a:endParaRPr lang="zh-CN" altLang="en-US" dirty="0">
              <a:solidFill>
                <a:schemeClr val="tx1"/>
              </a:solidFill>
              <a:latin typeface="Times New Roman" panose="02020603050405020304" pitchFamily="18" charset="0"/>
            </a:endParaRPr>
          </a:p>
          <a:p>
            <a:pPr lvl="1" eaLnBrk="1" hangingPunct="1">
              <a:lnSpc>
                <a:spcPct val="125000"/>
              </a:lnSpc>
            </a:pPr>
            <a:r>
              <a:rPr lang="zh-CN" altLang="en-US" dirty="0">
                <a:solidFill>
                  <a:schemeClr val="tx1"/>
                </a:solidFill>
                <a:latin typeface="Times New Roman" panose="02020603050405020304" pitchFamily="18" charset="0"/>
              </a:rPr>
              <a:t>来得到关键字序列： </a:t>
            </a:r>
            <a:endParaRPr lang="zh-CN" altLang="en-US" dirty="0">
              <a:solidFill>
                <a:schemeClr val="tx1"/>
              </a:solidFill>
              <a:latin typeface="Times New Roman" panose="02020603050405020304" pitchFamily="18" charset="0"/>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3124"/>
                                        </p:tgtEl>
                                        <p:attrNameLst>
                                          <p:attrName>style.visibility</p:attrName>
                                        </p:attrNameLst>
                                      </p:cBhvr>
                                      <p:to>
                                        <p:strVal val="visible"/>
                                      </p:to>
                                    </p:set>
                                    <p:animEffect transition="in" filter="wipe(left)">
                                      <p:cBhvr>
                                        <p:cTn id="7" dur="500"/>
                                        <p:tgtEl>
                                          <p:spTgt spid="13312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33210"/>
                                        </p:tgtEl>
                                        <p:attrNameLst>
                                          <p:attrName>style.visibility</p:attrName>
                                        </p:attrNameLst>
                                      </p:cBhvr>
                                      <p:to>
                                        <p:strVal val="visible"/>
                                      </p:to>
                                    </p:set>
                                    <p:animEffect transition="in" filter="barn(inVertical)">
                                      <p:cBhvr>
                                        <p:cTn id="12" dur="500"/>
                                        <p:tgtEl>
                                          <p:spTgt spid="133210"/>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133216"/>
                                        </p:tgtEl>
                                        <p:attrNameLst>
                                          <p:attrName>style.visibility</p:attrName>
                                        </p:attrNameLst>
                                      </p:cBhvr>
                                      <p:to>
                                        <p:strVal val="visible"/>
                                      </p:to>
                                    </p:set>
                                    <p:anim calcmode="lin" valueType="num">
                                      <p:cBhvr additive="base">
                                        <p:cTn id="17" dur="500" fill="hold"/>
                                        <p:tgtEl>
                                          <p:spTgt spid="133216"/>
                                        </p:tgtEl>
                                        <p:attrNameLst>
                                          <p:attrName>ppt_x</p:attrName>
                                        </p:attrNameLst>
                                      </p:cBhvr>
                                      <p:tavLst>
                                        <p:tav tm="0">
                                          <p:val>
                                            <p:strVal val="1+#ppt_w/2"/>
                                          </p:val>
                                        </p:tav>
                                        <p:tav tm="100000">
                                          <p:val>
                                            <p:strVal val="#ppt_x"/>
                                          </p:val>
                                        </p:tav>
                                      </p:tavLst>
                                    </p:anim>
                                    <p:anim calcmode="lin" valueType="num">
                                      <p:cBhvr additive="base">
                                        <p:cTn id="18" dur="500" fill="hold"/>
                                        <p:tgtEl>
                                          <p:spTgt spid="133216"/>
                                        </p:tgtEl>
                                        <p:attrNameLst>
                                          <p:attrName>ppt_y</p:attrName>
                                        </p:attrNameLst>
                                      </p:cBhvr>
                                      <p:tavLst>
                                        <p:tav tm="0">
                                          <p:val>
                                            <p:strVal val="#ppt_y"/>
                                          </p:val>
                                        </p:tav>
                                        <p:tav tm="100000">
                                          <p:val>
                                            <p:strVal val="#ppt_y"/>
                                          </p:val>
                                        </p:tav>
                                      </p:tavLst>
                                    </p:anim>
                                  </p:childTnLst>
                                </p:cTn>
                              </p:par>
                            </p:childTnLst>
                          </p:cTn>
                        </p:par>
                        <p:par>
                          <p:cTn id="19" fill="hold">
                            <p:stCondLst>
                              <p:cond delay="500"/>
                            </p:stCondLst>
                            <p:childTnLst>
                              <p:par>
                                <p:cTn id="20" presetID="17" presetClass="entr" presetSubtype="10" fill="hold" grpId="0" nodeType="afterEffect">
                                  <p:stCondLst>
                                    <p:cond delay="0"/>
                                  </p:stCondLst>
                                  <p:childTnLst>
                                    <p:set>
                                      <p:cBhvr>
                                        <p:cTn id="21" dur="1" fill="hold">
                                          <p:stCondLst>
                                            <p:cond delay="0"/>
                                          </p:stCondLst>
                                        </p:cTn>
                                        <p:tgtEl>
                                          <p:spTgt spid="133213"/>
                                        </p:tgtEl>
                                        <p:attrNameLst>
                                          <p:attrName>style.visibility</p:attrName>
                                        </p:attrNameLst>
                                      </p:cBhvr>
                                      <p:to>
                                        <p:strVal val="visible"/>
                                      </p:to>
                                    </p:set>
                                    <p:anim calcmode="lin" valueType="num">
                                      <p:cBhvr>
                                        <p:cTn id="22" dur="500" fill="hold"/>
                                        <p:tgtEl>
                                          <p:spTgt spid="133213"/>
                                        </p:tgtEl>
                                        <p:attrNameLst>
                                          <p:attrName>ppt_w</p:attrName>
                                        </p:attrNameLst>
                                      </p:cBhvr>
                                      <p:tavLst>
                                        <p:tav tm="0">
                                          <p:val>
                                            <p:fltVal val="0.000000"/>
                                          </p:val>
                                        </p:tav>
                                        <p:tav tm="100000">
                                          <p:val>
                                            <p:strVal val="#ppt_w"/>
                                          </p:val>
                                        </p:tav>
                                      </p:tavLst>
                                    </p:anim>
                                    <p:anim calcmode="lin" valueType="num">
                                      <p:cBhvr>
                                        <p:cTn id="23" dur="500" fill="hold"/>
                                        <p:tgtEl>
                                          <p:spTgt spid="133213"/>
                                        </p:tgtEl>
                                        <p:attrNameLst>
                                          <p:attrName>ppt_h</p:attrName>
                                        </p:attrNameLst>
                                      </p:cBhvr>
                                      <p:tavLst>
                                        <p:tav tm="0">
                                          <p:val>
                                            <p:strVal val="#ppt_h"/>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33211"/>
                                        </p:tgtEl>
                                        <p:attrNameLst>
                                          <p:attrName>style.visibility</p:attrName>
                                        </p:attrNameLst>
                                      </p:cBhvr>
                                      <p:to>
                                        <p:strVal val="visible"/>
                                      </p:to>
                                    </p:set>
                                    <p:animEffect transition="in" filter="wipe(left)">
                                      <p:cBhvr>
                                        <p:cTn id="28" dur="500"/>
                                        <p:tgtEl>
                                          <p:spTgt spid="133211"/>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33214"/>
                                        </p:tgtEl>
                                        <p:attrNameLst>
                                          <p:attrName>style.visibility</p:attrName>
                                        </p:attrNameLst>
                                      </p:cBhvr>
                                      <p:to>
                                        <p:strVal val="visible"/>
                                      </p:to>
                                    </p:set>
                                    <p:anim calcmode="lin" valueType="num">
                                      <p:cBhvr additive="base">
                                        <p:cTn id="33" dur="500" fill="hold"/>
                                        <p:tgtEl>
                                          <p:spTgt spid="133214"/>
                                        </p:tgtEl>
                                        <p:attrNameLst>
                                          <p:attrName>ppt_x</p:attrName>
                                        </p:attrNameLst>
                                      </p:cBhvr>
                                      <p:tavLst>
                                        <p:tav tm="0">
                                          <p:val>
                                            <p:strVal val="#ppt_x"/>
                                          </p:val>
                                        </p:tav>
                                        <p:tav tm="100000">
                                          <p:val>
                                            <p:strVal val="#ppt_x"/>
                                          </p:val>
                                        </p:tav>
                                      </p:tavLst>
                                    </p:anim>
                                    <p:anim calcmode="lin" valueType="num">
                                      <p:cBhvr additive="base">
                                        <p:cTn id="34" dur="500" fill="hold"/>
                                        <p:tgtEl>
                                          <p:spTgt spid="1332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4" grpId="0"/>
      <p:bldP spid="133211" grpId="0"/>
      <p:bldP spid="133213" grpId="0"/>
      <p:bldP spid="133214" grpId="0"/>
      <p:bldP spid="133216" grpId="0"/>
    </p:bldLst>
  </p:timing>
</p:sld>
</file>

<file path=ppt/slides/slide36.xml><?xml version="1.0" encoding="utf-8"?>
<p:sld xmlns:a="http://schemas.openxmlformats.org/drawingml/2006/main" xmlns:r="http://schemas.openxmlformats.org/officeDocument/2006/relationships" xmlns:p="http://schemas.openxmlformats.org/presentationml/2006/main">
  <p:cSld>
    <p:bg>
      <p:bgPr>
        <a:gradFill rotWithShape="0">
          <a:gsLst>
            <a:gs pos="0">
              <a:srgbClr val="5E9EFF">
                <a:alpha val="100000"/>
              </a:srgbClr>
            </a:gs>
            <a:gs pos="39999">
              <a:srgbClr val="85C2FF">
                <a:alpha val="100000"/>
              </a:srgbClr>
            </a:gs>
            <a:gs pos="70000">
              <a:srgbClr val="C4D6EB">
                <a:alpha val="100000"/>
              </a:srgbClr>
            </a:gs>
            <a:gs pos="100000">
              <a:srgbClr val="FFEBFA">
                <a:alpha val="100000"/>
              </a:srgbClr>
            </a:gs>
          </a:gsLst>
          <a:lin ang="0" scaled="1"/>
          <a:tileRect/>
        </a:gradFill>
        <a:effectLst/>
      </p:bgPr>
    </p:bg>
    <p:spTree>
      <p:nvGrpSpPr>
        <p:cNvPr id="1" name=""/>
        <p:cNvGrpSpPr/>
        <p:nvPr/>
      </p:nvGrpSpPr>
      <p:grpSpPr/>
      <p:sp>
        <p:nvSpPr>
          <p:cNvPr id="38914" name="Rectangle 239"/>
          <p:cNvSpPr/>
          <p:nvPr/>
        </p:nvSpPr>
        <p:spPr>
          <a:xfrm>
            <a:off x="261938" y="3024188"/>
            <a:ext cx="3589337" cy="549275"/>
          </a:xfrm>
          <a:prstGeom prst="rect">
            <a:avLst/>
          </a:prstGeom>
          <a:noFill/>
          <a:ln w="9525">
            <a:noFill/>
          </a:ln>
        </p:spPr>
        <p:txBody>
          <a:bodyPr wrap="none">
            <a:spAutoFit/>
          </a:bodyPr>
          <a:p>
            <a:pPr eaLnBrk="1" hangingPunct="1">
              <a:lnSpc>
                <a:spcPct val="125000"/>
              </a:lnSpc>
            </a:pPr>
            <a:r>
              <a:rPr lang="en-US" altLang="zh-CN" dirty="0">
                <a:solidFill>
                  <a:schemeClr val="tx1"/>
                </a:solidFill>
                <a:latin typeface="Times New Roman" panose="02020603050405020304" pitchFamily="18" charset="0"/>
                <a:ea typeface="华文中宋" pitchFamily="2" charset="-122"/>
              </a:rPr>
              <a:t>MSD </a:t>
            </a:r>
            <a:r>
              <a:rPr lang="zh-CN" altLang="zh-CN" dirty="0">
                <a:solidFill>
                  <a:schemeClr val="tx1"/>
                </a:solidFill>
                <a:latin typeface="Times New Roman" panose="02020603050405020304" pitchFamily="18" charset="0"/>
                <a:ea typeface="华文中宋" pitchFamily="2" charset="-122"/>
              </a:rPr>
              <a:t>与</a:t>
            </a:r>
            <a:r>
              <a:rPr lang="zh-CN" altLang="en-US" dirty="0">
                <a:solidFill>
                  <a:schemeClr val="tx1"/>
                </a:solidFill>
                <a:latin typeface="Times New Roman" panose="02020603050405020304" pitchFamily="18" charset="0"/>
                <a:ea typeface="华文中宋" pitchFamily="2" charset="-122"/>
              </a:rPr>
              <a:t> </a:t>
            </a:r>
            <a:r>
              <a:rPr lang="en-US" altLang="zh-CN" dirty="0">
                <a:solidFill>
                  <a:schemeClr val="tx1"/>
                </a:solidFill>
                <a:latin typeface="Times New Roman" panose="02020603050405020304" pitchFamily="18" charset="0"/>
                <a:ea typeface="华文中宋" pitchFamily="2" charset="-122"/>
              </a:rPr>
              <a:t>LSD </a:t>
            </a:r>
            <a:r>
              <a:rPr lang="zh-CN" altLang="en-US" dirty="0">
                <a:solidFill>
                  <a:schemeClr val="tx1"/>
                </a:solidFill>
                <a:latin typeface="Times New Roman" panose="02020603050405020304" pitchFamily="18" charset="0"/>
                <a:ea typeface="华文中宋" pitchFamily="2" charset="-122"/>
              </a:rPr>
              <a:t>的</a:t>
            </a:r>
            <a:r>
              <a:rPr lang="zh-CN" altLang="zh-CN" dirty="0">
                <a:solidFill>
                  <a:schemeClr val="tx1"/>
                </a:solidFill>
                <a:latin typeface="Times New Roman" panose="02020603050405020304" pitchFamily="18" charset="0"/>
                <a:ea typeface="华文中宋" pitchFamily="2" charset="-122"/>
              </a:rPr>
              <a:t>不同特点</a:t>
            </a:r>
            <a:r>
              <a:rPr lang="zh-CN" altLang="en-US" dirty="0">
                <a:solidFill>
                  <a:schemeClr val="tx1"/>
                </a:solidFill>
                <a:latin typeface="Times New Roman" panose="02020603050405020304" pitchFamily="18" charset="0"/>
                <a:ea typeface="华文中宋" pitchFamily="2" charset="-122"/>
              </a:rPr>
              <a:t> </a:t>
            </a:r>
            <a:endParaRPr lang="zh-CN" altLang="en-US" dirty="0">
              <a:solidFill>
                <a:schemeClr val="tx1"/>
              </a:solidFill>
              <a:latin typeface="Times New Roman" panose="02020603050405020304" pitchFamily="18" charset="0"/>
              <a:ea typeface="华文中宋" pitchFamily="2" charset="-122"/>
            </a:endParaRPr>
          </a:p>
        </p:txBody>
      </p:sp>
      <p:sp>
        <p:nvSpPr>
          <p:cNvPr id="38915" name="Rectangle 240"/>
          <p:cNvSpPr/>
          <p:nvPr/>
        </p:nvSpPr>
        <p:spPr>
          <a:xfrm>
            <a:off x="4375150" y="622300"/>
            <a:ext cx="3702050" cy="2359025"/>
          </a:xfrm>
          <a:prstGeom prst="rect">
            <a:avLst/>
          </a:prstGeom>
          <a:noFill/>
          <a:ln w="9525">
            <a:noFill/>
          </a:ln>
        </p:spPr>
        <p:txBody>
          <a:bodyPr wrap="none">
            <a:spAutoFit/>
          </a:bodyPr>
          <a:p>
            <a:pPr eaLnBrk="1" hangingPunct="1">
              <a:lnSpc>
                <a:spcPct val="155000"/>
              </a:lnSpc>
            </a:pPr>
            <a:r>
              <a:rPr lang="en-US" altLang="zh-CN" dirty="0">
                <a:solidFill>
                  <a:schemeClr val="tx1"/>
                </a:solidFill>
                <a:latin typeface="Times New Roman" panose="02020603050405020304" pitchFamily="18" charset="0"/>
              </a:rPr>
              <a:t>             </a:t>
            </a:r>
            <a:r>
              <a:rPr lang="zh-CN" altLang="zh-CN" dirty="0">
                <a:solidFill>
                  <a:schemeClr val="tx1"/>
                </a:solidFill>
                <a:latin typeface="Times New Roman" panose="02020603050405020304" pitchFamily="18" charset="0"/>
              </a:rPr>
              <a:t>必须将序列逐层分</a:t>
            </a:r>
            <a:r>
              <a:rPr lang="zh-CN" altLang="en-US" dirty="0">
                <a:solidFill>
                  <a:schemeClr val="tx1"/>
                </a:solidFill>
                <a:latin typeface="Times New Roman" panose="02020603050405020304" pitchFamily="18" charset="0"/>
              </a:rPr>
              <a:t> </a:t>
            </a:r>
            <a:endParaRPr lang="zh-CN" altLang="en-US" dirty="0">
              <a:solidFill>
                <a:schemeClr val="tx1"/>
              </a:solidFill>
              <a:latin typeface="Times New Roman" panose="02020603050405020304" pitchFamily="18" charset="0"/>
            </a:endParaRPr>
          </a:p>
          <a:p>
            <a:pPr eaLnBrk="1" hangingPunct="1">
              <a:lnSpc>
                <a:spcPct val="155000"/>
              </a:lnSpc>
            </a:pPr>
            <a:r>
              <a:rPr lang="zh-CN" altLang="en-US" dirty="0">
                <a:solidFill>
                  <a:schemeClr val="tx1"/>
                </a:solidFill>
                <a:latin typeface="Times New Roman" panose="02020603050405020304" pitchFamily="18" charset="0"/>
              </a:rPr>
              <a:t>             </a:t>
            </a:r>
            <a:r>
              <a:rPr lang="zh-CN" altLang="zh-CN" dirty="0">
                <a:solidFill>
                  <a:schemeClr val="tx1"/>
                </a:solidFill>
                <a:latin typeface="Times New Roman" panose="02020603050405020304" pitchFamily="18" charset="0"/>
              </a:rPr>
              <a:t>割成若干子序列，</a:t>
            </a:r>
            <a:r>
              <a:rPr lang="zh-CN" altLang="en-US" dirty="0">
                <a:solidFill>
                  <a:schemeClr val="tx1"/>
                </a:solidFill>
                <a:latin typeface="Times New Roman" panose="02020603050405020304" pitchFamily="18" charset="0"/>
              </a:rPr>
              <a:t> </a:t>
            </a:r>
            <a:endParaRPr lang="zh-CN" altLang="en-US" dirty="0">
              <a:solidFill>
                <a:schemeClr val="tx1"/>
              </a:solidFill>
              <a:latin typeface="Times New Roman" panose="02020603050405020304" pitchFamily="18" charset="0"/>
            </a:endParaRPr>
          </a:p>
          <a:p>
            <a:pPr eaLnBrk="1" hangingPunct="1">
              <a:lnSpc>
                <a:spcPct val="155000"/>
              </a:lnSpc>
            </a:pPr>
            <a:r>
              <a:rPr lang="zh-CN" altLang="en-US" dirty="0">
                <a:solidFill>
                  <a:schemeClr val="tx1"/>
                </a:solidFill>
                <a:latin typeface="Times New Roman" panose="02020603050405020304" pitchFamily="18" charset="0"/>
              </a:rPr>
              <a:t>             </a:t>
            </a:r>
            <a:r>
              <a:rPr lang="zh-CN" altLang="zh-CN" dirty="0">
                <a:solidFill>
                  <a:schemeClr val="tx1"/>
                </a:solidFill>
                <a:latin typeface="Times New Roman" panose="02020603050405020304" pitchFamily="18" charset="0"/>
              </a:rPr>
              <a:t>然后对各子序列分</a:t>
            </a:r>
            <a:r>
              <a:rPr lang="zh-CN" altLang="en-US" dirty="0">
                <a:solidFill>
                  <a:schemeClr val="tx1"/>
                </a:solidFill>
                <a:latin typeface="Times New Roman" panose="02020603050405020304" pitchFamily="18" charset="0"/>
              </a:rPr>
              <a:t> </a:t>
            </a:r>
            <a:endParaRPr lang="zh-CN" altLang="en-US" dirty="0">
              <a:solidFill>
                <a:schemeClr val="tx1"/>
              </a:solidFill>
              <a:latin typeface="Times New Roman" panose="02020603050405020304" pitchFamily="18" charset="0"/>
            </a:endParaRPr>
          </a:p>
          <a:p>
            <a:pPr eaLnBrk="1" hangingPunct="1">
              <a:lnSpc>
                <a:spcPct val="155000"/>
              </a:lnSpc>
            </a:pPr>
            <a:r>
              <a:rPr lang="zh-CN" altLang="en-US" dirty="0">
                <a:solidFill>
                  <a:schemeClr val="tx1"/>
                </a:solidFill>
                <a:latin typeface="Times New Roman" panose="02020603050405020304" pitchFamily="18" charset="0"/>
              </a:rPr>
              <a:t>             </a:t>
            </a:r>
            <a:r>
              <a:rPr lang="zh-CN" altLang="zh-CN" dirty="0">
                <a:solidFill>
                  <a:schemeClr val="tx1"/>
                </a:solidFill>
                <a:latin typeface="Times New Roman" panose="02020603050405020304" pitchFamily="18" charset="0"/>
              </a:rPr>
              <a:t>别排序。</a:t>
            </a:r>
            <a:r>
              <a:rPr lang="zh-CN" altLang="en-US" dirty="0">
                <a:solidFill>
                  <a:schemeClr val="tx1"/>
                </a:solidFill>
                <a:latin typeface="Times New Roman" panose="02020603050405020304" pitchFamily="18" charset="0"/>
              </a:rPr>
              <a:t> </a:t>
            </a:r>
            <a:endParaRPr lang="zh-CN" altLang="en-US" dirty="0">
              <a:solidFill>
                <a:schemeClr val="tx1"/>
              </a:solidFill>
              <a:latin typeface="Times New Roman" panose="02020603050405020304" pitchFamily="18" charset="0"/>
            </a:endParaRPr>
          </a:p>
        </p:txBody>
      </p:sp>
      <p:sp>
        <p:nvSpPr>
          <p:cNvPr id="38916" name="Rectangle 241"/>
          <p:cNvSpPr/>
          <p:nvPr/>
        </p:nvSpPr>
        <p:spPr>
          <a:xfrm>
            <a:off x="4456113" y="3240088"/>
            <a:ext cx="3932237" cy="2925762"/>
          </a:xfrm>
          <a:prstGeom prst="rect">
            <a:avLst/>
          </a:prstGeom>
          <a:noFill/>
          <a:ln w="9525">
            <a:noFill/>
          </a:ln>
        </p:spPr>
        <p:txBody>
          <a:bodyPr wrap="none">
            <a:spAutoFit/>
          </a:bodyPr>
          <a:p>
            <a:pPr eaLnBrk="1" hangingPunct="1">
              <a:lnSpc>
                <a:spcPct val="155000"/>
              </a:lnSpc>
            </a:pPr>
            <a:r>
              <a:rPr lang="en-US" altLang="zh-CN" dirty="0">
                <a:solidFill>
                  <a:schemeClr val="tx1"/>
                </a:solidFill>
                <a:latin typeface="Times New Roman" panose="02020603050405020304" pitchFamily="18" charset="0"/>
              </a:rPr>
              <a:t>            </a:t>
            </a:r>
            <a:r>
              <a:rPr lang="zh-CN" altLang="zh-CN" dirty="0">
                <a:solidFill>
                  <a:schemeClr val="tx1"/>
                </a:solidFill>
                <a:latin typeface="Times New Roman" panose="02020603050405020304" pitchFamily="18" charset="0"/>
              </a:rPr>
              <a:t>不必分成子序列，</a:t>
            </a:r>
            <a:r>
              <a:rPr lang="zh-CN" altLang="en-US" dirty="0">
                <a:solidFill>
                  <a:schemeClr val="tx1"/>
                </a:solidFill>
                <a:latin typeface="Times New Roman" panose="02020603050405020304" pitchFamily="18" charset="0"/>
              </a:rPr>
              <a:t> </a:t>
            </a:r>
            <a:endParaRPr lang="zh-CN" altLang="en-US" dirty="0">
              <a:solidFill>
                <a:schemeClr val="tx1"/>
              </a:solidFill>
              <a:latin typeface="Times New Roman" panose="02020603050405020304" pitchFamily="18" charset="0"/>
            </a:endParaRPr>
          </a:p>
          <a:p>
            <a:pPr eaLnBrk="1" hangingPunct="1">
              <a:lnSpc>
                <a:spcPct val="155000"/>
              </a:lnSpc>
            </a:pPr>
            <a:r>
              <a:rPr lang="zh-CN" altLang="en-US" dirty="0">
                <a:solidFill>
                  <a:schemeClr val="tx1"/>
                </a:solidFill>
                <a:latin typeface="Times New Roman" panose="02020603050405020304" pitchFamily="18" charset="0"/>
              </a:rPr>
              <a:t>            </a:t>
            </a:r>
            <a:r>
              <a:rPr lang="zh-CN" altLang="zh-CN" dirty="0">
                <a:solidFill>
                  <a:schemeClr val="tx1"/>
                </a:solidFill>
                <a:latin typeface="Times New Roman" panose="02020603050405020304" pitchFamily="18" charset="0"/>
              </a:rPr>
              <a:t>对每个关键字都是</a:t>
            </a:r>
            <a:r>
              <a:rPr lang="zh-CN" altLang="en-US" dirty="0">
                <a:solidFill>
                  <a:schemeClr val="tx1"/>
                </a:solidFill>
                <a:latin typeface="Times New Roman" panose="02020603050405020304" pitchFamily="18" charset="0"/>
              </a:rPr>
              <a:t> </a:t>
            </a:r>
            <a:endParaRPr lang="zh-CN" altLang="en-US" dirty="0">
              <a:solidFill>
                <a:schemeClr val="tx1"/>
              </a:solidFill>
              <a:latin typeface="Times New Roman" panose="02020603050405020304" pitchFamily="18" charset="0"/>
            </a:endParaRPr>
          </a:p>
          <a:p>
            <a:pPr eaLnBrk="1" hangingPunct="1">
              <a:lnSpc>
                <a:spcPct val="155000"/>
              </a:lnSpc>
            </a:pPr>
            <a:r>
              <a:rPr lang="zh-CN" altLang="en-US" dirty="0">
                <a:solidFill>
                  <a:schemeClr val="tx1"/>
                </a:solidFill>
                <a:latin typeface="Times New Roman" panose="02020603050405020304" pitchFamily="18" charset="0"/>
              </a:rPr>
              <a:t>            </a:t>
            </a:r>
            <a:r>
              <a:rPr lang="zh-CN" altLang="zh-CN" dirty="0">
                <a:solidFill>
                  <a:schemeClr val="tx1"/>
                </a:solidFill>
                <a:latin typeface="Times New Roman" panose="02020603050405020304" pitchFamily="18" charset="0"/>
              </a:rPr>
              <a:t>整个序列参加排序；</a:t>
            </a:r>
            <a:r>
              <a:rPr lang="zh-CN" altLang="en-US" dirty="0">
                <a:solidFill>
                  <a:schemeClr val="tx1"/>
                </a:solidFill>
                <a:latin typeface="Times New Roman" panose="02020603050405020304" pitchFamily="18" charset="0"/>
              </a:rPr>
              <a:t> </a:t>
            </a:r>
            <a:endParaRPr lang="zh-CN" altLang="en-US" dirty="0">
              <a:solidFill>
                <a:schemeClr val="tx1"/>
              </a:solidFill>
              <a:latin typeface="Times New Roman" panose="02020603050405020304" pitchFamily="18" charset="0"/>
            </a:endParaRPr>
          </a:p>
          <a:p>
            <a:pPr eaLnBrk="1" hangingPunct="1">
              <a:lnSpc>
                <a:spcPct val="155000"/>
              </a:lnSpc>
            </a:pPr>
            <a:r>
              <a:rPr lang="zh-CN" altLang="en-US" dirty="0">
                <a:solidFill>
                  <a:schemeClr val="tx1"/>
                </a:solidFill>
                <a:latin typeface="Times New Roman" panose="02020603050405020304" pitchFamily="18" charset="0"/>
              </a:rPr>
              <a:t>            </a:t>
            </a:r>
            <a:r>
              <a:rPr lang="zh-CN" altLang="zh-CN" dirty="0">
                <a:solidFill>
                  <a:schemeClr val="tx1"/>
                </a:solidFill>
                <a:latin typeface="Times New Roman" panose="02020603050405020304" pitchFamily="18" charset="0"/>
              </a:rPr>
              <a:t>通过若干次分配与</a:t>
            </a:r>
            <a:r>
              <a:rPr lang="zh-CN" altLang="en-US" dirty="0">
                <a:solidFill>
                  <a:schemeClr val="tx1"/>
                </a:solidFill>
                <a:latin typeface="Times New Roman" panose="02020603050405020304" pitchFamily="18" charset="0"/>
              </a:rPr>
              <a:t> </a:t>
            </a:r>
            <a:endParaRPr lang="zh-CN" altLang="en-US" dirty="0">
              <a:solidFill>
                <a:schemeClr val="tx1"/>
              </a:solidFill>
              <a:latin typeface="Times New Roman" panose="02020603050405020304" pitchFamily="18" charset="0"/>
            </a:endParaRPr>
          </a:p>
          <a:p>
            <a:pPr eaLnBrk="1" hangingPunct="1">
              <a:lnSpc>
                <a:spcPct val="155000"/>
              </a:lnSpc>
            </a:pPr>
            <a:r>
              <a:rPr lang="zh-CN" altLang="en-US" dirty="0">
                <a:solidFill>
                  <a:schemeClr val="tx1"/>
                </a:solidFill>
                <a:latin typeface="Times New Roman" panose="02020603050405020304" pitchFamily="18" charset="0"/>
              </a:rPr>
              <a:t>            </a:t>
            </a:r>
            <a:r>
              <a:rPr lang="zh-CN" altLang="zh-CN" dirty="0">
                <a:solidFill>
                  <a:schemeClr val="tx1"/>
                </a:solidFill>
                <a:latin typeface="Times New Roman" panose="02020603050405020304" pitchFamily="18" charset="0"/>
              </a:rPr>
              <a:t>收集实现排序。</a:t>
            </a:r>
            <a:r>
              <a:rPr lang="zh-CN" altLang="en-US" dirty="0">
                <a:solidFill>
                  <a:schemeClr val="tx1"/>
                </a:solidFill>
                <a:latin typeface="Times New Roman" panose="02020603050405020304" pitchFamily="18" charset="0"/>
              </a:rPr>
              <a:t> </a:t>
            </a:r>
            <a:endParaRPr lang="zh-CN" altLang="en-US" dirty="0">
              <a:solidFill>
                <a:schemeClr val="tx1"/>
              </a:solidFill>
              <a:latin typeface="Times New Roman" panose="02020603050405020304" pitchFamily="18" charset="0"/>
            </a:endParaRPr>
          </a:p>
        </p:txBody>
      </p:sp>
      <p:sp>
        <p:nvSpPr>
          <p:cNvPr id="38917" name="Rectangle 242"/>
          <p:cNvSpPr/>
          <p:nvPr/>
        </p:nvSpPr>
        <p:spPr>
          <a:xfrm>
            <a:off x="4311650" y="4465638"/>
            <a:ext cx="854075" cy="549275"/>
          </a:xfrm>
          <a:prstGeom prst="rect">
            <a:avLst/>
          </a:prstGeom>
          <a:noFill/>
          <a:ln w="9525">
            <a:noFill/>
          </a:ln>
        </p:spPr>
        <p:txBody>
          <a:bodyPr wrap="none">
            <a:spAutoFit/>
          </a:bodyPr>
          <a:p>
            <a:pPr eaLnBrk="1" hangingPunct="1">
              <a:lnSpc>
                <a:spcPct val="125000"/>
              </a:lnSpc>
            </a:pPr>
            <a:r>
              <a:rPr lang="en-US" altLang="zh-CN" dirty="0">
                <a:solidFill>
                  <a:schemeClr val="tx1"/>
                </a:solidFill>
                <a:latin typeface="Times New Roman" panose="02020603050405020304" pitchFamily="18" charset="0"/>
              </a:rPr>
              <a:t>LSD </a:t>
            </a:r>
            <a:endParaRPr lang="en-US" altLang="zh-CN" dirty="0">
              <a:solidFill>
                <a:schemeClr val="tx1"/>
              </a:solidFill>
              <a:latin typeface="Times New Roman" panose="02020603050405020304" pitchFamily="18" charset="0"/>
            </a:endParaRPr>
          </a:p>
        </p:txBody>
      </p:sp>
      <p:sp>
        <p:nvSpPr>
          <p:cNvPr id="38918" name="Rectangle 243"/>
          <p:cNvSpPr/>
          <p:nvPr/>
        </p:nvSpPr>
        <p:spPr>
          <a:xfrm>
            <a:off x="4295775" y="1557338"/>
            <a:ext cx="938213" cy="549275"/>
          </a:xfrm>
          <a:prstGeom prst="rect">
            <a:avLst/>
          </a:prstGeom>
          <a:noFill/>
          <a:ln w="9525">
            <a:noFill/>
          </a:ln>
        </p:spPr>
        <p:txBody>
          <a:bodyPr wrap="none">
            <a:spAutoFit/>
          </a:bodyPr>
          <a:p>
            <a:pPr eaLnBrk="1" hangingPunct="1">
              <a:lnSpc>
                <a:spcPct val="125000"/>
              </a:lnSpc>
            </a:pPr>
            <a:r>
              <a:rPr lang="en-US" altLang="zh-CN" dirty="0">
                <a:solidFill>
                  <a:schemeClr val="tx1"/>
                </a:solidFill>
                <a:latin typeface="Times New Roman" panose="02020603050405020304" pitchFamily="18" charset="0"/>
              </a:rPr>
              <a:t>MSD </a:t>
            </a:r>
            <a:endParaRPr lang="en-US" altLang="zh-CN" dirty="0">
              <a:solidFill>
                <a:schemeClr val="tx1"/>
              </a:solidFill>
              <a:latin typeface="Times New Roman" panose="02020603050405020304" pitchFamily="18" charset="0"/>
            </a:endParaRPr>
          </a:p>
        </p:txBody>
      </p:sp>
      <p:sp>
        <p:nvSpPr>
          <p:cNvPr id="38919" name="AutoShape 244"/>
          <p:cNvSpPr/>
          <p:nvPr/>
        </p:nvSpPr>
        <p:spPr>
          <a:xfrm>
            <a:off x="3851275" y="1844675"/>
            <a:ext cx="215900" cy="3024188"/>
          </a:xfrm>
          <a:prstGeom prst="leftBrace">
            <a:avLst>
              <a:gd name="adj1" fmla="val 116727"/>
              <a:gd name="adj2" fmla="val 50000"/>
            </a:avLst>
          </a:prstGeom>
          <a:noFill/>
          <a:ln w="9525" cap="flat" cmpd="sng">
            <a:solidFill>
              <a:schemeClr val="tx1"/>
            </a:solidFill>
            <a:prstDash val="solid"/>
            <a:headEnd type="none" w="med" len="med"/>
            <a:tailEnd type="none" w="med" len="med"/>
          </a:ln>
        </p:spPr>
        <p:txBody>
          <a:bodyPr anchor="ctr" anchorCtr="0">
            <a:spAutoFit/>
          </a:bodyPr>
          <a:p>
            <a:pPr eaLnBrk="1" hangingPunct="1">
              <a:lnSpc>
                <a:spcPct val="125000"/>
              </a:lnSpc>
            </a:pPr>
            <a:endParaRPr lang="zh-CN" altLang="en-US" dirty="0">
              <a:latin typeface="Times New Roman" panose="02020603050405020304" pitchFamily="18" charset="0"/>
            </a:endParaRPr>
          </a:p>
        </p:txBody>
      </p:sp>
    </p:spTree>
  </p:cSld>
  <p:clrMapOvr>
    <a:masterClrMapping/>
  </p:clrMapOvr>
  <p:transition spd="slow">
    <p:checker/>
  </p:transition>
</p:sld>
</file>

<file path=ppt/slides/slide37.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EBFA">
                <a:alpha val="100000"/>
              </a:srgbClr>
            </a:gs>
            <a:gs pos="30000">
              <a:srgbClr val="C4D6EB">
                <a:alpha val="100000"/>
              </a:srgbClr>
            </a:gs>
            <a:gs pos="60001">
              <a:srgbClr val="85C2FF">
                <a:alpha val="100000"/>
              </a:srgbClr>
            </a:gs>
            <a:gs pos="100000">
              <a:srgbClr val="5E9EFF">
                <a:alpha val="100000"/>
              </a:srgbClr>
            </a:gs>
          </a:gsLst>
          <a:lin ang="18900000" scaled="1"/>
          <a:tileRect/>
        </a:gradFill>
        <a:effectLst/>
      </p:bgPr>
    </p:bg>
    <p:spTree>
      <p:nvGrpSpPr>
        <p:cNvPr id="1" name=""/>
        <p:cNvGrpSpPr/>
        <p:nvPr/>
      </p:nvGrpSpPr>
      <p:grpSpPr/>
      <p:sp>
        <p:nvSpPr>
          <p:cNvPr id="39938" name="Rectangle 4"/>
          <p:cNvSpPr/>
          <p:nvPr/>
        </p:nvSpPr>
        <p:spPr>
          <a:xfrm>
            <a:off x="171450" y="334963"/>
            <a:ext cx="1784350" cy="549275"/>
          </a:xfrm>
          <a:prstGeom prst="rect">
            <a:avLst/>
          </a:prstGeom>
          <a:noFill/>
          <a:ln w="9525">
            <a:noFill/>
          </a:ln>
        </p:spPr>
        <p:txBody>
          <a:bodyPr wrap="none">
            <a:spAutoFit/>
          </a:bodyPr>
          <a:p>
            <a:pPr eaLnBrk="1" hangingPunct="1">
              <a:lnSpc>
                <a:spcPct val="125000"/>
              </a:lnSpc>
            </a:pPr>
            <a:r>
              <a:rPr lang="zh-CN" altLang="en-US" dirty="0">
                <a:solidFill>
                  <a:schemeClr val="tx1"/>
                </a:solidFill>
                <a:latin typeface="Times New Roman" panose="02020603050405020304" pitchFamily="18" charset="0"/>
                <a:ea typeface="华文中宋" pitchFamily="2" charset="-122"/>
              </a:rPr>
              <a:t>基数排序： </a:t>
            </a:r>
            <a:endParaRPr lang="zh-CN" altLang="en-US" dirty="0">
              <a:solidFill>
                <a:schemeClr val="tx1"/>
              </a:solidFill>
              <a:latin typeface="Times New Roman" panose="02020603050405020304" pitchFamily="18" charset="0"/>
              <a:ea typeface="华文中宋" pitchFamily="2" charset="-122"/>
            </a:endParaRPr>
          </a:p>
        </p:txBody>
      </p:sp>
      <p:sp>
        <p:nvSpPr>
          <p:cNvPr id="129029" name="Rectangle 5"/>
          <p:cNvSpPr/>
          <p:nvPr/>
        </p:nvSpPr>
        <p:spPr>
          <a:xfrm>
            <a:off x="171450" y="857250"/>
            <a:ext cx="8529638" cy="2066925"/>
          </a:xfrm>
          <a:prstGeom prst="rect">
            <a:avLst/>
          </a:prstGeom>
          <a:noFill/>
          <a:ln w="9525">
            <a:noFill/>
          </a:ln>
        </p:spPr>
        <p:txBody>
          <a:bodyPr wrap="none">
            <a:spAutoFit/>
          </a:bodyPr>
          <a:p>
            <a:pPr eaLnBrk="1" hangingPunct="1">
              <a:lnSpc>
                <a:spcPct val="135000"/>
              </a:lnSpc>
            </a:pPr>
            <a:r>
              <a:rPr lang="en-US" altLang="zh-CN" dirty="0">
                <a:solidFill>
                  <a:schemeClr val="tx1"/>
                </a:solidFill>
                <a:latin typeface="Times New Roman" panose="02020603050405020304" pitchFamily="18" charset="0"/>
              </a:rPr>
              <a:t>        </a:t>
            </a:r>
            <a:r>
              <a:rPr lang="zh-CN" altLang="en-US" dirty="0">
                <a:solidFill>
                  <a:schemeClr val="tx1"/>
                </a:solidFill>
                <a:latin typeface="Times New Roman" panose="02020603050405020304" pitchFamily="18" charset="0"/>
              </a:rPr>
              <a:t>是借助于多关键字排序思想进行排序的一种排序方法。该 </a:t>
            </a:r>
            <a:endParaRPr lang="zh-CN" altLang="en-US" dirty="0">
              <a:solidFill>
                <a:schemeClr val="tx1"/>
              </a:solidFill>
              <a:latin typeface="Times New Roman" panose="02020603050405020304" pitchFamily="18" charset="0"/>
            </a:endParaRPr>
          </a:p>
          <a:p>
            <a:pPr eaLnBrk="1" hangingPunct="1">
              <a:lnSpc>
                <a:spcPct val="135000"/>
              </a:lnSpc>
            </a:pPr>
            <a:r>
              <a:rPr lang="zh-CN" altLang="en-US" dirty="0">
                <a:solidFill>
                  <a:schemeClr val="tx1"/>
                </a:solidFill>
                <a:latin typeface="Times New Roman" panose="02020603050405020304" pitchFamily="18" charset="0"/>
              </a:rPr>
              <a:t>方法将排序关键字</a:t>
            </a:r>
            <a:r>
              <a:rPr lang="en-US" altLang="zh-CN" i="1" dirty="0">
                <a:solidFill>
                  <a:schemeClr val="tx1"/>
                </a:solidFill>
                <a:latin typeface="Times New Roman" panose="02020603050405020304" pitchFamily="18" charset="0"/>
              </a:rPr>
              <a:t>K</a:t>
            </a:r>
            <a:r>
              <a:rPr lang="en-US" altLang="zh-CN" dirty="0">
                <a:solidFill>
                  <a:schemeClr val="tx1"/>
                </a:solidFill>
                <a:latin typeface="Times New Roman" panose="02020603050405020304" pitchFamily="18" charset="0"/>
              </a:rPr>
              <a:t> </a:t>
            </a:r>
            <a:r>
              <a:rPr lang="zh-CN" altLang="en-US" dirty="0">
                <a:solidFill>
                  <a:schemeClr val="tx1"/>
                </a:solidFill>
                <a:latin typeface="Times New Roman" panose="02020603050405020304" pitchFamily="18" charset="0"/>
              </a:rPr>
              <a:t>看作是由多个关键字组成的组合关键字， </a:t>
            </a:r>
            <a:endParaRPr lang="zh-CN" altLang="en-US" dirty="0">
              <a:solidFill>
                <a:schemeClr val="tx1"/>
              </a:solidFill>
              <a:latin typeface="Times New Roman" panose="02020603050405020304" pitchFamily="18" charset="0"/>
            </a:endParaRPr>
          </a:p>
          <a:p>
            <a:pPr eaLnBrk="1" hangingPunct="1">
              <a:lnSpc>
                <a:spcPct val="135000"/>
              </a:lnSpc>
            </a:pPr>
            <a:r>
              <a:rPr lang="zh-CN" altLang="en-US" dirty="0">
                <a:solidFill>
                  <a:schemeClr val="tx1"/>
                </a:solidFill>
                <a:latin typeface="Times New Roman" panose="02020603050405020304" pitchFamily="18" charset="0"/>
              </a:rPr>
              <a:t>即：</a:t>
            </a:r>
            <a:r>
              <a:rPr lang="en-US" altLang="zh-CN" i="1" dirty="0">
                <a:solidFill>
                  <a:schemeClr val="tx1"/>
                </a:solidFill>
                <a:latin typeface="Times New Roman" panose="02020603050405020304" pitchFamily="18" charset="0"/>
              </a:rPr>
              <a:t>K</a:t>
            </a:r>
            <a:r>
              <a:rPr lang="en-US" altLang="zh-CN" dirty="0">
                <a:solidFill>
                  <a:schemeClr val="tx1"/>
                </a:solidFill>
                <a:latin typeface="Times New Roman" panose="02020603050405020304" pitchFamily="18" charset="0"/>
              </a:rPr>
              <a:t>=</a:t>
            </a:r>
            <a:r>
              <a:rPr lang="en-US" altLang="zh-CN" i="1" dirty="0">
                <a:solidFill>
                  <a:schemeClr val="tx1"/>
                </a:solidFill>
                <a:latin typeface="Times New Roman" panose="02020603050405020304" pitchFamily="18" charset="0"/>
              </a:rPr>
              <a:t>k</a:t>
            </a:r>
            <a:r>
              <a:rPr lang="en-US" altLang="zh-CN" baseline="30000" dirty="0">
                <a:solidFill>
                  <a:schemeClr val="tx1"/>
                </a:solidFill>
                <a:latin typeface="Times New Roman" panose="02020603050405020304" pitchFamily="18" charset="0"/>
              </a:rPr>
              <a:t>0</a:t>
            </a:r>
            <a:r>
              <a:rPr lang="en-US" altLang="zh-CN" i="1" dirty="0">
                <a:solidFill>
                  <a:schemeClr val="tx1"/>
                </a:solidFill>
                <a:latin typeface="Times New Roman" panose="02020603050405020304" pitchFamily="18" charset="0"/>
              </a:rPr>
              <a:t>k</a:t>
            </a:r>
            <a:r>
              <a:rPr lang="en-US" altLang="zh-CN" baseline="30000" dirty="0">
                <a:solidFill>
                  <a:schemeClr val="tx1"/>
                </a:solidFill>
                <a:latin typeface="Times New Roman" panose="02020603050405020304" pitchFamily="18" charset="0"/>
              </a:rPr>
              <a:t>1</a:t>
            </a:r>
            <a:r>
              <a:rPr lang="en-US" altLang="zh-CN" dirty="0">
                <a:solidFill>
                  <a:schemeClr val="tx1"/>
                </a:solidFill>
                <a:latin typeface="Times New Roman" panose="02020603050405020304" pitchFamily="18" charset="0"/>
              </a:rPr>
              <a:t>…</a:t>
            </a:r>
            <a:r>
              <a:rPr lang="en-US" altLang="zh-CN" i="1" dirty="0">
                <a:solidFill>
                  <a:schemeClr val="tx1"/>
                </a:solidFill>
                <a:latin typeface="Times New Roman" panose="02020603050405020304" pitchFamily="18" charset="0"/>
              </a:rPr>
              <a:t>k</a:t>
            </a:r>
            <a:r>
              <a:rPr lang="en-US" altLang="zh-CN" i="1" baseline="30000" dirty="0">
                <a:solidFill>
                  <a:schemeClr val="tx1"/>
                </a:solidFill>
                <a:latin typeface="Times New Roman" panose="02020603050405020304" pitchFamily="18" charset="0"/>
              </a:rPr>
              <a:t>d</a:t>
            </a:r>
            <a:r>
              <a:rPr lang="en-US" altLang="zh-CN" baseline="30000" dirty="0">
                <a:solidFill>
                  <a:schemeClr val="tx1"/>
                </a:solidFill>
                <a:latin typeface="Times New Roman" panose="02020603050405020304" pitchFamily="18" charset="0"/>
              </a:rPr>
              <a:t>-1</a:t>
            </a:r>
            <a:r>
              <a:rPr lang="zh-CN" altLang="en-US" dirty="0">
                <a:solidFill>
                  <a:schemeClr val="tx1"/>
                </a:solidFill>
                <a:latin typeface="Times New Roman" panose="02020603050405020304" pitchFamily="18" charset="0"/>
              </a:rPr>
              <a:t>。每个关键字 </a:t>
            </a:r>
            <a:r>
              <a:rPr lang="en-US" altLang="zh-CN" i="1" dirty="0">
                <a:solidFill>
                  <a:schemeClr val="tx1"/>
                </a:solidFill>
                <a:latin typeface="Times New Roman" panose="02020603050405020304" pitchFamily="18" charset="0"/>
              </a:rPr>
              <a:t>k</a:t>
            </a:r>
            <a:r>
              <a:rPr lang="en-US" altLang="zh-CN" i="1" baseline="30000" dirty="0">
                <a:solidFill>
                  <a:schemeClr val="tx1"/>
                </a:solidFill>
                <a:latin typeface="Times New Roman" panose="02020603050405020304" pitchFamily="18" charset="0"/>
              </a:rPr>
              <a:t>i</a:t>
            </a:r>
            <a:r>
              <a:rPr lang="en-US" altLang="zh-CN" dirty="0">
                <a:solidFill>
                  <a:schemeClr val="tx1"/>
                </a:solidFill>
                <a:latin typeface="Times New Roman" panose="02020603050405020304" pitchFamily="18" charset="0"/>
              </a:rPr>
              <a:t> </a:t>
            </a:r>
            <a:r>
              <a:rPr lang="zh-CN" altLang="en-US" dirty="0">
                <a:solidFill>
                  <a:schemeClr val="tx1"/>
                </a:solidFill>
                <a:latin typeface="Times New Roman" panose="02020603050405020304" pitchFamily="18" charset="0"/>
              </a:rPr>
              <a:t>表示关键字的一位，其中 </a:t>
            </a:r>
            <a:r>
              <a:rPr lang="en-US" altLang="zh-CN" i="1" dirty="0">
                <a:solidFill>
                  <a:schemeClr val="tx1"/>
                </a:solidFill>
                <a:latin typeface="Times New Roman" panose="02020603050405020304" pitchFamily="18" charset="0"/>
              </a:rPr>
              <a:t>k</a:t>
            </a:r>
            <a:r>
              <a:rPr lang="en-US" altLang="zh-CN" baseline="30000" dirty="0">
                <a:solidFill>
                  <a:schemeClr val="tx1"/>
                </a:solidFill>
                <a:latin typeface="Times New Roman" panose="02020603050405020304" pitchFamily="18" charset="0"/>
              </a:rPr>
              <a:t>0</a:t>
            </a:r>
            <a:r>
              <a:rPr lang="en-US" altLang="zh-CN" dirty="0">
                <a:solidFill>
                  <a:schemeClr val="tx1"/>
                </a:solidFill>
                <a:latin typeface="Times New Roman" panose="02020603050405020304" pitchFamily="18" charset="0"/>
              </a:rPr>
              <a:t> </a:t>
            </a:r>
            <a:endParaRPr lang="en-US" altLang="zh-CN" dirty="0">
              <a:solidFill>
                <a:schemeClr val="tx1"/>
              </a:solidFill>
              <a:latin typeface="Times New Roman" panose="02020603050405020304" pitchFamily="18" charset="0"/>
            </a:endParaRPr>
          </a:p>
          <a:p>
            <a:pPr eaLnBrk="1" hangingPunct="1">
              <a:lnSpc>
                <a:spcPct val="135000"/>
              </a:lnSpc>
            </a:pPr>
            <a:r>
              <a:rPr lang="zh-CN" altLang="en-US" dirty="0">
                <a:solidFill>
                  <a:schemeClr val="tx1"/>
                </a:solidFill>
                <a:latin typeface="Times New Roman" panose="02020603050405020304" pitchFamily="18" charset="0"/>
              </a:rPr>
              <a:t>为最高位，</a:t>
            </a:r>
            <a:r>
              <a:rPr lang="en-US" altLang="zh-CN" i="1" dirty="0">
                <a:solidFill>
                  <a:schemeClr val="tx1"/>
                </a:solidFill>
                <a:latin typeface="Times New Roman" panose="02020603050405020304" pitchFamily="18" charset="0"/>
              </a:rPr>
              <a:t>k</a:t>
            </a:r>
            <a:r>
              <a:rPr lang="en-US" altLang="zh-CN" i="1" baseline="30000" dirty="0">
                <a:solidFill>
                  <a:schemeClr val="tx1"/>
                </a:solidFill>
                <a:latin typeface="Times New Roman" panose="02020603050405020304" pitchFamily="18" charset="0"/>
              </a:rPr>
              <a:t>d</a:t>
            </a:r>
            <a:r>
              <a:rPr lang="en-US" altLang="zh-CN" baseline="30000" dirty="0">
                <a:solidFill>
                  <a:schemeClr val="tx1"/>
                </a:solidFill>
                <a:latin typeface="Times New Roman" panose="02020603050405020304" pitchFamily="18" charset="0"/>
              </a:rPr>
              <a:t>-1</a:t>
            </a:r>
            <a:r>
              <a:rPr lang="en-US" altLang="zh-CN" dirty="0">
                <a:solidFill>
                  <a:schemeClr val="tx1"/>
                </a:solidFill>
                <a:latin typeface="Times New Roman" panose="02020603050405020304" pitchFamily="18" charset="0"/>
              </a:rPr>
              <a:t> </a:t>
            </a:r>
            <a:r>
              <a:rPr lang="zh-CN" altLang="en-US" dirty="0">
                <a:solidFill>
                  <a:schemeClr val="tx1"/>
                </a:solidFill>
                <a:latin typeface="Times New Roman" panose="02020603050405020304" pitchFamily="18" charset="0"/>
              </a:rPr>
              <a:t>为最低位，</a:t>
            </a:r>
            <a:r>
              <a:rPr lang="en-US" altLang="zh-CN" i="1" dirty="0">
                <a:solidFill>
                  <a:schemeClr val="tx1"/>
                </a:solidFill>
                <a:latin typeface="Times New Roman" panose="02020603050405020304" pitchFamily="18" charset="0"/>
              </a:rPr>
              <a:t>d</a:t>
            </a:r>
            <a:r>
              <a:rPr lang="en-US" altLang="zh-CN" dirty="0">
                <a:solidFill>
                  <a:schemeClr val="tx1"/>
                </a:solidFill>
                <a:latin typeface="Times New Roman" panose="02020603050405020304" pitchFamily="18" charset="0"/>
              </a:rPr>
              <a:t> </a:t>
            </a:r>
            <a:r>
              <a:rPr lang="zh-CN" altLang="en-US" dirty="0">
                <a:solidFill>
                  <a:schemeClr val="tx1"/>
                </a:solidFill>
                <a:latin typeface="Times New Roman" panose="02020603050405020304" pitchFamily="18" charset="0"/>
              </a:rPr>
              <a:t>为关键字的位数。 </a:t>
            </a:r>
            <a:endParaRPr lang="zh-CN" altLang="en-US" dirty="0">
              <a:solidFill>
                <a:schemeClr val="tx1"/>
              </a:solidFill>
              <a:latin typeface="Times New Roman" panose="02020603050405020304" pitchFamily="18" charset="0"/>
            </a:endParaRPr>
          </a:p>
        </p:txBody>
      </p:sp>
      <p:sp>
        <p:nvSpPr>
          <p:cNvPr id="129030" name="Rectangle 6"/>
          <p:cNvSpPr>
            <a:spLocks noChangeArrowheads="1"/>
          </p:cNvSpPr>
          <p:nvPr/>
        </p:nvSpPr>
        <p:spPr bwMode="auto">
          <a:xfrm>
            <a:off x="171450" y="2852738"/>
            <a:ext cx="8937625" cy="2066925"/>
          </a:xfrm>
          <a:prstGeom prst="rect">
            <a:avLst/>
          </a:prstGeom>
          <a:noFill/>
          <a:ln w="9525">
            <a:noFill/>
            <a:miter lim="800000"/>
          </a:ln>
          <a:effectLst/>
        </p:spPr>
        <p:txBody>
          <a:bodyPr wrap="none">
            <a:spAutoFit/>
          </a:bodyPr>
          <a:lstStyle/>
          <a:p>
            <a:pPr marL="0" marR="0" lvl="0" indent="0" algn="l" defTabSz="914400" rtl="0" eaLnBrk="1" fontAlgn="base" latinLnBrk="0" hangingPunct="1">
              <a:lnSpc>
                <a:spcPct val="135000"/>
              </a:lnSpc>
              <a:spcBef>
                <a:spcPct val="0"/>
              </a:spcBef>
              <a:spcAft>
                <a:spcPct val="0"/>
              </a:spcAft>
              <a:buClrTx/>
              <a:buSzTx/>
              <a:buFontTx/>
              <a:buNone/>
              <a:defRPr/>
            </a:pPr>
            <a:r>
              <a:rPr kumimoji="1"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华文中宋" pitchFamily="2" charset="-122"/>
                <a:cs typeface="+mn-cs"/>
              </a:rPr>
              <a:t>例：</a:t>
            </a:r>
            <a:r>
              <a:rPr kumimoji="1"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楷体_GB2312" pitchFamily="49" charset="-122"/>
                <a:cs typeface="+mn-cs"/>
              </a:rPr>
              <a:t>对于关键字序列 </a:t>
            </a:r>
            <a:r>
              <a:rPr kumimoji="1"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楷体_GB2312" pitchFamily="49" charset="-122"/>
                <a:cs typeface="+mn-cs"/>
              </a:rPr>
              <a:t>(101, 203, 567, 231, 478, 352)</a:t>
            </a:r>
            <a:r>
              <a:rPr kumimoji="1"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楷体_GB2312" pitchFamily="49" charset="-122"/>
                <a:cs typeface="+mn-cs"/>
              </a:rPr>
              <a:t>，可以将每个 </a:t>
            </a:r>
            <a:endParaRPr kumimoji="1"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楷体_GB2312" pitchFamily="49" charset="-122"/>
              <a:cs typeface="+mn-cs"/>
            </a:endParaRPr>
          </a:p>
          <a:p>
            <a:pPr marL="0" marR="0" lvl="0" indent="0" algn="l" defTabSz="914400" rtl="0" eaLnBrk="1" fontAlgn="base" latinLnBrk="0" hangingPunct="1">
              <a:lnSpc>
                <a:spcPct val="135000"/>
              </a:lnSpc>
              <a:spcBef>
                <a:spcPct val="0"/>
              </a:spcBef>
              <a:spcAft>
                <a:spcPct val="0"/>
              </a:spcAft>
              <a:buClrTx/>
              <a:buSzTx/>
              <a:buFontTx/>
              <a:buNone/>
              <a:defRPr/>
            </a:pPr>
            <a:r>
              <a:rPr kumimoji="1"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楷体_GB2312" pitchFamily="49" charset="-122"/>
                <a:cs typeface="+mn-cs"/>
              </a:rPr>
              <a:t>关键字</a:t>
            </a:r>
            <a:r>
              <a:rPr kumimoji="1" lang="zh-CN" altLang="en-US" sz="2400" b="1" i="0" u="none" strike="noStrike" kern="1200" cap="none" spc="0" normalizeH="0" baseline="-25000" noProof="0">
                <a:ln>
                  <a:noFill/>
                </a:ln>
                <a:solidFill>
                  <a:schemeClr val="tx1"/>
                </a:solidFill>
                <a:effectLst/>
                <a:uLnTx/>
                <a:uFillTx/>
                <a:latin typeface="Times New Roman" panose="02020603050405020304" pitchFamily="18" charset="0"/>
                <a:ea typeface="楷体_GB2312" pitchFamily="49" charset="-122"/>
                <a:cs typeface="+mn-cs"/>
              </a:rPr>
              <a:t> </a:t>
            </a:r>
            <a:r>
              <a:rPr kumimoji="1" lang="en-US" altLang="zh-CN" sz="2400" b="1" i="1" u="none" strike="noStrike" kern="1200" cap="none" spc="0" normalizeH="0" baseline="0" noProof="0">
                <a:ln>
                  <a:noFill/>
                </a:ln>
                <a:solidFill>
                  <a:schemeClr val="tx1"/>
                </a:solidFill>
                <a:effectLst/>
                <a:uLnTx/>
                <a:uFillTx/>
                <a:latin typeface="Times New Roman" panose="02020603050405020304" pitchFamily="18" charset="0"/>
                <a:ea typeface="楷体_GB2312" pitchFamily="49" charset="-122"/>
                <a:cs typeface="+mn-cs"/>
              </a:rPr>
              <a:t>K</a:t>
            </a:r>
            <a:r>
              <a:rPr kumimoji="1" lang="en-US" altLang="zh-CN" sz="2400" b="1" i="0" u="none" strike="noStrike" kern="1200" cap="none" spc="0" normalizeH="0" baseline="-25000" noProof="0">
                <a:ln>
                  <a:noFill/>
                </a:ln>
                <a:solidFill>
                  <a:schemeClr val="tx1"/>
                </a:solidFill>
                <a:effectLst/>
                <a:uLnTx/>
                <a:uFillTx/>
                <a:latin typeface="Times New Roman" panose="02020603050405020304" pitchFamily="18" charset="0"/>
                <a:ea typeface="楷体_GB2312" pitchFamily="49" charset="-122"/>
                <a:cs typeface="+mn-cs"/>
              </a:rPr>
              <a:t> </a:t>
            </a:r>
            <a:r>
              <a:rPr kumimoji="1"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楷体_GB2312" pitchFamily="49" charset="-122"/>
                <a:cs typeface="+mn-cs"/>
              </a:rPr>
              <a:t>看成由三个单关键字组成，即 </a:t>
            </a:r>
            <a:r>
              <a:rPr kumimoji="1" lang="en-US" altLang="zh-CN" sz="2400" b="1" i="1" u="none" strike="noStrike" kern="1200" cap="none" spc="0" normalizeH="0" baseline="0" noProof="0">
                <a:ln>
                  <a:noFill/>
                </a:ln>
                <a:solidFill>
                  <a:schemeClr val="tx1"/>
                </a:solidFill>
                <a:effectLst/>
                <a:uLnTx/>
                <a:uFillTx/>
                <a:latin typeface="Times New Roman" panose="02020603050405020304" pitchFamily="18" charset="0"/>
                <a:ea typeface="楷体_GB2312" pitchFamily="49" charset="-122"/>
                <a:cs typeface="+mn-cs"/>
              </a:rPr>
              <a:t>K</a:t>
            </a:r>
            <a:r>
              <a:rPr kumimoji="1"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楷体_GB2312" pitchFamily="49" charset="-122"/>
                <a:cs typeface="+mn-cs"/>
              </a:rPr>
              <a:t>= </a:t>
            </a:r>
            <a:r>
              <a:rPr kumimoji="1" lang="en-US" altLang="zh-CN" sz="2400" b="1" i="1" u="none" strike="noStrike" kern="1200" cap="none" spc="0" normalizeH="0" baseline="0" noProof="0">
                <a:ln>
                  <a:noFill/>
                </a:ln>
                <a:solidFill>
                  <a:schemeClr val="tx1"/>
                </a:solidFill>
                <a:effectLst/>
                <a:uLnTx/>
                <a:uFillTx/>
                <a:latin typeface="Times New Roman" panose="02020603050405020304" pitchFamily="18" charset="0"/>
                <a:ea typeface="楷体_GB2312" pitchFamily="49" charset="-122"/>
                <a:cs typeface="+mn-cs"/>
              </a:rPr>
              <a:t>k</a:t>
            </a:r>
            <a:r>
              <a:rPr kumimoji="1" lang="en-US" altLang="zh-CN" sz="2400" b="1" i="0" u="none" strike="noStrike" kern="1200" cap="none" spc="0" normalizeH="0" baseline="30000" noProof="0">
                <a:ln>
                  <a:noFill/>
                </a:ln>
                <a:solidFill>
                  <a:schemeClr val="tx1"/>
                </a:solidFill>
                <a:effectLst/>
                <a:uLnTx/>
                <a:uFillTx/>
                <a:latin typeface="Times New Roman" panose="02020603050405020304" pitchFamily="18" charset="0"/>
                <a:ea typeface="楷体_GB2312" pitchFamily="49" charset="-122"/>
                <a:cs typeface="+mn-cs"/>
              </a:rPr>
              <a:t>1</a:t>
            </a:r>
            <a:r>
              <a:rPr kumimoji="1" lang="en-US" altLang="zh-CN" sz="2400" b="1" i="1" u="none" strike="noStrike" kern="1200" cap="none" spc="0" normalizeH="0" baseline="0" noProof="0">
                <a:ln>
                  <a:noFill/>
                </a:ln>
                <a:solidFill>
                  <a:schemeClr val="tx1"/>
                </a:solidFill>
                <a:effectLst/>
                <a:uLnTx/>
                <a:uFillTx/>
                <a:latin typeface="Times New Roman" panose="02020603050405020304" pitchFamily="18" charset="0"/>
                <a:ea typeface="楷体_GB2312" pitchFamily="49" charset="-122"/>
                <a:cs typeface="+mn-cs"/>
              </a:rPr>
              <a:t>k</a:t>
            </a:r>
            <a:r>
              <a:rPr kumimoji="1" lang="en-US" altLang="zh-CN" sz="2400" b="1" i="0" u="none" strike="noStrike" kern="1200" cap="none" spc="0" normalizeH="0" baseline="30000" noProof="0">
                <a:ln>
                  <a:noFill/>
                </a:ln>
                <a:solidFill>
                  <a:schemeClr val="tx1"/>
                </a:solidFill>
                <a:effectLst/>
                <a:uLnTx/>
                <a:uFillTx/>
                <a:latin typeface="Times New Roman" panose="02020603050405020304" pitchFamily="18" charset="0"/>
                <a:ea typeface="楷体_GB2312" pitchFamily="49" charset="-122"/>
                <a:cs typeface="+mn-cs"/>
              </a:rPr>
              <a:t>2</a:t>
            </a:r>
            <a:r>
              <a:rPr kumimoji="1" lang="en-US" altLang="zh-CN" sz="2400" b="1" i="1" u="none" strike="noStrike" kern="1200" cap="none" spc="0" normalizeH="0" baseline="0" noProof="0">
                <a:ln>
                  <a:noFill/>
                </a:ln>
                <a:solidFill>
                  <a:schemeClr val="tx1"/>
                </a:solidFill>
                <a:effectLst/>
                <a:uLnTx/>
                <a:uFillTx/>
                <a:latin typeface="Times New Roman" panose="02020603050405020304" pitchFamily="18" charset="0"/>
                <a:ea typeface="楷体_GB2312" pitchFamily="49" charset="-122"/>
                <a:cs typeface="+mn-cs"/>
              </a:rPr>
              <a:t>k</a:t>
            </a:r>
            <a:r>
              <a:rPr kumimoji="1" lang="en-US" altLang="zh-CN" sz="2400" b="1" i="0" u="none" strike="noStrike" kern="1200" cap="none" spc="0" normalizeH="0" baseline="30000" noProof="0">
                <a:ln>
                  <a:noFill/>
                </a:ln>
                <a:solidFill>
                  <a:schemeClr val="tx1"/>
                </a:solidFill>
                <a:effectLst/>
                <a:uLnTx/>
                <a:uFillTx/>
                <a:latin typeface="Times New Roman" panose="02020603050405020304" pitchFamily="18" charset="0"/>
                <a:ea typeface="楷体_GB2312" pitchFamily="49" charset="-122"/>
                <a:cs typeface="+mn-cs"/>
              </a:rPr>
              <a:t>3</a:t>
            </a:r>
            <a:r>
              <a:rPr kumimoji="1"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楷体_GB2312" pitchFamily="49" charset="-122"/>
                <a:cs typeface="+mn-cs"/>
              </a:rPr>
              <a:t>， 每个关键字 </a:t>
            </a:r>
            <a:endParaRPr kumimoji="1"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楷体_GB2312" pitchFamily="49" charset="-122"/>
              <a:cs typeface="+mn-cs"/>
            </a:endParaRPr>
          </a:p>
          <a:p>
            <a:pPr marL="0" marR="0" lvl="0" indent="0" algn="l" defTabSz="914400" rtl="0" eaLnBrk="1" fontAlgn="base" latinLnBrk="0" hangingPunct="1">
              <a:lnSpc>
                <a:spcPct val="135000"/>
              </a:lnSpc>
              <a:spcBef>
                <a:spcPct val="0"/>
              </a:spcBef>
              <a:spcAft>
                <a:spcPct val="0"/>
              </a:spcAft>
              <a:buClrTx/>
              <a:buSzTx/>
              <a:buFontTx/>
              <a:buNone/>
              <a:defRPr/>
            </a:pPr>
            <a:r>
              <a:rPr kumimoji="1"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楷体_GB2312" pitchFamily="49" charset="-122"/>
                <a:cs typeface="+mn-cs"/>
              </a:rPr>
              <a:t>的取值范围为 </a:t>
            </a:r>
            <a:r>
              <a:rPr kumimoji="1"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楷体_GB2312" pitchFamily="49" charset="-122"/>
                <a:cs typeface="+mn-cs"/>
              </a:rPr>
              <a:t>0≤</a:t>
            </a:r>
            <a:r>
              <a:rPr kumimoji="1" lang="en-US" altLang="zh-CN" sz="2400" b="1" i="1" u="none" strike="noStrike" kern="1200" cap="none" spc="0" normalizeH="0" baseline="0" noProof="0">
                <a:ln>
                  <a:noFill/>
                </a:ln>
                <a:solidFill>
                  <a:schemeClr val="tx1"/>
                </a:solidFill>
                <a:effectLst/>
                <a:uLnTx/>
                <a:uFillTx/>
                <a:latin typeface="Times New Roman" panose="02020603050405020304" pitchFamily="18" charset="0"/>
                <a:ea typeface="楷体_GB2312" pitchFamily="49" charset="-122"/>
                <a:cs typeface="+mn-cs"/>
              </a:rPr>
              <a:t>k</a:t>
            </a:r>
            <a:r>
              <a:rPr kumimoji="1" lang="en-US" altLang="zh-CN" sz="2400" b="1" i="1" u="none" strike="noStrike" kern="1200" cap="none" spc="0" normalizeH="0" baseline="30000" noProof="0">
                <a:ln>
                  <a:noFill/>
                </a:ln>
                <a:solidFill>
                  <a:schemeClr val="tx1"/>
                </a:solidFill>
                <a:effectLst/>
                <a:uLnTx/>
                <a:uFillTx/>
                <a:latin typeface="Times New Roman" panose="02020603050405020304" pitchFamily="18" charset="0"/>
                <a:ea typeface="楷体_GB2312" pitchFamily="49" charset="-122"/>
                <a:cs typeface="+mn-cs"/>
              </a:rPr>
              <a:t>i</a:t>
            </a:r>
            <a:r>
              <a:rPr kumimoji="1"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楷体_GB2312" pitchFamily="49" charset="-122"/>
                <a:cs typeface="+mn-cs"/>
              </a:rPr>
              <a:t>≤9</a:t>
            </a:r>
            <a:r>
              <a:rPr kumimoji="1"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楷体_GB2312" pitchFamily="49" charset="-122"/>
                <a:cs typeface="+mn-cs"/>
              </a:rPr>
              <a:t>，所以每个关键字可取值的数目为 </a:t>
            </a:r>
            <a:r>
              <a:rPr kumimoji="1"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楷体_GB2312" pitchFamily="49" charset="-122"/>
                <a:cs typeface="+mn-cs"/>
              </a:rPr>
              <a:t>10</a:t>
            </a:r>
            <a:r>
              <a:rPr kumimoji="1"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楷体_GB2312" pitchFamily="49" charset="-122"/>
                <a:cs typeface="+mn-cs"/>
              </a:rPr>
              <a:t>。 </a:t>
            </a:r>
            <a:endParaRPr kumimoji="1"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楷体_GB2312" pitchFamily="49" charset="-122"/>
              <a:cs typeface="+mn-cs"/>
            </a:endParaRPr>
          </a:p>
          <a:p>
            <a:pPr marL="0" marR="0" lvl="0" indent="0" algn="l" defTabSz="914400" rtl="0" eaLnBrk="1" fontAlgn="base" latinLnBrk="0" hangingPunct="1">
              <a:lnSpc>
                <a:spcPct val="135000"/>
              </a:lnSpc>
              <a:spcBef>
                <a:spcPct val="0"/>
              </a:spcBef>
              <a:spcAft>
                <a:spcPct val="0"/>
              </a:spcAft>
              <a:buClrTx/>
              <a:buSzTx/>
              <a:buFontTx/>
              <a:buNone/>
              <a:defRPr/>
            </a:pPr>
            <a:r>
              <a:rPr kumimoji="1"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楷体_GB2312" pitchFamily="49" charset="-122"/>
                <a:cs typeface="+mn-cs"/>
              </a:rPr>
              <a:t>通常将关键字取值的数目称为</a:t>
            </a:r>
            <a:r>
              <a:rPr kumimoji="1" lang="zh-CN" altLang="en-US" sz="2400" b="1" i="0"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华文中宋" pitchFamily="2" charset="-122"/>
                <a:cs typeface="+mn-cs"/>
              </a:rPr>
              <a:t>基数</a:t>
            </a:r>
            <a:r>
              <a:rPr kumimoji="1"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楷体_GB2312" pitchFamily="49" charset="-122"/>
                <a:cs typeface="+mn-cs"/>
              </a:rPr>
              <a:t>，用 </a:t>
            </a:r>
            <a:r>
              <a:rPr kumimoji="1" lang="en-US" altLang="zh-CN" sz="2400" b="1" i="1" u="none" strike="noStrike" kern="1200" cap="none" spc="0" normalizeH="0" baseline="0" noProof="0">
                <a:ln>
                  <a:noFill/>
                </a:ln>
                <a:solidFill>
                  <a:schemeClr val="tx1"/>
                </a:solidFill>
                <a:effectLst/>
                <a:uLnTx/>
                <a:uFillTx/>
                <a:latin typeface="Times New Roman" panose="02020603050405020304" pitchFamily="18" charset="0"/>
                <a:ea typeface="楷体_GB2312" pitchFamily="49" charset="-122"/>
                <a:cs typeface="+mn-cs"/>
              </a:rPr>
              <a:t>r </a:t>
            </a:r>
            <a:r>
              <a:rPr kumimoji="1"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楷体_GB2312" pitchFamily="49" charset="-122"/>
                <a:cs typeface="+mn-cs"/>
              </a:rPr>
              <a:t>表示，在本例中 </a:t>
            </a:r>
            <a:r>
              <a:rPr kumimoji="1" lang="en-US" altLang="zh-CN" sz="2400" b="1" i="1" u="none" strike="noStrike" kern="1200" cap="none" spc="0" normalizeH="0" baseline="0" noProof="0">
                <a:ln>
                  <a:noFill/>
                </a:ln>
                <a:solidFill>
                  <a:schemeClr val="tx1"/>
                </a:solidFill>
                <a:effectLst/>
                <a:uLnTx/>
                <a:uFillTx/>
                <a:latin typeface="Times New Roman" panose="02020603050405020304" pitchFamily="18" charset="0"/>
                <a:ea typeface="楷体_GB2312" pitchFamily="49" charset="-122"/>
                <a:cs typeface="+mn-cs"/>
              </a:rPr>
              <a:t>r</a:t>
            </a:r>
            <a:r>
              <a:rPr kumimoji="1"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楷体_GB2312" pitchFamily="49" charset="-122"/>
                <a:cs typeface="+mn-cs"/>
              </a:rPr>
              <a:t> =10</a:t>
            </a:r>
            <a:r>
              <a:rPr kumimoji="1"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楷体_GB2312" pitchFamily="49" charset="-122"/>
                <a:cs typeface="+mn-cs"/>
              </a:rPr>
              <a:t>。 </a:t>
            </a:r>
            <a:endParaRPr kumimoji="1"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楷体_GB2312" pitchFamily="49" charset="-122"/>
              <a:cs typeface="+mn-cs"/>
            </a:endParaRPr>
          </a:p>
        </p:txBody>
      </p:sp>
      <p:sp>
        <p:nvSpPr>
          <p:cNvPr id="129031" name="Text Box 7"/>
          <p:cNvSpPr txBox="1"/>
          <p:nvPr/>
        </p:nvSpPr>
        <p:spPr>
          <a:xfrm>
            <a:off x="171450" y="4879975"/>
            <a:ext cx="8574088" cy="1573213"/>
          </a:xfrm>
          <a:prstGeom prst="rect">
            <a:avLst/>
          </a:prstGeom>
          <a:noFill/>
          <a:ln w="9525">
            <a:noFill/>
          </a:ln>
        </p:spPr>
        <p:txBody>
          <a:bodyPr wrap="none">
            <a:spAutoFit/>
          </a:bodyPr>
          <a:p>
            <a:pPr eaLnBrk="1" hangingPunct="1">
              <a:lnSpc>
                <a:spcPct val="135000"/>
              </a:lnSpc>
            </a:pPr>
            <a:r>
              <a:rPr lang="en-US" altLang="zh-CN" dirty="0">
                <a:solidFill>
                  <a:schemeClr val="tx1"/>
                </a:solidFill>
                <a:latin typeface="Times New Roman" panose="02020603050405020304" pitchFamily="18" charset="0"/>
              </a:rPr>
              <a:t>        </a:t>
            </a:r>
            <a:r>
              <a:rPr lang="zh-CN" altLang="en-US" dirty="0">
                <a:solidFill>
                  <a:schemeClr val="tx1"/>
                </a:solidFill>
                <a:latin typeface="Times New Roman" panose="02020603050405020304" pitchFamily="18" charset="0"/>
              </a:rPr>
              <a:t>对于关键字序列（</a:t>
            </a:r>
            <a:r>
              <a:rPr lang="en-US" altLang="zh-CN" dirty="0">
                <a:solidFill>
                  <a:schemeClr val="tx1"/>
                </a:solidFill>
                <a:latin typeface="Times New Roman" panose="02020603050405020304" pitchFamily="18" charset="0"/>
              </a:rPr>
              <a:t>AB, BD, ED</a:t>
            </a:r>
            <a:r>
              <a:rPr lang="zh-CN" altLang="en-US" dirty="0">
                <a:solidFill>
                  <a:schemeClr val="tx1"/>
                </a:solidFill>
                <a:latin typeface="Times New Roman" panose="02020603050405020304" pitchFamily="18" charset="0"/>
              </a:rPr>
              <a:t>）可以将每个关键字看成是 </a:t>
            </a:r>
            <a:endParaRPr lang="zh-CN" altLang="en-US" dirty="0">
              <a:solidFill>
                <a:schemeClr val="tx1"/>
              </a:solidFill>
              <a:latin typeface="Times New Roman" panose="02020603050405020304" pitchFamily="18" charset="0"/>
            </a:endParaRPr>
          </a:p>
          <a:p>
            <a:pPr eaLnBrk="1" hangingPunct="1">
              <a:lnSpc>
                <a:spcPct val="135000"/>
              </a:lnSpc>
            </a:pPr>
            <a:r>
              <a:rPr lang="zh-CN" altLang="en-US" dirty="0">
                <a:solidFill>
                  <a:schemeClr val="tx1"/>
                </a:solidFill>
                <a:latin typeface="Times New Roman" panose="02020603050405020304" pitchFamily="18" charset="0"/>
              </a:rPr>
              <a:t>由二个单字母关键字组成的复合关键字，并且每个关键字的取 </a:t>
            </a:r>
            <a:endParaRPr lang="zh-CN" altLang="en-US" dirty="0">
              <a:solidFill>
                <a:schemeClr val="tx1"/>
              </a:solidFill>
              <a:latin typeface="Times New Roman" panose="02020603050405020304" pitchFamily="18" charset="0"/>
            </a:endParaRPr>
          </a:p>
          <a:p>
            <a:pPr eaLnBrk="1" hangingPunct="1">
              <a:lnSpc>
                <a:spcPct val="135000"/>
              </a:lnSpc>
            </a:pPr>
            <a:r>
              <a:rPr lang="zh-CN" altLang="en-US" dirty="0">
                <a:solidFill>
                  <a:schemeClr val="tx1"/>
                </a:solidFill>
                <a:latin typeface="Times New Roman" panose="02020603050405020304" pitchFamily="18" charset="0"/>
              </a:rPr>
              <a:t>值范围为 “</a:t>
            </a:r>
            <a:r>
              <a:rPr lang="en-US" altLang="zh-CN" dirty="0">
                <a:solidFill>
                  <a:schemeClr val="tx1"/>
                </a:solidFill>
                <a:latin typeface="Times New Roman" panose="02020603050405020304" pitchFamily="18" charset="0"/>
              </a:rPr>
              <a:t>A~Z”</a:t>
            </a:r>
            <a:r>
              <a:rPr lang="zh-CN" altLang="en-US" dirty="0">
                <a:solidFill>
                  <a:schemeClr val="tx1"/>
                </a:solidFill>
                <a:latin typeface="Times New Roman" panose="02020603050405020304" pitchFamily="18" charset="0"/>
              </a:rPr>
              <a:t>，所以关键字的基数 </a:t>
            </a:r>
            <a:r>
              <a:rPr lang="en-US" altLang="zh-CN" i="1" dirty="0">
                <a:solidFill>
                  <a:schemeClr val="tx1"/>
                </a:solidFill>
                <a:latin typeface="Times New Roman" panose="02020603050405020304" pitchFamily="18" charset="0"/>
              </a:rPr>
              <a:t>r</a:t>
            </a:r>
            <a:r>
              <a:rPr lang="en-US" altLang="zh-CN" dirty="0">
                <a:solidFill>
                  <a:schemeClr val="tx1"/>
                </a:solidFill>
                <a:latin typeface="Times New Roman" panose="02020603050405020304" pitchFamily="18" charset="0"/>
              </a:rPr>
              <a:t> = 26</a:t>
            </a:r>
            <a:r>
              <a:rPr lang="zh-CN" altLang="en-US" dirty="0">
                <a:solidFill>
                  <a:schemeClr val="tx1"/>
                </a:solidFill>
                <a:latin typeface="Times New Roman" panose="02020603050405020304" pitchFamily="18" charset="0"/>
              </a:rPr>
              <a:t>。 </a:t>
            </a:r>
            <a:endParaRPr lang="zh-CN" altLang="en-US" dirty="0">
              <a:solidFill>
                <a:schemeClr val="tx1"/>
              </a:solidFill>
              <a:latin typeface="Times New Roman" panose="02020603050405020304" pitchFamily="18" charset="0"/>
            </a:endParaRPr>
          </a:p>
        </p:txBody>
      </p:sp>
    </p:spTree>
  </p:cSld>
  <p:clrMapOvr>
    <a:masterClrMapping/>
  </p:clrMapOvr>
  <p:transition spd="slow">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528" fill="hold" grpId="0" nodeType="clickEffect">
                                  <p:stCondLst>
                                    <p:cond delay="0"/>
                                  </p:stCondLst>
                                  <p:childTnLst>
                                    <p:set>
                                      <p:cBhvr>
                                        <p:cTn id="6" dur="1" fill="hold">
                                          <p:stCondLst>
                                            <p:cond delay="0"/>
                                          </p:stCondLst>
                                        </p:cTn>
                                        <p:tgtEl>
                                          <p:spTgt spid="129029"/>
                                        </p:tgtEl>
                                        <p:attrNameLst>
                                          <p:attrName>style.visibility</p:attrName>
                                        </p:attrNameLst>
                                      </p:cBhvr>
                                      <p:to>
                                        <p:strVal val="visible"/>
                                      </p:to>
                                    </p:set>
                                    <p:anim calcmode="lin" valueType="num">
                                      <p:cBhvr>
                                        <p:cTn id="7" dur="500" fill="hold"/>
                                        <p:tgtEl>
                                          <p:spTgt spid="129029"/>
                                        </p:tgtEl>
                                        <p:attrNameLst>
                                          <p:attrName>ppt_w</p:attrName>
                                        </p:attrNameLst>
                                      </p:cBhvr>
                                      <p:tavLst>
                                        <p:tav tm="0">
                                          <p:val>
                                            <p:fltVal val="0.000000"/>
                                          </p:val>
                                        </p:tav>
                                        <p:tav tm="100000">
                                          <p:val>
                                            <p:strVal val="#ppt_w"/>
                                          </p:val>
                                        </p:tav>
                                      </p:tavLst>
                                    </p:anim>
                                    <p:anim calcmode="lin" valueType="num">
                                      <p:cBhvr>
                                        <p:cTn id="8" dur="500" fill="hold"/>
                                        <p:tgtEl>
                                          <p:spTgt spid="129029"/>
                                        </p:tgtEl>
                                        <p:attrNameLst>
                                          <p:attrName>ppt_h</p:attrName>
                                        </p:attrNameLst>
                                      </p:cBhvr>
                                      <p:tavLst>
                                        <p:tav tm="0">
                                          <p:val>
                                            <p:fltVal val="0.000000"/>
                                          </p:val>
                                        </p:tav>
                                        <p:tav tm="100000">
                                          <p:val>
                                            <p:strVal val="#ppt_h"/>
                                          </p:val>
                                        </p:tav>
                                      </p:tavLst>
                                    </p:anim>
                                    <p:anim calcmode="lin" valueType="num">
                                      <p:cBhvr>
                                        <p:cTn id="9" dur="500" fill="hold"/>
                                        <p:tgtEl>
                                          <p:spTgt spid="129029"/>
                                        </p:tgtEl>
                                        <p:attrNameLst>
                                          <p:attrName>ppt_x</p:attrName>
                                        </p:attrNameLst>
                                      </p:cBhvr>
                                      <p:tavLst>
                                        <p:tav tm="0">
                                          <p:val>
                                            <p:fltVal val="0.500000"/>
                                          </p:val>
                                        </p:tav>
                                        <p:tav tm="100000">
                                          <p:val>
                                            <p:strVal val="#ppt_x"/>
                                          </p:val>
                                        </p:tav>
                                      </p:tavLst>
                                    </p:anim>
                                    <p:anim calcmode="lin" valueType="num">
                                      <p:cBhvr>
                                        <p:cTn id="10" dur="500" fill="hold"/>
                                        <p:tgtEl>
                                          <p:spTgt spid="129029"/>
                                        </p:tgtEl>
                                        <p:attrNameLst>
                                          <p:attrName>ppt_y</p:attrName>
                                        </p:attrNameLst>
                                      </p:cBhvr>
                                      <p:tavLst>
                                        <p:tav tm="0">
                                          <p:val>
                                            <p:fltVal val="0.500000"/>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23" presetClass="entr" presetSubtype="528" fill="hold" grpId="0" nodeType="clickEffect">
                                  <p:stCondLst>
                                    <p:cond delay="0"/>
                                  </p:stCondLst>
                                  <p:childTnLst>
                                    <p:set>
                                      <p:cBhvr>
                                        <p:cTn id="14" dur="1" fill="hold">
                                          <p:stCondLst>
                                            <p:cond delay="0"/>
                                          </p:stCondLst>
                                        </p:cTn>
                                        <p:tgtEl>
                                          <p:spTgt spid="129030"/>
                                        </p:tgtEl>
                                        <p:attrNameLst>
                                          <p:attrName>style.visibility</p:attrName>
                                        </p:attrNameLst>
                                      </p:cBhvr>
                                      <p:to>
                                        <p:strVal val="visible"/>
                                      </p:to>
                                    </p:set>
                                    <p:anim calcmode="lin" valueType="num">
                                      <p:cBhvr>
                                        <p:cTn id="15" dur="500" fill="hold"/>
                                        <p:tgtEl>
                                          <p:spTgt spid="129030"/>
                                        </p:tgtEl>
                                        <p:attrNameLst>
                                          <p:attrName>ppt_w</p:attrName>
                                        </p:attrNameLst>
                                      </p:cBhvr>
                                      <p:tavLst>
                                        <p:tav tm="0">
                                          <p:val>
                                            <p:fltVal val="0.000000"/>
                                          </p:val>
                                        </p:tav>
                                        <p:tav tm="100000">
                                          <p:val>
                                            <p:strVal val="#ppt_w"/>
                                          </p:val>
                                        </p:tav>
                                      </p:tavLst>
                                    </p:anim>
                                    <p:anim calcmode="lin" valueType="num">
                                      <p:cBhvr>
                                        <p:cTn id="16" dur="500" fill="hold"/>
                                        <p:tgtEl>
                                          <p:spTgt spid="129030"/>
                                        </p:tgtEl>
                                        <p:attrNameLst>
                                          <p:attrName>ppt_h</p:attrName>
                                        </p:attrNameLst>
                                      </p:cBhvr>
                                      <p:tavLst>
                                        <p:tav tm="0">
                                          <p:val>
                                            <p:fltVal val="0.000000"/>
                                          </p:val>
                                        </p:tav>
                                        <p:tav tm="100000">
                                          <p:val>
                                            <p:strVal val="#ppt_h"/>
                                          </p:val>
                                        </p:tav>
                                      </p:tavLst>
                                    </p:anim>
                                    <p:anim calcmode="lin" valueType="num">
                                      <p:cBhvr>
                                        <p:cTn id="17" dur="500" fill="hold"/>
                                        <p:tgtEl>
                                          <p:spTgt spid="129030"/>
                                        </p:tgtEl>
                                        <p:attrNameLst>
                                          <p:attrName>ppt_x</p:attrName>
                                        </p:attrNameLst>
                                      </p:cBhvr>
                                      <p:tavLst>
                                        <p:tav tm="0">
                                          <p:val>
                                            <p:fltVal val="0.500000"/>
                                          </p:val>
                                        </p:tav>
                                        <p:tav tm="100000">
                                          <p:val>
                                            <p:strVal val="#ppt_x"/>
                                          </p:val>
                                        </p:tav>
                                      </p:tavLst>
                                    </p:anim>
                                    <p:anim calcmode="lin" valueType="num">
                                      <p:cBhvr>
                                        <p:cTn id="18" dur="500" fill="hold"/>
                                        <p:tgtEl>
                                          <p:spTgt spid="129030"/>
                                        </p:tgtEl>
                                        <p:attrNameLst>
                                          <p:attrName>ppt_y</p:attrName>
                                        </p:attrNameLst>
                                      </p:cBhvr>
                                      <p:tavLst>
                                        <p:tav tm="0">
                                          <p:val>
                                            <p:fltVal val="0.500000"/>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29031"/>
                                        </p:tgtEl>
                                        <p:attrNameLst>
                                          <p:attrName>style.visibility</p:attrName>
                                        </p:attrNameLst>
                                      </p:cBhvr>
                                      <p:to>
                                        <p:strVal val="visible"/>
                                      </p:to>
                                    </p:set>
                                    <p:anim calcmode="lin" valueType="num">
                                      <p:cBhvr additive="base">
                                        <p:cTn id="23" dur="500" fill="hold"/>
                                        <p:tgtEl>
                                          <p:spTgt spid="129031"/>
                                        </p:tgtEl>
                                        <p:attrNameLst>
                                          <p:attrName>ppt_x</p:attrName>
                                        </p:attrNameLst>
                                      </p:cBhvr>
                                      <p:tavLst>
                                        <p:tav tm="0">
                                          <p:val>
                                            <p:strVal val="#ppt_x"/>
                                          </p:val>
                                        </p:tav>
                                        <p:tav tm="100000">
                                          <p:val>
                                            <p:strVal val="#ppt_x"/>
                                          </p:val>
                                        </p:tav>
                                      </p:tavLst>
                                    </p:anim>
                                    <p:anim calcmode="lin" valueType="num">
                                      <p:cBhvr additive="base">
                                        <p:cTn id="24" dur="500" fill="hold"/>
                                        <p:tgtEl>
                                          <p:spTgt spid="1290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9" grpId="0"/>
      <p:bldP spid="129030" grpId="0"/>
      <p:bldP spid="129031" grpId="0"/>
    </p:bldLst>
  </p:timing>
</p:sld>
</file>

<file path=ppt/slides/slide38.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EBFA">
                <a:alpha val="100000"/>
              </a:srgbClr>
            </a:gs>
            <a:gs pos="30000">
              <a:srgbClr val="C4D6EB">
                <a:alpha val="100000"/>
              </a:srgbClr>
            </a:gs>
            <a:gs pos="60001">
              <a:srgbClr val="85C2FF">
                <a:alpha val="100000"/>
              </a:srgbClr>
            </a:gs>
            <a:gs pos="100000">
              <a:srgbClr val="5E9EFF">
                <a:alpha val="100000"/>
              </a:srgbClr>
            </a:gs>
          </a:gsLst>
          <a:lin ang="0" scaled="1"/>
          <a:tileRect/>
        </a:gradFill>
        <a:effectLst/>
      </p:bgPr>
    </p:bg>
    <p:spTree>
      <p:nvGrpSpPr>
        <p:cNvPr id="1" name=""/>
        <p:cNvGrpSpPr/>
        <p:nvPr/>
      </p:nvGrpSpPr>
      <p:grpSpPr/>
      <p:sp>
        <p:nvSpPr>
          <p:cNvPr id="40962" name="Rectangle 155"/>
          <p:cNvSpPr/>
          <p:nvPr/>
        </p:nvSpPr>
        <p:spPr>
          <a:xfrm>
            <a:off x="323850" y="549275"/>
            <a:ext cx="8640763" cy="5473700"/>
          </a:xfrm>
          <a:prstGeom prst="rect">
            <a:avLst/>
          </a:prstGeom>
          <a:noFill/>
          <a:ln w="9525">
            <a:noFill/>
          </a:ln>
        </p:spPr>
        <p:txBody>
          <a:bodyPr/>
          <a:p>
            <a:pPr marL="344805" indent="-344805" eaLnBrk="1" hangingPunct="1">
              <a:lnSpc>
                <a:spcPct val="220000"/>
              </a:lnSpc>
              <a:spcBef>
                <a:spcPct val="20000"/>
              </a:spcBef>
            </a:pPr>
            <a:r>
              <a:rPr lang="en-US" altLang="zh-CN" dirty="0">
                <a:solidFill>
                  <a:schemeClr val="tx1"/>
                </a:solidFill>
                <a:latin typeface="Times New Roman" panose="02020603050405020304" pitchFamily="18" charset="0"/>
              </a:rPr>
              <a:t>        </a:t>
            </a:r>
            <a:r>
              <a:rPr lang="zh-CN" altLang="en-US" dirty="0">
                <a:solidFill>
                  <a:schemeClr val="tx1"/>
                </a:solidFill>
                <a:latin typeface="Times New Roman" panose="02020603050405020304" pitchFamily="18" charset="0"/>
              </a:rPr>
              <a:t>基数排序可用多关键字的</a:t>
            </a:r>
            <a:r>
              <a:rPr lang="en-US" altLang="zh-CN" dirty="0">
                <a:solidFill>
                  <a:schemeClr val="tx1"/>
                </a:solidFill>
                <a:latin typeface="Times New Roman" panose="02020603050405020304" pitchFamily="18" charset="0"/>
              </a:rPr>
              <a:t>LSD</a:t>
            </a:r>
            <a:r>
              <a:rPr lang="zh-CN" altLang="en-US" dirty="0">
                <a:solidFill>
                  <a:schemeClr val="tx1"/>
                </a:solidFill>
                <a:latin typeface="Times New Roman" panose="02020603050405020304" pitchFamily="18" charset="0"/>
              </a:rPr>
              <a:t>方法排序，即对待排序的记 </a:t>
            </a:r>
            <a:endParaRPr lang="zh-CN" altLang="en-US" dirty="0">
              <a:solidFill>
                <a:schemeClr val="tx1"/>
              </a:solidFill>
              <a:latin typeface="Times New Roman" panose="02020603050405020304" pitchFamily="18" charset="0"/>
            </a:endParaRPr>
          </a:p>
          <a:p>
            <a:pPr marL="344805" indent="-344805" eaLnBrk="1" hangingPunct="1">
              <a:lnSpc>
                <a:spcPct val="220000"/>
              </a:lnSpc>
              <a:spcBef>
                <a:spcPct val="20000"/>
              </a:spcBef>
            </a:pPr>
            <a:r>
              <a:rPr lang="zh-CN" altLang="en-US" dirty="0">
                <a:solidFill>
                  <a:schemeClr val="tx1"/>
                </a:solidFill>
                <a:latin typeface="Times New Roman" panose="02020603050405020304" pitchFamily="18" charset="0"/>
              </a:rPr>
              <a:t>录序列按复合关键字从低位到高位的顺序交替地进行“分组”、 </a:t>
            </a:r>
            <a:endParaRPr lang="zh-CN" altLang="en-US" dirty="0">
              <a:solidFill>
                <a:schemeClr val="tx1"/>
              </a:solidFill>
              <a:latin typeface="Times New Roman" panose="02020603050405020304" pitchFamily="18" charset="0"/>
            </a:endParaRPr>
          </a:p>
          <a:p>
            <a:pPr marL="344805" indent="-344805" eaLnBrk="1" hangingPunct="1">
              <a:lnSpc>
                <a:spcPct val="220000"/>
              </a:lnSpc>
              <a:spcBef>
                <a:spcPct val="20000"/>
              </a:spcBef>
            </a:pPr>
            <a:r>
              <a:rPr lang="zh-CN" altLang="en-US" dirty="0">
                <a:solidFill>
                  <a:schemeClr val="tx1"/>
                </a:solidFill>
                <a:latin typeface="Times New Roman" panose="02020603050405020304" pitchFamily="18" charset="0"/>
              </a:rPr>
              <a:t>“收集”，最终得到有序的记录序列。在此我们将一次“分组”、 “收集”称为一趟。对于由 </a:t>
            </a:r>
            <a:r>
              <a:rPr lang="en-US" altLang="zh-CN" i="1" dirty="0">
                <a:solidFill>
                  <a:schemeClr val="tx1"/>
                </a:solidFill>
                <a:latin typeface="Times New Roman" panose="02020603050405020304" pitchFamily="18" charset="0"/>
              </a:rPr>
              <a:t>d</a:t>
            </a:r>
            <a:r>
              <a:rPr lang="en-US" altLang="zh-CN" dirty="0">
                <a:solidFill>
                  <a:schemeClr val="tx1"/>
                </a:solidFill>
                <a:latin typeface="Times New Roman" panose="02020603050405020304" pitchFamily="18" charset="0"/>
              </a:rPr>
              <a:t> </a:t>
            </a:r>
            <a:r>
              <a:rPr lang="zh-CN" altLang="en-US" dirty="0">
                <a:solidFill>
                  <a:schemeClr val="tx1"/>
                </a:solidFill>
                <a:latin typeface="Times New Roman" panose="02020603050405020304" pitchFamily="18" charset="0"/>
              </a:rPr>
              <a:t>位关键字组成的复合关键字，需要 经过</a:t>
            </a:r>
            <a:r>
              <a:rPr lang="en-US" altLang="zh-CN" i="1" dirty="0">
                <a:solidFill>
                  <a:schemeClr val="tx1"/>
                </a:solidFill>
                <a:latin typeface="Times New Roman" panose="02020603050405020304" pitchFamily="18" charset="0"/>
              </a:rPr>
              <a:t>d</a:t>
            </a:r>
            <a:r>
              <a:rPr lang="en-US" altLang="zh-CN" dirty="0">
                <a:solidFill>
                  <a:schemeClr val="tx1"/>
                </a:solidFill>
                <a:latin typeface="Times New Roman" panose="02020603050405020304" pitchFamily="18" charset="0"/>
              </a:rPr>
              <a:t> </a:t>
            </a:r>
            <a:r>
              <a:rPr lang="zh-CN" altLang="en-US" dirty="0">
                <a:solidFill>
                  <a:schemeClr val="tx1"/>
                </a:solidFill>
                <a:latin typeface="Times New Roman" panose="02020603050405020304" pitchFamily="18" charset="0"/>
              </a:rPr>
              <a:t>趟的“分配”与“收集”。 因此，若 </a:t>
            </a:r>
            <a:r>
              <a:rPr lang="en-US" altLang="zh-CN" i="1" dirty="0">
                <a:solidFill>
                  <a:schemeClr val="tx1"/>
                </a:solidFill>
                <a:latin typeface="Times New Roman" panose="02020603050405020304" pitchFamily="18" charset="0"/>
              </a:rPr>
              <a:t>d</a:t>
            </a:r>
            <a:r>
              <a:rPr lang="en-US" altLang="zh-CN" dirty="0">
                <a:solidFill>
                  <a:schemeClr val="tx1"/>
                </a:solidFill>
                <a:latin typeface="Times New Roman" panose="02020603050405020304" pitchFamily="18" charset="0"/>
              </a:rPr>
              <a:t> </a:t>
            </a:r>
            <a:r>
              <a:rPr lang="zh-CN" altLang="en-US" dirty="0">
                <a:solidFill>
                  <a:schemeClr val="tx1"/>
                </a:solidFill>
                <a:latin typeface="Times New Roman" panose="02020603050405020304" pitchFamily="18" charset="0"/>
              </a:rPr>
              <a:t>值较大，基数排序的 时间效率就会随之降低。 </a:t>
            </a:r>
            <a:endParaRPr lang="zh-CN" altLang="en-US" dirty="0">
              <a:solidFill>
                <a:schemeClr val="tx1"/>
              </a:solidFill>
              <a:latin typeface="Times New Roman" panose="02020603050405020304" pitchFamily="18" charset="0"/>
            </a:endParaRPr>
          </a:p>
        </p:txBody>
      </p:sp>
      <p:sp>
        <p:nvSpPr>
          <p:cNvPr id="33951" name="Rectangle 159"/>
          <p:cNvSpPr>
            <a:spLocks noChangeArrowheads="1"/>
          </p:cNvSpPr>
          <p:nvPr/>
        </p:nvSpPr>
        <p:spPr bwMode="auto">
          <a:xfrm>
            <a:off x="8474075" y="6526213"/>
            <a:ext cx="642938" cy="403225"/>
          </a:xfrm>
          <a:prstGeom prst="rect">
            <a:avLst/>
          </a:prstGeom>
          <a:noFill/>
          <a:ln w="9525">
            <a:noFill/>
            <a:miter lim="800000"/>
          </a:ln>
          <a:effectLst/>
        </p:spPr>
        <p:txBody>
          <a:bodyPr wrap="none">
            <a:spAutoFit/>
          </a:bodyPr>
          <a:lstStyle/>
          <a:p>
            <a:pPr marL="0" marR="0" lvl="0" indent="0" algn="l" defTabSz="914400" rtl="0" eaLnBrk="1" fontAlgn="base" latinLnBrk="0" hangingPunct="1">
              <a:lnSpc>
                <a:spcPct val="85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▲6</a:t>
            </a:r>
            <a:endParaRPr kumimoji="1" lang="en-US" altLang="zh-CN" sz="2400" b="1" i="0"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endParaRPr>
          </a:p>
        </p:txBody>
      </p:sp>
    </p:spTree>
  </p:cSld>
  <p:clrMapOvr>
    <a:masterClrMapping/>
  </p:clrMapOvr>
  <p:transition spd="slow">
    <p:split dir="in"/>
  </p:transition>
</p:sld>
</file>

<file path=ppt/slides/slide39.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EBFA">
                <a:alpha val="100000"/>
              </a:srgbClr>
            </a:gs>
            <a:gs pos="30000">
              <a:srgbClr val="C4D6EB">
                <a:alpha val="100000"/>
              </a:srgbClr>
            </a:gs>
            <a:gs pos="60001">
              <a:srgbClr val="85C2FF">
                <a:alpha val="100000"/>
              </a:srgbClr>
            </a:gs>
            <a:gs pos="100000">
              <a:srgbClr val="5E9EFF">
                <a:alpha val="100000"/>
              </a:srgbClr>
            </a:gs>
          </a:gsLst>
          <a:lin ang="2700000" scaled="1"/>
          <a:tileRect/>
        </a:gradFill>
        <a:effectLst/>
      </p:bgPr>
    </p:bg>
    <p:spTree>
      <p:nvGrpSpPr>
        <p:cNvPr id="1" name=""/>
        <p:cNvGrpSpPr/>
        <p:nvPr/>
      </p:nvGrpSpPr>
      <p:grpSpPr/>
      <p:sp>
        <p:nvSpPr>
          <p:cNvPr id="134148" name="Text Box 4"/>
          <p:cNvSpPr txBox="1"/>
          <p:nvPr/>
        </p:nvSpPr>
        <p:spPr>
          <a:xfrm>
            <a:off x="195263" y="981075"/>
            <a:ext cx="8856662" cy="1333500"/>
          </a:xfrm>
          <a:prstGeom prst="rect">
            <a:avLst/>
          </a:prstGeom>
          <a:noFill/>
          <a:ln w="9525">
            <a:noFill/>
          </a:ln>
        </p:spPr>
        <p:txBody>
          <a:bodyPr>
            <a:spAutoFit/>
          </a:bodyPr>
          <a:p>
            <a:pPr eaLnBrk="1" hangingPunct="1">
              <a:lnSpc>
                <a:spcPct val="170000"/>
              </a:lnSpc>
            </a:pPr>
            <a:r>
              <a:rPr lang="zh-CN" altLang="en-US" dirty="0">
                <a:latin typeface="楷体_GB2312" pitchFamily="49" charset="-122"/>
              </a:rPr>
              <a:t>　　</a:t>
            </a:r>
            <a:r>
              <a:rPr lang="zh-CN" altLang="en-US" dirty="0">
                <a:latin typeface="隶书" pitchFamily="49" charset="-122"/>
              </a:rPr>
              <a:t>在计算机上实现基数排序时，为减少所需辅助存储空间， </a:t>
            </a:r>
            <a:endParaRPr lang="zh-CN" altLang="en-US" dirty="0">
              <a:latin typeface="隶书" pitchFamily="49" charset="-122"/>
            </a:endParaRPr>
          </a:p>
          <a:p>
            <a:pPr eaLnBrk="1" hangingPunct="1">
              <a:lnSpc>
                <a:spcPct val="170000"/>
              </a:lnSpc>
            </a:pPr>
            <a:r>
              <a:rPr lang="zh-CN" altLang="en-US" dirty="0">
                <a:latin typeface="隶书" pitchFamily="49" charset="-122"/>
              </a:rPr>
              <a:t>应采用链表作存储结构</a:t>
            </a:r>
            <a:r>
              <a:rPr lang="zh-CN" altLang="en-US" dirty="0">
                <a:solidFill>
                  <a:schemeClr val="tx1"/>
                </a:solidFill>
                <a:latin typeface="隶书" pitchFamily="49" charset="-122"/>
              </a:rPr>
              <a:t>，即链式基数排序，具体作法为： </a:t>
            </a:r>
            <a:endParaRPr lang="zh-CN" altLang="en-US" dirty="0">
              <a:solidFill>
                <a:schemeClr val="tx1"/>
              </a:solidFill>
              <a:latin typeface="楷体_GB2312" pitchFamily="49" charset="-122"/>
            </a:endParaRPr>
          </a:p>
        </p:txBody>
      </p:sp>
      <p:sp>
        <p:nvSpPr>
          <p:cNvPr id="41987" name="Text Box 5"/>
          <p:cNvSpPr txBox="1"/>
          <p:nvPr/>
        </p:nvSpPr>
        <p:spPr>
          <a:xfrm>
            <a:off x="214313" y="476250"/>
            <a:ext cx="3079750" cy="549275"/>
          </a:xfrm>
          <a:prstGeom prst="rect">
            <a:avLst/>
          </a:prstGeom>
          <a:noFill/>
          <a:ln w="9525">
            <a:noFill/>
          </a:ln>
        </p:spPr>
        <p:txBody>
          <a:bodyPr wrap="none">
            <a:spAutoFit/>
          </a:bodyPr>
          <a:p>
            <a:pPr eaLnBrk="1" hangingPunct="1">
              <a:lnSpc>
                <a:spcPct val="125000"/>
              </a:lnSpc>
            </a:pPr>
            <a:r>
              <a:rPr lang="en-US" altLang="zh-CN" dirty="0">
                <a:solidFill>
                  <a:schemeClr val="tx1"/>
                </a:solidFill>
                <a:latin typeface="Times New Roman" panose="02020603050405020304" pitchFamily="18" charset="0"/>
                <a:ea typeface="华文中宋" pitchFamily="2" charset="-122"/>
              </a:rPr>
              <a:t>10.6.2  </a:t>
            </a:r>
            <a:r>
              <a:rPr lang="zh-CN" altLang="en-US" dirty="0">
                <a:solidFill>
                  <a:schemeClr val="tx1"/>
                </a:solidFill>
                <a:latin typeface="Times New Roman" panose="02020603050405020304" pitchFamily="18" charset="0"/>
                <a:ea typeface="华文中宋" pitchFamily="2" charset="-122"/>
              </a:rPr>
              <a:t>链式基数排序  </a:t>
            </a:r>
            <a:endParaRPr lang="zh-CN" altLang="en-US" dirty="0">
              <a:solidFill>
                <a:schemeClr val="tx1"/>
              </a:solidFill>
              <a:latin typeface="Times New Roman" panose="02020603050405020304" pitchFamily="18" charset="0"/>
              <a:ea typeface="华文中宋" pitchFamily="2" charset="-122"/>
            </a:endParaRPr>
          </a:p>
        </p:txBody>
      </p:sp>
      <p:sp>
        <p:nvSpPr>
          <p:cNvPr id="134150" name="Text Box 6"/>
          <p:cNvSpPr txBox="1"/>
          <p:nvPr/>
        </p:nvSpPr>
        <p:spPr>
          <a:xfrm>
            <a:off x="179388" y="2540000"/>
            <a:ext cx="8685212" cy="457200"/>
          </a:xfrm>
          <a:prstGeom prst="rect">
            <a:avLst/>
          </a:prstGeom>
          <a:noFill/>
          <a:ln w="9525">
            <a:noFill/>
          </a:ln>
        </p:spPr>
        <p:txBody>
          <a:bodyPr wrap="none">
            <a:spAutoFit/>
          </a:bodyPr>
          <a:p>
            <a:pPr eaLnBrk="1" hangingPunct="1"/>
            <a:r>
              <a:rPr lang="en-US" altLang="zh-CN" dirty="0">
                <a:solidFill>
                  <a:schemeClr val="tx1"/>
                </a:solidFill>
                <a:latin typeface="Times New Roman" panose="02020603050405020304" pitchFamily="18" charset="0"/>
              </a:rPr>
              <a:t>1</a:t>
            </a:r>
            <a:r>
              <a:rPr lang="zh-CN" altLang="en-US" dirty="0">
                <a:solidFill>
                  <a:schemeClr val="tx1"/>
                </a:solidFill>
                <a:latin typeface="Times New Roman" panose="02020603050405020304" pitchFamily="18" charset="0"/>
              </a:rPr>
              <a:t>、以静态链表存储待排记录，并令表头指针指向第一个记录； </a:t>
            </a:r>
            <a:endParaRPr lang="zh-CN" altLang="en-US" dirty="0">
              <a:solidFill>
                <a:schemeClr val="tx1"/>
              </a:solidFill>
              <a:latin typeface="Times New Roman" panose="02020603050405020304" pitchFamily="18" charset="0"/>
            </a:endParaRPr>
          </a:p>
        </p:txBody>
      </p:sp>
      <p:sp>
        <p:nvSpPr>
          <p:cNvPr id="134249" name="Text Box 105"/>
          <p:cNvSpPr txBox="1"/>
          <p:nvPr/>
        </p:nvSpPr>
        <p:spPr>
          <a:xfrm>
            <a:off x="195263" y="3032125"/>
            <a:ext cx="8785225" cy="1263650"/>
          </a:xfrm>
          <a:prstGeom prst="rect">
            <a:avLst/>
          </a:prstGeom>
          <a:noFill/>
          <a:ln w="9525">
            <a:noFill/>
          </a:ln>
        </p:spPr>
        <p:txBody>
          <a:bodyPr>
            <a:spAutoFit/>
          </a:bodyPr>
          <a:p>
            <a:pPr eaLnBrk="1" hangingPunct="1">
              <a:lnSpc>
                <a:spcPct val="170000"/>
              </a:lnSpc>
            </a:pPr>
            <a:r>
              <a:rPr lang="en-US" altLang="zh-CN" dirty="0">
                <a:solidFill>
                  <a:schemeClr val="tx1"/>
                </a:solidFill>
                <a:latin typeface="Times New Roman" panose="02020603050405020304" pitchFamily="18" charset="0"/>
              </a:rPr>
              <a:t>2</a:t>
            </a:r>
            <a:r>
              <a:rPr lang="zh-CN" altLang="en-US" dirty="0">
                <a:solidFill>
                  <a:schemeClr val="tx1"/>
                </a:solidFill>
                <a:latin typeface="Times New Roman" panose="02020603050405020304" pitchFamily="18" charset="0"/>
              </a:rPr>
              <a:t>、“分配” 时，按当前“关键字位”所取值，将记录分配到不同 的 “链队列” 中，每个队列中记录的 “关键字位” 相同； </a:t>
            </a:r>
            <a:endParaRPr lang="zh-CN" altLang="en-US" dirty="0">
              <a:solidFill>
                <a:schemeClr val="tx1"/>
              </a:solidFill>
              <a:latin typeface="Times New Roman" panose="02020603050405020304" pitchFamily="18" charset="0"/>
            </a:endParaRPr>
          </a:p>
        </p:txBody>
      </p:sp>
      <p:sp>
        <p:nvSpPr>
          <p:cNvPr id="134250" name="Text Box 106"/>
          <p:cNvSpPr txBox="1"/>
          <p:nvPr/>
        </p:nvSpPr>
        <p:spPr>
          <a:xfrm>
            <a:off x="266700" y="4295775"/>
            <a:ext cx="8785225" cy="1333500"/>
          </a:xfrm>
          <a:prstGeom prst="rect">
            <a:avLst/>
          </a:prstGeom>
          <a:noFill/>
          <a:ln w="9525">
            <a:noFill/>
          </a:ln>
        </p:spPr>
        <p:txBody>
          <a:bodyPr>
            <a:spAutoFit/>
          </a:bodyPr>
          <a:p>
            <a:pPr eaLnBrk="1" hangingPunct="1">
              <a:lnSpc>
                <a:spcPct val="170000"/>
              </a:lnSpc>
            </a:pPr>
            <a:r>
              <a:rPr lang="en-US" altLang="zh-CN" dirty="0">
                <a:solidFill>
                  <a:schemeClr val="tx1"/>
                </a:solidFill>
                <a:latin typeface="Times New Roman" panose="02020603050405020304" pitchFamily="18" charset="0"/>
              </a:rPr>
              <a:t>3</a:t>
            </a:r>
            <a:r>
              <a:rPr lang="zh-CN" altLang="en-US" dirty="0">
                <a:solidFill>
                  <a:schemeClr val="tx1"/>
                </a:solidFill>
                <a:latin typeface="Times New Roman" panose="02020603050405020304" pitchFamily="18" charset="0"/>
              </a:rPr>
              <a:t>、“收集”时，按当前关键字位取值从小到大将各队列首尾相 </a:t>
            </a:r>
            <a:endParaRPr lang="zh-CN" altLang="en-US" dirty="0">
              <a:solidFill>
                <a:schemeClr val="tx1"/>
              </a:solidFill>
              <a:latin typeface="Times New Roman" panose="02020603050405020304" pitchFamily="18" charset="0"/>
            </a:endParaRPr>
          </a:p>
          <a:p>
            <a:pPr eaLnBrk="1" hangingPunct="1">
              <a:lnSpc>
                <a:spcPct val="170000"/>
              </a:lnSpc>
            </a:pPr>
            <a:r>
              <a:rPr lang="zh-CN" altLang="en-US" dirty="0">
                <a:solidFill>
                  <a:schemeClr val="tx1"/>
                </a:solidFill>
                <a:latin typeface="Times New Roman" panose="02020603050405020304" pitchFamily="18" charset="0"/>
              </a:rPr>
              <a:t>      链成一个链表；  </a:t>
            </a:r>
            <a:endParaRPr lang="zh-CN" altLang="en-US" dirty="0">
              <a:solidFill>
                <a:schemeClr val="tx1"/>
              </a:solidFill>
              <a:latin typeface="Times New Roman" panose="02020603050405020304" pitchFamily="18" charset="0"/>
            </a:endParaRPr>
          </a:p>
        </p:txBody>
      </p:sp>
      <p:sp>
        <p:nvSpPr>
          <p:cNvPr id="134251" name="Text Box 107"/>
          <p:cNvSpPr txBox="1"/>
          <p:nvPr/>
        </p:nvSpPr>
        <p:spPr>
          <a:xfrm>
            <a:off x="195263" y="5805488"/>
            <a:ext cx="5694362" cy="457200"/>
          </a:xfrm>
          <a:prstGeom prst="rect">
            <a:avLst/>
          </a:prstGeom>
          <a:noFill/>
          <a:ln w="9525">
            <a:noFill/>
          </a:ln>
        </p:spPr>
        <p:txBody>
          <a:bodyPr wrap="none">
            <a:spAutoFit/>
          </a:bodyPr>
          <a:p>
            <a:pPr eaLnBrk="1" hangingPunct="1"/>
            <a:r>
              <a:rPr lang="en-US" altLang="zh-CN" dirty="0">
                <a:solidFill>
                  <a:schemeClr val="tx1"/>
                </a:solidFill>
                <a:latin typeface="Times New Roman" panose="02020603050405020304" pitchFamily="18" charset="0"/>
              </a:rPr>
              <a:t>4</a:t>
            </a:r>
            <a:r>
              <a:rPr lang="zh-CN" altLang="en-US" dirty="0">
                <a:solidFill>
                  <a:schemeClr val="tx1"/>
                </a:solidFill>
                <a:latin typeface="Times New Roman" panose="02020603050405020304" pitchFamily="18" charset="0"/>
              </a:rPr>
              <a:t>、对每个关键字位均重复 </a:t>
            </a:r>
            <a:r>
              <a:rPr lang="en-US" altLang="zh-CN" dirty="0">
                <a:solidFill>
                  <a:schemeClr val="tx1"/>
                </a:solidFill>
                <a:latin typeface="Times New Roman" panose="02020603050405020304" pitchFamily="18" charset="0"/>
              </a:rPr>
              <a:t>2 </a:t>
            </a:r>
            <a:r>
              <a:rPr lang="zh-CN" altLang="en-US" dirty="0">
                <a:solidFill>
                  <a:schemeClr val="tx1"/>
                </a:solidFill>
                <a:latin typeface="Times New Roman" panose="02020603050405020304" pitchFamily="18" charset="0"/>
              </a:rPr>
              <a:t>和 </a:t>
            </a:r>
            <a:r>
              <a:rPr lang="en-US" altLang="zh-CN" dirty="0">
                <a:solidFill>
                  <a:schemeClr val="tx1"/>
                </a:solidFill>
                <a:latin typeface="Times New Roman" panose="02020603050405020304" pitchFamily="18" charset="0"/>
              </a:rPr>
              <a:t>3 </a:t>
            </a:r>
            <a:r>
              <a:rPr lang="zh-CN" altLang="en-US" dirty="0">
                <a:solidFill>
                  <a:schemeClr val="tx1"/>
                </a:solidFill>
                <a:latin typeface="Times New Roman" panose="02020603050405020304" pitchFamily="18" charset="0"/>
              </a:rPr>
              <a:t>两步。  </a:t>
            </a:r>
            <a:endParaRPr lang="zh-CN" altLang="en-US" dirty="0">
              <a:solidFill>
                <a:schemeClr val="tx1"/>
              </a:solidFill>
              <a:latin typeface="Times New Roman" panose="02020603050405020304" pitchFamily="18" charset="0"/>
            </a:endParaRPr>
          </a:p>
        </p:txBody>
      </p:sp>
    </p:spTree>
  </p:cSld>
  <p:clrMapOvr>
    <a:masterClrMapping/>
  </p:clrMapOvr>
  <p:transition spd="slow">
    <p:spli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4148"/>
                                        </p:tgtEl>
                                        <p:attrNameLst>
                                          <p:attrName>style.visibility</p:attrName>
                                        </p:attrNameLst>
                                      </p:cBhvr>
                                      <p:to>
                                        <p:strVal val="visible"/>
                                      </p:to>
                                    </p:set>
                                    <p:animEffect transition="in" filter="wipe(left)">
                                      <p:cBhvr>
                                        <p:cTn id="7" dur="500"/>
                                        <p:tgtEl>
                                          <p:spTgt spid="13414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4150"/>
                                        </p:tgtEl>
                                        <p:attrNameLst>
                                          <p:attrName>style.visibility</p:attrName>
                                        </p:attrNameLst>
                                      </p:cBhvr>
                                      <p:to>
                                        <p:strVal val="visible"/>
                                      </p:to>
                                    </p:set>
                                    <p:animEffect transition="in" filter="wipe(left)">
                                      <p:cBhvr>
                                        <p:cTn id="12" dur="500"/>
                                        <p:tgtEl>
                                          <p:spTgt spid="13415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4249"/>
                                        </p:tgtEl>
                                        <p:attrNameLst>
                                          <p:attrName>style.visibility</p:attrName>
                                        </p:attrNameLst>
                                      </p:cBhvr>
                                      <p:to>
                                        <p:strVal val="visible"/>
                                      </p:to>
                                    </p:set>
                                    <p:animEffect transition="in" filter="wipe(left)">
                                      <p:cBhvr>
                                        <p:cTn id="17" dur="500"/>
                                        <p:tgtEl>
                                          <p:spTgt spid="13424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4250"/>
                                        </p:tgtEl>
                                        <p:attrNameLst>
                                          <p:attrName>style.visibility</p:attrName>
                                        </p:attrNameLst>
                                      </p:cBhvr>
                                      <p:to>
                                        <p:strVal val="visible"/>
                                      </p:to>
                                    </p:set>
                                    <p:animEffect transition="in" filter="wipe(left)">
                                      <p:cBhvr>
                                        <p:cTn id="22" dur="500"/>
                                        <p:tgtEl>
                                          <p:spTgt spid="13425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4251"/>
                                        </p:tgtEl>
                                        <p:attrNameLst>
                                          <p:attrName>style.visibility</p:attrName>
                                        </p:attrNameLst>
                                      </p:cBhvr>
                                      <p:to>
                                        <p:strVal val="visible"/>
                                      </p:to>
                                    </p:set>
                                    <p:animEffect transition="in" filter="wipe(left)">
                                      <p:cBhvr>
                                        <p:cTn id="27" dur="500"/>
                                        <p:tgtEl>
                                          <p:spTgt spid="1342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8" grpId="0"/>
      <p:bldP spid="134150" grpId="0"/>
      <p:bldP spid="134249" grpId="0"/>
      <p:bldP spid="134250" grpId="0"/>
      <p:bldP spid="134251"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EBFA">
                <a:alpha val="100000"/>
              </a:srgbClr>
            </a:gs>
            <a:gs pos="30000">
              <a:srgbClr val="C4D6EB">
                <a:alpha val="100000"/>
              </a:srgbClr>
            </a:gs>
            <a:gs pos="60001">
              <a:srgbClr val="85C2FF">
                <a:alpha val="100000"/>
              </a:srgbClr>
            </a:gs>
            <a:gs pos="100000">
              <a:srgbClr val="5E9EFF">
                <a:alpha val="100000"/>
              </a:srgbClr>
            </a:gs>
          </a:gsLst>
          <a:lin ang="5400000" scaled="1"/>
          <a:tileRect/>
        </a:gradFill>
        <a:effectLst/>
      </p:bgPr>
    </p:bg>
    <p:spTree>
      <p:nvGrpSpPr>
        <p:cNvPr id="1" name=""/>
        <p:cNvGrpSpPr/>
        <p:nvPr/>
      </p:nvGrpSpPr>
      <p:grpSpPr/>
      <p:sp>
        <p:nvSpPr>
          <p:cNvPr id="27872" name="Text Box 224"/>
          <p:cNvSpPr txBox="1">
            <a:spLocks noChangeArrowheads="1"/>
          </p:cNvSpPr>
          <p:nvPr/>
        </p:nvSpPr>
        <p:spPr bwMode="auto">
          <a:xfrm>
            <a:off x="76200" y="457200"/>
            <a:ext cx="7210425" cy="457200"/>
          </a:xfrm>
          <a:prstGeom prst="rect">
            <a:avLst/>
          </a:prstGeom>
          <a:noFill/>
          <a:ln w="25400" cap="sq">
            <a:noFill/>
            <a:miter lim="800000"/>
          </a:ln>
          <a:effectLst/>
        </p:spPr>
        <p:txBody>
          <a:bodyPr wrap="none">
            <a:spAutoFit/>
          </a:bodyPr>
          <a:lstStyle/>
          <a:p>
            <a:pPr marR="0" defTabSz="914400" eaLnBrk="1" hangingPunct="1">
              <a:spcBef>
                <a:spcPct val="50000"/>
              </a:spcBef>
              <a:buClrTx/>
              <a:buSzTx/>
              <a:buFontTx/>
              <a:buNone/>
              <a:defRPr/>
            </a:pPr>
            <a:r>
              <a:rPr kumimoji="1" lang="en-US" altLang="zh-CN" kern="1200" cap="none" spc="0" normalizeH="0" baseline="0" noProof="0">
                <a:solidFill>
                  <a:schemeClr val="tx1"/>
                </a:solidFill>
                <a:latin typeface="Times New Roman" panose="02020603050405020304" pitchFamily="18" charset="0"/>
                <a:ea typeface="楷体_GB2312" pitchFamily="49" charset="-122"/>
                <a:cs typeface="+mn-cs"/>
              </a:rPr>
              <a:t>        </a:t>
            </a:r>
            <a:r>
              <a:rPr kumimoji="1" lang="zh-CN" altLang="en-US" kern="1200" cap="none" spc="0" normalizeH="0" baseline="0" noProof="0">
                <a:solidFill>
                  <a:schemeClr val="tx1"/>
                </a:solidFill>
                <a:latin typeface="Times New Roman" panose="02020603050405020304" pitchFamily="18" charset="0"/>
                <a:ea typeface="楷体_GB2312" pitchFamily="49" charset="-122"/>
                <a:cs typeface="+mn-cs"/>
              </a:rPr>
              <a:t>若 </a:t>
            </a:r>
            <a:r>
              <a:rPr kumimoji="1" lang="en-US" altLang="zh-CN" i="1" kern="1200" cap="none" spc="0" normalizeH="0" baseline="0" noProof="0">
                <a:solidFill>
                  <a:schemeClr val="tx1"/>
                </a:solidFill>
                <a:latin typeface="Times New Roman" panose="02020603050405020304" pitchFamily="18" charset="0"/>
                <a:ea typeface="楷体_GB2312" pitchFamily="49" charset="-122"/>
                <a:cs typeface="+mn-cs"/>
              </a:rPr>
              <a:t>K</a:t>
            </a:r>
            <a:r>
              <a:rPr kumimoji="1" lang="en-US" altLang="zh-CN" i="1" kern="1200" cap="none" spc="0" normalizeH="0" baseline="-25000" noProof="0">
                <a:solidFill>
                  <a:schemeClr val="tx1"/>
                </a:solidFill>
                <a:latin typeface="Times New Roman" panose="02020603050405020304" pitchFamily="18" charset="0"/>
                <a:ea typeface="楷体_GB2312" pitchFamily="49" charset="-122"/>
                <a:cs typeface="+mn-cs"/>
              </a:rPr>
              <a:t>i</a:t>
            </a:r>
            <a:r>
              <a:rPr kumimoji="1" lang="en-US" altLang="zh-CN" kern="1200" cap="none" spc="0" normalizeH="0" baseline="0" noProof="0">
                <a:solidFill>
                  <a:schemeClr val="tx1"/>
                </a:solidFill>
                <a:latin typeface="Times New Roman" panose="02020603050405020304" pitchFamily="18" charset="0"/>
                <a:ea typeface="楷体_GB2312" pitchFamily="49" charset="-122"/>
                <a:cs typeface="+mn-cs"/>
              </a:rPr>
              <a:t> </a:t>
            </a:r>
            <a:r>
              <a:rPr kumimoji="1" lang="zh-CN" altLang="en-US" kern="1200" cap="none" spc="0" normalizeH="0" baseline="0" noProof="0">
                <a:solidFill>
                  <a:schemeClr val="tx1"/>
                </a:solidFill>
                <a:latin typeface="Times New Roman" panose="02020603050405020304" pitchFamily="18" charset="0"/>
                <a:ea typeface="楷体_GB2312" pitchFamily="49" charset="-122"/>
                <a:cs typeface="+mn-cs"/>
              </a:rPr>
              <a:t>为记录 </a:t>
            </a:r>
            <a:r>
              <a:rPr kumimoji="1" lang="en-US" altLang="zh-CN" i="1" kern="1200" cap="none" spc="0" normalizeH="0" baseline="0" noProof="0">
                <a:solidFill>
                  <a:schemeClr val="tx1"/>
                </a:solidFill>
                <a:latin typeface="Times New Roman" panose="02020603050405020304" pitchFamily="18" charset="0"/>
                <a:ea typeface="楷体_GB2312" pitchFamily="49" charset="-122"/>
                <a:cs typeface="+mn-cs"/>
              </a:rPr>
              <a:t>R</a:t>
            </a:r>
            <a:r>
              <a:rPr kumimoji="1" lang="en-US" altLang="zh-CN" i="1" kern="1200" cap="none" spc="0" normalizeH="0" baseline="-25000" noProof="0">
                <a:solidFill>
                  <a:schemeClr val="tx1"/>
                </a:solidFill>
                <a:latin typeface="Times New Roman" panose="02020603050405020304" pitchFamily="18" charset="0"/>
                <a:ea typeface="楷体_GB2312" pitchFamily="49" charset="-122"/>
                <a:cs typeface="+mn-cs"/>
              </a:rPr>
              <a:t>i</a:t>
            </a:r>
            <a:r>
              <a:rPr kumimoji="1" lang="en-US" altLang="zh-CN" kern="1200" cap="none" spc="0" normalizeH="0" baseline="0" noProof="0">
                <a:solidFill>
                  <a:schemeClr val="tx1"/>
                </a:solidFill>
                <a:latin typeface="Times New Roman" panose="02020603050405020304" pitchFamily="18" charset="0"/>
                <a:ea typeface="楷体_GB2312" pitchFamily="49" charset="-122"/>
                <a:cs typeface="+mn-cs"/>
              </a:rPr>
              <a:t> </a:t>
            </a:r>
            <a:r>
              <a:rPr kumimoji="1" lang="zh-CN" altLang="en-US" kern="1200" cap="none" spc="0" normalizeH="0" baseline="0" noProof="0">
                <a:solidFill>
                  <a:schemeClr val="tx1"/>
                </a:solidFill>
                <a:latin typeface="Times New Roman" panose="02020603050405020304" pitchFamily="18" charset="0"/>
                <a:ea typeface="楷体_GB2312" pitchFamily="49" charset="-122"/>
                <a:cs typeface="+mn-cs"/>
              </a:rPr>
              <a:t>的</a:t>
            </a:r>
            <a:r>
              <a:rPr kumimoji="1" lang="zh-CN" altLang="en-US" kern="1200" cap="none" spc="0" normalizeH="0" baseline="0" noProof="0">
                <a:solidFill>
                  <a:srgbClr val="FF3300"/>
                </a:solidFill>
                <a:effectLst>
                  <a:outerShdw blurRad="38100" dist="38100" dir="2700000" algn="tl">
                    <a:srgbClr val="000000"/>
                  </a:outerShdw>
                </a:effectLst>
                <a:latin typeface="Times New Roman" panose="02020603050405020304" pitchFamily="18" charset="0"/>
                <a:ea typeface="楷体_GB2312" pitchFamily="49" charset="-122"/>
                <a:cs typeface="+mn-cs"/>
              </a:rPr>
              <a:t>主</a:t>
            </a:r>
            <a:r>
              <a:rPr kumimoji="1" lang="zh-CN" altLang="en-US" kern="1200" cap="none" spc="0" normalizeH="0" baseline="0" noProof="0">
                <a:solidFill>
                  <a:schemeClr val="tx1"/>
                </a:solidFill>
                <a:latin typeface="Times New Roman" panose="02020603050405020304" pitchFamily="18" charset="0"/>
                <a:ea typeface="楷体_GB2312" pitchFamily="49" charset="-122"/>
                <a:cs typeface="+mn-cs"/>
              </a:rPr>
              <a:t>关键字，则排序</a:t>
            </a:r>
            <a:r>
              <a:rPr kumimoji="1" lang="zh-CN" altLang="en-US" kern="1200" cap="none" spc="0" normalizeH="0" baseline="0" noProof="0">
                <a:solidFill>
                  <a:srgbClr val="FF3300"/>
                </a:solidFill>
                <a:effectLst>
                  <a:outerShdw blurRad="38100" dist="38100" dir="2700000" algn="tl">
                    <a:srgbClr val="000000"/>
                  </a:outerShdw>
                </a:effectLst>
                <a:latin typeface="Times New Roman" panose="02020603050405020304" pitchFamily="18" charset="0"/>
                <a:ea typeface="楷体_GB2312" pitchFamily="49" charset="-122"/>
                <a:cs typeface="+mn-cs"/>
              </a:rPr>
              <a:t>结果惟一</a:t>
            </a:r>
            <a:r>
              <a:rPr kumimoji="1" lang="zh-CN" altLang="en-US" kern="1200" cap="none" spc="0" normalizeH="0" baseline="0" noProof="0">
                <a:solidFill>
                  <a:schemeClr val="tx1"/>
                </a:solidFill>
                <a:latin typeface="Times New Roman" panose="02020603050405020304" pitchFamily="18" charset="0"/>
                <a:ea typeface="楷体_GB2312" pitchFamily="49" charset="-122"/>
                <a:cs typeface="+mn-cs"/>
              </a:rPr>
              <a:t>。 </a:t>
            </a:r>
            <a:endParaRPr kumimoji="1" lang="zh-CN" altLang="en-US" kern="1200" cap="none" spc="0" normalizeH="0" baseline="0" noProof="0">
              <a:solidFill>
                <a:schemeClr val="tx1"/>
              </a:solidFill>
              <a:latin typeface="Times New Roman" panose="02020603050405020304" pitchFamily="18" charset="0"/>
              <a:ea typeface="楷体_GB2312" pitchFamily="49" charset="-122"/>
              <a:cs typeface="+mn-cs"/>
            </a:endParaRPr>
          </a:p>
        </p:txBody>
      </p:sp>
      <p:sp>
        <p:nvSpPr>
          <p:cNvPr id="27873" name="Text Box 225"/>
          <p:cNvSpPr txBox="1">
            <a:spLocks noChangeArrowheads="1"/>
          </p:cNvSpPr>
          <p:nvPr/>
        </p:nvSpPr>
        <p:spPr bwMode="auto">
          <a:xfrm>
            <a:off x="76200" y="1052513"/>
            <a:ext cx="8742363" cy="1004888"/>
          </a:xfrm>
          <a:prstGeom prst="rect">
            <a:avLst/>
          </a:prstGeom>
          <a:noFill/>
          <a:ln w="25400" cap="sq">
            <a:noFill/>
            <a:miter lim="800000"/>
          </a:ln>
          <a:effectLst/>
        </p:spPr>
        <p:txBody>
          <a:bodyPr wrap="none">
            <a:spAutoFit/>
          </a:bodyPr>
          <a:lstStyle/>
          <a:p>
            <a:pPr marR="0" defTabSz="914400" eaLnBrk="1" hangingPunct="1">
              <a:spcBef>
                <a:spcPct val="50000"/>
              </a:spcBef>
              <a:buClrTx/>
              <a:buSzTx/>
              <a:buFontTx/>
              <a:buNone/>
              <a:defRPr/>
            </a:pPr>
            <a:r>
              <a:rPr kumimoji="1" lang="en-US" altLang="zh-CN" kern="1200" cap="none" spc="0" normalizeH="0" baseline="0" noProof="0">
                <a:solidFill>
                  <a:schemeClr val="tx1"/>
                </a:solidFill>
                <a:latin typeface="Times New Roman" panose="02020603050405020304" pitchFamily="18" charset="0"/>
                <a:ea typeface="楷体_GB2312" pitchFamily="49" charset="-122"/>
                <a:cs typeface="+mn-cs"/>
              </a:rPr>
              <a:t>        </a:t>
            </a:r>
            <a:r>
              <a:rPr kumimoji="1" lang="zh-CN" altLang="en-US" kern="1200" cap="none" spc="0" normalizeH="0" baseline="0" noProof="0">
                <a:solidFill>
                  <a:schemeClr val="tx1"/>
                </a:solidFill>
                <a:latin typeface="Times New Roman" panose="02020603050405020304" pitchFamily="18" charset="0"/>
                <a:ea typeface="楷体_GB2312" pitchFamily="49" charset="-122"/>
                <a:cs typeface="+mn-cs"/>
              </a:rPr>
              <a:t>若 </a:t>
            </a:r>
            <a:r>
              <a:rPr kumimoji="1" lang="en-US" altLang="zh-CN" i="1" kern="1200" cap="none" spc="0" normalizeH="0" baseline="0" noProof="0">
                <a:solidFill>
                  <a:schemeClr val="tx1"/>
                </a:solidFill>
                <a:latin typeface="Times New Roman" panose="02020603050405020304" pitchFamily="18" charset="0"/>
                <a:ea typeface="楷体_GB2312" pitchFamily="49" charset="-122"/>
                <a:cs typeface="+mn-cs"/>
              </a:rPr>
              <a:t>K</a:t>
            </a:r>
            <a:r>
              <a:rPr kumimoji="1" lang="en-US" altLang="zh-CN" i="1" kern="1200" cap="none" spc="0" normalizeH="0" baseline="-25000" noProof="0">
                <a:solidFill>
                  <a:schemeClr val="tx1"/>
                </a:solidFill>
                <a:latin typeface="Times New Roman" panose="02020603050405020304" pitchFamily="18" charset="0"/>
                <a:ea typeface="楷体_GB2312" pitchFamily="49" charset="-122"/>
                <a:cs typeface="+mn-cs"/>
              </a:rPr>
              <a:t>i</a:t>
            </a:r>
            <a:r>
              <a:rPr kumimoji="1" lang="en-US" altLang="zh-CN" kern="1200" cap="none" spc="0" normalizeH="0" baseline="0" noProof="0">
                <a:solidFill>
                  <a:schemeClr val="tx1"/>
                </a:solidFill>
                <a:latin typeface="Times New Roman" panose="02020603050405020304" pitchFamily="18" charset="0"/>
                <a:ea typeface="楷体_GB2312" pitchFamily="49" charset="-122"/>
                <a:cs typeface="+mn-cs"/>
              </a:rPr>
              <a:t> </a:t>
            </a:r>
            <a:r>
              <a:rPr kumimoji="1" lang="zh-CN" altLang="en-US" kern="1200" cap="none" spc="0" normalizeH="0" baseline="0" noProof="0">
                <a:solidFill>
                  <a:schemeClr val="tx1"/>
                </a:solidFill>
                <a:latin typeface="Times New Roman" panose="02020603050405020304" pitchFamily="18" charset="0"/>
                <a:ea typeface="楷体_GB2312" pitchFamily="49" charset="-122"/>
                <a:cs typeface="+mn-cs"/>
              </a:rPr>
              <a:t>为记录 </a:t>
            </a:r>
            <a:r>
              <a:rPr kumimoji="1" lang="en-US" altLang="zh-CN" i="1" kern="1200" cap="none" spc="0" normalizeH="0" baseline="0" noProof="0">
                <a:solidFill>
                  <a:schemeClr val="tx1"/>
                </a:solidFill>
                <a:latin typeface="Times New Roman" panose="02020603050405020304" pitchFamily="18" charset="0"/>
                <a:ea typeface="楷体_GB2312" pitchFamily="49" charset="-122"/>
                <a:cs typeface="+mn-cs"/>
              </a:rPr>
              <a:t>R</a:t>
            </a:r>
            <a:r>
              <a:rPr kumimoji="1" lang="en-US" altLang="zh-CN" i="1" kern="1200" cap="none" spc="0" normalizeH="0" baseline="-25000" noProof="0">
                <a:solidFill>
                  <a:schemeClr val="tx1"/>
                </a:solidFill>
                <a:latin typeface="Times New Roman" panose="02020603050405020304" pitchFamily="18" charset="0"/>
                <a:ea typeface="楷体_GB2312" pitchFamily="49" charset="-122"/>
                <a:cs typeface="+mn-cs"/>
              </a:rPr>
              <a:t>i</a:t>
            </a:r>
            <a:r>
              <a:rPr kumimoji="1" lang="en-US" altLang="zh-CN" kern="1200" cap="none" spc="0" normalizeH="0" baseline="0" noProof="0">
                <a:solidFill>
                  <a:schemeClr val="tx1"/>
                </a:solidFill>
                <a:latin typeface="Times New Roman" panose="02020603050405020304" pitchFamily="18" charset="0"/>
                <a:ea typeface="楷体_GB2312" pitchFamily="49" charset="-122"/>
                <a:cs typeface="+mn-cs"/>
              </a:rPr>
              <a:t> </a:t>
            </a:r>
            <a:r>
              <a:rPr kumimoji="1" lang="zh-CN" altLang="en-US" kern="1200" cap="none" spc="0" normalizeH="0" baseline="0" noProof="0">
                <a:solidFill>
                  <a:schemeClr val="tx1"/>
                </a:solidFill>
                <a:latin typeface="Times New Roman" panose="02020603050405020304" pitchFamily="18" charset="0"/>
                <a:ea typeface="楷体_GB2312" pitchFamily="49" charset="-122"/>
                <a:cs typeface="+mn-cs"/>
              </a:rPr>
              <a:t>的</a:t>
            </a:r>
            <a:r>
              <a:rPr kumimoji="1" lang="zh-CN" altLang="en-US" kern="1200" cap="none" spc="0" normalizeH="0" baseline="0" noProof="0">
                <a:solidFill>
                  <a:srgbClr val="FF3300"/>
                </a:solidFill>
                <a:effectLst>
                  <a:outerShdw blurRad="38100" dist="38100" dir="2700000" algn="tl">
                    <a:srgbClr val="000000"/>
                  </a:outerShdw>
                </a:effectLst>
                <a:latin typeface="Times New Roman" panose="02020603050405020304" pitchFamily="18" charset="0"/>
                <a:ea typeface="楷体_GB2312" pitchFamily="49" charset="-122"/>
                <a:cs typeface="+mn-cs"/>
              </a:rPr>
              <a:t>次</a:t>
            </a:r>
            <a:r>
              <a:rPr kumimoji="1" lang="zh-CN" altLang="en-US" kern="1200" cap="none" spc="0" normalizeH="0" baseline="0" noProof="0">
                <a:solidFill>
                  <a:schemeClr val="tx1"/>
                </a:solidFill>
                <a:latin typeface="Times New Roman" panose="02020603050405020304" pitchFamily="18" charset="0"/>
                <a:ea typeface="楷体_GB2312" pitchFamily="49" charset="-122"/>
                <a:cs typeface="+mn-cs"/>
              </a:rPr>
              <a:t>关键字，则排序</a:t>
            </a:r>
            <a:r>
              <a:rPr kumimoji="1" lang="zh-CN" altLang="en-US" kern="1200" cap="none" spc="0" normalizeH="0" baseline="0" noProof="0">
                <a:solidFill>
                  <a:srgbClr val="FF3300"/>
                </a:solidFill>
                <a:effectLst>
                  <a:outerShdw blurRad="38100" dist="38100" dir="2700000" algn="tl">
                    <a:srgbClr val="000000"/>
                  </a:outerShdw>
                </a:effectLst>
                <a:latin typeface="Times New Roman" panose="02020603050405020304" pitchFamily="18" charset="0"/>
                <a:ea typeface="楷体_GB2312" pitchFamily="49" charset="-122"/>
                <a:cs typeface="+mn-cs"/>
              </a:rPr>
              <a:t>结果</a:t>
            </a:r>
            <a:r>
              <a:rPr kumimoji="1" lang="zh-CN" altLang="en-US" kern="1200" cap="none" spc="0" normalizeH="0" baseline="0" noProof="0">
                <a:solidFill>
                  <a:srgbClr val="0000FF"/>
                </a:solidFill>
                <a:latin typeface="Times New Roman" panose="02020603050405020304" pitchFamily="18" charset="0"/>
                <a:ea typeface="楷体_GB2312" pitchFamily="49" charset="-122"/>
                <a:cs typeface="+mn-cs"/>
              </a:rPr>
              <a:t>可以</a:t>
            </a:r>
            <a:r>
              <a:rPr kumimoji="1" lang="zh-CN" altLang="en-US" kern="1200" cap="none" spc="0" normalizeH="0" baseline="0" noProof="0">
                <a:solidFill>
                  <a:srgbClr val="FF3300"/>
                </a:solidFill>
                <a:effectLst>
                  <a:outerShdw blurRad="38100" dist="38100" dir="2700000" algn="tl">
                    <a:srgbClr val="000000"/>
                  </a:outerShdw>
                </a:effectLst>
                <a:latin typeface="Times New Roman" panose="02020603050405020304" pitchFamily="18" charset="0"/>
                <a:ea typeface="楷体_GB2312" pitchFamily="49" charset="-122"/>
                <a:cs typeface="+mn-cs"/>
              </a:rPr>
              <a:t>不惟一</a:t>
            </a:r>
            <a:r>
              <a:rPr kumimoji="1" lang="zh-CN" altLang="en-US" kern="1200" cap="none" spc="0" normalizeH="0" baseline="0" noProof="0">
                <a:solidFill>
                  <a:schemeClr val="tx1"/>
                </a:solidFill>
                <a:latin typeface="Times New Roman" panose="02020603050405020304" pitchFamily="18" charset="0"/>
                <a:ea typeface="楷体_GB2312" pitchFamily="49" charset="-122"/>
                <a:cs typeface="+mn-cs"/>
              </a:rPr>
              <a:t>（因为 </a:t>
            </a:r>
            <a:endParaRPr kumimoji="1" lang="zh-CN" altLang="en-US" kern="1200" cap="none" spc="0" normalizeH="0" baseline="0" noProof="0">
              <a:solidFill>
                <a:schemeClr val="tx1"/>
              </a:solidFill>
              <a:latin typeface="Times New Roman" panose="02020603050405020304" pitchFamily="18" charset="0"/>
              <a:ea typeface="楷体_GB2312" pitchFamily="49" charset="-122"/>
              <a:cs typeface="+mn-cs"/>
            </a:endParaRPr>
          </a:p>
          <a:p>
            <a:pPr marR="0" defTabSz="914400" eaLnBrk="1" hangingPunct="1">
              <a:spcBef>
                <a:spcPct val="50000"/>
              </a:spcBef>
              <a:buClrTx/>
              <a:buSzTx/>
              <a:buFontTx/>
              <a:buNone/>
              <a:defRPr/>
            </a:pPr>
            <a:r>
              <a:rPr kumimoji="1" lang="zh-CN" altLang="en-US" kern="1200" cap="none" spc="0" normalizeH="0" baseline="0" noProof="0">
                <a:solidFill>
                  <a:schemeClr val="tx1"/>
                </a:solidFill>
                <a:latin typeface="Times New Roman" panose="02020603050405020304" pitchFamily="18" charset="0"/>
                <a:ea typeface="楷体_GB2312" pitchFamily="49" charset="-122"/>
                <a:cs typeface="+mn-cs"/>
              </a:rPr>
              <a:t>会有相同的关键字）。 </a:t>
            </a:r>
            <a:endParaRPr kumimoji="1" lang="zh-CN" altLang="en-US" kern="1200" cap="none" spc="0" normalizeH="0" baseline="0" noProof="0">
              <a:solidFill>
                <a:schemeClr val="tx1"/>
              </a:solidFill>
              <a:latin typeface="Times New Roman" panose="02020603050405020304" pitchFamily="18" charset="0"/>
              <a:ea typeface="楷体_GB2312" pitchFamily="49" charset="-122"/>
              <a:cs typeface="+mn-cs"/>
            </a:endParaRPr>
          </a:p>
        </p:txBody>
      </p:sp>
      <p:sp>
        <p:nvSpPr>
          <p:cNvPr id="27874" name="Text Box 226"/>
          <p:cNvSpPr txBox="1">
            <a:spLocks noChangeArrowheads="1"/>
          </p:cNvSpPr>
          <p:nvPr/>
        </p:nvSpPr>
        <p:spPr bwMode="auto">
          <a:xfrm>
            <a:off x="76200" y="2230438"/>
            <a:ext cx="8837613" cy="1808163"/>
          </a:xfrm>
          <a:prstGeom prst="rect">
            <a:avLst/>
          </a:prstGeom>
          <a:noFill/>
          <a:ln w="25400" cap="sq">
            <a:noFill/>
            <a:miter lim="800000"/>
          </a:ln>
          <a:effectLst/>
        </p:spPr>
        <p:txBody>
          <a:bodyPr wrap="none">
            <a:spAutoFit/>
          </a:bodyPr>
          <a:lstStyle/>
          <a:p>
            <a:pPr marR="0" defTabSz="914400" eaLnBrk="1" hangingPunct="1">
              <a:lnSpc>
                <a:spcPct val="80000"/>
              </a:lnSpc>
              <a:spcBef>
                <a:spcPct val="50000"/>
              </a:spcBef>
              <a:buClrTx/>
              <a:buSzTx/>
              <a:buFontTx/>
              <a:buNone/>
              <a:defRPr/>
            </a:pPr>
            <a:r>
              <a:rPr kumimoji="1" lang="en-US" altLang="zh-CN" kern="1200" cap="none" spc="0" normalizeH="0" baseline="0" noProof="0">
                <a:solidFill>
                  <a:schemeClr val="tx1"/>
                </a:solidFill>
                <a:latin typeface="Times New Roman" panose="02020603050405020304" pitchFamily="18" charset="0"/>
                <a:ea typeface="楷体_GB2312" pitchFamily="49" charset="-122"/>
                <a:cs typeface="+mn-cs"/>
              </a:rPr>
              <a:t>        </a:t>
            </a:r>
            <a:r>
              <a:rPr kumimoji="1" lang="zh-CN" altLang="en-US" kern="1200" cap="none" spc="0" normalizeH="0" baseline="0" noProof="0">
                <a:solidFill>
                  <a:schemeClr val="tx1"/>
                </a:solidFill>
                <a:latin typeface="Times New Roman" panose="02020603050405020304" pitchFamily="18" charset="0"/>
                <a:ea typeface="楷体_GB2312" pitchFamily="49" charset="-122"/>
                <a:cs typeface="+mn-cs"/>
              </a:rPr>
              <a:t>设 </a:t>
            </a:r>
            <a:r>
              <a:rPr kumimoji="1" lang="en-US" altLang="zh-CN" i="1" kern="1200" cap="none" spc="0" normalizeH="0" baseline="0" noProof="0">
                <a:solidFill>
                  <a:schemeClr val="tx1"/>
                </a:solidFill>
                <a:latin typeface="Times New Roman" panose="02020603050405020304" pitchFamily="18" charset="0"/>
                <a:ea typeface="楷体_GB2312" pitchFamily="49" charset="-122"/>
                <a:cs typeface="+mn-cs"/>
              </a:rPr>
              <a:t>K</a:t>
            </a:r>
            <a:r>
              <a:rPr kumimoji="1" lang="en-US" altLang="zh-CN" i="1" kern="1200" cap="none" spc="0" normalizeH="0" baseline="-25000" noProof="0">
                <a:solidFill>
                  <a:schemeClr val="tx1"/>
                </a:solidFill>
                <a:latin typeface="Times New Roman" panose="02020603050405020304" pitchFamily="18" charset="0"/>
                <a:ea typeface="楷体_GB2312" pitchFamily="49" charset="-122"/>
                <a:cs typeface="+mn-cs"/>
              </a:rPr>
              <a:t>i</a:t>
            </a:r>
            <a:r>
              <a:rPr kumimoji="1" lang="en-US" altLang="zh-CN" kern="1200" cap="none" spc="0" normalizeH="0" baseline="0" noProof="0">
                <a:solidFill>
                  <a:schemeClr val="tx1"/>
                </a:solidFill>
                <a:latin typeface="Times New Roman" panose="02020603050405020304" pitchFamily="18" charset="0"/>
                <a:ea typeface="楷体_GB2312" pitchFamily="49" charset="-122"/>
                <a:cs typeface="+mn-cs"/>
              </a:rPr>
              <a:t> = </a:t>
            </a:r>
            <a:r>
              <a:rPr kumimoji="1" lang="en-US" altLang="zh-CN" i="1" kern="1200" cap="none" spc="0" normalizeH="0" baseline="0" noProof="0">
                <a:solidFill>
                  <a:schemeClr val="tx1"/>
                </a:solidFill>
                <a:latin typeface="Times New Roman" panose="02020603050405020304" pitchFamily="18" charset="0"/>
                <a:ea typeface="楷体_GB2312" pitchFamily="49" charset="-122"/>
                <a:cs typeface="+mn-cs"/>
              </a:rPr>
              <a:t>K</a:t>
            </a:r>
            <a:r>
              <a:rPr kumimoji="1" lang="en-US" altLang="zh-CN" i="1" kern="1200" cap="none" spc="0" normalizeH="0" baseline="-25000" noProof="0">
                <a:solidFill>
                  <a:schemeClr val="tx1"/>
                </a:solidFill>
                <a:latin typeface="Times New Roman" panose="02020603050405020304" pitchFamily="18" charset="0"/>
                <a:ea typeface="楷体_GB2312" pitchFamily="49" charset="-122"/>
                <a:cs typeface="+mn-cs"/>
              </a:rPr>
              <a:t>j</a:t>
            </a:r>
            <a:r>
              <a:rPr kumimoji="1" lang="en-US" altLang="zh-CN" i="1" kern="1200" cap="none" spc="0" normalizeH="0" baseline="0" noProof="0">
                <a:solidFill>
                  <a:schemeClr val="tx1"/>
                </a:solidFill>
                <a:latin typeface="Times New Roman" panose="02020603050405020304" pitchFamily="18" charset="0"/>
                <a:ea typeface="楷体_GB2312" pitchFamily="49" charset="-122"/>
                <a:cs typeface="+mn-cs"/>
              </a:rPr>
              <a:t> </a:t>
            </a:r>
            <a:r>
              <a:rPr kumimoji="1" lang="en-US" altLang="zh-CN" kern="1200" cap="none" spc="0" normalizeH="0" baseline="0" noProof="0">
                <a:solidFill>
                  <a:schemeClr val="tx1"/>
                </a:solidFill>
                <a:latin typeface="Times New Roman" panose="02020603050405020304" pitchFamily="18" charset="0"/>
                <a:ea typeface="楷体_GB2312" pitchFamily="49" charset="-122"/>
                <a:cs typeface="+mn-cs"/>
              </a:rPr>
              <a:t>(1≤</a:t>
            </a:r>
            <a:r>
              <a:rPr kumimoji="1" lang="en-US" altLang="zh-CN" i="1" kern="1200" cap="none" spc="0" normalizeH="0" baseline="0" noProof="0">
                <a:solidFill>
                  <a:schemeClr val="tx1"/>
                </a:solidFill>
                <a:latin typeface="Times New Roman" panose="02020603050405020304" pitchFamily="18" charset="0"/>
                <a:ea typeface="楷体_GB2312" pitchFamily="49" charset="-122"/>
                <a:cs typeface="+mn-cs"/>
              </a:rPr>
              <a:t>i</a:t>
            </a:r>
            <a:r>
              <a:rPr kumimoji="1" lang="en-US" altLang="zh-CN" kern="1200" cap="none" spc="0" normalizeH="0" baseline="0" noProof="0">
                <a:solidFill>
                  <a:schemeClr val="tx1"/>
                </a:solidFill>
                <a:latin typeface="Times New Roman" panose="02020603050405020304" pitchFamily="18" charset="0"/>
                <a:ea typeface="楷体_GB2312" pitchFamily="49" charset="-122"/>
                <a:cs typeface="+mn-cs"/>
              </a:rPr>
              <a:t>≤</a:t>
            </a:r>
            <a:r>
              <a:rPr kumimoji="1" lang="en-US" altLang="zh-CN" i="1" kern="1200" cap="none" spc="0" normalizeH="0" baseline="0" noProof="0">
                <a:solidFill>
                  <a:schemeClr val="tx1"/>
                </a:solidFill>
                <a:latin typeface="Times New Roman" panose="02020603050405020304" pitchFamily="18" charset="0"/>
                <a:ea typeface="楷体_GB2312" pitchFamily="49" charset="-122"/>
                <a:cs typeface="+mn-cs"/>
              </a:rPr>
              <a:t>n</a:t>
            </a:r>
            <a:r>
              <a:rPr kumimoji="1" lang="en-US" altLang="zh-CN" kern="1200" cap="none" spc="0" normalizeH="0" baseline="0" noProof="0">
                <a:solidFill>
                  <a:schemeClr val="tx1"/>
                </a:solidFill>
                <a:latin typeface="Times New Roman" panose="02020603050405020304" pitchFamily="18" charset="0"/>
                <a:ea typeface="楷体_GB2312" pitchFamily="49" charset="-122"/>
                <a:cs typeface="+mn-cs"/>
              </a:rPr>
              <a:t>, 1≤</a:t>
            </a:r>
            <a:r>
              <a:rPr kumimoji="1" lang="en-US" altLang="zh-CN" i="1" kern="1200" cap="none" spc="0" normalizeH="0" baseline="0" noProof="0">
                <a:solidFill>
                  <a:schemeClr val="tx1"/>
                </a:solidFill>
                <a:latin typeface="Times New Roman" panose="02020603050405020304" pitchFamily="18" charset="0"/>
                <a:ea typeface="楷体_GB2312" pitchFamily="49" charset="-122"/>
                <a:cs typeface="+mn-cs"/>
              </a:rPr>
              <a:t>j</a:t>
            </a:r>
            <a:r>
              <a:rPr kumimoji="1" lang="en-US" altLang="zh-CN" kern="1200" cap="none" spc="0" normalizeH="0" baseline="0" noProof="0">
                <a:solidFill>
                  <a:schemeClr val="tx1"/>
                </a:solidFill>
                <a:latin typeface="Times New Roman" panose="02020603050405020304" pitchFamily="18" charset="0"/>
                <a:ea typeface="楷体_GB2312" pitchFamily="49" charset="-122"/>
                <a:cs typeface="+mn-cs"/>
              </a:rPr>
              <a:t>≤</a:t>
            </a:r>
            <a:r>
              <a:rPr kumimoji="1" lang="en-US" altLang="zh-CN" i="1" kern="1200" cap="none" spc="0" normalizeH="0" baseline="0" noProof="0">
                <a:solidFill>
                  <a:schemeClr val="tx1"/>
                </a:solidFill>
                <a:latin typeface="Times New Roman" panose="02020603050405020304" pitchFamily="18" charset="0"/>
                <a:ea typeface="楷体_GB2312" pitchFamily="49" charset="-122"/>
                <a:cs typeface="+mn-cs"/>
              </a:rPr>
              <a:t>n</a:t>
            </a:r>
            <a:r>
              <a:rPr kumimoji="1" lang="en-US" altLang="zh-CN" kern="1200" cap="none" spc="0" normalizeH="0" baseline="0" noProof="0">
                <a:solidFill>
                  <a:schemeClr val="tx1"/>
                </a:solidFill>
                <a:latin typeface="Times New Roman" panose="02020603050405020304" pitchFamily="18" charset="0"/>
                <a:ea typeface="楷体_GB2312" pitchFamily="49" charset="-122"/>
                <a:cs typeface="+mn-cs"/>
              </a:rPr>
              <a:t>,</a:t>
            </a:r>
            <a:r>
              <a:rPr kumimoji="1" lang="en-US" altLang="zh-CN" i="1" kern="1200" cap="none" spc="0" normalizeH="0" baseline="0" noProof="0">
                <a:solidFill>
                  <a:schemeClr val="tx1"/>
                </a:solidFill>
                <a:latin typeface="Times New Roman" panose="02020603050405020304" pitchFamily="18" charset="0"/>
                <a:ea typeface="楷体_GB2312" pitchFamily="49" charset="-122"/>
                <a:cs typeface="+mn-cs"/>
              </a:rPr>
              <a:t> i≠j </a:t>
            </a:r>
            <a:r>
              <a:rPr kumimoji="1" lang="en-US" altLang="zh-CN" kern="1200" cap="none" spc="0" normalizeH="0" baseline="0" noProof="0">
                <a:solidFill>
                  <a:schemeClr val="tx1"/>
                </a:solidFill>
                <a:latin typeface="Times New Roman" panose="02020603050405020304" pitchFamily="18" charset="0"/>
                <a:ea typeface="楷体_GB2312" pitchFamily="49" charset="-122"/>
                <a:cs typeface="+mn-cs"/>
              </a:rPr>
              <a:t>)</a:t>
            </a:r>
            <a:r>
              <a:rPr kumimoji="1" lang="zh-CN" altLang="en-US" kern="1200" cap="none" spc="0" normalizeH="0" baseline="0" noProof="0">
                <a:solidFill>
                  <a:schemeClr val="tx1"/>
                </a:solidFill>
                <a:latin typeface="Times New Roman" panose="02020603050405020304" pitchFamily="18" charset="0"/>
                <a:ea typeface="楷体_GB2312" pitchFamily="49" charset="-122"/>
                <a:cs typeface="+mn-cs"/>
              </a:rPr>
              <a:t>，且在排序前的序列中 </a:t>
            </a:r>
            <a:r>
              <a:rPr kumimoji="1" lang="en-US" altLang="zh-CN" i="1" kern="1200" cap="none" spc="0" normalizeH="0" baseline="0" noProof="0">
                <a:solidFill>
                  <a:schemeClr val="tx1"/>
                </a:solidFill>
                <a:latin typeface="Times New Roman" panose="02020603050405020304" pitchFamily="18" charset="0"/>
                <a:ea typeface="楷体_GB2312" pitchFamily="49" charset="-122"/>
                <a:cs typeface="+mn-cs"/>
              </a:rPr>
              <a:t>R</a:t>
            </a:r>
            <a:r>
              <a:rPr kumimoji="1" lang="en-US" altLang="zh-CN" i="1" kern="1200" cap="none" spc="0" normalizeH="0" baseline="-25000" noProof="0">
                <a:solidFill>
                  <a:schemeClr val="tx1"/>
                </a:solidFill>
                <a:latin typeface="Times New Roman" panose="02020603050405020304" pitchFamily="18" charset="0"/>
                <a:ea typeface="楷体_GB2312" pitchFamily="49" charset="-122"/>
                <a:cs typeface="+mn-cs"/>
              </a:rPr>
              <a:t>i</a:t>
            </a:r>
            <a:r>
              <a:rPr kumimoji="1" lang="en-US" altLang="zh-CN" kern="1200" cap="none" spc="0" normalizeH="0" baseline="0" noProof="0">
                <a:solidFill>
                  <a:schemeClr val="tx1"/>
                </a:solidFill>
                <a:latin typeface="Times New Roman" panose="02020603050405020304" pitchFamily="18" charset="0"/>
                <a:ea typeface="楷体_GB2312" pitchFamily="49" charset="-122"/>
                <a:cs typeface="+mn-cs"/>
              </a:rPr>
              <a:t>  </a:t>
            </a:r>
            <a:endParaRPr kumimoji="1" lang="en-US" altLang="zh-CN" kern="1200" cap="none" spc="0" normalizeH="0" baseline="0" noProof="0">
              <a:solidFill>
                <a:schemeClr val="tx1"/>
              </a:solidFill>
              <a:latin typeface="Times New Roman" panose="02020603050405020304" pitchFamily="18" charset="0"/>
              <a:ea typeface="楷体_GB2312" pitchFamily="49" charset="-122"/>
              <a:cs typeface="+mn-cs"/>
            </a:endParaRPr>
          </a:p>
          <a:p>
            <a:pPr marR="0" defTabSz="914400" eaLnBrk="1" hangingPunct="1">
              <a:lnSpc>
                <a:spcPct val="80000"/>
              </a:lnSpc>
              <a:spcBef>
                <a:spcPct val="50000"/>
              </a:spcBef>
              <a:buClrTx/>
              <a:buSzTx/>
              <a:buFontTx/>
              <a:buNone/>
              <a:defRPr/>
            </a:pPr>
            <a:r>
              <a:rPr kumimoji="1" lang="zh-CN" altLang="en-US" kern="1200" cap="none" spc="0" normalizeH="0" baseline="0" noProof="0">
                <a:solidFill>
                  <a:schemeClr val="tx1"/>
                </a:solidFill>
                <a:latin typeface="Times New Roman" panose="02020603050405020304" pitchFamily="18" charset="0"/>
                <a:ea typeface="楷体_GB2312" pitchFamily="49" charset="-122"/>
                <a:cs typeface="+mn-cs"/>
              </a:rPr>
              <a:t>领先于 </a:t>
            </a:r>
            <a:r>
              <a:rPr kumimoji="1" lang="en-US" altLang="zh-CN" i="1" kern="1200" cap="none" spc="0" normalizeH="0" baseline="0" noProof="0">
                <a:solidFill>
                  <a:schemeClr val="tx1"/>
                </a:solidFill>
                <a:latin typeface="Times New Roman" panose="02020603050405020304" pitchFamily="18" charset="0"/>
                <a:ea typeface="楷体_GB2312" pitchFamily="49" charset="-122"/>
                <a:cs typeface="+mn-cs"/>
              </a:rPr>
              <a:t>R</a:t>
            </a:r>
            <a:r>
              <a:rPr kumimoji="1" lang="en-US" altLang="zh-CN" i="1" kern="1200" cap="none" spc="0" normalizeH="0" baseline="-25000" noProof="0">
                <a:solidFill>
                  <a:schemeClr val="tx1"/>
                </a:solidFill>
                <a:latin typeface="Times New Roman" panose="02020603050405020304" pitchFamily="18" charset="0"/>
                <a:ea typeface="楷体_GB2312" pitchFamily="49" charset="-122"/>
                <a:cs typeface="+mn-cs"/>
              </a:rPr>
              <a:t>j</a:t>
            </a:r>
            <a:r>
              <a:rPr kumimoji="1" lang="zh-CN" altLang="en-US" kern="1200" cap="none" spc="0" normalizeH="0" baseline="0" noProof="0">
                <a:solidFill>
                  <a:schemeClr val="tx1"/>
                </a:solidFill>
                <a:latin typeface="Times New Roman" panose="02020603050405020304" pitchFamily="18" charset="0"/>
                <a:ea typeface="楷体_GB2312" pitchFamily="49" charset="-122"/>
                <a:cs typeface="+mn-cs"/>
              </a:rPr>
              <a:t>（即 </a:t>
            </a:r>
            <a:r>
              <a:rPr kumimoji="1" lang="en-US" altLang="zh-CN" i="1" kern="1200" cap="none" spc="0" normalizeH="0" baseline="0" noProof="0">
                <a:solidFill>
                  <a:schemeClr val="tx1"/>
                </a:solidFill>
                <a:latin typeface="Times New Roman" panose="02020603050405020304" pitchFamily="18" charset="0"/>
                <a:ea typeface="楷体_GB2312" pitchFamily="49" charset="-122"/>
                <a:cs typeface="+mn-cs"/>
              </a:rPr>
              <a:t>i </a:t>
            </a:r>
            <a:r>
              <a:rPr kumimoji="1" lang="en-US" altLang="zh-CN" kern="1200" cap="none" spc="0" normalizeH="0" baseline="0" noProof="0">
                <a:solidFill>
                  <a:schemeClr val="tx1"/>
                </a:solidFill>
                <a:latin typeface="Times New Roman" panose="02020603050405020304" pitchFamily="18" charset="0"/>
                <a:ea typeface="楷体_GB2312" pitchFamily="49" charset="-122"/>
                <a:cs typeface="+mn-cs"/>
              </a:rPr>
              <a:t>&lt; </a:t>
            </a:r>
            <a:r>
              <a:rPr kumimoji="1" lang="en-US" altLang="zh-CN" i="1" kern="1200" cap="none" spc="0" normalizeH="0" baseline="0" noProof="0">
                <a:solidFill>
                  <a:schemeClr val="tx1"/>
                </a:solidFill>
                <a:latin typeface="Times New Roman" panose="02020603050405020304" pitchFamily="18" charset="0"/>
                <a:ea typeface="楷体_GB2312" pitchFamily="49" charset="-122"/>
                <a:cs typeface="+mn-cs"/>
              </a:rPr>
              <a:t>j </a:t>
            </a:r>
            <a:r>
              <a:rPr kumimoji="1" lang="zh-CN" altLang="en-US" kern="1200" cap="none" spc="0" normalizeH="0" baseline="0" noProof="0">
                <a:solidFill>
                  <a:schemeClr val="tx1"/>
                </a:solidFill>
                <a:latin typeface="Times New Roman" panose="02020603050405020304" pitchFamily="18" charset="0"/>
                <a:ea typeface="楷体_GB2312" pitchFamily="49" charset="-122"/>
                <a:cs typeface="+mn-cs"/>
              </a:rPr>
              <a:t>）。若在排序后的序列中 </a:t>
            </a:r>
            <a:r>
              <a:rPr kumimoji="1" lang="en-US" altLang="zh-CN" i="1" kern="1200" cap="none" spc="0" normalizeH="0" baseline="0" noProof="0">
                <a:solidFill>
                  <a:schemeClr val="tx1"/>
                </a:solidFill>
                <a:latin typeface="Times New Roman" panose="02020603050405020304" pitchFamily="18" charset="0"/>
                <a:ea typeface="楷体_GB2312" pitchFamily="49" charset="-122"/>
                <a:cs typeface="+mn-cs"/>
              </a:rPr>
              <a:t>R</a:t>
            </a:r>
            <a:r>
              <a:rPr kumimoji="1" lang="en-US" altLang="zh-CN" i="1" kern="1200" cap="none" spc="0" normalizeH="0" baseline="-25000" noProof="0">
                <a:solidFill>
                  <a:schemeClr val="tx1"/>
                </a:solidFill>
                <a:latin typeface="Times New Roman" panose="02020603050405020304" pitchFamily="18" charset="0"/>
                <a:ea typeface="楷体_GB2312" pitchFamily="49" charset="-122"/>
                <a:cs typeface="+mn-cs"/>
              </a:rPr>
              <a:t>i</a:t>
            </a:r>
            <a:r>
              <a:rPr kumimoji="1" lang="en-US" altLang="zh-CN" kern="1200" cap="none" spc="0" normalizeH="0" baseline="0" noProof="0">
                <a:solidFill>
                  <a:schemeClr val="tx1"/>
                </a:solidFill>
                <a:latin typeface="Times New Roman" panose="02020603050405020304" pitchFamily="18" charset="0"/>
                <a:ea typeface="楷体_GB2312" pitchFamily="49" charset="-122"/>
                <a:cs typeface="+mn-cs"/>
              </a:rPr>
              <a:t> </a:t>
            </a:r>
            <a:r>
              <a:rPr kumimoji="1" lang="zh-CN" altLang="en-US" kern="1200" cap="none" spc="0" normalizeH="0" baseline="0" noProof="0">
                <a:solidFill>
                  <a:schemeClr val="tx1"/>
                </a:solidFill>
                <a:latin typeface="Times New Roman" panose="02020603050405020304" pitchFamily="18" charset="0"/>
                <a:ea typeface="楷体_GB2312" pitchFamily="49" charset="-122"/>
                <a:cs typeface="+mn-cs"/>
              </a:rPr>
              <a:t>仍领先于 </a:t>
            </a:r>
            <a:r>
              <a:rPr kumimoji="1" lang="en-US" altLang="zh-CN" i="1" kern="1200" cap="none" spc="0" normalizeH="0" baseline="0" noProof="0">
                <a:solidFill>
                  <a:schemeClr val="tx1"/>
                </a:solidFill>
                <a:latin typeface="Times New Roman" panose="02020603050405020304" pitchFamily="18" charset="0"/>
                <a:ea typeface="楷体_GB2312" pitchFamily="49" charset="-122"/>
                <a:cs typeface="+mn-cs"/>
              </a:rPr>
              <a:t>R</a:t>
            </a:r>
            <a:r>
              <a:rPr kumimoji="1" lang="en-US" altLang="zh-CN" i="1" kern="1200" cap="none" spc="0" normalizeH="0" baseline="-25000" noProof="0">
                <a:solidFill>
                  <a:schemeClr val="tx1"/>
                </a:solidFill>
                <a:latin typeface="Times New Roman" panose="02020603050405020304" pitchFamily="18" charset="0"/>
                <a:ea typeface="楷体_GB2312" pitchFamily="49" charset="-122"/>
                <a:cs typeface="+mn-cs"/>
              </a:rPr>
              <a:t>j</a:t>
            </a:r>
            <a:r>
              <a:rPr kumimoji="1" lang="zh-CN" altLang="en-US" kern="1200" cap="none" spc="0" normalizeH="0" baseline="0" noProof="0">
                <a:solidFill>
                  <a:schemeClr val="tx1"/>
                </a:solidFill>
                <a:latin typeface="Times New Roman" panose="02020603050405020304" pitchFamily="18" charset="0"/>
                <a:ea typeface="楷体_GB2312" pitchFamily="49" charset="-122"/>
                <a:cs typeface="+mn-cs"/>
              </a:rPr>
              <a:t>，则 </a:t>
            </a:r>
            <a:endParaRPr kumimoji="1" lang="zh-CN" altLang="en-US" kern="1200" cap="none" spc="0" normalizeH="0" baseline="0" noProof="0">
              <a:solidFill>
                <a:schemeClr val="tx1"/>
              </a:solidFill>
              <a:latin typeface="Times New Roman" panose="02020603050405020304" pitchFamily="18" charset="0"/>
              <a:ea typeface="楷体_GB2312" pitchFamily="49" charset="-122"/>
              <a:cs typeface="+mn-cs"/>
            </a:endParaRPr>
          </a:p>
          <a:p>
            <a:pPr marR="0" defTabSz="914400" eaLnBrk="1" hangingPunct="1">
              <a:lnSpc>
                <a:spcPct val="80000"/>
              </a:lnSpc>
              <a:spcBef>
                <a:spcPct val="50000"/>
              </a:spcBef>
              <a:buClrTx/>
              <a:buSzTx/>
              <a:buFontTx/>
              <a:buNone/>
              <a:defRPr/>
            </a:pPr>
            <a:r>
              <a:rPr kumimoji="1" lang="zh-CN" altLang="en-US" kern="1200" cap="none" spc="0" normalizeH="0" baseline="0" noProof="0">
                <a:solidFill>
                  <a:schemeClr val="tx1"/>
                </a:solidFill>
                <a:latin typeface="Times New Roman" panose="02020603050405020304" pitchFamily="18" charset="0"/>
                <a:ea typeface="楷体_GB2312" pitchFamily="49" charset="-122"/>
                <a:cs typeface="+mn-cs"/>
              </a:rPr>
              <a:t>称所用的</a:t>
            </a:r>
            <a:r>
              <a:rPr kumimoji="1" lang="zh-CN" altLang="en-US" kern="1200" cap="none" spc="0" normalizeH="0" baseline="0" noProof="0">
                <a:solidFill>
                  <a:srgbClr val="FF3300"/>
                </a:solidFill>
                <a:effectLst>
                  <a:outerShdw blurRad="38100" dist="38100" dir="2700000" algn="tl">
                    <a:srgbClr val="000000"/>
                  </a:outerShdw>
                </a:effectLst>
                <a:latin typeface="Times New Roman" panose="02020603050405020304" pitchFamily="18" charset="0"/>
                <a:ea typeface="华文中宋" pitchFamily="2" charset="-122"/>
                <a:cs typeface="+mn-cs"/>
              </a:rPr>
              <a:t>排序方法是稳定的</a:t>
            </a:r>
            <a:r>
              <a:rPr kumimoji="1" lang="zh-CN" altLang="en-US" kern="1200" cap="none" spc="0" normalizeH="0" baseline="0" noProof="0">
                <a:solidFill>
                  <a:schemeClr val="tx1"/>
                </a:solidFill>
                <a:latin typeface="Times New Roman" panose="02020603050405020304" pitchFamily="18" charset="0"/>
                <a:ea typeface="楷体_GB2312" pitchFamily="49" charset="-122"/>
                <a:cs typeface="+mn-cs"/>
              </a:rPr>
              <a:t>；反之，则称所用的</a:t>
            </a:r>
            <a:r>
              <a:rPr kumimoji="1" lang="zh-CN" altLang="en-US" kern="1200" cap="none" spc="0" normalizeH="0" baseline="0" noProof="0">
                <a:solidFill>
                  <a:srgbClr val="FF3300"/>
                </a:solidFill>
                <a:effectLst>
                  <a:outerShdw blurRad="38100" dist="38100" dir="2700000" algn="tl">
                    <a:srgbClr val="000000"/>
                  </a:outerShdw>
                </a:effectLst>
                <a:latin typeface="华文中宋" pitchFamily="2" charset="-122"/>
                <a:ea typeface="华文中宋" pitchFamily="2" charset="-122"/>
                <a:cs typeface="+mn-cs"/>
              </a:rPr>
              <a:t>排序方法是不稳 </a:t>
            </a:r>
            <a:endParaRPr kumimoji="1" lang="zh-CN" altLang="en-US" kern="1200" cap="none" spc="0" normalizeH="0" baseline="0" noProof="0">
              <a:solidFill>
                <a:srgbClr val="FF3300"/>
              </a:solidFill>
              <a:effectLst>
                <a:outerShdw blurRad="38100" dist="38100" dir="2700000" algn="tl">
                  <a:srgbClr val="000000"/>
                </a:outerShdw>
              </a:effectLst>
              <a:latin typeface="华文中宋" pitchFamily="2" charset="-122"/>
              <a:ea typeface="华文中宋" pitchFamily="2" charset="-122"/>
              <a:cs typeface="+mn-cs"/>
            </a:endParaRPr>
          </a:p>
          <a:p>
            <a:pPr marR="0" defTabSz="914400" eaLnBrk="1" hangingPunct="1">
              <a:lnSpc>
                <a:spcPct val="80000"/>
              </a:lnSpc>
              <a:spcBef>
                <a:spcPct val="50000"/>
              </a:spcBef>
              <a:buClrTx/>
              <a:buSzTx/>
              <a:buFontTx/>
              <a:buNone/>
              <a:defRPr/>
            </a:pPr>
            <a:r>
              <a:rPr kumimoji="1" lang="zh-CN" altLang="en-US" kern="1200" cap="none" spc="0" normalizeH="0" baseline="0" noProof="0">
                <a:solidFill>
                  <a:srgbClr val="FF3300"/>
                </a:solidFill>
                <a:effectLst>
                  <a:outerShdw blurRad="38100" dist="38100" dir="2700000" algn="tl">
                    <a:srgbClr val="000000"/>
                  </a:outerShdw>
                </a:effectLst>
                <a:latin typeface="华文中宋" pitchFamily="2" charset="-122"/>
                <a:ea typeface="华文中宋" pitchFamily="2" charset="-122"/>
                <a:cs typeface="+mn-cs"/>
              </a:rPr>
              <a:t>定的</a:t>
            </a:r>
            <a:r>
              <a:rPr kumimoji="1" lang="zh-CN" altLang="en-US" kern="1200" cap="none" spc="0" normalizeH="0" baseline="0" noProof="0">
                <a:solidFill>
                  <a:schemeClr val="tx1"/>
                </a:solidFill>
                <a:latin typeface="Times New Roman" panose="02020603050405020304" pitchFamily="18" charset="0"/>
                <a:ea typeface="楷体_GB2312" pitchFamily="49" charset="-122"/>
                <a:cs typeface="+mn-cs"/>
              </a:rPr>
              <a:t>。 </a:t>
            </a:r>
            <a:endParaRPr kumimoji="1" lang="zh-CN" altLang="en-US" kern="1200" cap="none" spc="0" normalizeH="0" baseline="0" noProof="0">
              <a:solidFill>
                <a:schemeClr val="tx1"/>
              </a:solidFill>
              <a:latin typeface="Times New Roman" panose="02020603050405020304" pitchFamily="18" charset="0"/>
              <a:ea typeface="楷体_GB2312" pitchFamily="49" charset="-122"/>
              <a:cs typeface="+mn-cs"/>
            </a:endParaRPr>
          </a:p>
        </p:txBody>
      </p:sp>
      <p:sp>
        <p:nvSpPr>
          <p:cNvPr id="27875" name="Text Box 227"/>
          <p:cNvSpPr txBox="1">
            <a:spLocks noChangeArrowheads="1"/>
          </p:cNvSpPr>
          <p:nvPr/>
        </p:nvSpPr>
        <p:spPr bwMode="auto">
          <a:xfrm>
            <a:off x="76200" y="4098925"/>
            <a:ext cx="8337550" cy="2378075"/>
          </a:xfrm>
          <a:prstGeom prst="rect">
            <a:avLst/>
          </a:prstGeom>
          <a:noFill/>
          <a:ln w="9525">
            <a:noFill/>
            <a:miter lim="800000"/>
          </a:ln>
          <a:effectLst/>
        </p:spPr>
        <p:txBody>
          <a:bodyPr wrap="none">
            <a:spAutoFit/>
          </a:bodyPr>
          <a:lstStyle/>
          <a:p>
            <a:pPr marR="0" defTabSz="914400" eaLnBrk="1" hangingPunct="1">
              <a:lnSpc>
                <a:spcPct val="125000"/>
              </a:lnSpc>
              <a:buClrTx/>
              <a:buSzTx/>
              <a:buFontTx/>
              <a:buNone/>
              <a:defRPr/>
            </a:pPr>
            <a:r>
              <a:rPr kumimoji="1" lang="zh-CN" altLang="en-US" kern="1200" cap="none" spc="0" normalizeH="0" baseline="0" noProof="0">
                <a:solidFill>
                  <a:schemeClr val="tx1"/>
                </a:solidFill>
                <a:latin typeface="Times New Roman" panose="02020603050405020304" pitchFamily="18" charset="0"/>
                <a:ea typeface="华文中宋" pitchFamily="2" charset="-122"/>
                <a:cs typeface="+mn-cs"/>
              </a:rPr>
              <a:t>例：</a:t>
            </a:r>
            <a:r>
              <a:rPr kumimoji="1" lang="zh-CN" altLang="en-US" kern="1200" cap="none" spc="0" normalizeH="0" baseline="0" noProof="0">
                <a:solidFill>
                  <a:schemeClr val="tx1"/>
                </a:solidFill>
                <a:latin typeface="Times New Roman" panose="02020603050405020304" pitchFamily="18" charset="0"/>
                <a:ea typeface="楷体_GB2312" pitchFamily="49" charset="-122"/>
                <a:cs typeface="+mn-cs"/>
              </a:rPr>
              <a:t>设排序前的关键字序列为：</a:t>
            </a:r>
            <a:r>
              <a:rPr kumimoji="1" lang="en-US" altLang="zh-CN" kern="1200" cap="none" spc="0" normalizeH="0" baseline="0" noProof="0">
                <a:solidFill>
                  <a:schemeClr val="tx1"/>
                </a:solidFill>
                <a:latin typeface="Times New Roman" panose="02020603050405020304" pitchFamily="18" charset="0"/>
                <a:ea typeface="楷体_GB2312" pitchFamily="49" charset="-122"/>
                <a:cs typeface="+mn-cs"/>
              </a:rPr>
              <a:t>52, 49, 80, </a:t>
            </a:r>
            <a:r>
              <a:rPr kumimoji="1" lang="en-US" altLang="zh-CN" kern="1200" cap="none" spc="0" normalizeH="0" baseline="0" noProof="0">
                <a:solidFill>
                  <a:srgbClr val="0000FF"/>
                </a:solidFill>
                <a:latin typeface="Times New Roman" panose="02020603050405020304" pitchFamily="18" charset="0"/>
                <a:ea typeface="楷体_GB2312" pitchFamily="49" charset="-122"/>
                <a:cs typeface="+mn-cs"/>
              </a:rPr>
              <a:t>36</a:t>
            </a:r>
            <a:r>
              <a:rPr kumimoji="1" lang="en-US" altLang="zh-CN" kern="1200" cap="none" spc="0" normalizeH="0" baseline="0" noProof="0">
                <a:solidFill>
                  <a:schemeClr val="tx1"/>
                </a:solidFill>
                <a:latin typeface="Times New Roman" panose="02020603050405020304" pitchFamily="18" charset="0"/>
                <a:ea typeface="楷体_GB2312" pitchFamily="49" charset="-122"/>
                <a:cs typeface="+mn-cs"/>
              </a:rPr>
              <a:t>, 14, 58, </a:t>
            </a:r>
            <a:r>
              <a:rPr kumimoji="1" lang="en-US" altLang="zh-CN" kern="1200" cap="none" spc="0" normalizeH="0" baseline="0" noProof="0">
                <a:solidFill>
                  <a:srgbClr val="FF3300"/>
                </a:solidFill>
                <a:effectLst>
                  <a:outerShdw blurRad="38100" dist="38100" dir="2700000" algn="tl">
                    <a:srgbClr val="000000"/>
                  </a:outerShdw>
                </a:effectLst>
                <a:latin typeface="Times New Roman" panose="02020603050405020304" pitchFamily="18" charset="0"/>
                <a:ea typeface="楷体_GB2312" pitchFamily="49" charset="-122"/>
                <a:cs typeface="+mn-cs"/>
              </a:rPr>
              <a:t>36</a:t>
            </a:r>
            <a:r>
              <a:rPr kumimoji="1" lang="en-US" altLang="zh-CN" kern="1200" cap="none" spc="0" normalizeH="0" baseline="0" noProof="0">
                <a:solidFill>
                  <a:schemeClr val="tx1"/>
                </a:solidFill>
                <a:latin typeface="Times New Roman" panose="02020603050405020304" pitchFamily="18" charset="0"/>
                <a:ea typeface="楷体_GB2312" pitchFamily="49" charset="-122"/>
                <a:cs typeface="+mn-cs"/>
              </a:rPr>
              <a:t>, 23     </a:t>
            </a:r>
            <a:endParaRPr kumimoji="1" lang="en-US" altLang="zh-CN" kern="1200" cap="none" spc="0" normalizeH="0" baseline="0" noProof="0">
              <a:solidFill>
                <a:schemeClr val="tx1"/>
              </a:solidFill>
              <a:latin typeface="Times New Roman" panose="02020603050405020304" pitchFamily="18" charset="0"/>
              <a:ea typeface="楷体_GB2312" pitchFamily="49" charset="-122"/>
              <a:cs typeface="+mn-cs"/>
            </a:endParaRPr>
          </a:p>
          <a:p>
            <a:pPr marR="0" defTabSz="914400" eaLnBrk="1" hangingPunct="1">
              <a:lnSpc>
                <a:spcPct val="125000"/>
              </a:lnSpc>
              <a:buClrTx/>
              <a:buSzTx/>
              <a:buFontTx/>
              <a:buNone/>
              <a:defRPr/>
            </a:pPr>
            <a:r>
              <a:rPr kumimoji="1" lang="en-US" altLang="zh-CN" kern="1200" cap="none" spc="0" normalizeH="0" baseline="0" noProof="0">
                <a:solidFill>
                  <a:schemeClr val="tx1"/>
                </a:solidFill>
                <a:latin typeface="Times New Roman" panose="02020603050405020304" pitchFamily="18" charset="0"/>
                <a:ea typeface="楷体_GB2312" pitchFamily="49" charset="-122"/>
                <a:cs typeface="+mn-cs"/>
              </a:rPr>
              <a:t>        </a:t>
            </a:r>
            <a:r>
              <a:rPr kumimoji="1" lang="zh-CN" altLang="en-US" kern="1200" cap="none" spc="0" normalizeH="0" baseline="0" noProof="0">
                <a:solidFill>
                  <a:schemeClr val="tx1"/>
                </a:solidFill>
                <a:latin typeface="Times New Roman" panose="02020603050405020304" pitchFamily="18" charset="0"/>
                <a:ea typeface="楷体_GB2312" pitchFamily="49" charset="-122"/>
                <a:cs typeface="+mn-cs"/>
              </a:rPr>
              <a:t>若排序后的关键字序列为：</a:t>
            </a:r>
            <a:r>
              <a:rPr kumimoji="1" lang="en-US" altLang="zh-CN" kern="1200" cap="none" spc="0" normalizeH="0" baseline="0" noProof="0">
                <a:solidFill>
                  <a:schemeClr val="tx1"/>
                </a:solidFill>
                <a:latin typeface="Times New Roman" panose="02020603050405020304" pitchFamily="18" charset="0"/>
                <a:ea typeface="楷体_GB2312" pitchFamily="49" charset="-122"/>
                <a:cs typeface="+mn-cs"/>
              </a:rPr>
              <a:t>14, 23, </a:t>
            </a:r>
            <a:r>
              <a:rPr kumimoji="1" lang="en-US" altLang="zh-CN" kern="1200" cap="none" spc="0" normalizeH="0" baseline="0" noProof="0">
                <a:solidFill>
                  <a:srgbClr val="0000FF"/>
                </a:solidFill>
                <a:latin typeface="Times New Roman" panose="02020603050405020304" pitchFamily="18" charset="0"/>
                <a:ea typeface="楷体_GB2312" pitchFamily="49" charset="-122"/>
                <a:cs typeface="+mn-cs"/>
              </a:rPr>
              <a:t>36</a:t>
            </a:r>
            <a:r>
              <a:rPr kumimoji="1" lang="en-US" altLang="zh-CN" kern="1200" cap="none" spc="0" normalizeH="0" baseline="0" noProof="0">
                <a:solidFill>
                  <a:schemeClr val="tx1"/>
                </a:solidFill>
                <a:latin typeface="Times New Roman" panose="02020603050405020304" pitchFamily="18" charset="0"/>
                <a:ea typeface="楷体_GB2312" pitchFamily="49" charset="-122"/>
                <a:cs typeface="+mn-cs"/>
              </a:rPr>
              <a:t>, </a:t>
            </a:r>
            <a:r>
              <a:rPr kumimoji="1" lang="en-US" altLang="zh-CN" kern="1200" cap="none" spc="0" normalizeH="0" baseline="0" noProof="0">
                <a:solidFill>
                  <a:srgbClr val="FF3300"/>
                </a:solidFill>
                <a:effectLst>
                  <a:outerShdw blurRad="38100" dist="38100" dir="2700000" algn="tl">
                    <a:srgbClr val="000000"/>
                  </a:outerShdw>
                </a:effectLst>
                <a:latin typeface="Times New Roman" panose="02020603050405020304" pitchFamily="18" charset="0"/>
                <a:ea typeface="楷体_GB2312" pitchFamily="49" charset="-122"/>
                <a:cs typeface="+mn-cs"/>
              </a:rPr>
              <a:t>36</a:t>
            </a:r>
            <a:r>
              <a:rPr kumimoji="1" lang="en-US" altLang="zh-CN" kern="1200" cap="none" spc="0" normalizeH="0" baseline="0" noProof="0">
                <a:solidFill>
                  <a:schemeClr val="tx1"/>
                </a:solidFill>
                <a:latin typeface="Times New Roman" panose="02020603050405020304" pitchFamily="18" charset="0"/>
                <a:ea typeface="楷体_GB2312" pitchFamily="49" charset="-122"/>
                <a:cs typeface="+mn-cs"/>
              </a:rPr>
              <a:t>, 49, 52, 58, 80</a:t>
            </a:r>
            <a:r>
              <a:rPr kumimoji="1" lang="zh-CN" altLang="en-US" kern="1200" cap="none" spc="0" normalizeH="0" baseline="0" noProof="0">
                <a:solidFill>
                  <a:schemeClr val="tx1"/>
                </a:solidFill>
                <a:latin typeface="Times New Roman" panose="02020603050405020304" pitchFamily="18" charset="0"/>
                <a:ea typeface="楷体_GB2312" pitchFamily="49" charset="-122"/>
                <a:cs typeface="+mn-cs"/>
              </a:rPr>
              <a:t>，</a:t>
            </a:r>
            <a:endParaRPr kumimoji="1" lang="zh-CN" altLang="en-US" kern="1200" cap="none" spc="0" normalizeH="0" baseline="0" noProof="0">
              <a:solidFill>
                <a:schemeClr val="tx1"/>
              </a:solidFill>
              <a:latin typeface="Times New Roman" panose="02020603050405020304" pitchFamily="18" charset="0"/>
              <a:ea typeface="楷体_GB2312" pitchFamily="49" charset="-122"/>
              <a:cs typeface="+mn-cs"/>
            </a:endParaRPr>
          </a:p>
          <a:p>
            <a:pPr marR="0" defTabSz="914400" eaLnBrk="1" hangingPunct="1">
              <a:lnSpc>
                <a:spcPct val="125000"/>
              </a:lnSpc>
              <a:buClrTx/>
              <a:buSzTx/>
              <a:buFontTx/>
              <a:buNone/>
              <a:defRPr/>
            </a:pPr>
            <a:r>
              <a:rPr kumimoji="1" lang="zh-CN" altLang="en-US" kern="1200" cap="none" spc="0" normalizeH="0" baseline="0" noProof="0">
                <a:solidFill>
                  <a:schemeClr val="tx1"/>
                </a:solidFill>
                <a:latin typeface="Times New Roman" panose="02020603050405020304" pitchFamily="18" charset="0"/>
                <a:ea typeface="楷体_GB2312" pitchFamily="49" charset="-122"/>
                <a:cs typeface="+mn-cs"/>
              </a:rPr>
              <a:t>        则</a:t>
            </a:r>
            <a:r>
              <a:rPr kumimoji="1" lang="zh-CN" altLang="en-US" kern="1200" cap="none" spc="0" normalizeH="0" baseline="0" noProof="0">
                <a:solidFill>
                  <a:srgbClr val="FF3300"/>
                </a:solidFill>
                <a:effectLst>
                  <a:outerShdw blurRad="38100" dist="38100" dir="2700000" algn="tl">
                    <a:srgbClr val="000000"/>
                  </a:outerShdw>
                </a:effectLst>
                <a:latin typeface="Times New Roman" panose="02020603050405020304" pitchFamily="18" charset="0"/>
                <a:ea typeface="楷体_GB2312" pitchFamily="49" charset="-122"/>
                <a:cs typeface="+mn-cs"/>
              </a:rPr>
              <a:t>排序方法是稳定的</a:t>
            </a:r>
            <a:r>
              <a:rPr kumimoji="1" lang="zh-CN" altLang="en-US" kern="1200" cap="none" spc="0" normalizeH="0" baseline="0" noProof="0">
                <a:solidFill>
                  <a:schemeClr val="tx1"/>
                </a:solidFill>
                <a:latin typeface="Times New Roman" panose="02020603050405020304" pitchFamily="18" charset="0"/>
                <a:ea typeface="楷体_GB2312" pitchFamily="49" charset="-122"/>
                <a:cs typeface="+mn-cs"/>
              </a:rPr>
              <a:t>。 </a:t>
            </a:r>
            <a:endParaRPr kumimoji="1" lang="zh-CN" altLang="en-US" kern="1200" cap="none" spc="0" normalizeH="0" baseline="0" noProof="0">
              <a:solidFill>
                <a:schemeClr val="tx1"/>
              </a:solidFill>
              <a:latin typeface="Times New Roman" panose="02020603050405020304" pitchFamily="18" charset="0"/>
              <a:ea typeface="楷体_GB2312" pitchFamily="49" charset="-122"/>
              <a:cs typeface="+mn-cs"/>
            </a:endParaRPr>
          </a:p>
          <a:p>
            <a:pPr marR="0" defTabSz="914400" eaLnBrk="1" hangingPunct="1">
              <a:lnSpc>
                <a:spcPct val="125000"/>
              </a:lnSpc>
              <a:buClrTx/>
              <a:buSzTx/>
              <a:buFontTx/>
              <a:buNone/>
              <a:defRPr/>
            </a:pPr>
            <a:r>
              <a:rPr kumimoji="1" lang="zh-CN" altLang="en-US" kern="1200" cap="none" spc="0" normalizeH="0" baseline="0" noProof="0">
                <a:solidFill>
                  <a:schemeClr val="tx1"/>
                </a:solidFill>
                <a:latin typeface="Times New Roman" panose="02020603050405020304" pitchFamily="18" charset="0"/>
                <a:ea typeface="楷体_GB2312" pitchFamily="49" charset="-122"/>
                <a:cs typeface="+mn-cs"/>
              </a:rPr>
              <a:t>        若排序后的关键字序列为：</a:t>
            </a:r>
            <a:r>
              <a:rPr kumimoji="1" lang="en-US" altLang="zh-CN" kern="1200" cap="none" spc="0" normalizeH="0" baseline="0" noProof="0">
                <a:solidFill>
                  <a:schemeClr val="tx1"/>
                </a:solidFill>
                <a:latin typeface="Times New Roman" panose="02020603050405020304" pitchFamily="18" charset="0"/>
                <a:ea typeface="楷体_GB2312" pitchFamily="49" charset="-122"/>
                <a:cs typeface="+mn-cs"/>
              </a:rPr>
              <a:t>14, 23, </a:t>
            </a:r>
            <a:r>
              <a:rPr kumimoji="1" lang="en-US" altLang="zh-CN" kern="1200" cap="none" spc="0" normalizeH="0" baseline="0" noProof="0">
                <a:solidFill>
                  <a:srgbClr val="FF3300"/>
                </a:solidFill>
                <a:effectLst>
                  <a:outerShdw blurRad="38100" dist="38100" dir="2700000" algn="tl">
                    <a:srgbClr val="000000"/>
                  </a:outerShdw>
                </a:effectLst>
                <a:latin typeface="Times New Roman" panose="02020603050405020304" pitchFamily="18" charset="0"/>
                <a:ea typeface="楷体_GB2312" pitchFamily="49" charset="-122"/>
                <a:cs typeface="+mn-cs"/>
              </a:rPr>
              <a:t>36</a:t>
            </a:r>
            <a:r>
              <a:rPr kumimoji="1" lang="en-US" altLang="zh-CN" kern="1200" cap="none" spc="0" normalizeH="0" baseline="0" noProof="0">
                <a:solidFill>
                  <a:schemeClr val="tx1"/>
                </a:solidFill>
                <a:latin typeface="Times New Roman" panose="02020603050405020304" pitchFamily="18" charset="0"/>
                <a:ea typeface="楷体_GB2312" pitchFamily="49" charset="-122"/>
                <a:cs typeface="+mn-cs"/>
              </a:rPr>
              <a:t>, </a:t>
            </a:r>
            <a:r>
              <a:rPr kumimoji="1" lang="en-US" altLang="zh-CN" kern="1200" cap="none" spc="0" normalizeH="0" baseline="0" noProof="0">
                <a:solidFill>
                  <a:srgbClr val="0000FF"/>
                </a:solidFill>
                <a:latin typeface="Times New Roman" panose="02020603050405020304" pitchFamily="18" charset="0"/>
                <a:ea typeface="楷体_GB2312" pitchFamily="49" charset="-122"/>
                <a:cs typeface="+mn-cs"/>
              </a:rPr>
              <a:t>36</a:t>
            </a:r>
            <a:r>
              <a:rPr kumimoji="1" lang="en-US" altLang="zh-CN" kern="1200" cap="none" spc="0" normalizeH="0" baseline="0" noProof="0">
                <a:solidFill>
                  <a:schemeClr val="tx1"/>
                </a:solidFill>
                <a:latin typeface="Times New Roman" panose="02020603050405020304" pitchFamily="18" charset="0"/>
                <a:ea typeface="楷体_GB2312" pitchFamily="49" charset="-122"/>
                <a:cs typeface="+mn-cs"/>
              </a:rPr>
              <a:t>, 49, 52, 58, 80</a:t>
            </a:r>
            <a:r>
              <a:rPr kumimoji="1" lang="zh-CN" altLang="en-US" kern="1200" cap="none" spc="0" normalizeH="0" baseline="0" noProof="0">
                <a:solidFill>
                  <a:schemeClr val="tx1"/>
                </a:solidFill>
                <a:latin typeface="Times New Roman" panose="02020603050405020304" pitchFamily="18" charset="0"/>
                <a:ea typeface="楷体_GB2312" pitchFamily="49" charset="-122"/>
                <a:cs typeface="+mn-cs"/>
              </a:rPr>
              <a:t>，</a:t>
            </a:r>
            <a:endParaRPr kumimoji="1" lang="zh-CN" altLang="en-US" kern="1200" cap="none" spc="0" normalizeH="0" baseline="0" noProof="0">
              <a:solidFill>
                <a:schemeClr val="tx1"/>
              </a:solidFill>
              <a:latin typeface="Times New Roman" panose="02020603050405020304" pitchFamily="18" charset="0"/>
              <a:ea typeface="楷体_GB2312" pitchFamily="49" charset="-122"/>
              <a:cs typeface="+mn-cs"/>
            </a:endParaRPr>
          </a:p>
          <a:p>
            <a:pPr marR="0" defTabSz="914400" eaLnBrk="1" hangingPunct="1">
              <a:lnSpc>
                <a:spcPct val="125000"/>
              </a:lnSpc>
              <a:buClrTx/>
              <a:buSzTx/>
              <a:buFontTx/>
              <a:buNone/>
              <a:defRPr/>
            </a:pPr>
            <a:r>
              <a:rPr kumimoji="1" lang="zh-CN" altLang="en-US" kern="1200" cap="none" spc="0" normalizeH="0" baseline="0" noProof="0">
                <a:solidFill>
                  <a:schemeClr val="tx1"/>
                </a:solidFill>
                <a:latin typeface="Times New Roman" panose="02020603050405020304" pitchFamily="18" charset="0"/>
                <a:ea typeface="楷体_GB2312" pitchFamily="49" charset="-122"/>
                <a:cs typeface="+mn-cs"/>
              </a:rPr>
              <a:t>        则</a:t>
            </a:r>
            <a:r>
              <a:rPr kumimoji="1" lang="zh-CN" altLang="en-US" kern="1200" cap="none" spc="0" normalizeH="0" baseline="0" noProof="0">
                <a:solidFill>
                  <a:srgbClr val="FF3300"/>
                </a:solidFill>
                <a:effectLst>
                  <a:outerShdw blurRad="38100" dist="38100" dir="2700000" algn="tl">
                    <a:srgbClr val="000000"/>
                  </a:outerShdw>
                </a:effectLst>
                <a:latin typeface="Times New Roman" panose="02020603050405020304" pitchFamily="18" charset="0"/>
                <a:ea typeface="楷体_GB2312" pitchFamily="49" charset="-122"/>
                <a:cs typeface="+mn-cs"/>
              </a:rPr>
              <a:t>排序方法是不稳定的</a:t>
            </a:r>
            <a:r>
              <a:rPr kumimoji="1" lang="zh-CN" altLang="en-US" kern="1200" cap="none" spc="0" normalizeH="0" baseline="0" noProof="0">
                <a:solidFill>
                  <a:schemeClr val="tx1"/>
                </a:solidFill>
                <a:latin typeface="Times New Roman" panose="02020603050405020304" pitchFamily="18" charset="0"/>
                <a:ea typeface="楷体_GB2312" pitchFamily="49" charset="-122"/>
                <a:cs typeface="+mn-cs"/>
              </a:rPr>
              <a:t>。 </a:t>
            </a:r>
            <a:endParaRPr kumimoji="1" lang="zh-CN" altLang="en-US" kern="1200" cap="none" spc="0" normalizeH="0" baseline="0" noProof="0">
              <a:solidFill>
                <a:schemeClr val="tx1"/>
              </a:solidFill>
              <a:latin typeface="Times New Roman" panose="02020603050405020304" pitchFamily="18" charset="0"/>
              <a:ea typeface="楷体_GB2312" pitchFamily="49" charset="-122"/>
              <a:cs typeface="+mn-cs"/>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872"/>
                                        </p:tgtEl>
                                        <p:attrNameLst>
                                          <p:attrName>style.visibility</p:attrName>
                                        </p:attrNameLst>
                                      </p:cBhvr>
                                      <p:to>
                                        <p:strVal val="visible"/>
                                      </p:to>
                                    </p:set>
                                    <p:animEffect transition="in" filter="wipe(left)">
                                      <p:cBhvr>
                                        <p:cTn id="7" dur="500"/>
                                        <p:tgtEl>
                                          <p:spTgt spid="2787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873"/>
                                        </p:tgtEl>
                                        <p:attrNameLst>
                                          <p:attrName>style.visibility</p:attrName>
                                        </p:attrNameLst>
                                      </p:cBhvr>
                                      <p:to>
                                        <p:strVal val="visible"/>
                                      </p:to>
                                    </p:set>
                                    <p:animEffect transition="in" filter="wipe(left)">
                                      <p:cBhvr>
                                        <p:cTn id="12" dur="500"/>
                                        <p:tgtEl>
                                          <p:spTgt spid="2787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7874"/>
                                        </p:tgtEl>
                                        <p:attrNameLst>
                                          <p:attrName>style.visibility</p:attrName>
                                        </p:attrNameLst>
                                      </p:cBhvr>
                                      <p:to>
                                        <p:strVal val="visible"/>
                                      </p:to>
                                    </p:set>
                                    <p:animEffect transition="in" filter="wipe(left)">
                                      <p:cBhvr>
                                        <p:cTn id="17" dur="500"/>
                                        <p:tgtEl>
                                          <p:spTgt spid="2787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7875"/>
                                        </p:tgtEl>
                                        <p:attrNameLst>
                                          <p:attrName>style.visibility</p:attrName>
                                        </p:attrNameLst>
                                      </p:cBhvr>
                                      <p:to>
                                        <p:strVal val="visible"/>
                                      </p:to>
                                    </p:set>
                                    <p:animEffect transition="in" filter="wipe(left)">
                                      <p:cBhvr>
                                        <p:cTn id="22" dur="500"/>
                                        <p:tgtEl>
                                          <p:spTgt spid="278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872" grpId="0"/>
      <p:bldP spid="27873" grpId="0"/>
      <p:bldP spid="27874" grpId="0"/>
      <p:bldP spid="27875" grpId="0"/>
    </p:bldLst>
  </p:timing>
</p:sld>
</file>

<file path=ppt/slides/slide40.xml><?xml version="1.0" encoding="utf-8"?>
<p:sld xmlns:a="http://schemas.openxmlformats.org/drawingml/2006/main" xmlns:r="http://schemas.openxmlformats.org/officeDocument/2006/relationships" xmlns:p="http://schemas.openxmlformats.org/presentationml/2006/main">
  <p:cSld>
    <p:bg>
      <p:bgPr>
        <a:gradFill rotWithShape="0">
          <a:gsLst>
            <a:gs pos="0">
              <a:srgbClr val="5E9EFF">
                <a:alpha val="100000"/>
              </a:srgbClr>
            </a:gs>
            <a:gs pos="39999">
              <a:srgbClr val="85C2FF">
                <a:alpha val="100000"/>
              </a:srgbClr>
            </a:gs>
            <a:gs pos="70000">
              <a:srgbClr val="C4D6EB">
                <a:alpha val="100000"/>
              </a:srgbClr>
            </a:gs>
            <a:gs pos="100000">
              <a:srgbClr val="FFEBFA">
                <a:alpha val="100000"/>
              </a:srgbClr>
            </a:gs>
          </a:gsLst>
          <a:lin ang="2700000" scaled="1"/>
          <a:tileRect/>
        </a:gradFill>
        <a:effectLst/>
      </p:bgPr>
    </p:bg>
    <p:spTree>
      <p:nvGrpSpPr>
        <p:cNvPr id="1" name=""/>
        <p:cNvGrpSpPr/>
        <p:nvPr/>
      </p:nvGrpSpPr>
      <p:grpSpPr/>
      <p:grpSp>
        <p:nvGrpSpPr>
          <p:cNvPr id="43010" name="Group 7"/>
          <p:cNvGrpSpPr/>
          <p:nvPr/>
        </p:nvGrpSpPr>
        <p:grpSpPr>
          <a:xfrm>
            <a:off x="539750" y="1196975"/>
            <a:ext cx="8370888" cy="406400"/>
            <a:chOff x="354" y="1045"/>
            <a:chExt cx="5273" cy="256"/>
          </a:xfrm>
        </p:grpSpPr>
        <p:grpSp>
          <p:nvGrpSpPr>
            <p:cNvPr id="43105" name="Group 8"/>
            <p:cNvGrpSpPr/>
            <p:nvPr/>
          </p:nvGrpSpPr>
          <p:grpSpPr>
            <a:xfrm>
              <a:off x="354" y="1045"/>
              <a:ext cx="542" cy="256"/>
              <a:chOff x="1133" y="1389"/>
              <a:chExt cx="542" cy="256"/>
            </a:xfrm>
          </p:grpSpPr>
          <p:sp>
            <p:nvSpPr>
              <p:cNvPr id="43133" name="Rectangle 9"/>
              <p:cNvSpPr/>
              <p:nvPr/>
            </p:nvSpPr>
            <p:spPr>
              <a:xfrm>
                <a:off x="1313" y="1389"/>
                <a:ext cx="362" cy="256"/>
              </a:xfrm>
              <a:prstGeom prst="rect">
                <a:avLst/>
              </a:prstGeom>
              <a:noFill/>
              <a:ln w="9525" cap="flat" cmpd="sng">
                <a:solidFill>
                  <a:schemeClr val="tx1"/>
                </a:solidFill>
                <a:prstDash val="solid"/>
                <a:miter/>
                <a:headEnd type="none" w="med" len="med"/>
                <a:tailEnd type="none" w="med" len="med"/>
              </a:ln>
            </p:spPr>
            <p:txBody>
              <a:bodyPr wrap="none" anchor="ctr" anchorCtr="0"/>
              <a:p>
                <a:pPr algn="ctr" eaLnBrk="1" hangingPunct="1"/>
                <a:r>
                  <a:rPr lang="en-US" altLang="zh-CN" sz="2000" dirty="0">
                    <a:solidFill>
                      <a:schemeClr val="tx1"/>
                    </a:solidFill>
                    <a:latin typeface="Times New Roman" panose="02020603050405020304" pitchFamily="18" charset="0"/>
                    <a:ea typeface="宋体" panose="02010600030101010101" pitchFamily="2" charset="-122"/>
                  </a:rPr>
                  <a:t>278</a:t>
                </a:r>
                <a:endParaRPr lang="en-US" altLang="zh-CN" sz="2000" dirty="0">
                  <a:solidFill>
                    <a:schemeClr val="tx1"/>
                  </a:solidFill>
                  <a:latin typeface="Times New Roman" panose="02020603050405020304" pitchFamily="18" charset="0"/>
                  <a:ea typeface="宋体" panose="02010600030101010101" pitchFamily="2" charset="-122"/>
                </a:endParaRPr>
              </a:p>
            </p:txBody>
          </p:sp>
          <p:sp>
            <p:nvSpPr>
              <p:cNvPr id="43134" name="Line 10"/>
              <p:cNvSpPr/>
              <p:nvPr/>
            </p:nvSpPr>
            <p:spPr>
              <a:xfrm>
                <a:off x="1133" y="1511"/>
                <a:ext cx="178" cy="0"/>
              </a:xfrm>
              <a:prstGeom prst="line">
                <a:avLst/>
              </a:prstGeom>
              <a:ln w="9525" cap="flat" cmpd="sng">
                <a:solidFill>
                  <a:schemeClr val="tx1"/>
                </a:solidFill>
                <a:prstDash val="solid"/>
                <a:headEnd type="none" w="med" len="med"/>
                <a:tailEnd type="triangle" w="med" len="med"/>
              </a:ln>
            </p:spPr>
          </p:sp>
        </p:grpSp>
        <p:grpSp>
          <p:nvGrpSpPr>
            <p:cNvPr id="43106" name="Group 11"/>
            <p:cNvGrpSpPr/>
            <p:nvPr/>
          </p:nvGrpSpPr>
          <p:grpSpPr>
            <a:xfrm>
              <a:off x="880" y="1045"/>
              <a:ext cx="542" cy="256"/>
              <a:chOff x="1133" y="1389"/>
              <a:chExt cx="542" cy="256"/>
            </a:xfrm>
          </p:grpSpPr>
          <p:sp>
            <p:nvSpPr>
              <p:cNvPr id="43131" name="Rectangle 12"/>
              <p:cNvSpPr/>
              <p:nvPr/>
            </p:nvSpPr>
            <p:spPr>
              <a:xfrm>
                <a:off x="1313" y="1389"/>
                <a:ext cx="362" cy="256"/>
              </a:xfrm>
              <a:prstGeom prst="rect">
                <a:avLst/>
              </a:prstGeom>
              <a:noFill/>
              <a:ln w="9525" cap="flat" cmpd="sng">
                <a:solidFill>
                  <a:schemeClr val="tx1"/>
                </a:solidFill>
                <a:prstDash val="solid"/>
                <a:miter/>
                <a:headEnd type="none" w="med" len="med"/>
                <a:tailEnd type="none" w="med" len="med"/>
              </a:ln>
            </p:spPr>
            <p:txBody>
              <a:bodyPr wrap="none" anchor="ctr" anchorCtr="0"/>
              <a:p>
                <a:pPr algn="ctr" eaLnBrk="1" hangingPunct="1"/>
                <a:r>
                  <a:rPr lang="en-US" altLang="zh-CN" sz="2000" dirty="0">
                    <a:solidFill>
                      <a:schemeClr val="tx1"/>
                    </a:solidFill>
                    <a:latin typeface="Times New Roman" panose="02020603050405020304" pitchFamily="18" charset="0"/>
                    <a:ea typeface="宋体" panose="02010600030101010101" pitchFamily="2" charset="-122"/>
                  </a:rPr>
                  <a:t>109</a:t>
                </a:r>
                <a:endParaRPr lang="en-US" altLang="zh-CN" sz="2000" dirty="0">
                  <a:solidFill>
                    <a:schemeClr val="tx1"/>
                  </a:solidFill>
                  <a:latin typeface="Times New Roman" panose="02020603050405020304" pitchFamily="18" charset="0"/>
                  <a:ea typeface="宋体" panose="02010600030101010101" pitchFamily="2" charset="-122"/>
                </a:endParaRPr>
              </a:p>
            </p:txBody>
          </p:sp>
          <p:sp>
            <p:nvSpPr>
              <p:cNvPr id="43132" name="Line 13"/>
              <p:cNvSpPr/>
              <p:nvPr/>
            </p:nvSpPr>
            <p:spPr>
              <a:xfrm>
                <a:off x="1133" y="1511"/>
                <a:ext cx="178" cy="0"/>
              </a:xfrm>
              <a:prstGeom prst="line">
                <a:avLst/>
              </a:prstGeom>
              <a:ln w="9525" cap="flat" cmpd="sng">
                <a:solidFill>
                  <a:schemeClr val="tx1"/>
                </a:solidFill>
                <a:prstDash val="solid"/>
                <a:headEnd type="none" w="med" len="med"/>
                <a:tailEnd type="triangle" w="med" len="med"/>
              </a:ln>
            </p:spPr>
          </p:sp>
        </p:grpSp>
        <p:grpSp>
          <p:nvGrpSpPr>
            <p:cNvPr id="43107" name="Group 14"/>
            <p:cNvGrpSpPr/>
            <p:nvPr/>
          </p:nvGrpSpPr>
          <p:grpSpPr>
            <a:xfrm>
              <a:off x="1406" y="1045"/>
              <a:ext cx="542" cy="256"/>
              <a:chOff x="1133" y="1389"/>
              <a:chExt cx="542" cy="256"/>
            </a:xfrm>
          </p:grpSpPr>
          <p:sp>
            <p:nvSpPr>
              <p:cNvPr id="43129" name="Rectangle 15"/>
              <p:cNvSpPr/>
              <p:nvPr/>
            </p:nvSpPr>
            <p:spPr>
              <a:xfrm>
                <a:off x="1313" y="1389"/>
                <a:ext cx="362" cy="256"/>
              </a:xfrm>
              <a:prstGeom prst="rect">
                <a:avLst/>
              </a:prstGeom>
              <a:noFill/>
              <a:ln w="9525" cap="flat" cmpd="sng">
                <a:solidFill>
                  <a:schemeClr val="tx1"/>
                </a:solidFill>
                <a:prstDash val="solid"/>
                <a:miter/>
                <a:headEnd type="none" w="med" len="med"/>
                <a:tailEnd type="none" w="med" len="med"/>
              </a:ln>
            </p:spPr>
            <p:txBody>
              <a:bodyPr wrap="none" anchor="ctr" anchorCtr="0"/>
              <a:p>
                <a:pPr algn="ctr" eaLnBrk="1" hangingPunct="1"/>
                <a:r>
                  <a:rPr lang="en-US" altLang="zh-CN" sz="2000" dirty="0">
                    <a:solidFill>
                      <a:schemeClr val="tx1"/>
                    </a:solidFill>
                    <a:latin typeface="Times New Roman" panose="02020603050405020304" pitchFamily="18" charset="0"/>
                    <a:ea typeface="宋体" panose="02010600030101010101" pitchFamily="2" charset="-122"/>
                  </a:rPr>
                  <a:t>063</a:t>
                </a:r>
                <a:endParaRPr lang="en-US" altLang="zh-CN" sz="2000" dirty="0">
                  <a:solidFill>
                    <a:schemeClr val="tx1"/>
                  </a:solidFill>
                  <a:latin typeface="Times New Roman" panose="02020603050405020304" pitchFamily="18" charset="0"/>
                  <a:ea typeface="宋体" panose="02010600030101010101" pitchFamily="2" charset="-122"/>
                </a:endParaRPr>
              </a:p>
            </p:txBody>
          </p:sp>
          <p:sp>
            <p:nvSpPr>
              <p:cNvPr id="43130" name="Line 16"/>
              <p:cNvSpPr/>
              <p:nvPr/>
            </p:nvSpPr>
            <p:spPr>
              <a:xfrm>
                <a:off x="1133" y="1511"/>
                <a:ext cx="178" cy="0"/>
              </a:xfrm>
              <a:prstGeom prst="line">
                <a:avLst/>
              </a:prstGeom>
              <a:ln w="9525" cap="flat" cmpd="sng">
                <a:solidFill>
                  <a:schemeClr val="tx1"/>
                </a:solidFill>
                <a:prstDash val="solid"/>
                <a:headEnd type="none" w="med" len="med"/>
                <a:tailEnd type="triangle" w="med" len="med"/>
              </a:ln>
            </p:spPr>
          </p:sp>
        </p:grpSp>
        <p:grpSp>
          <p:nvGrpSpPr>
            <p:cNvPr id="43108" name="Group 17"/>
            <p:cNvGrpSpPr/>
            <p:nvPr/>
          </p:nvGrpSpPr>
          <p:grpSpPr>
            <a:xfrm>
              <a:off x="1931" y="1045"/>
              <a:ext cx="542" cy="256"/>
              <a:chOff x="1133" y="1389"/>
              <a:chExt cx="542" cy="256"/>
            </a:xfrm>
          </p:grpSpPr>
          <p:sp>
            <p:nvSpPr>
              <p:cNvPr id="43127" name="Rectangle 18"/>
              <p:cNvSpPr/>
              <p:nvPr/>
            </p:nvSpPr>
            <p:spPr>
              <a:xfrm>
                <a:off x="1313" y="1389"/>
                <a:ext cx="362" cy="256"/>
              </a:xfrm>
              <a:prstGeom prst="rect">
                <a:avLst/>
              </a:prstGeom>
              <a:noFill/>
              <a:ln w="9525" cap="flat" cmpd="sng">
                <a:solidFill>
                  <a:schemeClr val="tx1"/>
                </a:solidFill>
                <a:prstDash val="solid"/>
                <a:miter/>
                <a:headEnd type="none" w="med" len="med"/>
                <a:tailEnd type="none" w="med" len="med"/>
              </a:ln>
            </p:spPr>
            <p:txBody>
              <a:bodyPr wrap="none" anchor="ctr" anchorCtr="0"/>
              <a:p>
                <a:pPr algn="ctr" eaLnBrk="1" hangingPunct="1"/>
                <a:r>
                  <a:rPr lang="en-US" altLang="zh-CN" sz="2000" dirty="0">
                    <a:solidFill>
                      <a:schemeClr val="tx1"/>
                    </a:solidFill>
                    <a:latin typeface="Times New Roman" panose="02020603050405020304" pitchFamily="18" charset="0"/>
                    <a:ea typeface="宋体" panose="02010600030101010101" pitchFamily="2" charset="-122"/>
                  </a:rPr>
                  <a:t>930</a:t>
                </a:r>
                <a:endParaRPr lang="en-US" altLang="zh-CN" sz="2000" dirty="0">
                  <a:solidFill>
                    <a:schemeClr val="tx1"/>
                  </a:solidFill>
                  <a:latin typeface="Times New Roman" panose="02020603050405020304" pitchFamily="18" charset="0"/>
                  <a:ea typeface="宋体" panose="02010600030101010101" pitchFamily="2" charset="-122"/>
                </a:endParaRPr>
              </a:p>
            </p:txBody>
          </p:sp>
          <p:sp>
            <p:nvSpPr>
              <p:cNvPr id="43128" name="Line 19"/>
              <p:cNvSpPr/>
              <p:nvPr/>
            </p:nvSpPr>
            <p:spPr>
              <a:xfrm>
                <a:off x="1133" y="1511"/>
                <a:ext cx="178" cy="0"/>
              </a:xfrm>
              <a:prstGeom prst="line">
                <a:avLst/>
              </a:prstGeom>
              <a:ln w="9525" cap="flat" cmpd="sng">
                <a:solidFill>
                  <a:schemeClr val="tx1"/>
                </a:solidFill>
                <a:prstDash val="solid"/>
                <a:headEnd type="none" w="med" len="med"/>
                <a:tailEnd type="triangle" w="med" len="med"/>
              </a:ln>
            </p:spPr>
          </p:sp>
        </p:grpSp>
        <p:grpSp>
          <p:nvGrpSpPr>
            <p:cNvPr id="43109" name="Group 20"/>
            <p:cNvGrpSpPr/>
            <p:nvPr/>
          </p:nvGrpSpPr>
          <p:grpSpPr>
            <a:xfrm>
              <a:off x="2457" y="1045"/>
              <a:ext cx="542" cy="256"/>
              <a:chOff x="1133" y="1389"/>
              <a:chExt cx="542" cy="256"/>
            </a:xfrm>
          </p:grpSpPr>
          <p:sp>
            <p:nvSpPr>
              <p:cNvPr id="43125" name="Rectangle 21"/>
              <p:cNvSpPr/>
              <p:nvPr/>
            </p:nvSpPr>
            <p:spPr>
              <a:xfrm>
                <a:off x="1313" y="1389"/>
                <a:ext cx="362" cy="256"/>
              </a:xfrm>
              <a:prstGeom prst="rect">
                <a:avLst/>
              </a:prstGeom>
              <a:noFill/>
              <a:ln w="9525" cap="flat" cmpd="sng">
                <a:solidFill>
                  <a:schemeClr val="tx1"/>
                </a:solidFill>
                <a:prstDash val="solid"/>
                <a:miter/>
                <a:headEnd type="none" w="med" len="med"/>
                <a:tailEnd type="none" w="med" len="med"/>
              </a:ln>
            </p:spPr>
            <p:txBody>
              <a:bodyPr wrap="none" anchor="ctr" anchorCtr="0"/>
              <a:p>
                <a:pPr algn="ctr" eaLnBrk="1" hangingPunct="1"/>
                <a:r>
                  <a:rPr lang="en-US" altLang="zh-CN" sz="2000" dirty="0">
                    <a:solidFill>
                      <a:schemeClr val="tx1"/>
                    </a:solidFill>
                    <a:latin typeface="Times New Roman" panose="02020603050405020304" pitchFamily="18" charset="0"/>
                    <a:ea typeface="宋体" panose="02010600030101010101" pitchFamily="2" charset="-122"/>
                  </a:rPr>
                  <a:t>589</a:t>
                </a:r>
                <a:endParaRPr lang="en-US" altLang="zh-CN" sz="2000" dirty="0">
                  <a:solidFill>
                    <a:schemeClr val="tx1"/>
                  </a:solidFill>
                  <a:latin typeface="Times New Roman" panose="02020603050405020304" pitchFamily="18" charset="0"/>
                  <a:ea typeface="宋体" panose="02010600030101010101" pitchFamily="2" charset="-122"/>
                </a:endParaRPr>
              </a:p>
            </p:txBody>
          </p:sp>
          <p:sp>
            <p:nvSpPr>
              <p:cNvPr id="43126" name="Line 22"/>
              <p:cNvSpPr/>
              <p:nvPr/>
            </p:nvSpPr>
            <p:spPr>
              <a:xfrm>
                <a:off x="1133" y="1511"/>
                <a:ext cx="178" cy="0"/>
              </a:xfrm>
              <a:prstGeom prst="line">
                <a:avLst/>
              </a:prstGeom>
              <a:ln w="9525" cap="flat" cmpd="sng">
                <a:solidFill>
                  <a:schemeClr val="tx1"/>
                </a:solidFill>
                <a:prstDash val="solid"/>
                <a:headEnd type="none" w="med" len="med"/>
                <a:tailEnd type="triangle" w="med" len="med"/>
              </a:ln>
            </p:spPr>
          </p:sp>
        </p:grpSp>
        <p:grpSp>
          <p:nvGrpSpPr>
            <p:cNvPr id="43110" name="Group 23"/>
            <p:cNvGrpSpPr/>
            <p:nvPr/>
          </p:nvGrpSpPr>
          <p:grpSpPr>
            <a:xfrm>
              <a:off x="2983" y="1045"/>
              <a:ext cx="542" cy="256"/>
              <a:chOff x="1133" y="1389"/>
              <a:chExt cx="542" cy="256"/>
            </a:xfrm>
          </p:grpSpPr>
          <p:sp>
            <p:nvSpPr>
              <p:cNvPr id="43123" name="Rectangle 24"/>
              <p:cNvSpPr/>
              <p:nvPr/>
            </p:nvSpPr>
            <p:spPr>
              <a:xfrm>
                <a:off x="1313" y="1389"/>
                <a:ext cx="362" cy="256"/>
              </a:xfrm>
              <a:prstGeom prst="rect">
                <a:avLst/>
              </a:prstGeom>
              <a:noFill/>
              <a:ln w="9525" cap="flat" cmpd="sng">
                <a:solidFill>
                  <a:schemeClr val="tx1"/>
                </a:solidFill>
                <a:prstDash val="solid"/>
                <a:miter/>
                <a:headEnd type="none" w="med" len="med"/>
                <a:tailEnd type="none" w="med" len="med"/>
              </a:ln>
            </p:spPr>
            <p:txBody>
              <a:bodyPr wrap="none" anchor="ctr" anchorCtr="0"/>
              <a:p>
                <a:pPr algn="ctr" eaLnBrk="1" hangingPunct="1"/>
                <a:r>
                  <a:rPr lang="en-US" altLang="zh-CN" sz="2000" dirty="0">
                    <a:solidFill>
                      <a:schemeClr val="tx1"/>
                    </a:solidFill>
                    <a:latin typeface="Times New Roman" panose="02020603050405020304" pitchFamily="18" charset="0"/>
                    <a:ea typeface="宋体" panose="02010600030101010101" pitchFamily="2" charset="-122"/>
                  </a:rPr>
                  <a:t>184</a:t>
                </a:r>
                <a:endParaRPr lang="en-US" altLang="zh-CN" sz="2000" dirty="0">
                  <a:solidFill>
                    <a:schemeClr val="tx1"/>
                  </a:solidFill>
                  <a:latin typeface="Times New Roman" panose="02020603050405020304" pitchFamily="18" charset="0"/>
                  <a:ea typeface="宋体" panose="02010600030101010101" pitchFamily="2" charset="-122"/>
                </a:endParaRPr>
              </a:p>
            </p:txBody>
          </p:sp>
          <p:sp>
            <p:nvSpPr>
              <p:cNvPr id="43124" name="Line 25"/>
              <p:cNvSpPr/>
              <p:nvPr/>
            </p:nvSpPr>
            <p:spPr>
              <a:xfrm>
                <a:off x="1133" y="1511"/>
                <a:ext cx="178" cy="0"/>
              </a:xfrm>
              <a:prstGeom prst="line">
                <a:avLst/>
              </a:prstGeom>
              <a:ln w="9525" cap="flat" cmpd="sng">
                <a:solidFill>
                  <a:schemeClr val="tx1"/>
                </a:solidFill>
                <a:prstDash val="solid"/>
                <a:headEnd type="none" w="med" len="med"/>
                <a:tailEnd type="triangle" w="med" len="med"/>
              </a:ln>
            </p:spPr>
          </p:sp>
        </p:grpSp>
        <p:grpSp>
          <p:nvGrpSpPr>
            <p:cNvPr id="43111" name="Group 26"/>
            <p:cNvGrpSpPr/>
            <p:nvPr/>
          </p:nvGrpSpPr>
          <p:grpSpPr>
            <a:xfrm>
              <a:off x="3508" y="1045"/>
              <a:ext cx="542" cy="256"/>
              <a:chOff x="1133" y="1389"/>
              <a:chExt cx="542" cy="256"/>
            </a:xfrm>
          </p:grpSpPr>
          <p:sp>
            <p:nvSpPr>
              <p:cNvPr id="43121" name="Rectangle 27"/>
              <p:cNvSpPr/>
              <p:nvPr/>
            </p:nvSpPr>
            <p:spPr>
              <a:xfrm>
                <a:off x="1313" y="1389"/>
                <a:ext cx="362" cy="256"/>
              </a:xfrm>
              <a:prstGeom prst="rect">
                <a:avLst/>
              </a:prstGeom>
              <a:noFill/>
              <a:ln w="9525" cap="flat" cmpd="sng">
                <a:solidFill>
                  <a:schemeClr val="tx1"/>
                </a:solidFill>
                <a:prstDash val="solid"/>
                <a:miter/>
                <a:headEnd type="none" w="med" len="med"/>
                <a:tailEnd type="none" w="med" len="med"/>
              </a:ln>
            </p:spPr>
            <p:txBody>
              <a:bodyPr wrap="none" anchor="ctr" anchorCtr="0"/>
              <a:p>
                <a:pPr algn="ctr" eaLnBrk="1" hangingPunct="1"/>
                <a:r>
                  <a:rPr lang="en-US" altLang="zh-CN" sz="2000" dirty="0">
                    <a:solidFill>
                      <a:schemeClr val="tx1"/>
                    </a:solidFill>
                    <a:latin typeface="Times New Roman" panose="02020603050405020304" pitchFamily="18" charset="0"/>
                    <a:ea typeface="宋体" panose="02010600030101010101" pitchFamily="2" charset="-122"/>
                  </a:rPr>
                  <a:t>505</a:t>
                </a:r>
                <a:endParaRPr lang="en-US" altLang="zh-CN" sz="2000" dirty="0">
                  <a:solidFill>
                    <a:schemeClr val="tx1"/>
                  </a:solidFill>
                  <a:latin typeface="Times New Roman" panose="02020603050405020304" pitchFamily="18" charset="0"/>
                  <a:ea typeface="宋体" panose="02010600030101010101" pitchFamily="2" charset="-122"/>
                </a:endParaRPr>
              </a:p>
            </p:txBody>
          </p:sp>
          <p:sp>
            <p:nvSpPr>
              <p:cNvPr id="43122" name="Line 28"/>
              <p:cNvSpPr/>
              <p:nvPr/>
            </p:nvSpPr>
            <p:spPr>
              <a:xfrm>
                <a:off x="1133" y="1511"/>
                <a:ext cx="178" cy="0"/>
              </a:xfrm>
              <a:prstGeom prst="line">
                <a:avLst/>
              </a:prstGeom>
              <a:ln w="9525" cap="flat" cmpd="sng">
                <a:solidFill>
                  <a:schemeClr val="tx1"/>
                </a:solidFill>
                <a:prstDash val="solid"/>
                <a:headEnd type="none" w="med" len="med"/>
                <a:tailEnd type="triangle" w="med" len="med"/>
              </a:ln>
            </p:spPr>
          </p:sp>
        </p:grpSp>
        <p:grpSp>
          <p:nvGrpSpPr>
            <p:cNvPr id="43112" name="Group 29"/>
            <p:cNvGrpSpPr/>
            <p:nvPr/>
          </p:nvGrpSpPr>
          <p:grpSpPr>
            <a:xfrm>
              <a:off x="4034" y="1045"/>
              <a:ext cx="542" cy="256"/>
              <a:chOff x="1133" y="1389"/>
              <a:chExt cx="542" cy="256"/>
            </a:xfrm>
          </p:grpSpPr>
          <p:sp>
            <p:nvSpPr>
              <p:cNvPr id="43119" name="Rectangle 30"/>
              <p:cNvSpPr/>
              <p:nvPr/>
            </p:nvSpPr>
            <p:spPr>
              <a:xfrm>
                <a:off x="1313" y="1389"/>
                <a:ext cx="362" cy="256"/>
              </a:xfrm>
              <a:prstGeom prst="rect">
                <a:avLst/>
              </a:prstGeom>
              <a:noFill/>
              <a:ln w="9525" cap="flat" cmpd="sng">
                <a:solidFill>
                  <a:schemeClr val="tx1"/>
                </a:solidFill>
                <a:prstDash val="solid"/>
                <a:miter/>
                <a:headEnd type="none" w="med" len="med"/>
                <a:tailEnd type="none" w="med" len="med"/>
              </a:ln>
            </p:spPr>
            <p:txBody>
              <a:bodyPr wrap="none" anchor="ctr" anchorCtr="0"/>
              <a:p>
                <a:pPr algn="ctr" eaLnBrk="1" hangingPunct="1"/>
                <a:r>
                  <a:rPr lang="en-US" altLang="zh-CN" sz="2000" dirty="0">
                    <a:solidFill>
                      <a:schemeClr val="tx1"/>
                    </a:solidFill>
                    <a:latin typeface="Times New Roman" panose="02020603050405020304" pitchFamily="18" charset="0"/>
                    <a:ea typeface="宋体" panose="02010600030101010101" pitchFamily="2" charset="-122"/>
                  </a:rPr>
                  <a:t>269</a:t>
                </a:r>
                <a:endParaRPr lang="en-US" altLang="zh-CN" sz="2000" dirty="0">
                  <a:solidFill>
                    <a:schemeClr val="tx1"/>
                  </a:solidFill>
                  <a:latin typeface="Times New Roman" panose="02020603050405020304" pitchFamily="18" charset="0"/>
                  <a:ea typeface="宋体" panose="02010600030101010101" pitchFamily="2" charset="-122"/>
                </a:endParaRPr>
              </a:p>
            </p:txBody>
          </p:sp>
          <p:sp>
            <p:nvSpPr>
              <p:cNvPr id="43120" name="Line 31"/>
              <p:cNvSpPr/>
              <p:nvPr/>
            </p:nvSpPr>
            <p:spPr>
              <a:xfrm>
                <a:off x="1133" y="1511"/>
                <a:ext cx="178" cy="0"/>
              </a:xfrm>
              <a:prstGeom prst="line">
                <a:avLst/>
              </a:prstGeom>
              <a:ln w="9525" cap="flat" cmpd="sng">
                <a:solidFill>
                  <a:schemeClr val="tx1"/>
                </a:solidFill>
                <a:prstDash val="solid"/>
                <a:headEnd type="none" w="med" len="med"/>
                <a:tailEnd type="triangle" w="med" len="med"/>
              </a:ln>
            </p:spPr>
          </p:sp>
        </p:grpSp>
        <p:grpSp>
          <p:nvGrpSpPr>
            <p:cNvPr id="43113" name="Group 32"/>
            <p:cNvGrpSpPr/>
            <p:nvPr/>
          </p:nvGrpSpPr>
          <p:grpSpPr>
            <a:xfrm>
              <a:off x="4560" y="1045"/>
              <a:ext cx="542" cy="256"/>
              <a:chOff x="1133" y="1389"/>
              <a:chExt cx="542" cy="256"/>
            </a:xfrm>
          </p:grpSpPr>
          <p:sp>
            <p:nvSpPr>
              <p:cNvPr id="43117" name="Rectangle 33"/>
              <p:cNvSpPr/>
              <p:nvPr/>
            </p:nvSpPr>
            <p:spPr>
              <a:xfrm>
                <a:off x="1313" y="1389"/>
                <a:ext cx="362" cy="256"/>
              </a:xfrm>
              <a:prstGeom prst="rect">
                <a:avLst/>
              </a:prstGeom>
              <a:noFill/>
              <a:ln w="9525" cap="flat" cmpd="sng">
                <a:solidFill>
                  <a:schemeClr val="tx1"/>
                </a:solidFill>
                <a:prstDash val="solid"/>
                <a:miter/>
                <a:headEnd type="none" w="med" len="med"/>
                <a:tailEnd type="none" w="med" len="med"/>
              </a:ln>
            </p:spPr>
            <p:txBody>
              <a:bodyPr wrap="none" anchor="ctr" anchorCtr="0"/>
              <a:p>
                <a:pPr algn="ctr" eaLnBrk="1" hangingPunct="1"/>
                <a:r>
                  <a:rPr lang="en-US" altLang="zh-CN" sz="2000" dirty="0">
                    <a:solidFill>
                      <a:schemeClr val="tx1"/>
                    </a:solidFill>
                    <a:latin typeface="Times New Roman" panose="02020603050405020304" pitchFamily="18" charset="0"/>
                    <a:ea typeface="宋体" panose="02010600030101010101" pitchFamily="2" charset="-122"/>
                  </a:rPr>
                  <a:t>008</a:t>
                </a:r>
                <a:endParaRPr lang="en-US" altLang="zh-CN" sz="2000" dirty="0">
                  <a:solidFill>
                    <a:schemeClr val="tx1"/>
                  </a:solidFill>
                  <a:latin typeface="Times New Roman" panose="02020603050405020304" pitchFamily="18" charset="0"/>
                  <a:ea typeface="宋体" panose="02010600030101010101" pitchFamily="2" charset="-122"/>
                </a:endParaRPr>
              </a:p>
            </p:txBody>
          </p:sp>
          <p:sp>
            <p:nvSpPr>
              <p:cNvPr id="43118" name="Line 34"/>
              <p:cNvSpPr/>
              <p:nvPr/>
            </p:nvSpPr>
            <p:spPr>
              <a:xfrm>
                <a:off x="1133" y="1511"/>
                <a:ext cx="178" cy="0"/>
              </a:xfrm>
              <a:prstGeom prst="line">
                <a:avLst/>
              </a:prstGeom>
              <a:ln w="9525" cap="flat" cmpd="sng">
                <a:solidFill>
                  <a:schemeClr val="tx1"/>
                </a:solidFill>
                <a:prstDash val="solid"/>
                <a:headEnd type="none" w="med" len="med"/>
                <a:tailEnd type="triangle" w="med" len="med"/>
              </a:ln>
            </p:spPr>
          </p:sp>
        </p:grpSp>
        <p:grpSp>
          <p:nvGrpSpPr>
            <p:cNvPr id="43114" name="Group 35"/>
            <p:cNvGrpSpPr/>
            <p:nvPr/>
          </p:nvGrpSpPr>
          <p:grpSpPr>
            <a:xfrm>
              <a:off x="5085" y="1045"/>
              <a:ext cx="542" cy="256"/>
              <a:chOff x="1133" y="1389"/>
              <a:chExt cx="542" cy="256"/>
            </a:xfrm>
          </p:grpSpPr>
          <p:sp>
            <p:nvSpPr>
              <p:cNvPr id="43115" name="Rectangle 36"/>
              <p:cNvSpPr/>
              <p:nvPr/>
            </p:nvSpPr>
            <p:spPr>
              <a:xfrm>
                <a:off x="1313" y="1389"/>
                <a:ext cx="362" cy="256"/>
              </a:xfrm>
              <a:prstGeom prst="rect">
                <a:avLst/>
              </a:prstGeom>
              <a:noFill/>
              <a:ln w="9525" cap="flat" cmpd="sng">
                <a:solidFill>
                  <a:schemeClr val="tx1"/>
                </a:solidFill>
                <a:prstDash val="solid"/>
                <a:miter/>
                <a:headEnd type="none" w="med" len="med"/>
                <a:tailEnd type="none" w="med" len="med"/>
              </a:ln>
            </p:spPr>
            <p:txBody>
              <a:bodyPr wrap="none" anchor="ctr" anchorCtr="0"/>
              <a:p>
                <a:pPr algn="ctr" eaLnBrk="1" hangingPunct="1"/>
                <a:r>
                  <a:rPr lang="en-US" altLang="zh-CN" sz="2000" dirty="0">
                    <a:solidFill>
                      <a:schemeClr val="tx1"/>
                    </a:solidFill>
                    <a:latin typeface="Times New Roman" panose="02020603050405020304" pitchFamily="18" charset="0"/>
                    <a:ea typeface="宋体" panose="02010600030101010101" pitchFamily="2" charset="-122"/>
                  </a:rPr>
                  <a:t>083</a:t>
                </a:r>
                <a:endParaRPr lang="en-US" altLang="zh-CN" sz="2000" dirty="0">
                  <a:solidFill>
                    <a:schemeClr val="tx1"/>
                  </a:solidFill>
                  <a:latin typeface="Times New Roman" panose="02020603050405020304" pitchFamily="18" charset="0"/>
                  <a:ea typeface="宋体" panose="02010600030101010101" pitchFamily="2" charset="-122"/>
                </a:endParaRPr>
              </a:p>
            </p:txBody>
          </p:sp>
          <p:sp>
            <p:nvSpPr>
              <p:cNvPr id="43116" name="Line 37"/>
              <p:cNvSpPr/>
              <p:nvPr/>
            </p:nvSpPr>
            <p:spPr>
              <a:xfrm>
                <a:off x="1133" y="1511"/>
                <a:ext cx="178" cy="0"/>
              </a:xfrm>
              <a:prstGeom prst="line">
                <a:avLst/>
              </a:prstGeom>
              <a:ln w="9525" cap="flat" cmpd="sng">
                <a:solidFill>
                  <a:schemeClr val="tx1"/>
                </a:solidFill>
                <a:prstDash val="solid"/>
                <a:headEnd type="none" w="med" len="med"/>
                <a:tailEnd type="triangle" w="med" len="med"/>
              </a:ln>
            </p:spPr>
          </p:sp>
        </p:grpSp>
      </p:grpSp>
      <p:sp>
        <p:nvSpPr>
          <p:cNvPr id="43011" name="Text Box 38"/>
          <p:cNvSpPr txBox="1"/>
          <p:nvPr/>
        </p:nvSpPr>
        <p:spPr>
          <a:xfrm>
            <a:off x="87313" y="504825"/>
            <a:ext cx="892175" cy="512763"/>
          </a:xfrm>
          <a:prstGeom prst="rect">
            <a:avLst/>
          </a:prstGeom>
          <a:noFill/>
          <a:ln w="9525">
            <a:noFill/>
          </a:ln>
        </p:spPr>
        <p:txBody>
          <a:bodyPr wrap="none">
            <a:spAutoFit/>
          </a:bodyPr>
          <a:p>
            <a:pPr eaLnBrk="1" hangingPunct="1">
              <a:lnSpc>
                <a:spcPct val="115000"/>
              </a:lnSpc>
            </a:pPr>
            <a:r>
              <a:rPr lang="zh-CN" altLang="en-US" dirty="0">
                <a:solidFill>
                  <a:schemeClr val="tx1"/>
                </a:solidFill>
                <a:latin typeface="华文中宋" pitchFamily="2" charset="-122"/>
                <a:ea typeface="华文中宋" pitchFamily="2" charset="-122"/>
              </a:rPr>
              <a:t>例： </a:t>
            </a:r>
            <a:endParaRPr lang="zh-CN" altLang="en-US" dirty="0">
              <a:solidFill>
                <a:schemeClr val="tx1"/>
              </a:solidFill>
              <a:latin typeface="华文中宋" pitchFamily="2" charset="-122"/>
              <a:ea typeface="华文中宋" pitchFamily="2" charset="-122"/>
            </a:endParaRPr>
          </a:p>
        </p:txBody>
      </p:sp>
      <p:grpSp>
        <p:nvGrpSpPr>
          <p:cNvPr id="13" name="Group 39"/>
          <p:cNvGrpSpPr/>
          <p:nvPr/>
        </p:nvGrpSpPr>
        <p:grpSpPr>
          <a:xfrm>
            <a:off x="8156575" y="3895725"/>
            <a:ext cx="582613" cy="717550"/>
            <a:chOff x="5195" y="2337"/>
            <a:chExt cx="367" cy="452"/>
          </a:xfrm>
        </p:grpSpPr>
        <p:sp>
          <p:nvSpPr>
            <p:cNvPr id="43103" name="Text Box 40"/>
            <p:cNvSpPr txBox="1"/>
            <p:nvPr/>
          </p:nvSpPr>
          <p:spPr>
            <a:xfrm>
              <a:off x="5195" y="2337"/>
              <a:ext cx="367" cy="256"/>
            </a:xfrm>
            <a:prstGeom prst="rect">
              <a:avLst/>
            </a:prstGeom>
            <a:noFill/>
            <a:ln w="9525" cap="flat" cmpd="sng">
              <a:solidFill>
                <a:schemeClr val="tx1"/>
              </a:solidFill>
              <a:prstDash val="solid"/>
              <a:miter/>
              <a:headEnd type="none" w="med" len="med"/>
              <a:tailEnd type="none" w="med" len="med"/>
            </a:ln>
          </p:spPr>
          <p:txBody>
            <a:bodyPr>
              <a:spAutoFit/>
            </a:bodyPr>
            <a:p>
              <a:pPr eaLnBrk="1" hangingPunct="1">
                <a:spcBef>
                  <a:spcPct val="50000"/>
                </a:spcBef>
              </a:pPr>
              <a:r>
                <a:rPr lang="en-US" altLang="zh-CN" sz="2000" dirty="0">
                  <a:solidFill>
                    <a:schemeClr val="tx1"/>
                  </a:solidFill>
                  <a:latin typeface="Times New Roman" panose="02020603050405020304" pitchFamily="18" charset="0"/>
                </a:rPr>
                <a:t>109</a:t>
              </a:r>
              <a:endParaRPr lang="en-US" altLang="zh-CN" sz="2000" dirty="0">
                <a:solidFill>
                  <a:schemeClr val="tx1"/>
                </a:solidFill>
                <a:latin typeface="Times New Roman" panose="02020603050405020304" pitchFamily="18" charset="0"/>
              </a:endParaRPr>
            </a:p>
          </p:txBody>
        </p:sp>
        <p:sp>
          <p:nvSpPr>
            <p:cNvPr id="43104" name="Line 41"/>
            <p:cNvSpPr/>
            <p:nvPr/>
          </p:nvSpPr>
          <p:spPr>
            <a:xfrm flipH="1" flipV="1">
              <a:off x="5368" y="2588"/>
              <a:ext cx="0" cy="201"/>
            </a:xfrm>
            <a:prstGeom prst="line">
              <a:avLst/>
            </a:prstGeom>
            <a:ln w="9525" cap="flat" cmpd="sng">
              <a:solidFill>
                <a:schemeClr val="tx1"/>
              </a:solidFill>
              <a:prstDash val="solid"/>
              <a:headEnd type="none" w="med" len="med"/>
              <a:tailEnd type="triangle" w="med" len="med"/>
            </a:ln>
          </p:spPr>
        </p:sp>
      </p:grpSp>
      <p:grpSp>
        <p:nvGrpSpPr>
          <p:cNvPr id="14" name="Group 42"/>
          <p:cNvGrpSpPr/>
          <p:nvPr/>
        </p:nvGrpSpPr>
        <p:grpSpPr>
          <a:xfrm>
            <a:off x="8156575" y="3302000"/>
            <a:ext cx="582613" cy="587375"/>
            <a:chOff x="5195" y="1963"/>
            <a:chExt cx="367" cy="370"/>
          </a:xfrm>
        </p:grpSpPr>
        <p:sp>
          <p:nvSpPr>
            <p:cNvPr id="43101" name="Text Box 43"/>
            <p:cNvSpPr txBox="1"/>
            <p:nvPr/>
          </p:nvSpPr>
          <p:spPr>
            <a:xfrm>
              <a:off x="5195" y="1963"/>
              <a:ext cx="367" cy="256"/>
            </a:xfrm>
            <a:prstGeom prst="rect">
              <a:avLst/>
            </a:prstGeom>
            <a:noFill/>
            <a:ln w="9525" cap="flat" cmpd="sng">
              <a:solidFill>
                <a:schemeClr val="tx1"/>
              </a:solidFill>
              <a:prstDash val="solid"/>
              <a:miter/>
              <a:headEnd type="none" w="med" len="med"/>
              <a:tailEnd type="none" w="med" len="med"/>
            </a:ln>
          </p:spPr>
          <p:txBody>
            <a:bodyPr>
              <a:spAutoFit/>
            </a:bodyPr>
            <a:p>
              <a:pPr eaLnBrk="1" hangingPunct="1">
                <a:spcBef>
                  <a:spcPct val="50000"/>
                </a:spcBef>
              </a:pPr>
              <a:r>
                <a:rPr lang="en-US" altLang="zh-CN" sz="2000" dirty="0">
                  <a:solidFill>
                    <a:schemeClr val="tx1"/>
                  </a:solidFill>
                  <a:latin typeface="Times New Roman" panose="02020603050405020304" pitchFamily="18" charset="0"/>
                </a:rPr>
                <a:t>589</a:t>
              </a:r>
              <a:endParaRPr lang="en-US" altLang="zh-CN" sz="2000" dirty="0">
                <a:solidFill>
                  <a:schemeClr val="tx1"/>
                </a:solidFill>
                <a:latin typeface="Times New Roman" panose="02020603050405020304" pitchFamily="18" charset="0"/>
              </a:endParaRPr>
            </a:p>
          </p:txBody>
        </p:sp>
        <p:sp>
          <p:nvSpPr>
            <p:cNvPr id="43102" name="Line 44"/>
            <p:cNvSpPr/>
            <p:nvPr/>
          </p:nvSpPr>
          <p:spPr>
            <a:xfrm flipV="1">
              <a:off x="5368" y="2222"/>
              <a:ext cx="0" cy="111"/>
            </a:xfrm>
            <a:prstGeom prst="line">
              <a:avLst/>
            </a:prstGeom>
            <a:ln w="9525" cap="flat" cmpd="sng">
              <a:solidFill>
                <a:schemeClr val="tx1"/>
              </a:solidFill>
              <a:prstDash val="solid"/>
              <a:headEnd type="none" w="med" len="med"/>
              <a:tailEnd type="triangle" w="med" len="med"/>
            </a:ln>
          </p:spPr>
        </p:sp>
      </p:grpSp>
      <p:grpSp>
        <p:nvGrpSpPr>
          <p:cNvPr id="15" name="Group 45"/>
          <p:cNvGrpSpPr/>
          <p:nvPr/>
        </p:nvGrpSpPr>
        <p:grpSpPr>
          <a:xfrm>
            <a:off x="8156575" y="2408238"/>
            <a:ext cx="582613" cy="900112"/>
            <a:chOff x="5195" y="1400"/>
            <a:chExt cx="367" cy="567"/>
          </a:xfrm>
        </p:grpSpPr>
        <p:sp>
          <p:nvSpPr>
            <p:cNvPr id="43098" name="Text Box 46"/>
            <p:cNvSpPr txBox="1"/>
            <p:nvPr/>
          </p:nvSpPr>
          <p:spPr>
            <a:xfrm>
              <a:off x="5195" y="1589"/>
              <a:ext cx="367" cy="256"/>
            </a:xfrm>
            <a:prstGeom prst="rect">
              <a:avLst/>
            </a:prstGeom>
            <a:noFill/>
            <a:ln w="9525" cap="flat" cmpd="sng">
              <a:solidFill>
                <a:schemeClr val="tx1"/>
              </a:solidFill>
              <a:prstDash val="solid"/>
              <a:miter/>
              <a:headEnd type="none" w="med" len="med"/>
              <a:tailEnd type="none" w="med" len="med"/>
            </a:ln>
          </p:spPr>
          <p:txBody>
            <a:bodyPr>
              <a:spAutoFit/>
            </a:bodyPr>
            <a:p>
              <a:pPr eaLnBrk="1" hangingPunct="1">
                <a:spcBef>
                  <a:spcPct val="50000"/>
                </a:spcBef>
              </a:pPr>
              <a:r>
                <a:rPr lang="en-US" altLang="zh-CN" sz="2000" dirty="0">
                  <a:solidFill>
                    <a:schemeClr val="tx1"/>
                  </a:solidFill>
                  <a:latin typeface="Times New Roman" panose="02020603050405020304" pitchFamily="18" charset="0"/>
                </a:rPr>
                <a:t>269</a:t>
              </a:r>
              <a:endParaRPr lang="en-US" altLang="zh-CN" sz="2000" dirty="0">
                <a:solidFill>
                  <a:schemeClr val="tx1"/>
                </a:solidFill>
                <a:latin typeface="Times New Roman" panose="02020603050405020304" pitchFamily="18" charset="0"/>
              </a:endParaRPr>
            </a:p>
          </p:txBody>
        </p:sp>
        <p:sp>
          <p:nvSpPr>
            <p:cNvPr id="43099" name="Line 47"/>
            <p:cNvSpPr/>
            <p:nvPr/>
          </p:nvSpPr>
          <p:spPr>
            <a:xfrm>
              <a:off x="5390" y="1400"/>
              <a:ext cx="0" cy="189"/>
            </a:xfrm>
            <a:prstGeom prst="line">
              <a:avLst/>
            </a:prstGeom>
            <a:ln w="9525" cap="flat" cmpd="sng">
              <a:solidFill>
                <a:schemeClr val="tx1"/>
              </a:solidFill>
              <a:prstDash val="solid"/>
              <a:headEnd type="none" w="med" len="med"/>
              <a:tailEnd type="triangle" w="med" len="med"/>
            </a:ln>
          </p:spPr>
        </p:sp>
        <p:sp>
          <p:nvSpPr>
            <p:cNvPr id="43100" name="Line 48"/>
            <p:cNvSpPr/>
            <p:nvPr/>
          </p:nvSpPr>
          <p:spPr>
            <a:xfrm flipV="1">
              <a:off x="5379" y="1844"/>
              <a:ext cx="0" cy="123"/>
            </a:xfrm>
            <a:prstGeom prst="line">
              <a:avLst/>
            </a:prstGeom>
            <a:ln w="9525" cap="flat" cmpd="sng">
              <a:solidFill>
                <a:schemeClr val="tx1"/>
              </a:solidFill>
              <a:prstDash val="solid"/>
              <a:headEnd type="none" w="med" len="med"/>
              <a:tailEnd type="triangle" w="med" len="med"/>
            </a:ln>
          </p:spPr>
        </p:sp>
      </p:grpSp>
      <p:grpSp>
        <p:nvGrpSpPr>
          <p:cNvPr id="16" name="Group 49"/>
          <p:cNvGrpSpPr/>
          <p:nvPr/>
        </p:nvGrpSpPr>
        <p:grpSpPr>
          <a:xfrm>
            <a:off x="7345363" y="3895725"/>
            <a:ext cx="582612" cy="676275"/>
            <a:chOff x="4684" y="2337"/>
            <a:chExt cx="367" cy="426"/>
          </a:xfrm>
        </p:grpSpPr>
        <p:sp>
          <p:nvSpPr>
            <p:cNvPr id="43096" name="Text Box 50"/>
            <p:cNvSpPr txBox="1"/>
            <p:nvPr/>
          </p:nvSpPr>
          <p:spPr>
            <a:xfrm>
              <a:off x="4684" y="2337"/>
              <a:ext cx="367" cy="256"/>
            </a:xfrm>
            <a:prstGeom prst="rect">
              <a:avLst/>
            </a:prstGeom>
            <a:noFill/>
            <a:ln w="9525" cap="flat" cmpd="sng">
              <a:solidFill>
                <a:schemeClr val="tx1"/>
              </a:solidFill>
              <a:prstDash val="solid"/>
              <a:miter/>
              <a:headEnd type="none" w="med" len="med"/>
              <a:tailEnd type="none" w="med" len="med"/>
            </a:ln>
          </p:spPr>
          <p:txBody>
            <a:bodyPr>
              <a:spAutoFit/>
            </a:bodyPr>
            <a:p>
              <a:pPr eaLnBrk="1" hangingPunct="1">
                <a:spcBef>
                  <a:spcPct val="50000"/>
                </a:spcBef>
              </a:pPr>
              <a:r>
                <a:rPr lang="en-US" altLang="zh-CN" sz="2000" dirty="0">
                  <a:solidFill>
                    <a:schemeClr val="tx1"/>
                  </a:solidFill>
                  <a:latin typeface="Times New Roman" panose="02020603050405020304" pitchFamily="18" charset="0"/>
                </a:rPr>
                <a:t>278</a:t>
              </a:r>
              <a:endParaRPr lang="en-US" altLang="zh-CN" sz="2000" dirty="0">
                <a:solidFill>
                  <a:schemeClr val="tx1"/>
                </a:solidFill>
                <a:latin typeface="Times New Roman" panose="02020603050405020304" pitchFamily="18" charset="0"/>
              </a:endParaRPr>
            </a:p>
          </p:txBody>
        </p:sp>
        <p:sp>
          <p:nvSpPr>
            <p:cNvPr id="43097" name="Line 51"/>
            <p:cNvSpPr/>
            <p:nvPr/>
          </p:nvSpPr>
          <p:spPr>
            <a:xfrm flipH="1" flipV="1">
              <a:off x="4853" y="2562"/>
              <a:ext cx="0" cy="201"/>
            </a:xfrm>
            <a:prstGeom prst="line">
              <a:avLst/>
            </a:prstGeom>
            <a:ln w="9525" cap="flat" cmpd="sng">
              <a:solidFill>
                <a:schemeClr val="tx1"/>
              </a:solidFill>
              <a:prstDash val="solid"/>
              <a:headEnd type="none" w="med" len="med"/>
              <a:tailEnd type="triangle" w="med" len="med"/>
            </a:ln>
          </p:spPr>
        </p:sp>
      </p:grpSp>
      <p:grpSp>
        <p:nvGrpSpPr>
          <p:cNvPr id="17" name="Group 52"/>
          <p:cNvGrpSpPr/>
          <p:nvPr/>
        </p:nvGrpSpPr>
        <p:grpSpPr>
          <a:xfrm>
            <a:off x="3101975" y="3895725"/>
            <a:ext cx="582613" cy="693738"/>
            <a:chOff x="2011" y="2337"/>
            <a:chExt cx="367" cy="437"/>
          </a:xfrm>
        </p:grpSpPr>
        <p:sp>
          <p:nvSpPr>
            <p:cNvPr id="43094" name="Text Box 53"/>
            <p:cNvSpPr txBox="1"/>
            <p:nvPr/>
          </p:nvSpPr>
          <p:spPr>
            <a:xfrm>
              <a:off x="2011" y="2337"/>
              <a:ext cx="367" cy="256"/>
            </a:xfrm>
            <a:prstGeom prst="rect">
              <a:avLst/>
            </a:prstGeom>
            <a:noFill/>
            <a:ln w="9525" cap="flat" cmpd="sng">
              <a:solidFill>
                <a:schemeClr val="tx1"/>
              </a:solidFill>
              <a:prstDash val="solid"/>
              <a:miter/>
              <a:headEnd type="none" w="med" len="med"/>
              <a:tailEnd type="none" w="med" len="med"/>
            </a:ln>
          </p:spPr>
          <p:txBody>
            <a:bodyPr>
              <a:spAutoFit/>
            </a:bodyPr>
            <a:p>
              <a:pPr eaLnBrk="1" hangingPunct="1">
                <a:spcBef>
                  <a:spcPct val="50000"/>
                </a:spcBef>
              </a:pPr>
              <a:r>
                <a:rPr lang="en-US" altLang="zh-CN" sz="2000" dirty="0">
                  <a:solidFill>
                    <a:schemeClr val="tx1"/>
                  </a:solidFill>
                  <a:latin typeface="Times New Roman" panose="02020603050405020304" pitchFamily="18" charset="0"/>
                </a:rPr>
                <a:t>063</a:t>
              </a:r>
              <a:endParaRPr lang="en-US" altLang="zh-CN" sz="2000" dirty="0">
                <a:solidFill>
                  <a:schemeClr val="tx1"/>
                </a:solidFill>
                <a:latin typeface="Times New Roman" panose="02020603050405020304" pitchFamily="18" charset="0"/>
              </a:endParaRPr>
            </a:p>
          </p:txBody>
        </p:sp>
        <p:sp>
          <p:nvSpPr>
            <p:cNvPr id="43095" name="Line 54"/>
            <p:cNvSpPr/>
            <p:nvPr/>
          </p:nvSpPr>
          <p:spPr>
            <a:xfrm flipH="1" flipV="1">
              <a:off x="2197" y="2573"/>
              <a:ext cx="0" cy="201"/>
            </a:xfrm>
            <a:prstGeom prst="line">
              <a:avLst/>
            </a:prstGeom>
            <a:ln w="9525" cap="flat" cmpd="sng">
              <a:solidFill>
                <a:schemeClr val="tx1"/>
              </a:solidFill>
              <a:prstDash val="solid"/>
              <a:headEnd type="none" w="med" len="med"/>
              <a:tailEnd type="triangle" w="med" len="med"/>
            </a:ln>
          </p:spPr>
        </p:sp>
      </p:grpSp>
      <p:grpSp>
        <p:nvGrpSpPr>
          <p:cNvPr id="18" name="Group 55"/>
          <p:cNvGrpSpPr/>
          <p:nvPr/>
        </p:nvGrpSpPr>
        <p:grpSpPr>
          <a:xfrm>
            <a:off x="669925" y="2443163"/>
            <a:ext cx="582613" cy="2147887"/>
            <a:chOff x="479" y="1422"/>
            <a:chExt cx="367" cy="1353"/>
          </a:xfrm>
        </p:grpSpPr>
        <p:grpSp>
          <p:nvGrpSpPr>
            <p:cNvPr id="43090" name="Group 56"/>
            <p:cNvGrpSpPr/>
            <p:nvPr/>
          </p:nvGrpSpPr>
          <p:grpSpPr>
            <a:xfrm>
              <a:off x="479" y="2337"/>
              <a:ext cx="367" cy="438"/>
              <a:chOff x="479" y="2337"/>
              <a:chExt cx="367" cy="438"/>
            </a:xfrm>
          </p:grpSpPr>
          <p:sp>
            <p:nvSpPr>
              <p:cNvPr id="43092" name="Text Box 57"/>
              <p:cNvSpPr txBox="1"/>
              <p:nvPr/>
            </p:nvSpPr>
            <p:spPr>
              <a:xfrm>
                <a:off x="479" y="2337"/>
                <a:ext cx="367" cy="256"/>
              </a:xfrm>
              <a:prstGeom prst="rect">
                <a:avLst/>
              </a:prstGeom>
              <a:noFill/>
              <a:ln w="9525" cap="flat" cmpd="sng">
                <a:solidFill>
                  <a:schemeClr val="tx1"/>
                </a:solidFill>
                <a:prstDash val="solid"/>
                <a:miter/>
                <a:headEnd type="none" w="med" len="med"/>
                <a:tailEnd type="none" w="med" len="med"/>
              </a:ln>
            </p:spPr>
            <p:txBody>
              <a:bodyPr>
                <a:spAutoFit/>
              </a:bodyPr>
              <a:p>
                <a:pPr eaLnBrk="1" hangingPunct="1">
                  <a:spcBef>
                    <a:spcPct val="50000"/>
                  </a:spcBef>
                </a:pPr>
                <a:r>
                  <a:rPr lang="en-US" altLang="zh-CN" sz="2000" dirty="0">
                    <a:solidFill>
                      <a:schemeClr val="tx1"/>
                    </a:solidFill>
                    <a:latin typeface="Times New Roman" panose="02020603050405020304" pitchFamily="18" charset="0"/>
                  </a:rPr>
                  <a:t>930</a:t>
                </a:r>
                <a:endParaRPr lang="en-US" altLang="zh-CN" sz="2000" dirty="0">
                  <a:solidFill>
                    <a:schemeClr val="tx1"/>
                  </a:solidFill>
                  <a:latin typeface="Times New Roman" panose="02020603050405020304" pitchFamily="18" charset="0"/>
                </a:endParaRPr>
              </a:p>
            </p:txBody>
          </p:sp>
          <p:sp>
            <p:nvSpPr>
              <p:cNvPr id="43093" name="Line 58"/>
              <p:cNvSpPr/>
              <p:nvPr/>
            </p:nvSpPr>
            <p:spPr>
              <a:xfrm flipH="1" flipV="1">
                <a:off x="630" y="2574"/>
                <a:ext cx="0" cy="201"/>
              </a:xfrm>
              <a:prstGeom prst="line">
                <a:avLst/>
              </a:prstGeom>
              <a:ln w="9525" cap="flat" cmpd="sng">
                <a:solidFill>
                  <a:schemeClr val="tx1"/>
                </a:solidFill>
                <a:prstDash val="solid"/>
                <a:headEnd type="none" w="med" len="med"/>
                <a:tailEnd type="triangle" w="med" len="med"/>
              </a:ln>
            </p:spPr>
          </p:sp>
        </p:grpSp>
        <p:sp>
          <p:nvSpPr>
            <p:cNvPr id="43091" name="Line 59"/>
            <p:cNvSpPr/>
            <p:nvPr/>
          </p:nvSpPr>
          <p:spPr>
            <a:xfrm>
              <a:off x="645" y="1422"/>
              <a:ext cx="0" cy="911"/>
            </a:xfrm>
            <a:prstGeom prst="line">
              <a:avLst/>
            </a:prstGeom>
            <a:ln w="9525" cap="flat" cmpd="sng">
              <a:solidFill>
                <a:schemeClr val="tx1"/>
              </a:solidFill>
              <a:prstDash val="solid"/>
              <a:headEnd type="none" w="med" len="med"/>
              <a:tailEnd type="triangle" w="med" len="med"/>
            </a:ln>
          </p:spPr>
        </p:sp>
      </p:grpSp>
      <p:grpSp>
        <p:nvGrpSpPr>
          <p:cNvPr id="20" name="Group 60"/>
          <p:cNvGrpSpPr/>
          <p:nvPr/>
        </p:nvGrpSpPr>
        <p:grpSpPr>
          <a:xfrm>
            <a:off x="3109913" y="2443163"/>
            <a:ext cx="582612" cy="1422400"/>
            <a:chOff x="2016" y="1422"/>
            <a:chExt cx="367" cy="896"/>
          </a:xfrm>
        </p:grpSpPr>
        <p:sp>
          <p:nvSpPr>
            <p:cNvPr id="43087" name="Text Box 61"/>
            <p:cNvSpPr txBox="1"/>
            <p:nvPr/>
          </p:nvSpPr>
          <p:spPr>
            <a:xfrm>
              <a:off x="2016" y="1963"/>
              <a:ext cx="367" cy="256"/>
            </a:xfrm>
            <a:prstGeom prst="rect">
              <a:avLst/>
            </a:prstGeom>
            <a:noFill/>
            <a:ln w="9525" cap="flat" cmpd="sng">
              <a:solidFill>
                <a:schemeClr val="tx1"/>
              </a:solidFill>
              <a:prstDash val="solid"/>
              <a:miter/>
              <a:headEnd type="none" w="med" len="med"/>
              <a:tailEnd type="none" w="med" len="med"/>
            </a:ln>
          </p:spPr>
          <p:txBody>
            <a:bodyPr>
              <a:spAutoFit/>
            </a:bodyPr>
            <a:p>
              <a:pPr eaLnBrk="1" hangingPunct="1">
                <a:spcBef>
                  <a:spcPct val="50000"/>
                </a:spcBef>
              </a:pPr>
              <a:r>
                <a:rPr lang="en-US" altLang="zh-CN" sz="2000" dirty="0">
                  <a:solidFill>
                    <a:schemeClr val="tx1"/>
                  </a:solidFill>
                  <a:latin typeface="Times New Roman" panose="02020603050405020304" pitchFamily="18" charset="0"/>
                </a:rPr>
                <a:t>083</a:t>
              </a:r>
              <a:endParaRPr lang="en-US" altLang="zh-CN" sz="2000" dirty="0">
                <a:solidFill>
                  <a:schemeClr val="tx1"/>
                </a:solidFill>
                <a:latin typeface="Times New Roman" panose="02020603050405020304" pitchFamily="18" charset="0"/>
              </a:endParaRPr>
            </a:p>
          </p:txBody>
        </p:sp>
        <p:sp>
          <p:nvSpPr>
            <p:cNvPr id="43088" name="Line 62"/>
            <p:cNvSpPr/>
            <p:nvPr/>
          </p:nvSpPr>
          <p:spPr>
            <a:xfrm flipV="1">
              <a:off x="2197" y="2207"/>
              <a:ext cx="0" cy="111"/>
            </a:xfrm>
            <a:prstGeom prst="line">
              <a:avLst/>
            </a:prstGeom>
            <a:ln w="9525" cap="flat" cmpd="sng">
              <a:solidFill>
                <a:schemeClr val="tx1"/>
              </a:solidFill>
              <a:prstDash val="solid"/>
              <a:headEnd type="none" w="med" len="med"/>
              <a:tailEnd type="triangle" w="med" len="med"/>
            </a:ln>
          </p:spPr>
        </p:sp>
        <p:sp>
          <p:nvSpPr>
            <p:cNvPr id="43089" name="Line 63"/>
            <p:cNvSpPr/>
            <p:nvPr/>
          </p:nvSpPr>
          <p:spPr>
            <a:xfrm>
              <a:off x="2212" y="1422"/>
              <a:ext cx="0" cy="545"/>
            </a:xfrm>
            <a:prstGeom prst="line">
              <a:avLst/>
            </a:prstGeom>
            <a:ln w="9525" cap="flat" cmpd="sng">
              <a:solidFill>
                <a:schemeClr val="tx1"/>
              </a:solidFill>
              <a:prstDash val="solid"/>
              <a:headEnd type="none" w="med" len="med"/>
              <a:tailEnd type="triangle" w="med" len="med"/>
            </a:ln>
          </p:spPr>
        </p:sp>
      </p:grpSp>
      <p:grpSp>
        <p:nvGrpSpPr>
          <p:cNvPr id="21" name="Group 64"/>
          <p:cNvGrpSpPr/>
          <p:nvPr/>
        </p:nvGrpSpPr>
        <p:grpSpPr>
          <a:xfrm>
            <a:off x="3943350" y="2443163"/>
            <a:ext cx="582613" cy="2163762"/>
            <a:chOff x="2541" y="1422"/>
            <a:chExt cx="367" cy="1363"/>
          </a:xfrm>
        </p:grpSpPr>
        <p:grpSp>
          <p:nvGrpSpPr>
            <p:cNvPr id="43083" name="Group 65"/>
            <p:cNvGrpSpPr/>
            <p:nvPr/>
          </p:nvGrpSpPr>
          <p:grpSpPr>
            <a:xfrm>
              <a:off x="2541" y="2337"/>
              <a:ext cx="367" cy="448"/>
              <a:chOff x="2541" y="2337"/>
              <a:chExt cx="367" cy="448"/>
            </a:xfrm>
          </p:grpSpPr>
          <p:sp>
            <p:nvSpPr>
              <p:cNvPr id="43085" name="Text Box 66"/>
              <p:cNvSpPr txBox="1"/>
              <p:nvPr/>
            </p:nvSpPr>
            <p:spPr>
              <a:xfrm>
                <a:off x="2541" y="2337"/>
                <a:ext cx="367" cy="256"/>
              </a:xfrm>
              <a:prstGeom prst="rect">
                <a:avLst/>
              </a:prstGeom>
              <a:noFill/>
              <a:ln w="9525" cap="flat" cmpd="sng">
                <a:solidFill>
                  <a:schemeClr val="tx1"/>
                </a:solidFill>
                <a:prstDash val="solid"/>
                <a:miter/>
                <a:headEnd type="none" w="med" len="med"/>
                <a:tailEnd type="none" w="med" len="med"/>
              </a:ln>
            </p:spPr>
            <p:txBody>
              <a:bodyPr>
                <a:spAutoFit/>
              </a:bodyPr>
              <a:p>
                <a:pPr eaLnBrk="1" hangingPunct="1">
                  <a:spcBef>
                    <a:spcPct val="50000"/>
                  </a:spcBef>
                </a:pPr>
                <a:r>
                  <a:rPr lang="en-US" altLang="zh-CN" sz="2000" dirty="0">
                    <a:solidFill>
                      <a:schemeClr val="tx1"/>
                    </a:solidFill>
                    <a:latin typeface="Times New Roman" panose="02020603050405020304" pitchFamily="18" charset="0"/>
                  </a:rPr>
                  <a:t>184</a:t>
                </a:r>
                <a:endParaRPr lang="en-US" altLang="zh-CN" sz="2000" dirty="0">
                  <a:solidFill>
                    <a:schemeClr val="tx1"/>
                  </a:solidFill>
                  <a:latin typeface="Times New Roman" panose="02020603050405020304" pitchFamily="18" charset="0"/>
                </a:endParaRPr>
              </a:p>
            </p:txBody>
          </p:sp>
          <p:sp>
            <p:nvSpPr>
              <p:cNvPr id="43086" name="Line 67"/>
              <p:cNvSpPr/>
              <p:nvPr/>
            </p:nvSpPr>
            <p:spPr>
              <a:xfrm flipH="1" flipV="1">
                <a:off x="2730" y="2584"/>
                <a:ext cx="0" cy="201"/>
              </a:xfrm>
              <a:prstGeom prst="line">
                <a:avLst/>
              </a:prstGeom>
              <a:ln w="9525" cap="flat" cmpd="sng">
                <a:solidFill>
                  <a:schemeClr val="tx1"/>
                </a:solidFill>
                <a:prstDash val="solid"/>
                <a:headEnd type="none" w="med" len="med"/>
                <a:tailEnd type="triangle" w="med" len="med"/>
              </a:ln>
            </p:spPr>
          </p:sp>
        </p:grpSp>
        <p:sp>
          <p:nvSpPr>
            <p:cNvPr id="43084" name="Line 68"/>
            <p:cNvSpPr/>
            <p:nvPr/>
          </p:nvSpPr>
          <p:spPr>
            <a:xfrm>
              <a:off x="2757" y="1422"/>
              <a:ext cx="0" cy="911"/>
            </a:xfrm>
            <a:prstGeom prst="line">
              <a:avLst/>
            </a:prstGeom>
            <a:ln w="9525" cap="flat" cmpd="sng">
              <a:solidFill>
                <a:schemeClr val="tx1"/>
              </a:solidFill>
              <a:prstDash val="solid"/>
              <a:headEnd type="none" w="med" len="med"/>
              <a:tailEnd type="triangle" w="med" len="med"/>
            </a:ln>
          </p:spPr>
        </p:sp>
      </p:grpSp>
      <p:grpSp>
        <p:nvGrpSpPr>
          <p:cNvPr id="23" name="Group 69"/>
          <p:cNvGrpSpPr/>
          <p:nvPr/>
        </p:nvGrpSpPr>
        <p:grpSpPr>
          <a:xfrm>
            <a:off x="4837113" y="2425700"/>
            <a:ext cx="582612" cy="2146300"/>
            <a:chOff x="3104" y="1411"/>
            <a:chExt cx="367" cy="1352"/>
          </a:xfrm>
        </p:grpSpPr>
        <p:sp>
          <p:nvSpPr>
            <p:cNvPr id="43080" name="Text Box 70"/>
            <p:cNvSpPr txBox="1"/>
            <p:nvPr/>
          </p:nvSpPr>
          <p:spPr>
            <a:xfrm>
              <a:off x="3104" y="2337"/>
              <a:ext cx="367" cy="256"/>
            </a:xfrm>
            <a:prstGeom prst="rect">
              <a:avLst/>
            </a:prstGeom>
            <a:noFill/>
            <a:ln w="9525" cap="flat" cmpd="sng">
              <a:solidFill>
                <a:schemeClr val="tx1"/>
              </a:solidFill>
              <a:prstDash val="solid"/>
              <a:miter/>
              <a:headEnd type="none" w="med" len="med"/>
              <a:tailEnd type="none" w="med" len="med"/>
            </a:ln>
          </p:spPr>
          <p:txBody>
            <a:bodyPr>
              <a:spAutoFit/>
            </a:bodyPr>
            <a:p>
              <a:pPr eaLnBrk="1" hangingPunct="1">
                <a:spcBef>
                  <a:spcPct val="50000"/>
                </a:spcBef>
              </a:pPr>
              <a:r>
                <a:rPr lang="en-US" altLang="zh-CN" sz="2000" dirty="0">
                  <a:solidFill>
                    <a:schemeClr val="tx1"/>
                  </a:solidFill>
                  <a:latin typeface="Times New Roman" panose="02020603050405020304" pitchFamily="18" charset="0"/>
                </a:rPr>
                <a:t>505</a:t>
              </a:r>
              <a:endParaRPr lang="en-US" altLang="zh-CN" sz="2000" dirty="0">
                <a:solidFill>
                  <a:schemeClr val="tx1"/>
                </a:solidFill>
                <a:latin typeface="Times New Roman" panose="02020603050405020304" pitchFamily="18" charset="0"/>
              </a:endParaRPr>
            </a:p>
          </p:txBody>
        </p:sp>
        <p:sp>
          <p:nvSpPr>
            <p:cNvPr id="43081" name="Line 71"/>
            <p:cNvSpPr/>
            <p:nvPr/>
          </p:nvSpPr>
          <p:spPr>
            <a:xfrm flipH="1" flipV="1">
              <a:off x="3264" y="2562"/>
              <a:ext cx="0" cy="201"/>
            </a:xfrm>
            <a:prstGeom prst="line">
              <a:avLst/>
            </a:prstGeom>
            <a:ln w="9525" cap="flat" cmpd="sng">
              <a:solidFill>
                <a:schemeClr val="tx1"/>
              </a:solidFill>
              <a:prstDash val="solid"/>
              <a:headEnd type="none" w="med" len="med"/>
              <a:tailEnd type="triangle" w="med" len="med"/>
            </a:ln>
          </p:spPr>
        </p:sp>
        <p:sp>
          <p:nvSpPr>
            <p:cNvPr id="43082" name="Line 72"/>
            <p:cNvSpPr/>
            <p:nvPr/>
          </p:nvSpPr>
          <p:spPr>
            <a:xfrm>
              <a:off x="3279" y="1411"/>
              <a:ext cx="0" cy="922"/>
            </a:xfrm>
            <a:prstGeom prst="line">
              <a:avLst/>
            </a:prstGeom>
            <a:ln w="9525" cap="flat" cmpd="sng">
              <a:solidFill>
                <a:schemeClr val="tx1"/>
              </a:solidFill>
              <a:prstDash val="solid"/>
              <a:headEnd type="none" w="med" len="med"/>
              <a:tailEnd type="triangle" w="med" len="med"/>
            </a:ln>
          </p:spPr>
        </p:sp>
      </p:grpSp>
      <p:grpSp>
        <p:nvGrpSpPr>
          <p:cNvPr id="24" name="Group 73"/>
          <p:cNvGrpSpPr/>
          <p:nvPr/>
        </p:nvGrpSpPr>
        <p:grpSpPr>
          <a:xfrm>
            <a:off x="7318375" y="2443163"/>
            <a:ext cx="582613" cy="1404937"/>
            <a:chOff x="4667" y="1422"/>
            <a:chExt cx="367" cy="885"/>
          </a:xfrm>
        </p:grpSpPr>
        <p:sp>
          <p:nvSpPr>
            <p:cNvPr id="43077" name="Text Box 74"/>
            <p:cNvSpPr txBox="1"/>
            <p:nvPr/>
          </p:nvSpPr>
          <p:spPr>
            <a:xfrm>
              <a:off x="4667" y="1963"/>
              <a:ext cx="367" cy="256"/>
            </a:xfrm>
            <a:prstGeom prst="rect">
              <a:avLst/>
            </a:prstGeom>
            <a:noFill/>
            <a:ln w="9525" cap="flat" cmpd="sng">
              <a:solidFill>
                <a:schemeClr val="tx1"/>
              </a:solidFill>
              <a:prstDash val="solid"/>
              <a:miter/>
              <a:headEnd type="none" w="med" len="med"/>
              <a:tailEnd type="none" w="med" len="med"/>
            </a:ln>
          </p:spPr>
          <p:txBody>
            <a:bodyPr>
              <a:spAutoFit/>
            </a:bodyPr>
            <a:p>
              <a:pPr eaLnBrk="1" hangingPunct="1">
                <a:spcBef>
                  <a:spcPct val="50000"/>
                </a:spcBef>
              </a:pPr>
              <a:r>
                <a:rPr lang="en-US" altLang="zh-CN" sz="2000" dirty="0">
                  <a:solidFill>
                    <a:schemeClr val="tx1"/>
                  </a:solidFill>
                  <a:latin typeface="Times New Roman" panose="02020603050405020304" pitchFamily="18" charset="0"/>
                </a:rPr>
                <a:t>008</a:t>
              </a:r>
              <a:endParaRPr lang="en-US" altLang="zh-CN" sz="2000" dirty="0">
                <a:solidFill>
                  <a:schemeClr val="tx1"/>
                </a:solidFill>
                <a:latin typeface="Times New Roman" panose="02020603050405020304" pitchFamily="18" charset="0"/>
              </a:endParaRPr>
            </a:p>
          </p:txBody>
        </p:sp>
        <p:sp>
          <p:nvSpPr>
            <p:cNvPr id="43078" name="Line 75"/>
            <p:cNvSpPr/>
            <p:nvPr/>
          </p:nvSpPr>
          <p:spPr>
            <a:xfrm flipV="1">
              <a:off x="4853" y="2196"/>
              <a:ext cx="0" cy="111"/>
            </a:xfrm>
            <a:prstGeom prst="line">
              <a:avLst/>
            </a:prstGeom>
            <a:ln w="9525" cap="flat" cmpd="sng">
              <a:solidFill>
                <a:schemeClr val="tx1"/>
              </a:solidFill>
              <a:prstDash val="solid"/>
              <a:headEnd type="none" w="med" len="med"/>
              <a:tailEnd type="triangle" w="med" len="med"/>
            </a:ln>
          </p:spPr>
        </p:sp>
        <p:sp>
          <p:nvSpPr>
            <p:cNvPr id="43079" name="Line 76"/>
            <p:cNvSpPr/>
            <p:nvPr/>
          </p:nvSpPr>
          <p:spPr>
            <a:xfrm>
              <a:off x="4835" y="1422"/>
              <a:ext cx="0" cy="545"/>
            </a:xfrm>
            <a:prstGeom prst="line">
              <a:avLst/>
            </a:prstGeom>
            <a:ln w="9525" cap="flat" cmpd="sng">
              <a:solidFill>
                <a:schemeClr val="tx1"/>
              </a:solidFill>
              <a:prstDash val="solid"/>
              <a:headEnd type="none" w="med" len="med"/>
              <a:tailEnd type="triangle" w="med" len="med"/>
            </a:ln>
          </p:spPr>
        </p:sp>
      </p:grpSp>
      <p:grpSp>
        <p:nvGrpSpPr>
          <p:cNvPr id="25" name="Group 77"/>
          <p:cNvGrpSpPr/>
          <p:nvPr/>
        </p:nvGrpSpPr>
        <p:grpSpPr>
          <a:xfrm>
            <a:off x="323850" y="2060575"/>
            <a:ext cx="8420100" cy="2841625"/>
            <a:chOff x="261" y="1181"/>
            <a:chExt cx="5304" cy="1790"/>
          </a:xfrm>
        </p:grpSpPr>
        <p:sp>
          <p:nvSpPr>
            <p:cNvPr id="43056" name="Text Box 78"/>
            <p:cNvSpPr txBox="1"/>
            <p:nvPr/>
          </p:nvSpPr>
          <p:spPr>
            <a:xfrm>
              <a:off x="472" y="1181"/>
              <a:ext cx="373" cy="250"/>
            </a:xfrm>
            <a:prstGeom prst="rect">
              <a:avLst/>
            </a:prstGeom>
            <a:noFill/>
            <a:ln w="9525">
              <a:noFill/>
            </a:ln>
          </p:spPr>
          <p:txBody>
            <a:bodyPr wrap="none">
              <a:spAutoFit/>
            </a:bodyPr>
            <a:p>
              <a:pPr eaLnBrk="1" hangingPunct="1"/>
              <a:r>
                <a:rPr lang="en-US" altLang="zh-CN" sz="2000" dirty="0">
                  <a:solidFill>
                    <a:schemeClr val="tx1"/>
                  </a:solidFill>
                  <a:latin typeface="Times New Roman" panose="02020603050405020304" pitchFamily="18" charset="0"/>
                </a:rPr>
                <a:t>e[0]</a:t>
              </a:r>
              <a:endParaRPr lang="en-US" altLang="zh-CN" sz="2000" dirty="0">
                <a:solidFill>
                  <a:schemeClr val="tx1"/>
                </a:solidFill>
                <a:latin typeface="Times New Roman" panose="02020603050405020304" pitchFamily="18" charset="0"/>
              </a:endParaRPr>
            </a:p>
          </p:txBody>
        </p:sp>
        <p:sp>
          <p:nvSpPr>
            <p:cNvPr id="43057" name="Text Box 79"/>
            <p:cNvSpPr txBox="1"/>
            <p:nvPr/>
          </p:nvSpPr>
          <p:spPr>
            <a:xfrm>
              <a:off x="996" y="1181"/>
              <a:ext cx="373" cy="250"/>
            </a:xfrm>
            <a:prstGeom prst="rect">
              <a:avLst/>
            </a:prstGeom>
            <a:noFill/>
            <a:ln w="9525">
              <a:noFill/>
            </a:ln>
          </p:spPr>
          <p:txBody>
            <a:bodyPr wrap="none">
              <a:spAutoFit/>
            </a:bodyPr>
            <a:p>
              <a:pPr eaLnBrk="1" hangingPunct="1"/>
              <a:r>
                <a:rPr lang="en-US" altLang="zh-CN" sz="2000" dirty="0">
                  <a:solidFill>
                    <a:schemeClr val="tx1"/>
                  </a:solidFill>
                  <a:latin typeface="Times New Roman" panose="02020603050405020304" pitchFamily="18" charset="0"/>
                </a:rPr>
                <a:t>e[1]</a:t>
              </a:r>
              <a:endParaRPr lang="en-US" altLang="zh-CN" sz="2000" dirty="0">
                <a:solidFill>
                  <a:schemeClr val="tx1"/>
                </a:solidFill>
                <a:latin typeface="Times New Roman" panose="02020603050405020304" pitchFamily="18" charset="0"/>
              </a:endParaRPr>
            </a:p>
          </p:txBody>
        </p:sp>
        <p:sp>
          <p:nvSpPr>
            <p:cNvPr id="43058" name="Text Box 80"/>
            <p:cNvSpPr txBox="1"/>
            <p:nvPr/>
          </p:nvSpPr>
          <p:spPr>
            <a:xfrm>
              <a:off x="1520" y="1181"/>
              <a:ext cx="373" cy="250"/>
            </a:xfrm>
            <a:prstGeom prst="rect">
              <a:avLst/>
            </a:prstGeom>
            <a:noFill/>
            <a:ln w="9525">
              <a:noFill/>
            </a:ln>
          </p:spPr>
          <p:txBody>
            <a:bodyPr wrap="none">
              <a:spAutoFit/>
            </a:bodyPr>
            <a:p>
              <a:pPr eaLnBrk="1" hangingPunct="1"/>
              <a:r>
                <a:rPr lang="en-US" altLang="zh-CN" sz="2000" dirty="0">
                  <a:solidFill>
                    <a:schemeClr val="tx1"/>
                  </a:solidFill>
                  <a:latin typeface="Times New Roman" panose="02020603050405020304" pitchFamily="18" charset="0"/>
                </a:rPr>
                <a:t>e[2]</a:t>
              </a:r>
              <a:endParaRPr lang="en-US" altLang="zh-CN" sz="2000" dirty="0">
                <a:solidFill>
                  <a:schemeClr val="tx1"/>
                </a:solidFill>
                <a:latin typeface="Times New Roman" panose="02020603050405020304" pitchFamily="18" charset="0"/>
              </a:endParaRPr>
            </a:p>
          </p:txBody>
        </p:sp>
        <p:sp>
          <p:nvSpPr>
            <p:cNvPr id="43059" name="Text Box 81"/>
            <p:cNvSpPr txBox="1"/>
            <p:nvPr/>
          </p:nvSpPr>
          <p:spPr>
            <a:xfrm>
              <a:off x="2045" y="1181"/>
              <a:ext cx="373" cy="250"/>
            </a:xfrm>
            <a:prstGeom prst="rect">
              <a:avLst/>
            </a:prstGeom>
            <a:noFill/>
            <a:ln w="9525">
              <a:noFill/>
            </a:ln>
          </p:spPr>
          <p:txBody>
            <a:bodyPr wrap="none">
              <a:spAutoFit/>
            </a:bodyPr>
            <a:p>
              <a:pPr eaLnBrk="1" hangingPunct="1"/>
              <a:r>
                <a:rPr lang="en-US" altLang="zh-CN" sz="2000" dirty="0">
                  <a:solidFill>
                    <a:schemeClr val="tx1"/>
                  </a:solidFill>
                  <a:latin typeface="Times New Roman" panose="02020603050405020304" pitchFamily="18" charset="0"/>
                </a:rPr>
                <a:t>e[3]</a:t>
              </a:r>
              <a:endParaRPr lang="en-US" altLang="zh-CN" sz="2000" dirty="0">
                <a:solidFill>
                  <a:schemeClr val="tx1"/>
                </a:solidFill>
                <a:latin typeface="Times New Roman" panose="02020603050405020304" pitchFamily="18" charset="0"/>
              </a:endParaRPr>
            </a:p>
          </p:txBody>
        </p:sp>
        <p:sp>
          <p:nvSpPr>
            <p:cNvPr id="43060" name="Text Box 82"/>
            <p:cNvSpPr txBox="1"/>
            <p:nvPr/>
          </p:nvSpPr>
          <p:spPr>
            <a:xfrm>
              <a:off x="2569" y="1181"/>
              <a:ext cx="373" cy="250"/>
            </a:xfrm>
            <a:prstGeom prst="rect">
              <a:avLst/>
            </a:prstGeom>
            <a:noFill/>
            <a:ln w="9525">
              <a:noFill/>
            </a:ln>
          </p:spPr>
          <p:txBody>
            <a:bodyPr wrap="none">
              <a:spAutoFit/>
            </a:bodyPr>
            <a:p>
              <a:pPr eaLnBrk="1" hangingPunct="1"/>
              <a:r>
                <a:rPr lang="en-US" altLang="zh-CN" sz="2000" dirty="0">
                  <a:solidFill>
                    <a:schemeClr val="tx1"/>
                  </a:solidFill>
                  <a:latin typeface="Times New Roman" panose="02020603050405020304" pitchFamily="18" charset="0"/>
                </a:rPr>
                <a:t>e[4]</a:t>
              </a:r>
              <a:endParaRPr lang="en-US" altLang="zh-CN" sz="2000" dirty="0">
                <a:solidFill>
                  <a:schemeClr val="tx1"/>
                </a:solidFill>
                <a:latin typeface="Times New Roman" panose="02020603050405020304" pitchFamily="18" charset="0"/>
              </a:endParaRPr>
            </a:p>
          </p:txBody>
        </p:sp>
        <p:sp>
          <p:nvSpPr>
            <p:cNvPr id="43061" name="Text Box 83"/>
            <p:cNvSpPr txBox="1"/>
            <p:nvPr/>
          </p:nvSpPr>
          <p:spPr>
            <a:xfrm>
              <a:off x="3094" y="1181"/>
              <a:ext cx="373" cy="250"/>
            </a:xfrm>
            <a:prstGeom prst="rect">
              <a:avLst/>
            </a:prstGeom>
            <a:noFill/>
            <a:ln w="9525">
              <a:noFill/>
            </a:ln>
          </p:spPr>
          <p:txBody>
            <a:bodyPr wrap="none">
              <a:spAutoFit/>
            </a:bodyPr>
            <a:p>
              <a:pPr eaLnBrk="1" hangingPunct="1"/>
              <a:r>
                <a:rPr lang="en-US" altLang="zh-CN" sz="2000" dirty="0">
                  <a:solidFill>
                    <a:schemeClr val="tx1"/>
                  </a:solidFill>
                  <a:latin typeface="Times New Roman" panose="02020603050405020304" pitchFamily="18" charset="0"/>
                </a:rPr>
                <a:t>e[5]</a:t>
              </a:r>
              <a:endParaRPr lang="en-US" altLang="zh-CN" sz="2000" dirty="0">
                <a:solidFill>
                  <a:schemeClr val="tx1"/>
                </a:solidFill>
                <a:latin typeface="Times New Roman" panose="02020603050405020304" pitchFamily="18" charset="0"/>
              </a:endParaRPr>
            </a:p>
          </p:txBody>
        </p:sp>
        <p:sp>
          <p:nvSpPr>
            <p:cNvPr id="43062" name="Text Box 84"/>
            <p:cNvSpPr txBox="1"/>
            <p:nvPr/>
          </p:nvSpPr>
          <p:spPr>
            <a:xfrm>
              <a:off x="3618" y="1181"/>
              <a:ext cx="373" cy="250"/>
            </a:xfrm>
            <a:prstGeom prst="rect">
              <a:avLst/>
            </a:prstGeom>
            <a:noFill/>
            <a:ln w="9525">
              <a:noFill/>
            </a:ln>
          </p:spPr>
          <p:txBody>
            <a:bodyPr wrap="none">
              <a:spAutoFit/>
            </a:bodyPr>
            <a:p>
              <a:pPr eaLnBrk="1" hangingPunct="1"/>
              <a:r>
                <a:rPr lang="en-US" altLang="zh-CN" sz="2000" dirty="0">
                  <a:solidFill>
                    <a:schemeClr val="tx1"/>
                  </a:solidFill>
                  <a:latin typeface="Times New Roman" panose="02020603050405020304" pitchFamily="18" charset="0"/>
                </a:rPr>
                <a:t>e[6]</a:t>
              </a:r>
              <a:endParaRPr lang="en-US" altLang="zh-CN" sz="2000" dirty="0">
                <a:solidFill>
                  <a:schemeClr val="tx1"/>
                </a:solidFill>
                <a:latin typeface="Times New Roman" panose="02020603050405020304" pitchFamily="18" charset="0"/>
              </a:endParaRPr>
            </a:p>
          </p:txBody>
        </p:sp>
        <p:sp>
          <p:nvSpPr>
            <p:cNvPr id="43063" name="Text Box 85"/>
            <p:cNvSpPr txBox="1"/>
            <p:nvPr/>
          </p:nvSpPr>
          <p:spPr>
            <a:xfrm>
              <a:off x="4143" y="1181"/>
              <a:ext cx="373" cy="250"/>
            </a:xfrm>
            <a:prstGeom prst="rect">
              <a:avLst/>
            </a:prstGeom>
            <a:noFill/>
            <a:ln w="9525">
              <a:noFill/>
            </a:ln>
          </p:spPr>
          <p:txBody>
            <a:bodyPr wrap="none">
              <a:spAutoFit/>
            </a:bodyPr>
            <a:p>
              <a:pPr eaLnBrk="1" hangingPunct="1"/>
              <a:r>
                <a:rPr lang="en-US" altLang="zh-CN" sz="2000" dirty="0">
                  <a:solidFill>
                    <a:schemeClr val="tx1"/>
                  </a:solidFill>
                  <a:latin typeface="Times New Roman" panose="02020603050405020304" pitchFamily="18" charset="0"/>
                </a:rPr>
                <a:t>e[7]</a:t>
              </a:r>
              <a:endParaRPr lang="en-US" altLang="zh-CN" sz="2000" dirty="0">
                <a:solidFill>
                  <a:schemeClr val="tx1"/>
                </a:solidFill>
                <a:latin typeface="Times New Roman" panose="02020603050405020304" pitchFamily="18" charset="0"/>
              </a:endParaRPr>
            </a:p>
          </p:txBody>
        </p:sp>
        <p:sp>
          <p:nvSpPr>
            <p:cNvPr id="43064" name="Text Box 86"/>
            <p:cNvSpPr txBox="1"/>
            <p:nvPr/>
          </p:nvSpPr>
          <p:spPr>
            <a:xfrm>
              <a:off x="4667" y="1181"/>
              <a:ext cx="373" cy="250"/>
            </a:xfrm>
            <a:prstGeom prst="rect">
              <a:avLst/>
            </a:prstGeom>
            <a:noFill/>
            <a:ln w="9525">
              <a:noFill/>
            </a:ln>
          </p:spPr>
          <p:txBody>
            <a:bodyPr wrap="none">
              <a:spAutoFit/>
            </a:bodyPr>
            <a:p>
              <a:pPr eaLnBrk="1" hangingPunct="1"/>
              <a:r>
                <a:rPr lang="en-US" altLang="zh-CN" sz="2000" dirty="0">
                  <a:solidFill>
                    <a:schemeClr val="tx1"/>
                  </a:solidFill>
                  <a:latin typeface="Times New Roman" panose="02020603050405020304" pitchFamily="18" charset="0"/>
                </a:rPr>
                <a:t>e[8]</a:t>
              </a:r>
              <a:endParaRPr lang="en-US" altLang="zh-CN" sz="2000" dirty="0">
                <a:solidFill>
                  <a:schemeClr val="tx1"/>
                </a:solidFill>
                <a:latin typeface="Times New Roman" panose="02020603050405020304" pitchFamily="18" charset="0"/>
              </a:endParaRPr>
            </a:p>
          </p:txBody>
        </p:sp>
        <p:sp>
          <p:nvSpPr>
            <p:cNvPr id="43065" name="Text Box 87"/>
            <p:cNvSpPr txBox="1"/>
            <p:nvPr/>
          </p:nvSpPr>
          <p:spPr>
            <a:xfrm>
              <a:off x="5192" y="1181"/>
              <a:ext cx="373" cy="250"/>
            </a:xfrm>
            <a:prstGeom prst="rect">
              <a:avLst/>
            </a:prstGeom>
            <a:noFill/>
            <a:ln w="9525">
              <a:noFill/>
            </a:ln>
          </p:spPr>
          <p:txBody>
            <a:bodyPr wrap="none">
              <a:spAutoFit/>
            </a:bodyPr>
            <a:p>
              <a:pPr eaLnBrk="1" hangingPunct="1"/>
              <a:r>
                <a:rPr lang="en-US" altLang="zh-CN" sz="2000" dirty="0">
                  <a:solidFill>
                    <a:schemeClr val="tx1"/>
                  </a:solidFill>
                  <a:latin typeface="Times New Roman" panose="02020603050405020304" pitchFamily="18" charset="0"/>
                </a:rPr>
                <a:t>e[9]</a:t>
              </a:r>
              <a:endParaRPr lang="en-US" altLang="zh-CN" sz="2000" dirty="0">
                <a:solidFill>
                  <a:schemeClr val="tx1"/>
                </a:solidFill>
                <a:latin typeface="Times New Roman" panose="02020603050405020304" pitchFamily="18" charset="0"/>
              </a:endParaRPr>
            </a:p>
          </p:txBody>
        </p:sp>
        <p:sp>
          <p:nvSpPr>
            <p:cNvPr id="43066" name="Text Box 88"/>
            <p:cNvSpPr txBox="1"/>
            <p:nvPr/>
          </p:nvSpPr>
          <p:spPr>
            <a:xfrm>
              <a:off x="472" y="2721"/>
              <a:ext cx="355" cy="250"/>
            </a:xfrm>
            <a:prstGeom prst="rect">
              <a:avLst/>
            </a:prstGeom>
            <a:noFill/>
            <a:ln w="9525">
              <a:noFill/>
            </a:ln>
          </p:spPr>
          <p:txBody>
            <a:bodyPr wrap="none">
              <a:spAutoFit/>
            </a:bodyPr>
            <a:p>
              <a:pPr eaLnBrk="1" hangingPunct="1"/>
              <a:r>
                <a:rPr lang="en-US" altLang="zh-CN" sz="2000" dirty="0">
                  <a:solidFill>
                    <a:schemeClr val="tx1"/>
                  </a:solidFill>
                  <a:latin typeface="Times New Roman" panose="02020603050405020304" pitchFamily="18" charset="0"/>
                </a:rPr>
                <a:t>f[0]</a:t>
              </a:r>
              <a:endParaRPr lang="en-US" altLang="zh-CN" sz="2000" dirty="0">
                <a:solidFill>
                  <a:schemeClr val="tx1"/>
                </a:solidFill>
                <a:latin typeface="Times New Roman" panose="02020603050405020304" pitchFamily="18" charset="0"/>
              </a:endParaRPr>
            </a:p>
          </p:txBody>
        </p:sp>
        <p:sp>
          <p:nvSpPr>
            <p:cNvPr id="43067" name="Text Box 89"/>
            <p:cNvSpPr txBox="1"/>
            <p:nvPr/>
          </p:nvSpPr>
          <p:spPr>
            <a:xfrm>
              <a:off x="996" y="2721"/>
              <a:ext cx="355" cy="250"/>
            </a:xfrm>
            <a:prstGeom prst="rect">
              <a:avLst/>
            </a:prstGeom>
            <a:noFill/>
            <a:ln w="9525">
              <a:noFill/>
            </a:ln>
          </p:spPr>
          <p:txBody>
            <a:bodyPr wrap="none">
              <a:spAutoFit/>
            </a:bodyPr>
            <a:p>
              <a:pPr eaLnBrk="1" hangingPunct="1"/>
              <a:r>
                <a:rPr lang="en-US" altLang="zh-CN" sz="2000" dirty="0">
                  <a:solidFill>
                    <a:schemeClr val="tx1"/>
                  </a:solidFill>
                  <a:latin typeface="Times New Roman" panose="02020603050405020304" pitchFamily="18" charset="0"/>
                </a:rPr>
                <a:t>f[1]</a:t>
              </a:r>
              <a:endParaRPr lang="en-US" altLang="zh-CN" sz="2000" dirty="0">
                <a:solidFill>
                  <a:schemeClr val="tx1"/>
                </a:solidFill>
                <a:latin typeface="Times New Roman" panose="02020603050405020304" pitchFamily="18" charset="0"/>
              </a:endParaRPr>
            </a:p>
          </p:txBody>
        </p:sp>
        <p:sp>
          <p:nvSpPr>
            <p:cNvPr id="43068" name="Text Box 90"/>
            <p:cNvSpPr txBox="1"/>
            <p:nvPr/>
          </p:nvSpPr>
          <p:spPr>
            <a:xfrm>
              <a:off x="1520" y="2721"/>
              <a:ext cx="355" cy="250"/>
            </a:xfrm>
            <a:prstGeom prst="rect">
              <a:avLst/>
            </a:prstGeom>
            <a:noFill/>
            <a:ln w="9525">
              <a:noFill/>
            </a:ln>
          </p:spPr>
          <p:txBody>
            <a:bodyPr wrap="none">
              <a:spAutoFit/>
            </a:bodyPr>
            <a:p>
              <a:pPr eaLnBrk="1" hangingPunct="1"/>
              <a:r>
                <a:rPr lang="en-US" altLang="zh-CN" sz="2000" dirty="0">
                  <a:solidFill>
                    <a:schemeClr val="tx1"/>
                  </a:solidFill>
                  <a:latin typeface="Times New Roman" panose="02020603050405020304" pitchFamily="18" charset="0"/>
                </a:rPr>
                <a:t>f[2]</a:t>
              </a:r>
              <a:endParaRPr lang="en-US" altLang="zh-CN" sz="2000" dirty="0">
                <a:solidFill>
                  <a:schemeClr val="tx1"/>
                </a:solidFill>
                <a:latin typeface="Times New Roman" panose="02020603050405020304" pitchFamily="18" charset="0"/>
              </a:endParaRPr>
            </a:p>
          </p:txBody>
        </p:sp>
        <p:sp>
          <p:nvSpPr>
            <p:cNvPr id="43069" name="Text Box 91"/>
            <p:cNvSpPr txBox="1"/>
            <p:nvPr/>
          </p:nvSpPr>
          <p:spPr>
            <a:xfrm>
              <a:off x="2045" y="2721"/>
              <a:ext cx="355" cy="250"/>
            </a:xfrm>
            <a:prstGeom prst="rect">
              <a:avLst/>
            </a:prstGeom>
            <a:noFill/>
            <a:ln w="9525">
              <a:noFill/>
            </a:ln>
          </p:spPr>
          <p:txBody>
            <a:bodyPr wrap="none">
              <a:spAutoFit/>
            </a:bodyPr>
            <a:p>
              <a:pPr eaLnBrk="1" hangingPunct="1"/>
              <a:r>
                <a:rPr lang="en-US" altLang="zh-CN" sz="2000" dirty="0">
                  <a:solidFill>
                    <a:schemeClr val="tx1"/>
                  </a:solidFill>
                  <a:latin typeface="Times New Roman" panose="02020603050405020304" pitchFamily="18" charset="0"/>
                </a:rPr>
                <a:t>f[3]</a:t>
              </a:r>
              <a:endParaRPr lang="en-US" altLang="zh-CN" sz="2000" dirty="0">
                <a:solidFill>
                  <a:schemeClr val="tx1"/>
                </a:solidFill>
                <a:latin typeface="Times New Roman" panose="02020603050405020304" pitchFamily="18" charset="0"/>
              </a:endParaRPr>
            </a:p>
          </p:txBody>
        </p:sp>
        <p:sp>
          <p:nvSpPr>
            <p:cNvPr id="43070" name="Text Box 92"/>
            <p:cNvSpPr txBox="1"/>
            <p:nvPr/>
          </p:nvSpPr>
          <p:spPr>
            <a:xfrm>
              <a:off x="2569" y="2721"/>
              <a:ext cx="355" cy="250"/>
            </a:xfrm>
            <a:prstGeom prst="rect">
              <a:avLst/>
            </a:prstGeom>
            <a:noFill/>
            <a:ln w="9525">
              <a:noFill/>
            </a:ln>
          </p:spPr>
          <p:txBody>
            <a:bodyPr wrap="none">
              <a:spAutoFit/>
            </a:bodyPr>
            <a:p>
              <a:pPr eaLnBrk="1" hangingPunct="1"/>
              <a:r>
                <a:rPr lang="en-US" altLang="zh-CN" sz="2000" dirty="0">
                  <a:solidFill>
                    <a:schemeClr val="tx1"/>
                  </a:solidFill>
                  <a:latin typeface="Times New Roman" panose="02020603050405020304" pitchFamily="18" charset="0"/>
                </a:rPr>
                <a:t>f[4]</a:t>
              </a:r>
              <a:endParaRPr lang="en-US" altLang="zh-CN" sz="2000" dirty="0">
                <a:solidFill>
                  <a:schemeClr val="tx1"/>
                </a:solidFill>
                <a:latin typeface="Times New Roman" panose="02020603050405020304" pitchFamily="18" charset="0"/>
              </a:endParaRPr>
            </a:p>
          </p:txBody>
        </p:sp>
        <p:sp>
          <p:nvSpPr>
            <p:cNvPr id="43071" name="Text Box 93"/>
            <p:cNvSpPr txBox="1"/>
            <p:nvPr/>
          </p:nvSpPr>
          <p:spPr>
            <a:xfrm>
              <a:off x="3094" y="2721"/>
              <a:ext cx="355" cy="250"/>
            </a:xfrm>
            <a:prstGeom prst="rect">
              <a:avLst/>
            </a:prstGeom>
            <a:noFill/>
            <a:ln w="9525">
              <a:noFill/>
            </a:ln>
          </p:spPr>
          <p:txBody>
            <a:bodyPr wrap="none">
              <a:spAutoFit/>
            </a:bodyPr>
            <a:p>
              <a:pPr eaLnBrk="1" hangingPunct="1"/>
              <a:r>
                <a:rPr lang="en-US" altLang="zh-CN" sz="2000" dirty="0">
                  <a:solidFill>
                    <a:schemeClr val="tx1"/>
                  </a:solidFill>
                  <a:latin typeface="Times New Roman" panose="02020603050405020304" pitchFamily="18" charset="0"/>
                </a:rPr>
                <a:t>f[5]</a:t>
              </a:r>
              <a:endParaRPr lang="en-US" altLang="zh-CN" sz="2000" dirty="0">
                <a:solidFill>
                  <a:schemeClr val="tx1"/>
                </a:solidFill>
                <a:latin typeface="Times New Roman" panose="02020603050405020304" pitchFamily="18" charset="0"/>
              </a:endParaRPr>
            </a:p>
          </p:txBody>
        </p:sp>
        <p:sp>
          <p:nvSpPr>
            <p:cNvPr id="43072" name="Text Box 94"/>
            <p:cNvSpPr txBox="1"/>
            <p:nvPr/>
          </p:nvSpPr>
          <p:spPr>
            <a:xfrm>
              <a:off x="3618" y="2721"/>
              <a:ext cx="355" cy="250"/>
            </a:xfrm>
            <a:prstGeom prst="rect">
              <a:avLst/>
            </a:prstGeom>
            <a:noFill/>
            <a:ln w="9525">
              <a:noFill/>
            </a:ln>
          </p:spPr>
          <p:txBody>
            <a:bodyPr wrap="none">
              <a:spAutoFit/>
            </a:bodyPr>
            <a:p>
              <a:pPr eaLnBrk="1" hangingPunct="1"/>
              <a:r>
                <a:rPr lang="en-US" altLang="zh-CN" sz="2000" dirty="0">
                  <a:solidFill>
                    <a:schemeClr val="tx1"/>
                  </a:solidFill>
                  <a:latin typeface="Times New Roman" panose="02020603050405020304" pitchFamily="18" charset="0"/>
                </a:rPr>
                <a:t>f[6]</a:t>
              </a:r>
              <a:endParaRPr lang="en-US" altLang="zh-CN" sz="2000" dirty="0">
                <a:solidFill>
                  <a:schemeClr val="tx1"/>
                </a:solidFill>
                <a:latin typeface="Times New Roman" panose="02020603050405020304" pitchFamily="18" charset="0"/>
              </a:endParaRPr>
            </a:p>
          </p:txBody>
        </p:sp>
        <p:sp>
          <p:nvSpPr>
            <p:cNvPr id="43073" name="Text Box 95"/>
            <p:cNvSpPr txBox="1"/>
            <p:nvPr/>
          </p:nvSpPr>
          <p:spPr>
            <a:xfrm>
              <a:off x="4143" y="2721"/>
              <a:ext cx="355" cy="250"/>
            </a:xfrm>
            <a:prstGeom prst="rect">
              <a:avLst/>
            </a:prstGeom>
            <a:noFill/>
            <a:ln w="9525">
              <a:noFill/>
            </a:ln>
          </p:spPr>
          <p:txBody>
            <a:bodyPr wrap="none">
              <a:spAutoFit/>
            </a:bodyPr>
            <a:p>
              <a:pPr eaLnBrk="1" hangingPunct="1"/>
              <a:r>
                <a:rPr lang="en-US" altLang="zh-CN" sz="2000" dirty="0">
                  <a:solidFill>
                    <a:schemeClr val="tx1"/>
                  </a:solidFill>
                  <a:latin typeface="Times New Roman" panose="02020603050405020304" pitchFamily="18" charset="0"/>
                </a:rPr>
                <a:t>f[7]</a:t>
              </a:r>
              <a:endParaRPr lang="en-US" altLang="zh-CN" sz="2000" dirty="0">
                <a:solidFill>
                  <a:schemeClr val="tx1"/>
                </a:solidFill>
                <a:latin typeface="Times New Roman" panose="02020603050405020304" pitchFamily="18" charset="0"/>
              </a:endParaRPr>
            </a:p>
          </p:txBody>
        </p:sp>
        <p:sp>
          <p:nvSpPr>
            <p:cNvPr id="43074" name="Text Box 96"/>
            <p:cNvSpPr txBox="1"/>
            <p:nvPr/>
          </p:nvSpPr>
          <p:spPr>
            <a:xfrm>
              <a:off x="4667" y="2721"/>
              <a:ext cx="355" cy="250"/>
            </a:xfrm>
            <a:prstGeom prst="rect">
              <a:avLst/>
            </a:prstGeom>
            <a:noFill/>
            <a:ln w="9525">
              <a:noFill/>
            </a:ln>
          </p:spPr>
          <p:txBody>
            <a:bodyPr wrap="none">
              <a:spAutoFit/>
            </a:bodyPr>
            <a:p>
              <a:pPr eaLnBrk="1" hangingPunct="1"/>
              <a:r>
                <a:rPr lang="en-US" altLang="zh-CN" sz="2000" dirty="0">
                  <a:solidFill>
                    <a:schemeClr val="tx1"/>
                  </a:solidFill>
                  <a:latin typeface="Times New Roman" panose="02020603050405020304" pitchFamily="18" charset="0"/>
                </a:rPr>
                <a:t>f[8]</a:t>
              </a:r>
              <a:endParaRPr lang="en-US" altLang="zh-CN" sz="2000" dirty="0">
                <a:solidFill>
                  <a:schemeClr val="tx1"/>
                </a:solidFill>
                <a:latin typeface="Times New Roman" panose="02020603050405020304" pitchFamily="18" charset="0"/>
              </a:endParaRPr>
            </a:p>
          </p:txBody>
        </p:sp>
        <p:sp>
          <p:nvSpPr>
            <p:cNvPr id="43075" name="Text Box 97"/>
            <p:cNvSpPr txBox="1"/>
            <p:nvPr/>
          </p:nvSpPr>
          <p:spPr>
            <a:xfrm>
              <a:off x="5192" y="2721"/>
              <a:ext cx="355" cy="250"/>
            </a:xfrm>
            <a:prstGeom prst="rect">
              <a:avLst/>
            </a:prstGeom>
            <a:noFill/>
            <a:ln w="9525">
              <a:noFill/>
            </a:ln>
          </p:spPr>
          <p:txBody>
            <a:bodyPr wrap="none">
              <a:spAutoFit/>
            </a:bodyPr>
            <a:p>
              <a:pPr eaLnBrk="1" hangingPunct="1"/>
              <a:r>
                <a:rPr lang="en-US" altLang="zh-CN" sz="2000" dirty="0">
                  <a:solidFill>
                    <a:schemeClr val="tx1"/>
                  </a:solidFill>
                  <a:latin typeface="Times New Roman" panose="02020603050405020304" pitchFamily="18" charset="0"/>
                </a:rPr>
                <a:t>f[9]</a:t>
              </a:r>
              <a:endParaRPr lang="en-US" altLang="zh-CN" sz="2000" dirty="0">
                <a:solidFill>
                  <a:schemeClr val="tx1"/>
                </a:solidFill>
                <a:latin typeface="Times New Roman" panose="02020603050405020304" pitchFamily="18" charset="0"/>
              </a:endParaRPr>
            </a:p>
          </p:txBody>
        </p:sp>
        <p:sp>
          <p:nvSpPr>
            <p:cNvPr id="43076" name="Text Box 98"/>
            <p:cNvSpPr txBox="1"/>
            <p:nvPr/>
          </p:nvSpPr>
          <p:spPr>
            <a:xfrm>
              <a:off x="261" y="1515"/>
              <a:ext cx="308" cy="690"/>
            </a:xfrm>
            <a:prstGeom prst="rect">
              <a:avLst/>
            </a:prstGeom>
            <a:noFill/>
            <a:ln w="9525">
              <a:noFill/>
            </a:ln>
          </p:spPr>
          <p:txBody>
            <a:bodyPr vert="eaVert" wrap="none">
              <a:spAutoFit/>
            </a:bodyPr>
            <a:p>
              <a:pPr eaLnBrk="1" hangingPunct="1"/>
              <a:r>
                <a:rPr lang="zh-CN" altLang="en-US" sz="2000" dirty="0">
                  <a:solidFill>
                    <a:schemeClr val="tx1"/>
                  </a:solidFill>
                  <a:latin typeface="Times New Roman" panose="02020603050405020304" pitchFamily="18" charset="0"/>
                </a:rPr>
                <a:t>一趟分配</a:t>
              </a:r>
              <a:endParaRPr lang="zh-CN" altLang="en-US" sz="2000" dirty="0">
                <a:solidFill>
                  <a:schemeClr val="tx1"/>
                </a:solidFill>
                <a:latin typeface="Times New Roman" panose="02020603050405020304" pitchFamily="18" charset="0"/>
              </a:endParaRPr>
            </a:p>
          </p:txBody>
        </p:sp>
      </p:grpSp>
      <p:grpSp>
        <p:nvGrpSpPr>
          <p:cNvPr id="26" name="Group 99"/>
          <p:cNvGrpSpPr/>
          <p:nvPr/>
        </p:nvGrpSpPr>
        <p:grpSpPr>
          <a:xfrm>
            <a:off x="250825" y="5137150"/>
            <a:ext cx="8558213" cy="989013"/>
            <a:chOff x="209" y="3095"/>
            <a:chExt cx="5391" cy="623"/>
          </a:xfrm>
        </p:grpSpPr>
        <p:grpSp>
          <p:nvGrpSpPr>
            <p:cNvPr id="43024" name="Group 100"/>
            <p:cNvGrpSpPr/>
            <p:nvPr/>
          </p:nvGrpSpPr>
          <p:grpSpPr>
            <a:xfrm>
              <a:off x="327" y="3462"/>
              <a:ext cx="5273" cy="256"/>
              <a:chOff x="354" y="1045"/>
              <a:chExt cx="5273" cy="256"/>
            </a:xfrm>
          </p:grpSpPr>
          <p:grpSp>
            <p:nvGrpSpPr>
              <p:cNvPr id="43026" name="Group 101"/>
              <p:cNvGrpSpPr/>
              <p:nvPr/>
            </p:nvGrpSpPr>
            <p:grpSpPr>
              <a:xfrm>
                <a:off x="354" y="1045"/>
                <a:ext cx="542" cy="256"/>
                <a:chOff x="1133" y="1389"/>
                <a:chExt cx="542" cy="256"/>
              </a:xfrm>
            </p:grpSpPr>
            <p:sp>
              <p:nvSpPr>
                <p:cNvPr id="43054" name="Rectangle 102"/>
                <p:cNvSpPr/>
                <p:nvPr/>
              </p:nvSpPr>
              <p:spPr>
                <a:xfrm>
                  <a:off x="1313" y="1389"/>
                  <a:ext cx="362" cy="256"/>
                </a:xfrm>
                <a:prstGeom prst="rect">
                  <a:avLst/>
                </a:prstGeom>
                <a:noFill/>
                <a:ln w="9525" cap="flat" cmpd="sng">
                  <a:solidFill>
                    <a:schemeClr val="tx1"/>
                  </a:solidFill>
                  <a:prstDash val="solid"/>
                  <a:miter/>
                  <a:headEnd type="none" w="med" len="med"/>
                  <a:tailEnd type="none" w="med" len="med"/>
                </a:ln>
              </p:spPr>
              <p:txBody>
                <a:bodyPr wrap="none" anchor="ctr" anchorCtr="0"/>
                <a:p>
                  <a:pPr algn="ctr" eaLnBrk="1" hangingPunct="1"/>
                  <a:r>
                    <a:rPr lang="en-US" altLang="zh-CN" sz="2000" dirty="0">
                      <a:solidFill>
                        <a:schemeClr val="tx1"/>
                      </a:solidFill>
                      <a:latin typeface="Times New Roman" panose="02020603050405020304" pitchFamily="18" charset="0"/>
                    </a:rPr>
                    <a:t>930</a:t>
                  </a:r>
                  <a:endParaRPr lang="en-US" altLang="zh-CN" sz="2000" dirty="0">
                    <a:solidFill>
                      <a:schemeClr val="tx1"/>
                    </a:solidFill>
                    <a:latin typeface="Times New Roman" panose="02020603050405020304" pitchFamily="18" charset="0"/>
                  </a:endParaRPr>
                </a:p>
              </p:txBody>
            </p:sp>
            <p:sp>
              <p:nvSpPr>
                <p:cNvPr id="43055" name="Line 103"/>
                <p:cNvSpPr/>
                <p:nvPr/>
              </p:nvSpPr>
              <p:spPr>
                <a:xfrm>
                  <a:off x="1133" y="1511"/>
                  <a:ext cx="178" cy="0"/>
                </a:xfrm>
                <a:prstGeom prst="line">
                  <a:avLst/>
                </a:prstGeom>
                <a:ln w="9525" cap="flat" cmpd="sng">
                  <a:solidFill>
                    <a:schemeClr val="tx1"/>
                  </a:solidFill>
                  <a:prstDash val="solid"/>
                  <a:headEnd type="none" w="med" len="med"/>
                  <a:tailEnd type="triangle" w="med" len="med"/>
                </a:ln>
              </p:spPr>
            </p:sp>
          </p:grpSp>
          <p:grpSp>
            <p:nvGrpSpPr>
              <p:cNvPr id="43027" name="Group 104"/>
              <p:cNvGrpSpPr/>
              <p:nvPr/>
            </p:nvGrpSpPr>
            <p:grpSpPr>
              <a:xfrm>
                <a:off x="880" y="1045"/>
                <a:ext cx="542" cy="256"/>
                <a:chOff x="1133" y="1389"/>
                <a:chExt cx="542" cy="256"/>
              </a:xfrm>
            </p:grpSpPr>
            <p:sp>
              <p:nvSpPr>
                <p:cNvPr id="43052" name="Rectangle 105"/>
                <p:cNvSpPr/>
                <p:nvPr/>
              </p:nvSpPr>
              <p:spPr>
                <a:xfrm>
                  <a:off x="1313" y="1389"/>
                  <a:ext cx="362" cy="256"/>
                </a:xfrm>
                <a:prstGeom prst="rect">
                  <a:avLst/>
                </a:prstGeom>
                <a:noFill/>
                <a:ln w="9525" cap="flat" cmpd="sng">
                  <a:solidFill>
                    <a:schemeClr val="tx1"/>
                  </a:solidFill>
                  <a:prstDash val="solid"/>
                  <a:miter/>
                  <a:headEnd type="none" w="med" len="med"/>
                  <a:tailEnd type="none" w="med" len="med"/>
                </a:ln>
              </p:spPr>
              <p:txBody>
                <a:bodyPr wrap="none" anchor="ctr" anchorCtr="0"/>
                <a:p>
                  <a:pPr algn="ctr" eaLnBrk="1" hangingPunct="1"/>
                  <a:r>
                    <a:rPr lang="en-US" altLang="zh-CN" sz="2000" dirty="0">
                      <a:solidFill>
                        <a:schemeClr val="tx1"/>
                      </a:solidFill>
                      <a:latin typeface="Times New Roman" panose="02020603050405020304" pitchFamily="18" charset="0"/>
                    </a:rPr>
                    <a:t>063</a:t>
                  </a:r>
                  <a:endParaRPr lang="en-US" altLang="zh-CN" sz="2000" dirty="0">
                    <a:solidFill>
                      <a:schemeClr val="tx1"/>
                    </a:solidFill>
                    <a:latin typeface="Times New Roman" panose="02020603050405020304" pitchFamily="18" charset="0"/>
                  </a:endParaRPr>
                </a:p>
              </p:txBody>
            </p:sp>
            <p:sp>
              <p:nvSpPr>
                <p:cNvPr id="43053" name="Line 106"/>
                <p:cNvSpPr/>
                <p:nvPr/>
              </p:nvSpPr>
              <p:spPr>
                <a:xfrm>
                  <a:off x="1133" y="1511"/>
                  <a:ext cx="178" cy="0"/>
                </a:xfrm>
                <a:prstGeom prst="line">
                  <a:avLst/>
                </a:prstGeom>
                <a:ln w="9525" cap="flat" cmpd="sng">
                  <a:solidFill>
                    <a:schemeClr val="tx1"/>
                  </a:solidFill>
                  <a:prstDash val="solid"/>
                  <a:headEnd type="none" w="med" len="med"/>
                  <a:tailEnd type="triangle" w="med" len="med"/>
                </a:ln>
              </p:spPr>
            </p:sp>
          </p:grpSp>
          <p:grpSp>
            <p:nvGrpSpPr>
              <p:cNvPr id="43028" name="Group 107"/>
              <p:cNvGrpSpPr/>
              <p:nvPr/>
            </p:nvGrpSpPr>
            <p:grpSpPr>
              <a:xfrm>
                <a:off x="1406" y="1045"/>
                <a:ext cx="542" cy="256"/>
                <a:chOff x="1133" y="1389"/>
                <a:chExt cx="542" cy="256"/>
              </a:xfrm>
            </p:grpSpPr>
            <p:sp>
              <p:nvSpPr>
                <p:cNvPr id="43050" name="Rectangle 108"/>
                <p:cNvSpPr/>
                <p:nvPr/>
              </p:nvSpPr>
              <p:spPr>
                <a:xfrm>
                  <a:off x="1313" y="1389"/>
                  <a:ext cx="362" cy="256"/>
                </a:xfrm>
                <a:prstGeom prst="rect">
                  <a:avLst/>
                </a:prstGeom>
                <a:noFill/>
                <a:ln w="9525" cap="flat" cmpd="sng">
                  <a:solidFill>
                    <a:schemeClr val="tx1"/>
                  </a:solidFill>
                  <a:prstDash val="solid"/>
                  <a:miter/>
                  <a:headEnd type="none" w="med" len="med"/>
                  <a:tailEnd type="none" w="med" len="med"/>
                </a:ln>
              </p:spPr>
              <p:txBody>
                <a:bodyPr wrap="none" anchor="ctr" anchorCtr="0"/>
                <a:p>
                  <a:pPr algn="ctr" eaLnBrk="1" hangingPunct="1"/>
                  <a:r>
                    <a:rPr lang="en-US" altLang="zh-CN" sz="2000" dirty="0">
                      <a:solidFill>
                        <a:schemeClr val="tx1"/>
                      </a:solidFill>
                      <a:latin typeface="Times New Roman" panose="02020603050405020304" pitchFamily="18" charset="0"/>
                    </a:rPr>
                    <a:t>083</a:t>
                  </a:r>
                  <a:endParaRPr lang="en-US" altLang="zh-CN" sz="2000" dirty="0">
                    <a:solidFill>
                      <a:schemeClr val="tx1"/>
                    </a:solidFill>
                    <a:latin typeface="Times New Roman" panose="02020603050405020304" pitchFamily="18" charset="0"/>
                  </a:endParaRPr>
                </a:p>
              </p:txBody>
            </p:sp>
            <p:sp>
              <p:nvSpPr>
                <p:cNvPr id="43051" name="Line 109"/>
                <p:cNvSpPr/>
                <p:nvPr/>
              </p:nvSpPr>
              <p:spPr>
                <a:xfrm>
                  <a:off x="1133" y="1511"/>
                  <a:ext cx="178" cy="0"/>
                </a:xfrm>
                <a:prstGeom prst="line">
                  <a:avLst/>
                </a:prstGeom>
                <a:ln w="9525" cap="flat" cmpd="sng">
                  <a:solidFill>
                    <a:schemeClr val="tx1"/>
                  </a:solidFill>
                  <a:prstDash val="solid"/>
                  <a:headEnd type="none" w="med" len="med"/>
                  <a:tailEnd type="triangle" w="med" len="med"/>
                </a:ln>
              </p:spPr>
            </p:sp>
          </p:grpSp>
          <p:grpSp>
            <p:nvGrpSpPr>
              <p:cNvPr id="43029" name="Group 110"/>
              <p:cNvGrpSpPr/>
              <p:nvPr/>
            </p:nvGrpSpPr>
            <p:grpSpPr>
              <a:xfrm>
                <a:off x="1931" y="1045"/>
                <a:ext cx="542" cy="256"/>
                <a:chOff x="1133" y="1389"/>
                <a:chExt cx="542" cy="256"/>
              </a:xfrm>
            </p:grpSpPr>
            <p:sp>
              <p:nvSpPr>
                <p:cNvPr id="43048" name="Rectangle 111"/>
                <p:cNvSpPr/>
                <p:nvPr/>
              </p:nvSpPr>
              <p:spPr>
                <a:xfrm>
                  <a:off x="1313" y="1389"/>
                  <a:ext cx="362" cy="256"/>
                </a:xfrm>
                <a:prstGeom prst="rect">
                  <a:avLst/>
                </a:prstGeom>
                <a:noFill/>
                <a:ln w="9525" cap="flat" cmpd="sng">
                  <a:solidFill>
                    <a:schemeClr val="tx1"/>
                  </a:solidFill>
                  <a:prstDash val="solid"/>
                  <a:miter/>
                  <a:headEnd type="none" w="med" len="med"/>
                  <a:tailEnd type="none" w="med" len="med"/>
                </a:ln>
              </p:spPr>
              <p:txBody>
                <a:bodyPr wrap="none" anchor="ctr" anchorCtr="0"/>
                <a:p>
                  <a:pPr algn="ctr" eaLnBrk="1" hangingPunct="1"/>
                  <a:r>
                    <a:rPr lang="en-US" altLang="zh-CN" sz="2000" dirty="0">
                      <a:solidFill>
                        <a:schemeClr val="tx1"/>
                      </a:solidFill>
                      <a:latin typeface="Times New Roman" panose="02020603050405020304" pitchFamily="18" charset="0"/>
                    </a:rPr>
                    <a:t>184</a:t>
                  </a:r>
                  <a:endParaRPr lang="en-US" altLang="zh-CN" sz="2000" dirty="0">
                    <a:solidFill>
                      <a:schemeClr val="tx1"/>
                    </a:solidFill>
                    <a:latin typeface="Times New Roman" panose="02020603050405020304" pitchFamily="18" charset="0"/>
                  </a:endParaRPr>
                </a:p>
              </p:txBody>
            </p:sp>
            <p:sp>
              <p:nvSpPr>
                <p:cNvPr id="43049" name="Line 112"/>
                <p:cNvSpPr/>
                <p:nvPr/>
              </p:nvSpPr>
              <p:spPr>
                <a:xfrm>
                  <a:off x="1133" y="1511"/>
                  <a:ext cx="178" cy="0"/>
                </a:xfrm>
                <a:prstGeom prst="line">
                  <a:avLst/>
                </a:prstGeom>
                <a:ln w="9525" cap="flat" cmpd="sng">
                  <a:solidFill>
                    <a:schemeClr val="tx1"/>
                  </a:solidFill>
                  <a:prstDash val="solid"/>
                  <a:headEnd type="none" w="med" len="med"/>
                  <a:tailEnd type="triangle" w="med" len="med"/>
                </a:ln>
              </p:spPr>
            </p:sp>
          </p:grpSp>
          <p:grpSp>
            <p:nvGrpSpPr>
              <p:cNvPr id="43030" name="Group 113"/>
              <p:cNvGrpSpPr/>
              <p:nvPr/>
            </p:nvGrpSpPr>
            <p:grpSpPr>
              <a:xfrm>
                <a:off x="2457" y="1045"/>
                <a:ext cx="542" cy="256"/>
                <a:chOff x="1133" y="1389"/>
                <a:chExt cx="542" cy="256"/>
              </a:xfrm>
            </p:grpSpPr>
            <p:sp>
              <p:nvSpPr>
                <p:cNvPr id="43046" name="Rectangle 114"/>
                <p:cNvSpPr/>
                <p:nvPr/>
              </p:nvSpPr>
              <p:spPr>
                <a:xfrm>
                  <a:off x="1313" y="1389"/>
                  <a:ext cx="362" cy="256"/>
                </a:xfrm>
                <a:prstGeom prst="rect">
                  <a:avLst/>
                </a:prstGeom>
                <a:noFill/>
                <a:ln w="9525" cap="flat" cmpd="sng">
                  <a:solidFill>
                    <a:schemeClr val="tx1"/>
                  </a:solidFill>
                  <a:prstDash val="solid"/>
                  <a:miter/>
                  <a:headEnd type="none" w="med" len="med"/>
                  <a:tailEnd type="none" w="med" len="med"/>
                </a:ln>
              </p:spPr>
              <p:txBody>
                <a:bodyPr wrap="none" anchor="ctr" anchorCtr="0"/>
                <a:p>
                  <a:pPr algn="ctr" eaLnBrk="1" hangingPunct="1"/>
                  <a:r>
                    <a:rPr lang="en-US" altLang="zh-CN" sz="2000" dirty="0">
                      <a:solidFill>
                        <a:schemeClr val="tx1"/>
                      </a:solidFill>
                      <a:latin typeface="Times New Roman" panose="02020603050405020304" pitchFamily="18" charset="0"/>
                    </a:rPr>
                    <a:t>505</a:t>
                  </a:r>
                  <a:endParaRPr lang="en-US" altLang="zh-CN" sz="2000" dirty="0">
                    <a:solidFill>
                      <a:schemeClr val="tx1"/>
                    </a:solidFill>
                    <a:latin typeface="Times New Roman" panose="02020603050405020304" pitchFamily="18" charset="0"/>
                  </a:endParaRPr>
                </a:p>
              </p:txBody>
            </p:sp>
            <p:sp>
              <p:nvSpPr>
                <p:cNvPr id="43047" name="Line 115"/>
                <p:cNvSpPr/>
                <p:nvPr/>
              </p:nvSpPr>
              <p:spPr>
                <a:xfrm>
                  <a:off x="1133" y="1511"/>
                  <a:ext cx="178" cy="0"/>
                </a:xfrm>
                <a:prstGeom prst="line">
                  <a:avLst/>
                </a:prstGeom>
                <a:ln w="9525" cap="flat" cmpd="sng">
                  <a:solidFill>
                    <a:schemeClr val="tx1"/>
                  </a:solidFill>
                  <a:prstDash val="solid"/>
                  <a:headEnd type="none" w="med" len="med"/>
                  <a:tailEnd type="triangle" w="med" len="med"/>
                </a:ln>
              </p:spPr>
            </p:sp>
          </p:grpSp>
          <p:grpSp>
            <p:nvGrpSpPr>
              <p:cNvPr id="43031" name="Group 116"/>
              <p:cNvGrpSpPr/>
              <p:nvPr/>
            </p:nvGrpSpPr>
            <p:grpSpPr>
              <a:xfrm>
                <a:off x="2983" y="1045"/>
                <a:ext cx="542" cy="256"/>
                <a:chOff x="1133" y="1389"/>
                <a:chExt cx="542" cy="256"/>
              </a:xfrm>
            </p:grpSpPr>
            <p:sp>
              <p:nvSpPr>
                <p:cNvPr id="43044" name="Rectangle 117"/>
                <p:cNvSpPr/>
                <p:nvPr/>
              </p:nvSpPr>
              <p:spPr>
                <a:xfrm>
                  <a:off x="1313" y="1389"/>
                  <a:ext cx="362" cy="256"/>
                </a:xfrm>
                <a:prstGeom prst="rect">
                  <a:avLst/>
                </a:prstGeom>
                <a:noFill/>
                <a:ln w="9525" cap="flat" cmpd="sng">
                  <a:solidFill>
                    <a:schemeClr val="tx1"/>
                  </a:solidFill>
                  <a:prstDash val="solid"/>
                  <a:miter/>
                  <a:headEnd type="none" w="med" len="med"/>
                  <a:tailEnd type="none" w="med" len="med"/>
                </a:ln>
              </p:spPr>
              <p:txBody>
                <a:bodyPr wrap="none" anchor="ctr" anchorCtr="0"/>
                <a:p>
                  <a:pPr algn="ctr" eaLnBrk="1" hangingPunct="1"/>
                  <a:r>
                    <a:rPr lang="en-US" altLang="zh-CN" sz="2000" dirty="0">
                      <a:solidFill>
                        <a:schemeClr val="tx1"/>
                      </a:solidFill>
                      <a:latin typeface="Times New Roman" panose="02020603050405020304" pitchFamily="18" charset="0"/>
                    </a:rPr>
                    <a:t>278</a:t>
                  </a:r>
                  <a:endParaRPr lang="en-US" altLang="zh-CN" sz="2000" dirty="0">
                    <a:solidFill>
                      <a:schemeClr val="tx1"/>
                    </a:solidFill>
                    <a:latin typeface="Times New Roman" panose="02020603050405020304" pitchFamily="18" charset="0"/>
                  </a:endParaRPr>
                </a:p>
              </p:txBody>
            </p:sp>
            <p:sp>
              <p:nvSpPr>
                <p:cNvPr id="43045" name="Line 118"/>
                <p:cNvSpPr/>
                <p:nvPr/>
              </p:nvSpPr>
              <p:spPr>
                <a:xfrm>
                  <a:off x="1133" y="1511"/>
                  <a:ext cx="178" cy="0"/>
                </a:xfrm>
                <a:prstGeom prst="line">
                  <a:avLst/>
                </a:prstGeom>
                <a:ln w="9525" cap="flat" cmpd="sng">
                  <a:solidFill>
                    <a:schemeClr val="tx1"/>
                  </a:solidFill>
                  <a:prstDash val="solid"/>
                  <a:headEnd type="none" w="med" len="med"/>
                  <a:tailEnd type="triangle" w="med" len="med"/>
                </a:ln>
              </p:spPr>
            </p:sp>
          </p:grpSp>
          <p:grpSp>
            <p:nvGrpSpPr>
              <p:cNvPr id="43032" name="Group 119"/>
              <p:cNvGrpSpPr/>
              <p:nvPr/>
            </p:nvGrpSpPr>
            <p:grpSpPr>
              <a:xfrm>
                <a:off x="3508" y="1045"/>
                <a:ext cx="542" cy="256"/>
                <a:chOff x="1133" y="1389"/>
                <a:chExt cx="542" cy="256"/>
              </a:xfrm>
            </p:grpSpPr>
            <p:sp>
              <p:nvSpPr>
                <p:cNvPr id="43042" name="Rectangle 120"/>
                <p:cNvSpPr/>
                <p:nvPr/>
              </p:nvSpPr>
              <p:spPr>
                <a:xfrm>
                  <a:off x="1313" y="1389"/>
                  <a:ext cx="362" cy="256"/>
                </a:xfrm>
                <a:prstGeom prst="rect">
                  <a:avLst/>
                </a:prstGeom>
                <a:noFill/>
                <a:ln w="9525" cap="flat" cmpd="sng">
                  <a:solidFill>
                    <a:schemeClr val="tx1"/>
                  </a:solidFill>
                  <a:prstDash val="solid"/>
                  <a:miter/>
                  <a:headEnd type="none" w="med" len="med"/>
                  <a:tailEnd type="none" w="med" len="med"/>
                </a:ln>
              </p:spPr>
              <p:txBody>
                <a:bodyPr wrap="none" anchor="ctr" anchorCtr="0"/>
                <a:p>
                  <a:pPr algn="ctr" eaLnBrk="1" hangingPunct="1"/>
                  <a:r>
                    <a:rPr lang="en-US" altLang="zh-CN" sz="2000" dirty="0">
                      <a:solidFill>
                        <a:schemeClr val="tx1"/>
                      </a:solidFill>
                      <a:latin typeface="Times New Roman" panose="02020603050405020304" pitchFamily="18" charset="0"/>
                    </a:rPr>
                    <a:t>008</a:t>
                  </a:r>
                  <a:endParaRPr lang="en-US" altLang="zh-CN" sz="2000" dirty="0">
                    <a:solidFill>
                      <a:schemeClr val="tx1"/>
                    </a:solidFill>
                    <a:latin typeface="Times New Roman" panose="02020603050405020304" pitchFamily="18" charset="0"/>
                  </a:endParaRPr>
                </a:p>
              </p:txBody>
            </p:sp>
            <p:sp>
              <p:nvSpPr>
                <p:cNvPr id="43043" name="Line 121"/>
                <p:cNvSpPr/>
                <p:nvPr/>
              </p:nvSpPr>
              <p:spPr>
                <a:xfrm>
                  <a:off x="1133" y="1511"/>
                  <a:ext cx="178" cy="0"/>
                </a:xfrm>
                <a:prstGeom prst="line">
                  <a:avLst/>
                </a:prstGeom>
                <a:ln w="9525" cap="flat" cmpd="sng">
                  <a:solidFill>
                    <a:schemeClr val="tx1"/>
                  </a:solidFill>
                  <a:prstDash val="solid"/>
                  <a:headEnd type="none" w="med" len="med"/>
                  <a:tailEnd type="triangle" w="med" len="med"/>
                </a:ln>
              </p:spPr>
            </p:sp>
          </p:grpSp>
          <p:grpSp>
            <p:nvGrpSpPr>
              <p:cNvPr id="43033" name="Group 122"/>
              <p:cNvGrpSpPr/>
              <p:nvPr/>
            </p:nvGrpSpPr>
            <p:grpSpPr>
              <a:xfrm>
                <a:off x="4034" y="1045"/>
                <a:ext cx="542" cy="256"/>
                <a:chOff x="1133" y="1389"/>
                <a:chExt cx="542" cy="256"/>
              </a:xfrm>
            </p:grpSpPr>
            <p:sp>
              <p:nvSpPr>
                <p:cNvPr id="43040" name="Rectangle 123"/>
                <p:cNvSpPr/>
                <p:nvPr/>
              </p:nvSpPr>
              <p:spPr>
                <a:xfrm>
                  <a:off x="1313" y="1389"/>
                  <a:ext cx="362" cy="256"/>
                </a:xfrm>
                <a:prstGeom prst="rect">
                  <a:avLst/>
                </a:prstGeom>
                <a:noFill/>
                <a:ln w="9525" cap="flat" cmpd="sng">
                  <a:solidFill>
                    <a:schemeClr val="tx1"/>
                  </a:solidFill>
                  <a:prstDash val="solid"/>
                  <a:miter/>
                  <a:headEnd type="none" w="med" len="med"/>
                  <a:tailEnd type="none" w="med" len="med"/>
                </a:ln>
              </p:spPr>
              <p:txBody>
                <a:bodyPr wrap="none" anchor="ctr" anchorCtr="0"/>
                <a:p>
                  <a:pPr algn="ctr" eaLnBrk="1" hangingPunct="1"/>
                  <a:r>
                    <a:rPr lang="en-US" altLang="zh-CN" sz="2000" dirty="0">
                      <a:solidFill>
                        <a:schemeClr val="tx1"/>
                      </a:solidFill>
                      <a:latin typeface="Times New Roman" panose="02020603050405020304" pitchFamily="18" charset="0"/>
                    </a:rPr>
                    <a:t>109</a:t>
                  </a:r>
                  <a:endParaRPr lang="en-US" altLang="zh-CN" sz="2000" dirty="0">
                    <a:solidFill>
                      <a:schemeClr val="tx1"/>
                    </a:solidFill>
                    <a:latin typeface="Times New Roman" panose="02020603050405020304" pitchFamily="18" charset="0"/>
                  </a:endParaRPr>
                </a:p>
              </p:txBody>
            </p:sp>
            <p:sp>
              <p:nvSpPr>
                <p:cNvPr id="43041" name="Line 124"/>
                <p:cNvSpPr/>
                <p:nvPr/>
              </p:nvSpPr>
              <p:spPr>
                <a:xfrm>
                  <a:off x="1133" y="1511"/>
                  <a:ext cx="178" cy="0"/>
                </a:xfrm>
                <a:prstGeom prst="line">
                  <a:avLst/>
                </a:prstGeom>
                <a:ln w="9525" cap="flat" cmpd="sng">
                  <a:solidFill>
                    <a:schemeClr val="tx1"/>
                  </a:solidFill>
                  <a:prstDash val="solid"/>
                  <a:headEnd type="none" w="med" len="med"/>
                  <a:tailEnd type="triangle" w="med" len="med"/>
                </a:ln>
              </p:spPr>
            </p:sp>
          </p:grpSp>
          <p:grpSp>
            <p:nvGrpSpPr>
              <p:cNvPr id="43034" name="Group 125"/>
              <p:cNvGrpSpPr/>
              <p:nvPr/>
            </p:nvGrpSpPr>
            <p:grpSpPr>
              <a:xfrm>
                <a:off x="4560" y="1045"/>
                <a:ext cx="542" cy="256"/>
                <a:chOff x="1133" y="1389"/>
                <a:chExt cx="542" cy="256"/>
              </a:xfrm>
            </p:grpSpPr>
            <p:sp>
              <p:nvSpPr>
                <p:cNvPr id="43038" name="Rectangle 126"/>
                <p:cNvSpPr/>
                <p:nvPr/>
              </p:nvSpPr>
              <p:spPr>
                <a:xfrm>
                  <a:off x="1313" y="1389"/>
                  <a:ext cx="362" cy="256"/>
                </a:xfrm>
                <a:prstGeom prst="rect">
                  <a:avLst/>
                </a:prstGeom>
                <a:noFill/>
                <a:ln w="9525" cap="flat" cmpd="sng">
                  <a:solidFill>
                    <a:schemeClr val="tx1"/>
                  </a:solidFill>
                  <a:prstDash val="solid"/>
                  <a:miter/>
                  <a:headEnd type="none" w="med" len="med"/>
                  <a:tailEnd type="none" w="med" len="med"/>
                </a:ln>
              </p:spPr>
              <p:txBody>
                <a:bodyPr wrap="none" anchor="ctr" anchorCtr="0"/>
                <a:p>
                  <a:pPr algn="ctr" eaLnBrk="1" hangingPunct="1"/>
                  <a:r>
                    <a:rPr lang="en-US" altLang="zh-CN" sz="2000" dirty="0">
                      <a:solidFill>
                        <a:schemeClr val="tx1"/>
                      </a:solidFill>
                      <a:latin typeface="Times New Roman" panose="02020603050405020304" pitchFamily="18" charset="0"/>
                    </a:rPr>
                    <a:t>589</a:t>
                  </a:r>
                  <a:endParaRPr lang="en-US" altLang="zh-CN" sz="2000" dirty="0">
                    <a:solidFill>
                      <a:schemeClr val="tx1"/>
                    </a:solidFill>
                    <a:latin typeface="Times New Roman" panose="02020603050405020304" pitchFamily="18" charset="0"/>
                  </a:endParaRPr>
                </a:p>
              </p:txBody>
            </p:sp>
            <p:sp>
              <p:nvSpPr>
                <p:cNvPr id="43039" name="Line 127"/>
                <p:cNvSpPr/>
                <p:nvPr/>
              </p:nvSpPr>
              <p:spPr>
                <a:xfrm>
                  <a:off x="1133" y="1511"/>
                  <a:ext cx="178" cy="0"/>
                </a:xfrm>
                <a:prstGeom prst="line">
                  <a:avLst/>
                </a:prstGeom>
                <a:ln w="9525" cap="flat" cmpd="sng">
                  <a:solidFill>
                    <a:schemeClr val="tx1"/>
                  </a:solidFill>
                  <a:prstDash val="solid"/>
                  <a:headEnd type="none" w="med" len="med"/>
                  <a:tailEnd type="triangle" w="med" len="med"/>
                </a:ln>
              </p:spPr>
            </p:sp>
          </p:grpSp>
          <p:grpSp>
            <p:nvGrpSpPr>
              <p:cNvPr id="43035" name="Group 128"/>
              <p:cNvGrpSpPr/>
              <p:nvPr/>
            </p:nvGrpSpPr>
            <p:grpSpPr>
              <a:xfrm>
                <a:off x="5085" y="1045"/>
                <a:ext cx="542" cy="256"/>
                <a:chOff x="1133" y="1389"/>
                <a:chExt cx="542" cy="256"/>
              </a:xfrm>
            </p:grpSpPr>
            <p:sp>
              <p:nvSpPr>
                <p:cNvPr id="43036" name="Rectangle 129"/>
                <p:cNvSpPr/>
                <p:nvPr/>
              </p:nvSpPr>
              <p:spPr>
                <a:xfrm>
                  <a:off x="1313" y="1389"/>
                  <a:ext cx="362" cy="256"/>
                </a:xfrm>
                <a:prstGeom prst="rect">
                  <a:avLst/>
                </a:prstGeom>
                <a:noFill/>
                <a:ln w="9525" cap="flat" cmpd="sng">
                  <a:solidFill>
                    <a:schemeClr val="tx1"/>
                  </a:solidFill>
                  <a:prstDash val="solid"/>
                  <a:miter/>
                  <a:headEnd type="none" w="med" len="med"/>
                  <a:tailEnd type="none" w="med" len="med"/>
                </a:ln>
              </p:spPr>
              <p:txBody>
                <a:bodyPr wrap="none" anchor="ctr" anchorCtr="0"/>
                <a:p>
                  <a:pPr algn="ctr" eaLnBrk="1" hangingPunct="1"/>
                  <a:r>
                    <a:rPr lang="en-US" altLang="zh-CN" sz="2000" dirty="0">
                      <a:solidFill>
                        <a:schemeClr val="tx1"/>
                      </a:solidFill>
                      <a:latin typeface="Times New Roman" panose="02020603050405020304" pitchFamily="18" charset="0"/>
                    </a:rPr>
                    <a:t>269</a:t>
                  </a:r>
                  <a:endParaRPr lang="en-US" altLang="zh-CN" sz="2000" dirty="0">
                    <a:solidFill>
                      <a:schemeClr val="tx1"/>
                    </a:solidFill>
                    <a:latin typeface="Times New Roman" panose="02020603050405020304" pitchFamily="18" charset="0"/>
                  </a:endParaRPr>
                </a:p>
              </p:txBody>
            </p:sp>
            <p:sp>
              <p:nvSpPr>
                <p:cNvPr id="43037" name="Line 130"/>
                <p:cNvSpPr/>
                <p:nvPr/>
              </p:nvSpPr>
              <p:spPr>
                <a:xfrm>
                  <a:off x="1133" y="1511"/>
                  <a:ext cx="178" cy="0"/>
                </a:xfrm>
                <a:prstGeom prst="line">
                  <a:avLst/>
                </a:prstGeom>
                <a:ln w="9525" cap="flat" cmpd="sng">
                  <a:solidFill>
                    <a:schemeClr val="tx1"/>
                  </a:solidFill>
                  <a:prstDash val="solid"/>
                  <a:headEnd type="none" w="med" len="med"/>
                  <a:tailEnd type="triangle" w="med" len="med"/>
                </a:ln>
              </p:spPr>
            </p:sp>
          </p:grpSp>
        </p:grpSp>
        <p:sp>
          <p:nvSpPr>
            <p:cNvPr id="43025" name="Text Box 131"/>
            <p:cNvSpPr txBox="1"/>
            <p:nvPr/>
          </p:nvSpPr>
          <p:spPr>
            <a:xfrm>
              <a:off x="209" y="3095"/>
              <a:ext cx="921" cy="250"/>
            </a:xfrm>
            <a:prstGeom prst="rect">
              <a:avLst/>
            </a:prstGeom>
            <a:noFill/>
            <a:ln w="9525">
              <a:noFill/>
            </a:ln>
          </p:spPr>
          <p:txBody>
            <a:bodyPr wrap="none">
              <a:spAutoFit/>
            </a:bodyPr>
            <a:p>
              <a:pPr eaLnBrk="1" hangingPunct="1"/>
              <a:r>
                <a:rPr lang="zh-CN" altLang="en-US" sz="2000" dirty="0">
                  <a:solidFill>
                    <a:schemeClr val="tx1"/>
                  </a:solidFill>
                  <a:latin typeface="Times New Roman" panose="02020603050405020304" pitchFamily="18" charset="0"/>
                </a:rPr>
                <a:t>一趟收集：</a:t>
              </a:r>
              <a:endParaRPr lang="zh-CN" altLang="en-US" sz="2000" dirty="0">
                <a:solidFill>
                  <a:schemeClr val="tx1"/>
                </a:solidFill>
                <a:latin typeface="Times New Roman" panose="02020603050405020304" pitchFamily="18" charset="0"/>
              </a:endParaRPr>
            </a:p>
          </p:txBody>
        </p:sp>
      </p:grpSp>
    </p:spTree>
  </p:cSld>
  <p:clrMapOvr>
    <a:masterClrMapping/>
  </p:clrMapOvr>
  <p:transition spd="slow">
    <p:split orient="ver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ox(out)">
                                      <p:cBhvr>
                                        <p:cTn id="7" dur="500"/>
                                        <p:tgtEl>
                                          <p:spTgt spid="25"/>
                                        </p:tgtEl>
                                      </p:cBhvr>
                                    </p:animEffec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ox(out)">
                                      <p:cBhvr>
                                        <p:cTn id="12" dur="500"/>
                                        <p:tgtEl>
                                          <p:spTgt spid="16"/>
                                        </p:tgtEl>
                                      </p:cBhvr>
                                    </p:animEffect>
                                  </p:childTnLst>
                                  <p:subTnLst>
                                    <p:audio>
                                      <p:cMediaNode>
                                        <p:cTn display="0" masterRel="sameClick">
                                          <p:stCondLst>
                                            <p:cond evt="begin" delay="0">
                                              <p:tn val="10"/>
                                            </p:cond>
                                          </p:stCondLst>
                                          <p:endCondLst>
                                            <p:cond evt="onStopAudio" delay="0">
                                              <p:tgtEl>
                                                <p:sldTgt/>
                                              </p:tgtEl>
                                            </p:cond>
                                          </p:endCondLst>
                                        </p:cTn>
                                        <p:tgtEl>
                                          <p:sndTgt r:embed="rId1"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ox(out)">
                                      <p:cBhvr>
                                        <p:cTn id="17" dur="500"/>
                                        <p:tgtEl>
                                          <p:spTgt spid="13"/>
                                        </p:tgtEl>
                                      </p:cBhvr>
                                    </p:animEffect>
                                  </p:childTnLst>
                                  <p:subTnLst>
                                    <p:audio>
                                      <p:cMediaNode>
                                        <p:cTn display="0" masterRel="sameClick">
                                          <p:stCondLst>
                                            <p:cond evt="begin" delay="0">
                                              <p:tn val="15"/>
                                            </p:cond>
                                          </p:stCondLst>
                                          <p:endCondLst>
                                            <p:cond evt="onStopAudio" delay="0">
                                              <p:tgtEl>
                                                <p:sldTgt/>
                                              </p:tgtEl>
                                            </p:cond>
                                          </p:endCondLst>
                                        </p:cTn>
                                        <p:tgtEl>
                                          <p:sndTgt r:embed="rId1"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box(out)">
                                      <p:cBhvr>
                                        <p:cTn id="22" dur="500"/>
                                        <p:tgtEl>
                                          <p:spTgt spid="17"/>
                                        </p:tgtEl>
                                      </p:cBhvr>
                                    </p:animEffect>
                                  </p:childTnLst>
                                  <p:subTnLst>
                                    <p:audio>
                                      <p:cMediaNode>
                                        <p:cTn display="0" masterRel="sameClick">
                                          <p:stCondLst>
                                            <p:cond evt="begin" delay="0">
                                              <p:tn val="20"/>
                                            </p:cond>
                                          </p:stCondLst>
                                          <p:endCondLst>
                                            <p:cond evt="onStopAudio" delay="0">
                                              <p:tgtEl>
                                                <p:sldTgt/>
                                              </p:tgtEl>
                                            </p:cond>
                                          </p:endCondLst>
                                        </p:cTn>
                                        <p:tgtEl>
                                          <p:sndTgt r:embed="rId1" name="CAMERA.WAV"/>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box(out)">
                                      <p:cBhvr>
                                        <p:cTn id="27" dur="500"/>
                                        <p:tgtEl>
                                          <p:spTgt spid="18"/>
                                        </p:tgtEl>
                                      </p:cBhvr>
                                    </p:animEffect>
                                  </p:childTnLst>
                                  <p:subTnLst>
                                    <p:audio>
                                      <p:cMediaNode>
                                        <p:cTn display="0" masterRel="sameClick">
                                          <p:stCondLst>
                                            <p:cond evt="begin" delay="0">
                                              <p:tn val="25"/>
                                            </p:cond>
                                          </p:stCondLst>
                                          <p:endCondLst>
                                            <p:cond evt="onStopAudio" delay="0">
                                              <p:tgtEl>
                                                <p:sldTgt/>
                                              </p:tgtEl>
                                            </p:cond>
                                          </p:endCondLst>
                                        </p:cTn>
                                        <p:tgtEl>
                                          <p:sndTgt r:embed="rId1" name="CAMERA.WAV"/>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ox(out)">
                                      <p:cBhvr>
                                        <p:cTn id="32" dur="500"/>
                                        <p:tgtEl>
                                          <p:spTgt spid="14"/>
                                        </p:tgtEl>
                                      </p:cBhvr>
                                    </p:animEffect>
                                  </p:childTnLst>
                                  <p:subTnLst>
                                    <p:audio>
                                      <p:cMediaNode>
                                        <p:cTn display="0" masterRel="sameClick">
                                          <p:stCondLst>
                                            <p:cond evt="begin" delay="0">
                                              <p:tn val="30"/>
                                            </p:cond>
                                          </p:stCondLst>
                                          <p:endCondLst>
                                            <p:cond evt="onStopAudio" delay="0">
                                              <p:tgtEl>
                                                <p:sldTgt/>
                                              </p:tgtEl>
                                            </p:cond>
                                          </p:endCondLst>
                                        </p:cTn>
                                        <p:tgtEl>
                                          <p:sndTgt r:embed="rId1" name="CAMERA.WAV"/>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box(out)">
                                      <p:cBhvr>
                                        <p:cTn id="37" dur="500"/>
                                        <p:tgtEl>
                                          <p:spTgt spid="21"/>
                                        </p:tgtEl>
                                      </p:cBhvr>
                                    </p:animEffect>
                                  </p:childTnLst>
                                  <p:subTnLst>
                                    <p:audio>
                                      <p:cMediaNode>
                                        <p:cTn display="0" masterRel="sameClick">
                                          <p:stCondLst>
                                            <p:cond evt="begin" delay="0">
                                              <p:tn val="35"/>
                                            </p:cond>
                                          </p:stCondLst>
                                          <p:endCondLst>
                                            <p:cond evt="onStopAudio" delay="0">
                                              <p:tgtEl>
                                                <p:sldTgt/>
                                              </p:tgtEl>
                                            </p:cond>
                                          </p:endCondLst>
                                        </p:cTn>
                                        <p:tgtEl>
                                          <p:sndTgt r:embed="rId1" name="CAMERA.WAV"/>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box(out)">
                                      <p:cBhvr>
                                        <p:cTn id="42" dur="500"/>
                                        <p:tgtEl>
                                          <p:spTgt spid="23"/>
                                        </p:tgtEl>
                                      </p:cBhvr>
                                    </p:animEffect>
                                  </p:childTnLst>
                                  <p:subTnLst>
                                    <p:audio>
                                      <p:cMediaNode>
                                        <p:cTn display="0" masterRel="sameClick">
                                          <p:stCondLst>
                                            <p:cond evt="begin" delay="0">
                                              <p:tn val="40"/>
                                            </p:cond>
                                          </p:stCondLst>
                                          <p:endCondLst>
                                            <p:cond evt="onStopAudio" delay="0">
                                              <p:tgtEl>
                                                <p:sldTgt/>
                                              </p:tgtEl>
                                            </p:cond>
                                          </p:endCondLst>
                                        </p:cTn>
                                        <p:tgtEl>
                                          <p:sndTgt r:embed="rId1" name="CAMERA.WAV"/>
                                        </p:tgtEl>
                                      </p:cMediaNode>
                                    </p:audio>
                                  </p:subTnLst>
                                </p:cTn>
                              </p:par>
                            </p:childTnLst>
                          </p:cTn>
                        </p:par>
                      </p:childTnLst>
                    </p:cTn>
                  </p:par>
                  <p:par>
                    <p:cTn id="43" fill="hold">
                      <p:stCondLst>
                        <p:cond delay="indefinite"/>
                      </p:stCondLst>
                      <p:childTnLst>
                        <p:par>
                          <p:cTn id="44" fill="hold">
                            <p:stCondLst>
                              <p:cond delay="0"/>
                            </p:stCondLst>
                            <p:childTnLst>
                              <p:par>
                                <p:cTn id="45" presetID="4" presetClass="entr" presetSubtype="32" fill="hold"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box(out)">
                                      <p:cBhvr>
                                        <p:cTn id="47" dur="500"/>
                                        <p:tgtEl>
                                          <p:spTgt spid="15"/>
                                        </p:tgtEl>
                                      </p:cBhvr>
                                    </p:animEffect>
                                  </p:childTnLst>
                                  <p:subTnLst>
                                    <p:audio>
                                      <p:cMediaNode>
                                        <p:cTn display="0" masterRel="sameClick">
                                          <p:stCondLst>
                                            <p:cond evt="begin" delay="0">
                                              <p:tn val="45"/>
                                            </p:cond>
                                          </p:stCondLst>
                                          <p:endCondLst>
                                            <p:cond evt="onStopAudio" delay="0">
                                              <p:tgtEl>
                                                <p:sldTgt/>
                                              </p:tgtEl>
                                            </p:cond>
                                          </p:endCondLst>
                                        </p:cTn>
                                        <p:tgtEl>
                                          <p:sndTgt r:embed="rId1" name="CAMERA.WAV"/>
                                        </p:tgtEl>
                                      </p:cMediaNode>
                                    </p:audio>
                                  </p:subTnLst>
                                </p:cTn>
                              </p:par>
                            </p:childTnLst>
                          </p:cTn>
                        </p:par>
                      </p:childTnLst>
                    </p:cTn>
                  </p:par>
                  <p:par>
                    <p:cTn id="48" fill="hold">
                      <p:stCondLst>
                        <p:cond delay="indefinite"/>
                      </p:stCondLst>
                      <p:childTnLst>
                        <p:par>
                          <p:cTn id="49" fill="hold">
                            <p:stCondLst>
                              <p:cond delay="0"/>
                            </p:stCondLst>
                            <p:childTnLst>
                              <p:par>
                                <p:cTn id="50" presetID="4" presetClass="entr" presetSubtype="32" fill="hold" nodeType="click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box(out)">
                                      <p:cBhvr>
                                        <p:cTn id="52" dur="500"/>
                                        <p:tgtEl>
                                          <p:spTgt spid="24"/>
                                        </p:tgtEl>
                                      </p:cBhvr>
                                    </p:animEffect>
                                  </p:childTnLst>
                                  <p:subTnLst>
                                    <p:audio>
                                      <p:cMediaNode>
                                        <p:cTn display="0" masterRel="sameClick">
                                          <p:stCondLst>
                                            <p:cond evt="begin" delay="0">
                                              <p:tn val="50"/>
                                            </p:cond>
                                          </p:stCondLst>
                                          <p:endCondLst>
                                            <p:cond evt="onStopAudio" delay="0">
                                              <p:tgtEl>
                                                <p:sldTgt/>
                                              </p:tgtEl>
                                            </p:cond>
                                          </p:endCondLst>
                                        </p:cTn>
                                        <p:tgtEl>
                                          <p:sndTgt r:embed="rId1" name="CAMERA.WAV"/>
                                        </p:tgtEl>
                                      </p:cMediaNode>
                                    </p:audio>
                                  </p:subTnLst>
                                </p:cTn>
                              </p:par>
                            </p:childTnLst>
                          </p:cTn>
                        </p:par>
                      </p:childTnLst>
                    </p:cTn>
                  </p:par>
                  <p:par>
                    <p:cTn id="53" fill="hold">
                      <p:stCondLst>
                        <p:cond delay="indefinite"/>
                      </p:stCondLst>
                      <p:childTnLst>
                        <p:par>
                          <p:cTn id="54" fill="hold">
                            <p:stCondLst>
                              <p:cond delay="0"/>
                            </p:stCondLst>
                            <p:childTnLst>
                              <p:par>
                                <p:cTn id="55" presetID="4" presetClass="entr" presetSubtype="32" fill="hold" nodeType="click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box(out)">
                                      <p:cBhvr>
                                        <p:cTn id="57" dur="500"/>
                                        <p:tgtEl>
                                          <p:spTgt spid="20"/>
                                        </p:tgtEl>
                                      </p:cBhvr>
                                    </p:animEffect>
                                  </p:childTnLst>
                                  <p:subTnLst>
                                    <p:audio>
                                      <p:cMediaNode>
                                        <p:cTn display="0" masterRel="sameClick">
                                          <p:stCondLst>
                                            <p:cond evt="begin" delay="0">
                                              <p:tn val="55"/>
                                            </p:cond>
                                          </p:stCondLst>
                                          <p:endCondLst>
                                            <p:cond evt="onStopAudio" delay="0">
                                              <p:tgtEl>
                                                <p:sldTgt/>
                                              </p:tgtEl>
                                            </p:cond>
                                          </p:endCondLst>
                                        </p:cTn>
                                        <p:tgtEl>
                                          <p:sndTgt r:embed="rId1" name="CAMERA.WAV"/>
                                        </p:tgtEl>
                                      </p:cMediaNode>
                                    </p:audio>
                                  </p:subTnLst>
                                </p:cTn>
                              </p:par>
                            </p:childTnLst>
                          </p:cTn>
                        </p:par>
                      </p:childTnLst>
                    </p:cTn>
                  </p:par>
                  <p:par>
                    <p:cTn id="58" fill="hold">
                      <p:stCondLst>
                        <p:cond delay="indefinite"/>
                      </p:stCondLst>
                      <p:childTnLst>
                        <p:par>
                          <p:cTn id="59" fill="hold">
                            <p:stCondLst>
                              <p:cond delay="0"/>
                            </p:stCondLst>
                            <p:childTnLst>
                              <p:par>
                                <p:cTn id="60" presetID="4" presetClass="entr" presetSubtype="32" fill="hold" nodeType="click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box(out)">
                                      <p:cBhvr>
                                        <p:cTn id="62" dur="500"/>
                                        <p:tgtEl>
                                          <p:spTgt spid="26"/>
                                        </p:tgtEl>
                                      </p:cBhvr>
                                    </p:animEffect>
                                  </p:childTnLst>
                                  <p:subTnLst>
                                    <p:audio>
                                      <p:cMediaNode>
                                        <p:cTn display="0" masterRel="sameClick">
                                          <p:stCondLst>
                                            <p:cond evt="begin" delay="0">
                                              <p:tn val="60"/>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EBFA">
                <a:alpha val="100000"/>
              </a:srgbClr>
            </a:gs>
            <a:gs pos="30000">
              <a:srgbClr val="C4D6EB">
                <a:alpha val="100000"/>
              </a:srgbClr>
            </a:gs>
            <a:gs pos="60001">
              <a:srgbClr val="85C2FF">
                <a:alpha val="100000"/>
              </a:srgbClr>
            </a:gs>
            <a:gs pos="100000">
              <a:srgbClr val="5E9EFF">
                <a:alpha val="100000"/>
              </a:srgbClr>
            </a:gs>
          </a:gsLst>
          <a:lin ang="18900000" scaled="1"/>
          <a:tileRect/>
        </a:gradFill>
        <a:effectLst/>
      </p:bgPr>
    </p:bg>
    <p:spTree>
      <p:nvGrpSpPr>
        <p:cNvPr id="1" name=""/>
        <p:cNvGrpSpPr/>
        <p:nvPr/>
      </p:nvGrpSpPr>
      <p:grpSpPr/>
      <p:grpSp>
        <p:nvGrpSpPr>
          <p:cNvPr id="2" name="Group 4"/>
          <p:cNvGrpSpPr/>
          <p:nvPr/>
        </p:nvGrpSpPr>
        <p:grpSpPr>
          <a:xfrm>
            <a:off x="358775" y="5319713"/>
            <a:ext cx="8558213" cy="989012"/>
            <a:chOff x="209" y="3095"/>
            <a:chExt cx="5391" cy="623"/>
          </a:xfrm>
        </p:grpSpPr>
        <p:grpSp>
          <p:nvGrpSpPr>
            <p:cNvPr id="44127" name="Group 5"/>
            <p:cNvGrpSpPr/>
            <p:nvPr/>
          </p:nvGrpSpPr>
          <p:grpSpPr>
            <a:xfrm>
              <a:off x="327" y="3462"/>
              <a:ext cx="5273" cy="256"/>
              <a:chOff x="354" y="1045"/>
              <a:chExt cx="5273" cy="256"/>
            </a:xfrm>
          </p:grpSpPr>
          <p:grpSp>
            <p:nvGrpSpPr>
              <p:cNvPr id="44129" name="Group 6"/>
              <p:cNvGrpSpPr/>
              <p:nvPr/>
            </p:nvGrpSpPr>
            <p:grpSpPr>
              <a:xfrm>
                <a:off x="354" y="1045"/>
                <a:ext cx="542" cy="256"/>
                <a:chOff x="1133" y="1389"/>
                <a:chExt cx="542" cy="256"/>
              </a:xfrm>
            </p:grpSpPr>
            <p:sp>
              <p:nvSpPr>
                <p:cNvPr id="44157" name="Rectangle 7"/>
                <p:cNvSpPr/>
                <p:nvPr/>
              </p:nvSpPr>
              <p:spPr>
                <a:xfrm>
                  <a:off x="1313" y="1389"/>
                  <a:ext cx="362" cy="256"/>
                </a:xfrm>
                <a:prstGeom prst="rect">
                  <a:avLst/>
                </a:prstGeom>
                <a:noFill/>
                <a:ln w="9525" cap="flat" cmpd="sng">
                  <a:solidFill>
                    <a:schemeClr val="tx1"/>
                  </a:solidFill>
                  <a:prstDash val="solid"/>
                  <a:miter/>
                  <a:headEnd type="none" w="med" len="med"/>
                  <a:tailEnd type="none" w="med" len="med"/>
                </a:ln>
              </p:spPr>
              <p:txBody>
                <a:bodyPr wrap="none" anchor="ctr" anchorCtr="0"/>
                <a:p>
                  <a:pPr algn="ctr" eaLnBrk="1" hangingPunct="1"/>
                  <a:r>
                    <a:rPr lang="en-US" altLang="zh-CN" sz="2000" dirty="0">
                      <a:solidFill>
                        <a:schemeClr val="tx1"/>
                      </a:solidFill>
                      <a:latin typeface="Times New Roman" panose="02020603050405020304" pitchFamily="18" charset="0"/>
                    </a:rPr>
                    <a:t>505</a:t>
                  </a:r>
                  <a:endParaRPr lang="en-US" altLang="zh-CN" sz="2000" dirty="0">
                    <a:solidFill>
                      <a:schemeClr val="tx1"/>
                    </a:solidFill>
                    <a:latin typeface="Times New Roman" panose="02020603050405020304" pitchFamily="18" charset="0"/>
                  </a:endParaRPr>
                </a:p>
              </p:txBody>
            </p:sp>
            <p:sp>
              <p:nvSpPr>
                <p:cNvPr id="44158" name="Line 8"/>
                <p:cNvSpPr/>
                <p:nvPr/>
              </p:nvSpPr>
              <p:spPr>
                <a:xfrm>
                  <a:off x="1133" y="1511"/>
                  <a:ext cx="178" cy="0"/>
                </a:xfrm>
                <a:prstGeom prst="line">
                  <a:avLst/>
                </a:prstGeom>
                <a:ln w="9525" cap="flat" cmpd="sng">
                  <a:solidFill>
                    <a:schemeClr val="tx1"/>
                  </a:solidFill>
                  <a:prstDash val="solid"/>
                  <a:headEnd type="none" w="med" len="med"/>
                  <a:tailEnd type="triangle" w="med" len="med"/>
                </a:ln>
              </p:spPr>
            </p:sp>
          </p:grpSp>
          <p:grpSp>
            <p:nvGrpSpPr>
              <p:cNvPr id="44130" name="Group 9"/>
              <p:cNvGrpSpPr/>
              <p:nvPr/>
            </p:nvGrpSpPr>
            <p:grpSpPr>
              <a:xfrm>
                <a:off x="880" y="1045"/>
                <a:ext cx="542" cy="256"/>
                <a:chOff x="1133" y="1389"/>
                <a:chExt cx="542" cy="256"/>
              </a:xfrm>
            </p:grpSpPr>
            <p:sp>
              <p:nvSpPr>
                <p:cNvPr id="44155" name="Rectangle 10"/>
                <p:cNvSpPr/>
                <p:nvPr/>
              </p:nvSpPr>
              <p:spPr>
                <a:xfrm>
                  <a:off x="1313" y="1389"/>
                  <a:ext cx="362" cy="256"/>
                </a:xfrm>
                <a:prstGeom prst="rect">
                  <a:avLst/>
                </a:prstGeom>
                <a:noFill/>
                <a:ln w="9525" cap="flat" cmpd="sng">
                  <a:solidFill>
                    <a:schemeClr val="tx1"/>
                  </a:solidFill>
                  <a:prstDash val="solid"/>
                  <a:miter/>
                  <a:headEnd type="none" w="med" len="med"/>
                  <a:tailEnd type="none" w="med" len="med"/>
                </a:ln>
              </p:spPr>
              <p:txBody>
                <a:bodyPr wrap="none" anchor="ctr" anchorCtr="0"/>
                <a:p>
                  <a:pPr algn="ctr" eaLnBrk="1" hangingPunct="1"/>
                  <a:r>
                    <a:rPr lang="en-US" altLang="zh-CN" sz="2000" dirty="0">
                      <a:solidFill>
                        <a:schemeClr val="tx1"/>
                      </a:solidFill>
                      <a:latin typeface="Times New Roman" panose="02020603050405020304" pitchFamily="18" charset="0"/>
                    </a:rPr>
                    <a:t>008</a:t>
                  </a:r>
                  <a:endParaRPr lang="en-US" altLang="zh-CN" sz="2000" dirty="0">
                    <a:solidFill>
                      <a:schemeClr val="tx1"/>
                    </a:solidFill>
                    <a:latin typeface="Times New Roman" panose="02020603050405020304" pitchFamily="18" charset="0"/>
                  </a:endParaRPr>
                </a:p>
              </p:txBody>
            </p:sp>
            <p:sp>
              <p:nvSpPr>
                <p:cNvPr id="44156" name="Line 11"/>
                <p:cNvSpPr/>
                <p:nvPr/>
              </p:nvSpPr>
              <p:spPr>
                <a:xfrm>
                  <a:off x="1133" y="1511"/>
                  <a:ext cx="178" cy="0"/>
                </a:xfrm>
                <a:prstGeom prst="line">
                  <a:avLst/>
                </a:prstGeom>
                <a:ln w="9525" cap="flat" cmpd="sng">
                  <a:solidFill>
                    <a:schemeClr val="tx1"/>
                  </a:solidFill>
                  <a:prstDash val="solid"/>
                  <a:headEnd type="none" w="med" len="med"/>
                  <a:tailEnd type="triangle" w="med" len="med"/>
                </a:ln>
              </p:spPr>
            </p:sp>
          </p:grpSp>
          <p:grpSp>
            <p:nvGrpSpPr>
              <p:cNvPr id="44131" name="Group 12"/>
              <p:cNvGrpSpPr/>
              <p:nvPr/>
            </p:nvGrpSpPr>
            <p:grpSpPr>
              <a:xfrm>
                <a:off x="1406" y="1045"/>
                <a:ext cx="542" cy="256"/>
                <a:chOff x="1133" y="1389"/>
                <a:chExt cx="542" cy="256"/>
              </a:xfrm>
            </p:grpSpPr>
            <p:sp>
              <p:nvSpPr>
                <p:cNvPr id="44153" name="Rectangle 13"/>
                <p:cNvSpPr/>
                <p:nvPr/>
              </p:nvSpPr>
              <p:spPr>
                <a:xfrm>
                  <a:off x="1313" y="1389"/>
                  <a:ext cx="362" cy="256"/>
                </a:xfrm>
                <a:prstGeom prst="rect">
                  <a:avLst/>
                </a:prstGeom>
                <a:noFill/>
                <a:ln w="9525" cap="flat" cmpd="sng">
                  <a:solidFill>
                    <a:schemeClr val="tx1"/>
                  </a:solidFill>
                  <a:prstDash val="solid"/>
                  <a:miter/>
                  <a:headEnd type="none" w="med" len="med"/>
                  <a:tailEnd type="none" w="med" len="med"/>
                </a:ln>
              </p:spPr>
              <p:txBody>
                <a:bodyPr wrap="none" anchor="ctr" anchorCtr="0"/>
                <a:p>
                  <a:pPr algn="ctr" eaLnBrk="1" hangingPunct="1"/>
                  <a:r>
                    <a:rPr lang="en-US" altLang="zh-CN" sz="2000" dirty="0">
                      <a:solidFill>
                        <a:schemeClr val="tx1"/>
                      </a:solidFill>
                      <a:latin typeface="Times New Roman" panose="02020603050405020304" pitchFamily="18" charset="0"/>
                    </a:rPr>
                    <a:t>109</a:t>
                  </a:r>
                  <a:endParaRPr lang="en-US" altLang="zh-CN" sz="2000" dirty="0">
                    <a:solidFill>
                      <a:schemeClr val="tx1"/>
                    </a:solidFill>
                    <a:latin typeface="Times New Roman" panose="02020603050405020304" pitchFamily="18" charset="0"/>
                  </a:endParaRPr>
                </a:p>
              </p:txBody>
            </p:sp>
            <p:sp>
              <p:nvSpPr>
                <p:cNvPr id="44154" name="Line 14"/>
                <p:cNvSpPr/>
                <p:nvPr/>
              </p:nvSpPr>
              <p:spPr>
                <a:xfrm>
                  <a:off x="1133" y="1511"/>
                  <a:ext cx="178" cy="0"/>
                </a:xfrm>
                <a:prstGeom prst="line">
                  <a:avLst/>
                </a:prstGeom>
                <a:ln w="9525" cap="flat" cmpd="sng">
                  <a:solidFill>
                    <a:schemeClr val="tx1"/>
                  </a:solidFill>
                  <a:prstDash val="solid"/>
                  <a:headEnd type="none" w="med" len="med"/>
                  <a:tailEnd type="triangle" w="med" len="med"/>
                </a:ln>
              </p:spPr>
            </p:sp>
          </p:grpSp>
          <p:grpSp>
            <p:nvGrpSpPr>
              <p:cNvPr id="44132" name="Group 15"/>
              <p:cNvGrpSpPr/>
              <p:nvPr/>
            </p:nvGrpSpPr>
            <p:grpSpPr>
              <a:xfrm>
                <a:off x="1931" y="1045"/>
                <a:ext cx="542" cy="256"/>
                <a:chOff x="1133" y="1389"/>
                <a:chExt cx="542" cy="256"/>
              </a:xfrm>
            </p:grpSpPr>
            <p:sp>
              <p:nvSpPr>
                <p:cNvPr id="44151" name="Rectangle 16"/>
                <p:cNvSpPr/>
                <p:nvPr/>
              </p:nvSpPr>
              <p:spPr>
                <a:xfrm>
                  <a:off x="1313" y="1389"/>
                  <a:ext cx="362" cy="256"/>
                </a:xfrm>
                <a:prstGeom prst="rect">
                  <a:avLst/>
                </a:prstGeom>
                <a:noFill/>
                <a:ln w="9525" cap="flat" cmpd="sng">
                  <a:solidFill>
                    <a:schemeClr val="tx1"/>
                  </a:solidFill>
                  <a:prstDash val="solid"/>
                  <a:miter/>
                  <a:headEnd type="none" w="med" len="med"/>
                  <a:tailEnd type="none" w="med" len="med"/>
                </a:ln>
              </p:spPr>
              <p:txBody>
                <a:bodyPr wrap="none" anchor="ctr" anchorCtr="0"/>
                <a:p>
                  <a:pPr algn="ctr" eaLnBrk="1" hangingPunct="1"/>
                  <a:r>
                    <a:rPr lang="en-US" altLang="zh-CN" sz="2000" dirty="0">
                      <a:solidFill>
                        <a:schemeClr val="tx1"/>
                      </a:solidFill>
                      <a:latin typeface="Times New Roman" panose="02020603050405020304" pitchFamily="18" charset="0"/>
                    </a:rPr>
                    <a:t>930</a:t>
                  </a:r>
                  <a:endParaRPr lang="en-US" altLang="zh-CN" sz="2000" dirty="0">
                    <a:solidFill>
                      <a:schemeClr val="tx1"/>
                    </a:solidFill>
                    <a:latin typeface="Times New Roman" panose="02020603050405020304" pitchFamily="18" charset="0"/>
                  </a:endParaRPr>
                </a:p>
              </p:txBody>
            </p:sp>
            <p:sp>
              <p:nvSpPr>
                <p:cNvPr id="44152" name="Line 17"/>
                <p:cNvSpPr/>
                <p:nvPr/>
              </p:nvSpPr>
              <p:spPr>
                <a:xfrm>
                  <a:off x="1133" y="1511"/>
                  <a:ext cx="178" cy="0"/>
                </a:xfrm>
                <a:prstGeom prst="line">
                  <a:avLst/>
                </a:prstGeom>
                <a:ln w="9525" cap="flat" cmpd="sng">
                  <a:solidFill>
                    <a:schemeClr val="tx1"/>
                  </a:solidFill>
                  <a:prstDash val="solid"/>
                  <a:headEnd type="none" w="med" len="med"/>
                  <a:tailEnd type="triangle" w="med" len="med"/>
                </a:ln>
              </p:spPr>
            </p:sp>
          </p:grpSp>
          <p:grpSp>
            <p:nvGrpSpPr>
              <p:cNvPr id="44133" name="Group 18"/>
              <p:cNvGrpSpPr/>
              <p:nvPr/>
            </p:nvGrpSpPr>
            <p:grpSpPr>
              <a:xfrm>
                <a:off x="2457" y="1045"/>
                <a:ext cx="542" cy="256"/>
                <a:chOff x="1133" y="1389"/>
                <a:chExt cx="542" cy="256"/>
              </a:xfrm>
            </p:grpSpPr>
            <p:sp>
              <p:nvSpPr>
                <p:cNvPr id="44149" name="Rectangle 19"/>
                <p:cNvSpPr/>
                <p:nvPr/>
              </p:nvSpPr>
              <p:spPr>
                <a:xfrm>
                  <a:off x="1313" y="1389"/>
                  <a:ext cx="362" cy="256"/>
                </a:xfrm>
                <a:prstGeom prst="rect">
                  <a:avLst/>
                </a:prstGeom>
                <a:noFill/>
                <a:ln w="9525" cap="flat" cmpd="sng">
                  <a:solidFill>
                    <a:schemeClr val="tx1"/>
                  </a:solidFill>
                  <a:prstDash val="solid"/>
                  <a:miter/>
                  <a:headEnd type="none" w="med" len="med"/>
                  <a:tailEnd type="none" w="med" len="med"/>
                </a:ln>
              </p:spPr>
              <p:txBody>
                <a:bodyPr wrap="none" anchor="ctr" anchorCtr="0"/>
                <a:p>
                  <a:pPr algn="ctr" eaLnBrk="1" hangingPunct="1"/>
                  <a:r>
                    <a:rPr lang="en-US" altLang="zh-CN" sz="2000" dirty="0">
                      <a:solidFill>
                        <a:schemeClr val="tx1"/>
                      </a:solidFill>
                      <a:latin typeface="Times New Roman" panose="02020603050405020304" pitchFamily="18" charset="0"/>
                    </a:rPr>
                    <a:t>063</a:t>
                  </a:r>
                  <a:endParaRPr lang="en-US" altLang="zh-CN" sz="2000" dirty="0">
                    <a:solidFill>
                      <a:schemeClr val="tx1"/>
                    </a:solidFill>
                    <a:latin typeface="Times New Roman" panose="02020603050405020304" pitchFamily="18" charset="0"/>
                  </a:endParaRPr>
                </a:p>
              </p:txBody>
            </p:sp>
            <p:sp>
              <p:nvSpPr>
                <p:cNvPr id="44150" name="Line 20"/>
                <p:cNvSpPr/>
                <p:nvPr/>
              </p:nvSpPr>
              <p:spPr>
                <a:xfrm>
                  <a:off x="1133" y="1511"/>
                  <a:ext cx="178" cy="0"/>
                </a:xfrm>
                <a:prstGeom prst="line">
                  <a:avLst/>
                </a:prstGeom>
                <a:ln w="9525" cap="flat" cmpd="sng">
                  <a:solidFill>
                    <a:schemeClr val="tx1"/>
                  </a:solidFill>
                  <a:prstDash val="solid"/>
                  <a:headEnd type="none" w="med" len="med"/>
                  <a:tailEnd type="triangle" w="med" len="med"/>
                </a:ln>
              </p:spPr>
            </p:sp>
          </p:grpSp>
          <p:grpSp>
            <p:nvGrpSpPr>
              <p:cNvPr id="44134" name="Group 21"/>
              <p:cNvGrpSpPr/>
              <p:nvPr/>
            </p:nvGrpSpPr>
            <p:grpSpPr>
              <a:xfrm>
                <a:off x="2983" y="1045"/>
                <a:ext cx="542" cy="256"/>
                <a:chOff x="1133" y="1389"/>
                <a:chExt cx="542" cy="256"/>
              </a:xfrm>
            </p:grpSpPr>
            <p:sp>
              <p:nvSpPr>
                <p:cNvPr id="44147" name="Rectangle 22"/>
                <p:cNvSpPr/>
                <p:nvPr/>
              </p:nvSpPr>
              <p:spPr>
                <a:xfrm>
                  <a:off x="1313" y="1389"/>
                  <a:ext cx="362" cy="256"/>
                </a:xfrm>
                <a:prstGeom prst="rect">
                  <a:avLst/>
                </a:prstGeom>
                <a:noFill/>
                <a:ln w="9525" cap="flat" cmpd="sng">
                  <a:solidFill>
                    <a:schemeClr val="tx1"/>
                  </a:solidFill>
                  <a:prstDash val="solid"/>
                  <a:miter/>
                  <a:headEnd type="none" w="med" len="med"/>
                  <a:tailEnd type="none" w="med" len="med"/>
                </a:ln>
              </p:spPr>
              <p:txBody>
                <a:bodyPr wrap="none" anchor="ctr" anchorCtr="0"/>
                <a:p>
                  <a:pPr algn="ctr" eaLnBrk="1" hangingPunct="1"/>
                  <a:r>
                    <a:rPr lang="en-US" altLang="zh-CN" sz="2000" dirty="0">
                      <a:solidFill>
                        <a:schemeClr val="tx1"/>
                      </a:solidFill>
                      <a:latin typeface="Times New Roman" panose="02020603050405020304" pitchFamily="18" charset="0"/>
                    </a:rPr>
                    <a:t>269</a:t>
                  </a:r>
                  <a:endParaRPr lang="en-US" altLang="zh-CN" sz="2000" dirty="0">
                    <a:solidFill>
                      <a:schemeClr val="tx1"/>
                    </a:solidFill>
                    <a:latin typeface="Times New Roman" panose="02020603050405020304" pitchFamily="18" charset="0"/>
                  </a:endParaRPr>
                </a:p>
              </p:txBody>
            </p:sp>
            <p:sp>
              <p:nvSpPr>
                <p:cNvPr id="44148" name="Line 23"/>
                <p:cNvSpPr/>
                <p:nvPr/>
              </p:nvSpPr>
              <p:spPr>
                <a:xfrm>
                  <a:off x="1133" y="1511"/>
                  <a:ext cx="178" cy="0"/>
                </a:xfrm>
                <a:prstGeom prst="line">
                  <a:avLst/>
                </a:prstGeom>
                <a:ln w="9525" cap="flat" cmpd="sng">
                  <a:solidFill>
                    <a:schemeClr val="tx1"/>
                  </a:solidFill>
                  <a:prstDash val="solid"/>
                  <a:headEnd type="none" w="med" len="med"/>
                  <a:tailEnd type="triangle" w="med" len="med"/>
                </a:ln>
              </p:spPr>
            </p:sp>
          </p:grpSp>
          <p:grpSp>
            <p:nvGrpSpPr>
              <p:cNvPr id="44135" name="Group 24"/>
              <p:cNvGrpSpPr/>
              <p:nvPr/>
            </p:nvGrpSpPr>
            <p:grpSpPr>
              <a:xfrm>
                <a:off x="3508" y="1045"/>
                <a:ext cx="542" cy="256"/>
                <a:chOff x="1133" y="1389"/>
                <a:chExt cx="542" cy="256"/>
              </a:xfrm>
            </p:grpSpPr>
            <p:sp>
              <p:nvSpPr>
                <p:cNvPr id="44145" name="Rectangle 25"/>
                <p:cNvSpPr/>
                <p:nvPr/>
              </p:nvSpPr>
              <p:spPr>
                <a:xfrm>
                  <a:off x="1313" y="1389"/>
                  <a:ext cx="362" cy="256"/>
                </a:xfrm>
                <a:prstGeom prst="rect">
                  <a:avLst/>
                </a:prstGeom>
                <a:noFill/>
                <a:ln w="9525" cap="flat" cmpd="sng">
                  <a:solidFill>
                    <a:schemeClr val="tx1"/>
                  </a:solidFill>
                  <a:prstDash val="solid"/>
                  <a:miter/>
                  <a:headEnd type="none" w="med" len="med"/>
                  <a:tailEnd type="none" w="med" len="med"/>
                </a:ln>
              </p:spPr>
              <p:txBody>
                <a:bodyPr wrap="none" anchor="ctr" anchorCtr="0"/>
                <a:p>
                  <a:pPr algn="ctr" eaLnBrk="1" hangingPunct="1"/>
                  <a:r>
                    <a:rPr lang="en-US" altLang="zh-CN" sz="2000" dirty="0">
                      <a:solidFill>
                        <a:schemeClr val="tx1"/>
                      </a:solidFill>
                      <a:latin typeface="Times New Roman" panose="02020603050405020304" pitchFamily="18" charset="0"/>
                    </a:rPr>
                    <a:t>278</a:t>
                  </a:r>
                  <a:endParaRPr lang="en-US" altLang="zh-CN" sz="2000" dirty="0">
                    <a:solidFill>
                      <a:schemeClr val="tx1"/>
                    </a:solidFill>
                    <a:latin typeface="Times New Roman" panose="02020603050405020304" pitchFamily="18" charset="0"/>
                  </a:endParaRPr>
                </a:p>
              </p:txBody>
            </p:sp>
            <p:sp>
              <p:nvSpPr>
                <p:cNvPr id="44146" name="Line 26"/>
                <p:cNvSpPr/>
                <p:nvPr/>
              </p:nvSpPr>
              <p:spPr>
                <a:xfrm>
                  <a:off x="1133" y="1511"/>
                  <a:ext cx="178" cy="0"/>
                </a:xfrm>
                <a:prstGeom prst="line">
                  <a:avLst/>
                </a:prstGeom>
                <a:ln w="9525" cap="flat" cmpd="sng">
                  <a:solidFill>
                    <a:schemeClr val="tx1"/>
                  </a:solidFill>
                  <a:prstDash val="solid"/>
                  <a:headEnd type="none" w="med" len="med"/>
                  <a:tailEnd type="triangle" w="med" len="med"/>
                </a:ln>
              </p:spPr>
            </p:sp>
          </p:grpSp>
          <p:grpSp>
            <p:nvGrpSpPr>
              <p:cNvPr id="44136" name="Group 27"/>
              <p:cNvGrpSpPr/>
              <p:nvPr/>
            </p:nvGrpSpPr>
            <p:grpSpPr>
              <a:xfrm>
                <a:off x="4034" y="1045"/>
                <a:ext cx="542" cy="256"/>
                <a:chOff x="1133" y="1389"/>
                <a:chExt cx="542" cy="256"/>
              </a:xfrm>
            </p:grpSpPr>
            <p:sp>
              <p:nvSpPr>
                <p:cNvPr id="44143" name="Rectangle 28"/>
                <p:cNvSpPr/>
                <p:nvPr/>
              </p:nvSpPr>
              <p:spPr>
                <a:xfrm>
                  <a:off x="1313" y="1389"/>
                  <a:ext cx="362" cy="256"/>
                </a:xfrm>
                <a:prstGeom prst="rect">
                  <a:avLst/>
                </a:prstGeom>
                <a:noFill/>
                <a:ln w="9525" cap="flat" cmpd="sng">
                  <a:solidFill>
                    <a:schemeClr val="tx1"/>
                  </a:solidFill>
                  <a:prstDash val="solid"/>
                  <a:miter/>
                  <a:headEnd type="none" w="med" len="med"/>
                  <a:tailEnd type="none" w="med" len="med"/>
                </a:ln>
              </p:spPr>
              <p:txBody>
                <a:bodyPr wrap="none" anchor="ctr" anchorCtr="0"/>
                <a:p>
                  <a:pPr algn="ctr" eaLnBrk="1" hangingPunct="1"/>
                  <a:r>
                    <a:rPr lang="en-US" altLang="zh-CN" sz="2000" dirty="0">
                      <a:solidFill>
                        <a:schemeClr val="tx1"/>
                      </a:solidFill>
                      <a:latin typeface="Times New Roman" panose="02020603050405020304" pitchFamily="18" charset="0"/>
                    </a:rPr>
                    <a:t>083</a:t>
                  </a:r>
                  <a:endParaRPr lang="en-US" altLang="zh-CN" sz="2000" dirty="0">
                    <a:solidFill>
                      <a:schemeClr val="tx1"/>
                    </a:solidFill>
                    <a:latin typeface="Times New Roman" panose="02020603050405020304" pitchFamily="18" charset="0"/>
                  </a:endParaRPr>
                </a:p>
              </p:txBody>
            </p:sp>
            <p:sp>
              <p:nvSpPr>
                <p:cNvPr id="44144" name="Line 29"/>
                <p:cNvSpPr/>
                <p:nvPr/>
              </p:nvSpPr>
              <p:spPr>
                <a:xfrm>
                  <a:off x="1133" y="1511"/>
                  <a:ext cx="178" cy="0"/>
                </a:xfrm>
                <a:prstGeom prst="line">
                  <a:avLst/>
                </a:prstGeom>
                <a:ln w="9525" cap="flat" cmpd="sng">
                  <a:solidFill>
                    <a:schemeClr val="tx1"/>
                  </a:solidFill>
                  <a:prstDash val="solid"/>
                  <a:headEnd type="none" w="med" len="med"/>
                  <a:tailEnd type="triangle" w="med" len="med"/>
                </a:ln>
              </p:spPr>
            </p:sp>
          </p:grpSp>
          <p:grpSp>
            <p:nvGrpSpPr>
              <p:cNvPr id="44137" name="Group 30"/>
              <p:cNvGrpSpPr/>
              <p:nvPr/>
            </p:nvGrpSpPr>
            <p:grpSpPr>
              <a:xfrm>
                <a:off x="4560" y="1045"/>
                <a:ext cx="542" cy="256"/>
                <a:chOff x="1133" y="1389"/>
                <a:chExt cx="542" cy="256"/>
              </a:xfrm>
            </p:grpSpPr>
            <p:sp>
              <p:nvSpPr>
                <p:cNvPr id="44141" name="Rectangle 31"/>
                <p:cNvSpPr/>
                <p:nvPr/>
              </p:nvSpPr>
              <p:spPr>
                <a:xfrm>
                  <a:off x="1313" y="1389"/>
                  <a:ext cx="362" cy="256"/>
                </a:xfrm>
                <a:prstGeom prst="rect">
                  <a:avLst/>
                </a:prstGeom>
                <a:noFill/>
                <a:ln w="9525" cap="flat" cmpd="sng">
                  <a:solidFill>
                    <a:schemeClr val="tx1"/>
                  </a:solidFill>
                  <a:prstDash val="solid"/>
                  <a:miter/>
                  <a:headEnd type="none" w="med" len="med"/>
                  <a:tailEnd type="none" w="med" len="med"/>
                </a:ln>
              </p:spPr>
              <p:txBody>
                <a:bodyPr wrap="none" anchor="ctr" anchorCtr="0"/>
                <a:p>
                  <a:pPr algn="ctr" eaLnBrk="1" hangingPunct="1"/>
                  <a:r>
                    <a:rPr lang="en-US" altLang="zh-CN" sz="2000" dirty="0">
                      <a:solidFill>
                        <a:schemeClr val="tx1"/>
                      </a:solidFill>
                      <a:latin typeface="Times New Roman" panose="02020603050405020304" pitchFamily="18" charset="0"/>
                    </a:rPr>
                    <a:t>184</a:t>
                  </a:r>
                  <a:endParaRPr lang="en-US" altLang="zh-CN" sz="2000" dirty="0">
                    <a:solidFill>
                      <a:schemeClr val="tx1"/>
                    </a:solidFill>
                    <a:latin typeface="Times New Roman" panose="02020603050405020304" pitchFamily="18" charset="0"/>
                  </a:endParaRPr>
                </a:p>
              </p:txBody>
            </p:sp>
            <p:sp>
              <p:nvSpPr>
                <p:cNvPr id="44142" name="Line 32"/>
                <p:cNvSpPr/>
                <p:nvPr/>
              </p:nvSpPr>
              <p:spPr>
                <a:xfrm>
                  <a:off x="1133" y="1511"/>
                  <a:ext cx="178" cy="0"/>
                </a:xfrm>
                <a:prstGeom prst="line">
                  <a:avLst/>
                </a:prstGeom>
                <a:ln w="9525" cap="flat" cmpd="sng">
                  <a:solidFill>
                    <a:schemeClr val="tx1"/>
                  </a:solidFill>
                  <a:prstDash val="solid"/>
                  <a:headEnd type="none" w="med" len="med"/>
                  <a:tailEnd type="triangle" w="med" len="med"/>
                </a:ln>
              </p:spPr>
            </p:sp>
          </p:grpSp>
          <p:grpSp>
            <p:nvGrpSpPr>
              <p:cNvPr id="44138" name="Group 33"/>
              <p:cNvGrpSpPr/>
              <p:nvPr/>
            </p:nvGrpSpPr>
            <p:grpSpPr>
              <a:xfrm>
                <a:off x="5085" y="1045"/>
                <a:ext cx="542" cy="256"/>
                <a:chOff x="1133" y="1389"/>
                <a:chExt cx="542" cy="256"/>
              </a:xfrm>
            </p:grpSpPr>
            <p:sp>
              <p:nvSpPr>
                <p:cNvPr id="44139" name="Rectangle 34"/>
                <p:cNvSpPr/>
                <p:nvPr/>
              </p:nvSpPr>
              <p:spPr>
                <a:xfrm>
                  <a:off x="1313" y="1389"/>
                  <a:ext cx="362" cy="256"/>
                </a:xfrm>
                <a:prstGeom prst="rect">
                  <a:avLst/>
                </a:prstGeom>
                <a:noFill/>
                <a:ln w="9525" cap="flat" cmpd="sng">
                  <a:solidFill>
                    <a:schemeClr val="tx1"/>
                  </a:solidFill>
                  <a:prstDash val="solid"/>
                  <a:miter/>
                  <a:headEnd type="none" w="med" len="med"/>
                  <a:tailEnd type="none" w="med" len="med"/>
                </a:ln>
              </p:spPr>
              <p:txBody>
                <a:bodyPr wrap="none" anchor="ctr" anchorCtr="0"/>
                <a:p>
                  <a:pPr algn="ctr" eaLnBrk="1" hangingPunct="1"/>
                  <a:r>
                    <a:rPr lang="en-US" altLang="zh-CN" sz="2000" dirty="0">
                      <a:solidFill>
                        <a:schemeClr val="tx1"/>
                      </a:solidFill>
                      <a:latin typeface="Times New Roman" panose="02020603050405020304" pitchFamily="18" charset="0"/>
                    </a:rPr>
                    <a:t>589</a:t>
                  </a:r>
                  <a:endParaRPr lang="en-US" altLang="zh-CN" sz="2000" dirty="0">
                    <a:solidFill>
                      <a:schemeClr val="tx1"/>
                    </a:solidFill>
                    <a:latin typeface="Times New Roman" panose="02020603050405020304" pitchFamily="18" charset="0"/>
                  </a:endParaRPr>
                </a:p>
              </p:txBody>
            </p:sp>
            <p:sp>
              <p:nvSpPr>
                <p:cNvPr id="44140" name="Line 35"/>
                <p:cNvSpPr/>
                <p:nvPr/>
              </p:nvSpPr>
              <p:spPr>
                <a:xfrm>
                  <a:off x="1133" y="1511"/>
                  <a:ext cx="178" cy="0"/>
                </a:xfrm>
                <a:prstGeom prst="line">
                  <a:avLst/>
                </a:prstGeom>
                <a:ln w="9525" cap="flat" cmpd="sng">
                  <a:solidFill>
                    <a:schemeClr val="tx1"/>
                  </a:solidFill>
                  <a:prstDash val="solid"/>
                  <a:headEnd type="none" w="med" len="med"/>
                  <a:tailEnd type="triangle" w="med" len="med"/>
                </a:ln>
              </p:spPr>
            </p:sp>
          </p:grpSp>
        </p:grpSp>
        <p:sp>
          <p:nvSpPr>
            <p:cNvPr id="44128" name="Text Box 36"/>
            <p:cNvSpPr txBox="1"/>
            <p:nvPr/>
          </p:nvSpPr>
          <p:spPr>
            <a:xfrm>
              <a:off x="209" y="3095"/>
              <a:ext cx="921" cy="250"/>
            </a:xfrm>
            <a:prstGeom prst="rect">
              <a:avLst/>
            </a:prstGeom>
            <a:noFill/>
            <a:ln w="9525">
              <a:noFill/>
            </a:ln>
          </p:spPr>
          <p:txBody>
            <a:bodyPr wrap="none">
              <a:spAutoFit/>
            </a:bodyPr>
            <a:p>
              <a:pPr eaLnBrk="1" hangingPunct="1"/>
              <a:r>
                <a:rPr lang="zh-CN" altLang="en-US" sz="2000" dirty="0">
                  <a:solidFill>
                    <a:schemeClr val="tx1"/>
                  </a:solidFill>
                  <a:latin typeface="Times New Roman" panose="02020603050405020304" pitchFamily="18" charset="0"/>
                </a:rPr>
                <a:t>二趟收集：</a:t>
              </a:r>
              <a:endParaRPr lang="zh-CN" altLang="en-US" sz="2000" dirty="0">
                <a:solidFill>
                  <a:schemeClr val="tx1"/>
                </a:solidFill>
                <a:latin typeface="Times New Roman" panose="02020603050405020304" pitchFamily="18" charset="0"/>
              </a:endParaRPr>
            </a:p>
          </p:txBody>
        </p:sp>
      </p:grpSp>
      <p:grpSp>
        <p:nvGrpSpPr>
          <p:cNvPr id="14" name="Group 37"/>
          <p:cNvGrpSpPr/>
          <p:nvPr/>
        </p:nvGrpSpPr>
        <p:grpSpPr>
          <a:xfrm>
            <a:off x="7448550" y="3887788"/>
            <a:ext cx="582613" cy="700087"/>
            <a:chOff x="4701" y="2359"/>
            <a:chExt cx="367" cy="441"/>
          </a:xfrm>
        </p:grpSpPr>
        <p:sp>
          <p:nvSpPr>
            <p:cNvPr id="44125" name="Text Box 38"/>
            <p:cNvSpPr txBox="1"/>
            <p:nvPr/>
          </p:nvSpPr>
          <p:spPr>
            <a:xfrm>
              <a:off x="4701" y="2359"/>
              <a:ext cx="367" cy="256"/>
            </a:xfrm>
            <a:prstGeom prst="rect">
              <a:avLst/>
            </a:prstGeom>
            <a:noFill/>
            <a:ln w="9525" cap="flat" cmpd="sng">
              <a:solidFill>
                <a:schemeClr val="tx1"/>
              </a:solidFill>
              <a:prstDash val="solid"/>
              <a:miter/>
              <a:headEnd type="none" w="med" len="med"/>
              <a:tailEnd type="none" w="med" len="med"/>
            </a:ln>
          </p:spPr>
          <p:txBody>
            <a:bodyPr>
              <a:spAutoFit/>
            </a:bodyPr>
            <a:p>
              <a:pPr eaLnBrk="1" hangingPunct="1">
                <a:spcBef>
                  <a:spcPct val="50000"/>
                </a:spcBef>
              </a:pPr>
              <a:r>
                <a:rPr lang="en-US" altLang="zh-CN" sz="2000" dirty="0">
                  <a:solidFill>
                    <a:schemeClr val="tx1"/>
                  </a:solidFill>
                  <a:latin typeface="Times New Roman" panose="02020603050405020304" pitchFamily="18" charset="0"/>
                </a:rPr>
                <a:t>083</a:t>
              </a:r>
              <a:endParaRPr lang="en-US" altLang="zh-CN" sz="2000" dirty="0">
                <a:solidFill>
                  <a:schemeClr val="tx1"/>
                </a:solidFill>
                <a:latin typeface="Times New Roman" panose="02020603050405020304" pitchFamily="18" charset="0"/>
              </a:endParaRPr>
            </a:p>
          </p:txBody>
        </p:sp>
        <p:sp>
          <p:nvSpPr>
            <p:cNvPr id="44126" name="Line 39"/>
            <p:cNvSpPr/>
            <p:nvPr/>
          </p:nvSpPr>
          <p:spPr>
            <a:xfrm flipH="1" flipV="1">
              <a:off x="4874" y="2599"/>
              <a:ext cx="0" cy="201"/>
            </a:xfrm>
            <a:prstGeom prst="line">
              <a:avLst/>
            </a:prstGeom>
            <a:ln w="9525" cap="flat" cmpd="sng">
              <a:solidFill>
                <a:schemeClr val="tx1"/>
              </a:solidFill>
              <a:prstDash val="solid"/>
              <a:headEnd type="none" w="med" len="med"/>
              <a:tailEnd type="triangle" w="med" len="med"/>
            </a:ln>
          </p:spPr>
        </p:sp>
      </p:grpSp>
      <p:grpSp>
        <p:nvGrpSpPr>
          <p:cNvPr id="15" name="Group 40"/>
          <p:cNvGrpSpPr/>
          <p:nvPr/>
        </p:nvGrpSpPr>
        <p:grpSpPr>
          <a:xfrm>
            <a:off x="7448550" y="3276600"/>
            <a:ext cx="582613" cy="587375"/>
            <a:chOff x="4701" y="1974"/>
            <a:chExt cx="367" cy="370"/>
          </a:xfrm>
        </p:grpSpPr>
        <p:sp>
          <p:nvSpPr>
            <p:cNvPr id="44123" name="Text Box 41"/>
            <p:cNvSpPr txBox="1"/>
            <p:nvPr/>
          </p:nvSpPr>
          <p:spPr>
            <a:xfrm>
              <a:off x="4701" y="1974"/>
              <a:ext cx="367" cy="256"/>
            </a:xfrm>
            <a:prstGeom prst="rect">
              <a:avLst/>
            </a:prstGeom>
            <a:noFill/>
            <a:ln w="9525" cap="flat" cmpd="sng">
              <a:solidFill>
                <a:schemeClr val="tx1"/>
              </a:solidFill>
              <a:prstDash val="solid"/>
              <a:miter/>
              <a:headEnd type="none" w="med" len="med"/>
              <a:tailEnd type="none" w="med" len="med"/>
            </a:ln>
          </p:spPr>
          <p:txBody>
            <a:bodyPr>
              <a:spAutoFit/>
            </a:bodyPr>
            <a:p>
              <a:pPr eaLnBrk="1" hangingPunct="1">
                <a:spcBef>
                  <a:spcPct val="50000"/>
                </a:spcBef>
              </a:pPr>
              <a:r>
                <a:rPr lang="en-US" altLang="zh-CN" sz="2000" dirty="0">
                  <a:solidFill>
                    <a:schemeClr val="tx1"/>
                  </a:solidFill>
                  <a:latin typeface="Times New Roman" panose="02020603050405020304" pitchFamily="18" charset="0"/>
                </a:rPr>
                <a:t>184</a:t>
              </a:r>
              <a:endParaRPr lang="en-US" altLang="zh-CN" sz="2000" dirty="0">
                <a:solidFill>
                  <a:schemeClr val="tx1"/>
                </a:solidFill>
                <a:latin typeface="Times New Roman" panose="02020603050405020304" pitchFamily="18" charset="0"/>
              </a:endParaRPr>
            </a:p>
          </p:txBody>
        </p:sp>
        <p:sp>
          <p:nvSpPr>
            <p:cNvPr id="44124" name="Line 42"/>
            <p:cNvSpPr/>
            <p:nvPr/>
          </p:nvSpPr>
          <p:spPr>
            <a:xfrm flipV="1">
              <a:off x="4874" y="2233"/>
              <a:ext cx="0" cy="111"/>
            </a:xfrm>
            <a:prstGeom prst="line">
              <a:avLst/>
            </a:prstGeom>
            <a:ln w="9525" cap="flat" cmpd="sng">
              <a:solidFill>
                <a:schemeClr val="tx1"/>
              </a:solidFill>
              <a:prstDash val="solid"/>
              <a:headEnd type="none" w="med" len="med"/>
              <a:tailEnd type="triangle" w="med" len="med"/>
            </a:ln>
          </p:spPr>
        </p:sp>
      </p:grpSp>
      <p:grpSp>
        <p:nvGrpSpPr>
          <p:cNvPr id="16" name="Group 43"/>
          <p:cNvGrpSpPr/>
          <p:nvPr/>
        </p:nvGrpSpPr>
        <p:grpSpPr>
          <a:xfrm>
            <a:off x="7448550" y="2382838"/>
            <a:ext cx="582613" cy="900112"/>
            <a:chOff x="4701" y="1411"/>
            <a:chExt cx="367" cy="567"/>
          </a:xfrm>
        </p:grpSpPr>
        <p:sp>
          <p:nvSpPr>
            <p:cNvPr id="44120" name="Text Box 44"/>
            <p:cNvSpPr txBox="1"/>
            <p:nvPr/>
          </p:nvSpPr>
          <p:spPr>
            <a:xfrm>
              <a:off x="4701" y="1600"/>
              <a:ext cx="367" cy="256"/>
            </a:xfrm>
            <a:prstGeom prst="rect">
              <a:avLst/>
            </a:prstGeom>
            <a:noFill/>
            <a:ln w="9525" cap="flat" cmpd="sng">
              <a:solidFill>
                <a:schemeClr val="tx1"/>
              </a:solidFill>
              <a:prstDash val="solid"/>
              <a:miter/>
              <a:headEnd type="none" w="med" len="med"/>
              <a:tailEnd type="none" w="med" len="med"/>
            </a:ln>
          </p:spPr>
          <p:txBody>
            <a:bodyPr>
              <a:spAutoFit/>
            </a:bodyPr>
            <a:p>
              <a:pPr eaLnBrk="1" hangingPunct="1">
                <a:spcBef>
                  <a:spcPct val="50000"/>
                </a:spcBef>
              </a:pPr>
              <a:r>
                <a:rPr lang="en-US" altLang="zh-CN" sz="2000" dirty="0">
                  <a:solidFill>
                    <a:schemeClr val="tx1"/>
                  </a:solidFill>
                  <a:latin typeface="Times New Roman" panose="02020603050405020304" pitchFamily="18" charset="0"/>
                </a:rPr>
                <a:t>589</a:t>
              </a:r>
              <a:endParaRPr lang="en-US" altLang="zh-CN" sz="2000" dirty="0">
                <a:solidFill>
                  <a:schemeClr val="tx1"/>
                </a:solidFill>
                <a:latin typeface="Times New Roman" panose="02020603050405020304" pitchFamily="18" charset="0"/>
              </a:endParaRPr>
            </a:p>
          </p:txBody>
        </p:sp>
        <p:sp>
          <p:nvSpPr>
            <p:cNvPr id="44121" name="Line 45"/>
            <p:cNvSpPr/>
            <p:nvPr/>
          </p:nvSpPr>
          <p:spPr>
            <a:xfrm>
              <a:off x="4896" y="1411"/>
              <a:ext cx="0" cy="189"/>
            </a:xfrm>
            <a:prstGeom prst="line">
              <a:avLst/>
            </a:prstGeom>
            <a:ln w="9525" cap="flat" cmpd="sng">
              <a:solidFill>
                <a:schemeClr val="tx1"/>
              </a:solidFill>
              <a:prstDash val="solid"/>
              <a:headEnd type="none" w="med" len="med"/>
              <a:tailEnd type="triangle" w="med" len="med"/>
            </a:ln>
          </p:spPr>
        </p:sp>
        <p:sp>
          <p:nvSpPr>
            <p:cNvPr id="44122" name="Line 46"/>
            <p:cNvSpPr/>
            <p:nvPr/>
          </p:nvSpPr>
          <p:spPr>
            <a:xfrm flipV="1">
              <a:off x="4885" y="1855"/>
              <a:ext cx="0" cy="123"/>
            </a:xfrm>
            <a:prstGeom prst="line">
              <a:avLst/>
            </a:prstGeom>
            <a:ln w="9525" cap="flat" cmpd="sng">
              <a:solidFill>
                <a:schemeClr val="tx1"/>
              </a:solidFill>
              <a:prstDash val="solid"/>
              <a:headEnd type="none" w="med" len="med"/>
              <a:tailEnd type="triangle" w="med" len="med"/>
            </a:ln>
          </p:spPr>
        </p:sp>
      </p:grpSp>
      <p:grpSp>
        <p:nvGrpSpPr>
          <p:cNvPr id="17" name="Group 47"/>
          <p:cNvGrpSpPr/>
          <p:nvPr/>
        </p:nvGrpSpPr>
        <p:grpSpPr>
          <a:xfrm>
            <a:off x="5780088" y="3887788"/>
            <a:ext cx="582612" cy="693737"/>
            <a:chOff x="3650" y="2359"/>
            <a:chExt cx="367" cy="437"/>
          </a:xfrm>
        </p:grpSpPr>
        <p:sp>
          <p:nvSpPr>
            <p:cNvPr id="44118" name="Text Box 48"/>
            <p:cNvSpPr txBox="1"/>
            <p:nvPr/>
          </p:nvSpPr>
          <p:spPr>
            <a:xfrm>
              <a:off x="3650" y="2359"/>
              <a:ext cx="367" cy="256"/>
            </a:xfrm>
            <a:prstGeom prst="rect">
              <a:avLst/>
            </a:prstGeom>
            <a:noFill/>
            <a:ln w="9525" cap="flat" cmpd="sng">
              <a:solidFill>
                <a:schemeClr val="tx1"/>
              </a:solidFill>
              <a:prstDash val="solid"/>
              <a:miter/>
              <a:headEnd type="none" w="med" len="med"/>
              <a:tailEnd type="none" w="med" len="med"/>
            </a:ln>
          </p:spPr>
          <p:txBody>
            <a:bodyPr>
              <a:spAutoFit/>
            </a:bodyPr>
            <a:p>
              <a:pPr eaLnBrk="1" hangingPunct="1">
                <a:spcBef>
                  <a:spcPct val="50000"/>
                </a:spcBef>
              </a:pPr>
              <a:r>
                <a:rPr lang="en-US" altLang="zh-CN" sz="2000" dirty="0">
                  <a:solidFill>
                    <a:schemeClr val="tx1"/>
                  </a:solidFill>
                  <a:latin typeface="Times New Roman" panose="02020603050405020304" pitchFamily="18" charset="0"/>
                </a:rPr>
                <a:t>063</a:t>
              </a:r>
              <a:endParaRPr lang="en-US" altLang="zh-CN" sz="2000" dirty="0">
                <a:solidFill>
                  <a:schemeClr val="tx1"/>
                </a:solidFill>
                <a:latin typeface="Times New Roman" panose="02020603050405020304" pitchFamily="18" charset="0"/>
              </a:endParaRPr>
            </a:p>
          </p:txBody>
        </p:sp>
        <p:sp>
          <p:nvSpPr>
            <p:cNvPr id="44119" name="Line 49"/>
            <p:cNvSpPr/>
            <p:nvPr/>
          </p:nvSpPr>
          <p:spPr>
            <a:xfrm flipH="1" flipV="1">
              <a:off x="3836" y="2595"/>
              <a:ext cx="0" cy="201"/>
            </a:xfrm>
            <a:prstGeom prst="line">
              <a:avLst/>
            </a:prstGeom>
            <a:ln w="9525" cap="flat" cmpd="sng">
              <a:solidFill>
                <a:schemeClr val="tx1"/>
              </a:solidFill>
              <a:prstDash val="solid"/>
              <a:headEnd type="none" w="med" len="med"/>
              <a:tailEnd type="triangle" w="med" len="med"/>
            </a:ln>
          </p:spPr>
        </p:sp>
      </p:grpSp>
      <p:grpSp>
        <p:nvGrpSpPr>
          <p:cNvPr id="18" name="Group 50"/>
          <p:cNvGrpSpPr/>
          <p:nvPr/>
        </p:nvGrpSpPr>
        <p:grpSpPr>
          <a:xfrm>
            <a:off x="825500" y="3887788"/>
            <a:ext cx="582613" cy="695325"/>
            <a:chOff x="529" y="2359"/>
            <a:chExt cx="367" cy="438"/>
          </a:xfrm>
        </p:grpSpPr>
        <p:sp>
          <p:nvSpPr>
            <p:cNvPr id="44116" name="Text Box 51"/>
            <p:cNvSpPr txBox="1"/>
            <p:nvPr/>
          </p:nvSpPr>
          <p:spPr>
            <a:xfrm>
              <a:off x="529" y="2359"/>
              <a:ext cx="367" cy="256"/>
            </a:xfrm>
            <a:prstGeom prst="rect">
              <a:avLst/>
            </a:prstGeom>
            <a:noFill/>
            <a:ln w="9525" cap="flat" cmpd="sng">
              <a:solidFill>
                <a:schemeClr val="tx1"/>
              </a:solidFill>
              <a:prstDash val="solid"/>
              <a:miter/>
              <a:headEnd type="none" w="med" len="med"/>
              <a:tailEnd type="none" w="med" len="med"/>
            </a:ln>
          </p:spPr>
          <p:txBody>
            <a:bodyPr>
              <a:spAutoFit/>
            </a:bodyPr>
            <a:p>
              <a:pPr eaLnBrk="1" hangingPunct="1">
                <a:spcBef>
                  <a:spcPct val="50000"/>
                </a:spcBef>
              </a:pPr>
              <a:r>
                <a:rPr lang="en-US" altLang="zh-CN" sz="2000" dirty="0">
                  <a:solidFill>
                    <a:schemeClr val="tx1"/>
                  </a:solidFill>
                  <a:latin typeface="Times New Roman" panose="02020603050405020304" pitchFamily="18" charset="0"/>
                </a:rPr>
                <a:t>505</a:t>
              </a:r>
              <a:endParaRPr lang="en-US" altLang="zh-CN" sz="2000" dirty="0">
                <a:solidFill>
                  <a:schemeClr val="tx1"/>
                </a:solidFill>
                <a:latin typeface="Times New Roman" panose="02020603050405020304" pitchFamily="18" charset="0"/>
              </a:endParaRPr>
            </a:p>
          </p:txBody>
        </p:sp>
        <p:sp>
          <p:nvSpPr>
            <p:cNvPr id="44117" name="Line 52"/>
            <p:cNvSpPr/>
            <p:nvPr/>
          </p:nvSpPr>
          <p:spPr>
            <a:xfrm flipH="1" flipV="1">
              <a:off x="680" y="2596"/>
              <a:ext cx="0" cy="201"/>
            </a:xfrm>
            <a:prstGeom prst="line">
              <a:avLst/>
            </a:prstGeom>
            <a:ln w="9525" cap="flat" cmpd="sng">
              <a:solidFill>
                <a:schemeClr val="tx1"/>
              </a:solidFill>
              <a:prstDash val="solid"/>
              <a:headEnd type="none" w="med" len="med"/>
              <a:tailEnd type="triangle" w="med" len="med"/>
            </a:ln>
          </p:spPr>
        </p:sp>
      </p:grpSp>
      <p:grpSp>
        <p:nvGrpSpPr>
          <p:cNvPr id="19" name="Group 53"/>
          <p:cNvGrpSpPr/>
          <p:nvPr/>
        </p:nvGrpSpPr>
        <p:grpSpPr>
          <a:xfrm>
            <a:off x="5788025" y="2435225"/>
            <a:ext cx="582613" cy="1422400"/>
            <a:chOff x="3655" y="1444"/>
            <a:chExt cx="367" cy="896"/>
          </a:xfrm>
        </p:grpSpPr>
        <p:sp>
          <p:nvSpPr>
            <p:cNvPr id="44113" name="Text Box 54"/>
            <p:cNvSpPr txBox="1"/>
            <p:nvPr/>
          </p:nvSpPr>
          <p:spPr>
            <a:xfrm>
              <a:off x="3655" y="1974"/>
              <a:ext cx="367" cy="256"/>
            </a:xfrm>
            <a:prstGeom prst="rect">
              <a:avLst/>
            </a:prstGeom>
            <a:noFill/>
            <a:ln w="9525" cap="flat" cmpd="sng">
              <a:solidFill>
                <a:schemeClr val="tx1"/>
              </a:solidFill>
              <a:prstDash val="solid"/>
              <a:miter/>
              <a:headEnd type="none" w="med" len="med"/>
              <a:tailEnd type="none" w="med" len="med"/>
            </a:ln>
          </p:spPr>
          <p:txBody>
            <a:bodyPr>
              <a:spAutoFit/>
            </a:bodyPr>
            <a:p>
              <a:pPr eaLnBrk="1" hangingPunct="1">
                <a:spcBef>
                  <a:spcPct val="50000"/>
                </a:spcBef>
              </a:pPr>
              <a:r>
                <a:rPr lang="en-US" altLang="zh-CN" sz="2000" dirty="0">
                  <a:solidFill>
                    <a:schemeClr val="tx1"/>
                  </a:solidFill>
                  <a:latin typeface="Times New Roman" panose="02020603050405020304" pitchFamily="18" charset="0"/>
                </a:rPr>
                <a:t>269</a:t>
              </a:r>
              <a:endParaRPr lang="en-US" altLang="zh-CN" sz="2000" dirty="0">
                <a:solidFill>
                  <a:schemeClr val="tx1"/>
                </a:solidFill>
                <a:latin typeface="Times New Roman" panose="02020603050405020304" pitchFamily="18" charset="0"/>
              </a:endParaRPr>
            </a:p>
          </p:txBody>
        </p:sp>
        <p:sp>
          <p:nvSpPr>
            <p:cNvPr id="44114" name="Line 55"/>
            <p:cNvSpPr/>
            <p:nvPr/>
          </p:nvSpPr>
          <p:spPr>
            <a:xfrm flipV="1">
              <a:off x="3847" y="2229"/>
              <a:ext cx="0" cy="111"/>
            </a:xfrm>
            <a:prstGeom prst="line">
              <a:avLst/>
            </a:prstGeom>
            <a:ln w="9525" cap="flat" cmpd="sng">
              <a:solidFill>
                <a:schemeClr val="tx1"/>
              </a:solidFill>
              <a:prstDash val="solid"/>
              <a:headEnd type="none" w="med" len="med"/>
              <a:tailEnd type="triangle" w="med" len="med"/>
            </a:ln>
          </p:spPr>
        </p:sp>
        <p:sp>
          <p:nvSpPr>
            <p:cNvPr id="44115" name="Line 56"/>
            <p:cNvSpPr/>
            <p:nvPr/>
          </p:nvSpPr>
          <p:spPr>
            <a:xfrm>
              <a:off x="3851" y="1444"/>
              <a:ext cx="0" cy="545"/>
            </a:xfrm>
            <a:prstGeom prst="line">
              <a:avLst/>
            </a:prstGeom>
            <a:ln w="9525" cap="flat" cmpd="sng">
              <a:solidFill>
                <a:schemeClr val="tx1"/>
              </a:solidFill>
              <a:prstDash val="solid"/>
              <a:headEnd type="none" w="med" len="med"/>
              <a:tailEnd type="triangle" w="med" len="med"/>
            </a:ln>
          </p:spPr>
        </p:sp>
      </p:grpSp>
      <p:grpSp>
        <p:nvGrpSpPr>
          <p:cNvPr id="20" name="Group 57"/>
          <p:cNvGrpSpPr/>
          <p:nvPr/>
        </p:nvGrpSpPr>
        <p:grpSpPr>
          <a:xfrm>
            <a:off x="3287713" y="2416175"/>
            <a:ext cx="582612" cy="2146300"/>
            <a:chOff x="2080" y="1432"/>
            <a:chExt cx="367" cy="1352"/>
          </a:xfrm>
        </p:grpSpPr>
        <p:sp>
          <p:nvSpPr>
            <p:cNvPr id="44110" name="Text Box 58"/>
            <p:cNvSpPr txBox="1"/>
            <p:nvPr/>
          </p:nvSpPr>
          <p:spPr>
            <a:xfrm>
              <a:off x="2080" y="2348"/>
              <a:ext cx="367" cy="256"/>
            </a:xfrm>
            <a:prstGeom prst="rect">
              <a:avLst/>
            </a:prstGeom>
            <a:noFill/>
            <a:ln w="9525" cap="flat" cmpd="sng">
              <a:solidFill>
                <a:schemeClr val="tx1"/>
              </a:solidFill>
              <a:prstDash val="solid"/>
              <a:miter/>
              <a:headEnd type="none" w="med" len="med"/>
              <a:tailEnd type="none" w="med" len="med"/>
            </a:ln>
          </p:spPr>
          <p:txBody>
            <a:bodyPr>
              <a:spAutoFit/>
            </a:bodyPr>
            <a:p>
              <a:pPr eaLnBrk="1" hangingPunct="1">
                <a:spcBef>
                  <a:spcPct val="50000"/>
                </a:spcBef>
              </a:pPr>
              <a:r>
                <a:rPr lang="en-US" altLang="zh-CN" sz="2000" dirty="0">
                  <a:solidFill>
                    <a:schemeClr val="tx1"/>
                  </a:solidFill>
                  <a:latin typeface="Times New Roman" panose="02020603050405020304" pitchFamily="18" charset="0"/>
                </a:rPr>
                <a:t>930</a:t>
              </a:r>
              <a:endParaRPr lang="en-US" altLang="zh-CN" sz="2000" dirty="0">
                <a:solidFill>
                  <a:schemeClr val="tx1"/>
                </a:solidFill>
                <a:latin typeface="Times New Roman" panose="02020603050405020304" pitchFamily="18" charset="0"/>
              </a:endParaRPr>
            </a:p>
          </p:txBody>
        </p:sp>
        <p:sp>
          <p:nvSpPr>
            <p:cNvPr id="44111" name="Line 59"/>
            <p:cNvSpPr/>
            <p:nvPr/>
          </p:nvSpPr>
          <p:spPr>
            <a:xfrm flipH="1" flipV="1">
              <a:off x="2269" y="2583"/>
              <a:ext cx="0" cy="201"/>
            </a:xfrm>
            <a:prstGeom prst="line">
              <a:avLst/>
            </a:prstGeom>
            <a:ln w="9525" cap="flat" cmpd="sng">
              <a:solidFill>
                <a:schemeClr val="tx1"/>
              </a:solidFill>
              <a:prstDash val="solid"/>
              <a:headEnd type="none" w="med" len="med"/>
              <a:tailEnd type="triangle" w="med" len="med"/>
            </a:ln>
          </p:spPr>
        </p:sp>
        <p:sp>
          <p:nvSpPr>
            <p:cNvPr id="44112" name="Line 60"/>
            <p:cNvSpPr/>
            <p:nvPr/>
          </p:nvSpPr>
          <p:spPr>
            <a:xfrm>
              <a:off x="2262" y="1432"/>
              <a:ext cx="0" cy="911"/>
            </a:xfrm>
            <a:prstGeom prst="line">
              <a:avLst/>
            </a:prstGeom>
            <a:ln w="9525" cap="flat" cmpd="sng">
              <a:solidFill>
                <a:schemeClr val="tx1"/>
              </a:solidFill>
              <a:prstDash val="solid"/>
              <a:headEnd type="none" w="med" len="med"/>
              <a:tailEnd type="triangle" w="med" len="med"/>
            </a:ln>
          </p:spPr>
        </p:sp>
      </p:grpSp>
      <p:grpSp>
        <p:nvGrpSpPr>
          <p:cNvPr id="21" name="Group 61"/>
          <p:cNvGrpSpPr/>
          <p:nvPr/>
        </p:nvGrpSpPr>
        <p:grpSpPr>
          <a:xfrm>
            <a:off x="250825" y="2052638"/>
            <a:ext cx="8648700" cy="2841625"/>
            <a:chOff x="167" y="1203"/>
            <a:chExt cx="5448" cy="1790"/>
          </a:xfrm>
        </p:grpSpPr>
        <p:grpSp>
          <p:nvGrpSpPr>
            <p:cNvPr id="44087" name="Group 62"/>
            <p:cNvGrpSpPr/>
            <p:nvPr/>
          </p:nvGrpSpPr>
          <p:grpSpPr>
            <a:xfrm>
              <a:off x="522" y="1203"/>
              <a:ext cx="5093" cy="250"/>
              <a:chOff x="520" y="914"/>
              <a:chExt cx="5093" cy="250"/>
            </a:xfrm>
          </p:grpSpPr>
          <p:sp>
            <p:nvSpPr>
              <p:cNvPr id="44100" name="Text Box 63"/>
              <p:cNvSpPr txBox="1"/>
              <p:nvPr/>
            </p:nvSpPr>
            <p:spPr>
              <a:xfrm>
                <a:off x="520" y="914"/>
                <a:ext cx="373" cy="250"/>
              </a:xfrm>
              <a:prstGeom prst="rect">
                <a:avLst/>
              </a:prstGeom>
              <a:noFill/>
              <a:ln w="9525">
                <a:noFill/>
              </a:ln>
            </p:spPr>
            <p:txBody>
              <a:bodyPr wrap="none">
                <a:spAutoFit/>
              </a:bodyPr>
              <a:p>
                <a:pPr eaLnBrk="1" hangingPunct="1"/>
                <a:r>
                  <a:rPr lang="en-US" altLang="zh-CN" sz="2000" dirty="0">
                    <a:solidFill>
                      <a:schemeClr val="tx1"/>
                    </a:solidFill>
                    <a:latin typeface="Times New Roman" panose="02020603050405020304" pitchFamily="18" charset="0"/>
                  </a:rPr>
                  <a:t>e[0]</a:t>
                </a:r>
                <a:endParaRPr lang="en-US" altLang="zh-CN" sz="2000" dirty="0">
                  <a:solidFill>
                    <a:schemeClr val="tx1"/>
                  </a:solidFill>
                  <a:latin typeface="Times New Roman" panose="02020603050405020304" pitchFamily="18" charset="0"/>
                </a:endParaRPr>
              </a:p>
            </p:txBody>
          </p:sp>
          <p:sp>
            <p:nvSpPr>
              <p:cNvPr id="44101" name="Text Box 64"/>
              <p:cNvSpPr txBox="1"/>
              <p:nvPr/>
            </p:nvSpPr>
            <p:spPr>
              <a:xfrm>
                <a:off x="1044" y="914"/>
                <a:ext cx="373" cy="250"/>
              </a:xfrm>
              <a:prstGeom prst="rect">
                <a:avLst/>
              </a:prstGeom>
              <a:noFill/>
              <a:ln w="9525">
                <a:noFill/>
              </a:ln>
            </p:spPr>
            <p:txBody>
              <a:bodyPr wrap="none">
                <a:spAutoFit/>
              </a:bodyPr>
              <a:p>
                <a:pPr eaLnBrk="1" hangingPunct="1"/>
                <a:r>
                  <a:rPr lang="en-US" altLang="zh-CN" sz="2000" dirty="0">
                    <a:solidFill>
                      <a:schemeClr val="tx1"/>
                    </a:solidFill>
                    <a:latin typeface="Times New Roman" panose="02020603050405020304" pitchFamily="18" charset="0"/>
                  </a:rPr>
                  <a:t>e[1]</a:t>
                </a:r>
                <a:endParaRPr lang="en-US" altLang="zh-CN" sz="2000" dirty="0">
                  <a:solidFill>
                    <a:schemeClr val="tx1"/>
                  </a:solidFill>
                  <a:latin typeface="Times New Roman" panose="02020603050405020304" pitchFamily="18" charset="0"/>
                </a:endParaRPr>
              </a:p>
            </p:txBody>
          </p:sp>
          <p:sp>
            <p:nvSpPr>
              <p:cNvPr id="44102" name="Text Box 65"/>
              <p:cNvSpPr txBox="1"/>
              <p:nvPr/>
            </p:nvSpPr>
            <p:spPr>
              <a:xfrm>
                <a:off x="1568" y="914"/>
                <a:ext cx="373" cy="250"/>
              </a:xfrm>
              <a:prstGeom prst="rect">
                <a:avLst/>
              </a:prstGeom>
              <a:noFill/>
              <a:ln w="9525">
                <a:noFill/>
              </a:ln>
            </p:spPr>
            <p:txBody>
              <a:bodyPr wrap="none">
                <a:spAutoFit/>
              </a:bodyPr>
              <a:p>
                <a:pPr eaLnBrk="1" hangingPunct="1"/>
                <a:r>
                  <a:rPr lang="en-US" altLang="zh-CN" sz="2000" dirty="0">
                    <a:solidFill>
                      <a:schemeClr val="tx1"/>
                    </a:solidFill>
                    <a:latin typeface="Times New Roman" panose="02020603050405020304" pitchFamily="18" charset="0"/>
                  </a:rPr>
                  <a:t>e[2]</a:t>
                </a:r>
                <a:endParaRPr lang="en-US" altLang="zh-CN" sz="2000" dirty="0">
                  <a:solidFill>
                    <a:schemeClr val="tx1"/>
                  </a:solidFill>
                  <a:latin typeface="Times New Roman" panose="02020603050405020304" pitchFamily="18" charset="0"/>
                </a:endParaRPr>
              </a:p>
            </p:txBody>
          </p:sp>
          <p:sp>
            <p:nvSpPr>
              <p:cNvPr id="44103" name="Text Box 66"/>
              <p:cNvSpPr txBox="1"/>
              <p:nvPr/>
            </p:nvSpPr>
            <p:spPr>
              <a:xfrm>
                <a:off x="2093" y="914"/>
                <a:ext cx="373" cy="250"/>
              </a:xfrm>
              <a:prstGeom prst="rect">
                <a:avLst/>
              </a:prstGeom>
              <a:noFill/>
              <a:ln w="9525">
                <a:noFill/>
              </a:ln>
            </p:spPr>
            <p:txBody>
              <a:bodyPr wrap="none">
                <a:spAutoFit/>
              </a:bodyPr>
              <a:p>
                <a:pPr eaLnBrk="1" hangingPunct="1"/>
                <a:r>
                  <a:rPr lang="en-US" altLang="zh-CN" sz="2000" dirty="0">
                    <a:solidFill>
                      <a:schemeClr val="tx1"/>
                    </a:solidFill>
                    <a:latin typeface="Times New Roman" panose="02020603050405020304" pitchFamily="18" charset="0"/>
                  </a:rPr>
                  <a:t>e[3]</a:t>
                </a:r>
                <a:endParaRPr lang="en-US" altLang="zh-CN" sz="2000" dirty="0">
                  <a:solidFill>
                    <a:schemeClr val="tx1"/>
                  </a:solidFill>
                  <a:latin typeface="Times New Roman" panose="02020603050405020304" pitchFamily="18" charset="0"/>
                </a:endParaRPr>
              </a:p>
            </p:txBody>
          </p:sp>
          <p:sp>
            <p:nvSpPr>
              <p:cNvPr id="44104" name="Text Box 67"/>
              <p:cNvSpPr txBox="1"/>
              <p:nvPr/>
            </p:nvSpPr>
            <p:spPr>
              <a:xfrm>
                <a:off x="2617" y="914"/>
                <a:ext cx="373" cy="250"/>
              </a:xfrm>
              <a:prstGeom prst="rect">
                <a:avLst/>
              </a:prstGeom>
              <a:noFill/>
              <a:ln w="9525">
                <a:noFill/>
              </a:ln>
            </p:spPr>
            <p:txBody>
              <a:bodyPr wrap="none">
                <a:spAutoFit/>
              </a:bodyPr>
              <a:p>
                <a:pPr eaLnBrk="1" hangingPunct="1"/>
                <a:r>
                  <a:rPr lang="en-US" altLang="zh-CN" sz="2000" dirty="0">
                    <a:solidFill>
                      <a:schemeClr val="tx1"/>
                    </a:solidFill>
                    <a:latin typeface="Times New Roman" panose="02020603050405020304" pitchFamily="18" charset="0"/>
                  </a:rPr>
                  <a:t>e[4]</a:t>
                </a:r>
                <a:endParaRPr lang="en-US" altLang="zh-CN" sz="2000" dirty="0">
                  <a:solidFill>
                    <a:schemeClr val="tx1"/>
                  </a:solidFill>
                  <a:latin typeface="Times New Roman" panose="02020603050405020304" pitchFamily="18" charset="0"/>
                </a:endParaRPr>
              </a:p>
            </p:txBody>
          </p:sp>
          <p:sp>
            <p:nvSpPr>
              <p:cNvPr id="44105" name="Text Box 68"/>
              <p:cNvSpPr txBox="1"/>
              <p:nvPr/>
            </p:nvSpPr>
            <p:spPr>
              <a:xfrm>
                <a:off x="3142" y="914"/>
                <a:ext cx="373" cy="250"/>
              </a:xfrm>
              <a:prstGeom prst="rect">
                <a:avLst/>
              </a:prstGeom>
              <a:noFill/>
              <a:ln w="9525">
                <a:noFill/>
              </a:ln>
            </p:spPr>
            <p:txBody>
              <a:bodyPr wrap="none">
                <a:spAutoFit/>
              </a:bodyPr>
              <a:p>
                <a:pPr eaLnBrk="1" hangingPunct="1"/>
                <a:r>
                  <a:rPr lang="en-US" altLang="zh-CN" sz="2000" dirty="0">
                    <a:solidFill>
                      <a:schemeClr val="tx1"/>
                    </a:solidFill>
                    <a:latin typeface="Times New Roman" panose="02020603050405020304" pitchFamily="18" charset="0"/>
                  </a:rPr>
                  <a:t>e[5]</a:t>
                </a:r>
                <a:endParaRPr lang="en-US" altLang="zh-CN" sz="2000" dirty="0">
                  <a:solidFill>
                    <a:schemeClr val="tx1"/>
                  </a:solidFill>
                  <a:latin typeface="Times New Roman" panose="02020603050405020304" pitchFamily="18" charset="0"/>
                </a:endParaRPr>
              </a:p>
            </p:txBody>
          </p:sp>
          <p:sp>
            <p:nvSpPr>
              <p:cNvPr id="44106" name="Text Box 69"/>
              <p:cNvSpPr txBox="1"/>
              <p:nvPr/>
            </p:nvSpPr>
            <p:spPr>
              <a:xfrm>
                <a:off x="3666" y="914"/>
                <a:ext cx="373" cy="250"/>
              </a:xfrm>
              <a:prstGeom prst="rect">
                <a:avLst/>
              </a:prstGeom>
              <a:noFill/>
              <a:ln w="9525">
                <a:noFill/>
              </a:ln>
            </p:spPr>
            <p:txBody>
              <a:bodyPr wrap="none">
                <a:spAutoFit/>
              </a:bodyPr>
              <a:p>
                <a:pPr eaLnBrk="1" hangingPunct="1"/>
                <a:r>
                  <a:rPr lang="en-US" altLang="zh-CN" sz="2000" dirty="0">
                    <a:solidFill>
                      <a:schemeClr val="tx1"/>
                    </a:solidFill>
                    <a:latin typeface="Times New Roman" panose="02020603050405020304" pitchFamily="18" charset="0"/>
                  </a:rPr>
                  <a:t>e[6]</a:t>
                </a:r>
                <a:endParaRPr lang="en-US" altLang="zh-CN" sz="2000" dirty="0">
                  <a:solidFill>
                    <a:schemeClr val="tx1"/>
                  </a:solidFill>
                  <a:latin typeface="Times New Roman" panose="02020603050405020304" pitchFamily="18" charset="0"/>
                </a:endParaRPr>
              </a:p>
            </p:txBody>
          </p:sp>
          <p:sp>
            <p:nvSpPr>
              <p:cNvPr id="44107" name="Text Box 70"/>
              <p:cNvSpPr txBox="1"/>
              <p:nvPr/>
            </p:nvSpPr>
            <p:spPr>
              <a:xfrm>
                <a:off x="4191" y="914"/>
                <a:ext cx="373" cy="250"/>
              </a:xfrm>
              <a:prstGeom prst="rect">
                <a:avLst/>
              </a:prstGeom>
              <a:noFill/>
              <a:ln w="9525">
                <a:noFill/>
              </a:ln>
            </p:spPr>
            <p:txBody>
              <a:bodyPr wrap="none">
                <a:spAutoFit/>
              </a:bodyPr>
              <a:p>
                <a:pPr eaLnBrk="1" hangingPunct="1"/>
                <a:r>
                  <a:rPr lang="en-US" altLang="zh-CN" sz="2000" dirty="0">
                    <a:solidFill>
                      <a:schemeClr val="tx1"/>
                    </a:solidFill>
                    <a:latin typeface="Times New Roman" panose="02020603050405020304" pitchFamily="18" charset="0"/>
                  </a:rPr>
                  <a:t>e[7]</a:t>
                </a:r>
                <a:endParaRPr lang="en-US" altLang="zh-CN" sz="2000" dirty="0">
                  <a:solidFill>
                    <a:schemeClr val="tx1"/>
                  </a:solidFill>
                  <a:latin typeface="Times New Roman" panose="02020603050405020304" pitchFamily="18" charset="0"/>
                </a:endParaRPr>
              </a:p>
            </p:txBody>
          </p:sp>
          <p:sp>
            <p:nvSpPr>
              <p:cNvPr id="44108" name="Text Box 71"/>
              <p:cNvSpPr txBox="1"/>
              <p:nvPr/>
            </p:nvSpPr>
            <p:spPr>
              <a:xfrm>
                <a:off x="4715" y="914"/>
                <a:ext cx="373" cy="250"/>
              </a:xfrm>
              <a:prstGeom prst="rect">
                <a:avLst/>
              </a:prstGeom>
              <a:noFill/>
              <a:ln w="9525">
                <a:noFill/>
              </a:ln>
            </p:spPr>
            <p:txBody>
              <a:bodyPr wrap="none">
                <a:spAutoFit/>
              </a:bodyPr>
              <a:p>
                <a:pPr eaLnBrk="1" hangingPunct="1"/>
                <a:r>
                  <a:rPr lang="en-US" altLang="zh-CN" sz="2000" dirty="0">
                    <a:solidFill>
                      <a:schemeClr val="tx1"/>
                    </a:solidFill>
                    <a:latin typeface="Times New Roman" panose="02020603050405020304" pitchFamily="18" charset="0"/>
                  </a:rPr>
                  <a:t>e[8]</a:t>
                </a:r>
                <a:endParaRPr lang="en-US" altLang="zh-CN" sz="2000" dirty="0">
                  <a:solidFill>
                    <a:schemeClr val="tx1"/>
                  </a:solidFill>
                  <a:latin typeface="Times New Roman" panose="02020603050405020304" pitchFamily="18" charset="0"/>
                </a:endParaRPr>
              </a:p>
            </p:txBody>
          </p:sp>
          <p:sp>
            <p:nvSpPr>
              <p:cNvPr id="44109" name="Text Box 72"/>
              <p:cNvSpPr txBox="1"/>
              <p:nvPr/>
            </p:nvSpPr>
            <p:spPr>
              <a:xfrm>
                <a:off x="5240" y="914"/>
                <a:ext cx="373" cy="250"/>
              </a:xfrm>
              <a:prstGeom prst="rect">
                <a:avLst/>
              </a:prstGeom>
              <a:noFill/>
              <a:ln w="9525">
                <a:noFill/>
              </a:ln>
            </p:spPr>
            <p:txBody>
              <a:bodyPr wrap="none">
                <a:spAutoFit/>
              </a:bodyPr>
              <a:p>
                <a:pPr eaLnBrk="1" hangingPunct="1"/>
                <a:r>
                  <a:rPr lang="en-US" altLang="zh-CN" sz="2000" dirty="0">
                    <a:solidFill>
                      <a:schemeClr val="tx1"/>
                    </a:solidFill>
                    <a:latin typeface="Times New Roman" panose="02020603050405020304" pitchFamily="18" charset="0"/>
                  </a:rPr>
                  <a:t>e[9]</a:t>
                </a:r>
                <a:endParaRPr lang="en-US" altLang="zh-CN" sz="2000" dirty="0">
                  <a:solidFill>
                    <a:schemeClr val="tx1"/>
                  </a:solidFill>
                  <a:latin typeface="Times New Roman" panose="02020603050405020304" pitchFamily="18" charset="0"/>
                </a:endParaRPr>
              </a:p>
            </p:txBody>
          </p:sp>
        </p:grpSp>
        <p:grpSp>
          <p:nvGrpSpPr>
            <p:cNvPr id="44088" name="Group 73"/>
            <p:cNvGrpSpPr/>
            <p:nvPr/>
          </p:nvGrpSpPr>
          <p:grpSpPr>
            <a:xfrm>
              <a:off x="522" y="2743"/>
              <a:ext cx="5075" cy="250"/>
              <a:chOff x="520" y="914"/>
              <a:chExt cx="5075" cy="250"/>
            </a:xfrm>
          </p:grpSpPr>
          <p:sp>
            <p:nvSpPr>
              <p:cNvPr id="44090" name="Text Box 74"/>
              <p:cNvSpPr txBox="1"/>
              <p:nvPr/>
            </p:nvSpPr>
            <p:spPr>
              <a:xfrm>
                <a:off x="520" y="914"/>
                <a:ext cx="355" cy="250"/>
              </a:xfrm>
              <a:prstGeom prst="rect">
                <a:avLst/>
              </a:prstGeom>
              <a:noFill/>
              <a:ln w="9525">
                <a:noFill/>
              </a:ln>
            </p:spPr>
            <p:txBody>
              <a:bodyPr wrap="none">
                <a:spAutoFit/>
              </a:bodyPr>
              <a:p>
                <a:pPr eaLnBrk="1" hangingPunct="1"/>
                <a:r>
                  <a:rPr lang="en-US" altLang="zh-CN" sz="2000" dirty="0">
                    <a:solidFill>
                      <a:schemeClr val="tx1"/>
                    </a:solidFill>
                    <a:latin typeface="Times New Roman" panose="02020603050405020304" pitchFamily="18" charset="0"/>
                  </a:rPr>
                  <a:t>f[0]</a:t>
                </a:r>
                <a:endParaRPr lang="en-US" altLang="zh-CN" sz="2000" dirty="0">
                  <a:solidFill>
                    <a:schemeClr val="tx1"/>
                  </a:solidFill>
                  <a:latin typeface="Times New Roman" panose="02020603050405020304" pitchFamily="18" charset="0"/>
                </a:endParaRPr>
              </a:p>
            </p:txBody>
          </p:sp>
          <p:sp>
            <p:nvSpPr>
              <p:cNvPr id="44091" name="Text Box 75"/>
              <p:cNvSpPr txBox="1"/>
              <p:nvPr/>
            </p:nvSpPr>
            <p:spPr>
              <a:xfrm>
                <a:off x="1044" y="914"/>
                <a:ext cx="355" cy="250"/>
              </a:xfrm>
              <a:prstGeom prst="rect">
                <a:avLst/>
              </a:prstGeom>
              <a:noFill/>
              <a:ln w="9525">
                <a:noFill/>
              </a:ln>
            </p:spPr>
            <p:txBody>
              <a:bodyPr wrap="none">
                <a:spAutoFit/>
              </a:bodyPr>
              <a:p>
                <a:pPr eaLnBrk="1" hangingPunct="1"/>
                <a:r>
                  <a:rPr lang="en-US" altLang="zh-CN" sz="2000" dirty="0">
                    <a:solidFill>
                      <a:schemeClr val="tx1"/>
                    </a:solidFill>
                    <a:latin typeface="Times New Roman" panose="02020603050405020304" pitchFamily="18" charset="0"/>
                  </a:rPr>
                  <a:t>f[1]</a:t>
                </a:r>
                <a:endParaRPr lang="en-US" altLang="zh-CN" sz="2000" dirty="0">
                  <a:solidFill>
                    <a:schemeClr val="tx1"/>
                  </a:solidFill>
                  <a:latin typeface="Times New Roman" panose="02020603050405020304" pitchFamily="18" charset="0"/>
                </a:endParaRPr>
              </a:p>
            </p:txBody>
          </p:sp>
          <p:sp>
            <p:nvSpPr>
              <p:cNvPr id="44092" name="Text Box 76"/>
              <p:cNvSpPr txBox="1"/>
              <p:nvPr/>
            </p:nvSpPr>
            <p:spPr>
              <a:xfrm>
                <a:off x="1568" y="914"/>
                <a:ext cx="355" cy="250"/>
              </a:xfrm>
              <a:prstGeom prst="rect">
                <a:avLst/>
              </a:prstGeom>
              <a:noFill/>
              <a:ln w="9525">
                <a:noFill/>
              </a:ln>
            </p:spPr>
            <p:txBody>
              <a:bodyPr wrap="none">
                <a:spAutoFit/>
              </a:bodyPr>
              <a:p>
                <a:pPr eaLnBrk="1" hangingPunct="1"/>
                <a:r>
                  <a:rPr lang="en-US" altLang="zh-CN" sz="2000" dirty="0">
                    <a:solidFill>
                      <a:schemeClr val="tx1"/>
                    </a:solidFill>
                    <a:latin typeface="Times New Roman" panose="02020603050405020304" pitchFamily="18" charset="0"/>
                  </a:rPr>
                  <a:t>f[2]</a:t>
                </a:r>
                <a:endParaRPr lang="en-US" altLang="zh-CN" sz="2000" dirty="0">
                  <a:solidFill>
                    <a:schemeClr val="tx1"/>
                  </a:solidFill>
                  <a:latin typeface="Times New Roman" panose="02020603050405020304" pitchFamily="18" charset="0"/>
                </a:endParaRPr>
              </a:p>
            </p:txBody>
          </p:sp>
          <p:sp>
            <p:nvSpPr>
              <p:cNvPr id="44093" name="Text Box 77"/>
              <p:cNvSpPr txBox="1"/>
              <p:nvPr/>
            </p:nvSpPr>
            <p:spPr>
              <a:xfrm>
                <a:off x="2093" y="914"/>
                <a:ext cx="355" cy="250"/>
              </a:xfrm>
              <a:prstGeom prst="rect">
                <a:avLst/>
              </a:prstGeom>
              <a:noFill/>
              <a:ln w="9525">
                <a:noFill/>
              </a:ln>
            </p:spPr>
            <p:txBody>
              <a:bodyPr wrap="none">
                <a:spAutoFit/>
              </a:bodyPr>
              <a:p>
                <a:pPr eaLnBrk="1" hangingPunct="1"/>
                <a:r>
                  <a:rPr lang="en-US" altLang="zh-CN" sz="2000" dirty="0">
                    <a:solidFill>
                      <a:schemeClr val="tx1"/>
                    </a:solidFill>
                    <a:latin typeface="Times New Roman" panose="02020603050405020304" pitchFamily="18" charset="0"/>
                  </a:rPr>
                  <a:t>f[3]</a:t>
                </a:r>
                <a:endParaRPr lang="en-US" altLang="zh-CN" sz="2000" dirty="0">
                  <a:solidFill>
                    <a:schemeClr val="tx1"/>
                  </a:solidFill>
                  <a:latin typeface="Times New Roman" panose="02020603050405020304" pitchFamily="18" charset="0"/>
                </a:endParaRPr>
              </a:p>
            </p:txBody>
          </p:sp>
          <p:sp>
            <p:nvSpPr>
              <p:cNvPr id="44094" name="Text Box 78"/>
              <p:cNvSpPr txBox="1"/>
              <p:nvPr/>
            </p:nvSpPr>
            <p:spPr>
              <a:xfrm>
                <a:off x="2617" y="914"/>
                <a:ext cx="355" cy="250"/>
              </a:xfrm>
              <a:prstGeom prst="rect">
                <a:avLst/>
              </a:prstGeom>
              <a:noFill/>
              <a:ln w="9525">
                <a:noFill/>
              </a:ln>
            </p:spPr>
            <p:txBody>
              <a:bodyPr wrap="none">
                <a:spAutoFit/>
              </a:bodyPr>
              <a:p>
                <a:pPr eaLnBrk="1" hangingPunct="1"/>
                <a:r>
                  <a:rPr lang="en-US" altLang="zh-CN" sz="2000" dirty="0">
                    <a:solidFill>
                      <a:schemeClr val="tx1"/>
                    </a:solidFill>
                    <a:latin typeface="Times New Roman" panose="02020603050405020304" pitchFamily="18" charset="0"/>
                  </a:rPr>
                  <a:t>f[4]</a:t>
                </a:r>
                <a:endParaRPr lang="en-US" altLang="zh-CN" sz="2000" dirty="0">
                  <a:solidFill>
                    <a:schemeClr val="tx1"/>
                  </a:solidFill>
                  <a:latin typeface="Times New Roman" panose="02020603050405020304" pitchFamily="18" charset="0"/>
                </a:endParaRPr>
              </a:p>
            </p:txBody>
          </p:sp>
          <p:sp>
            <p:nvSpPr>
              <p:cNvPr id="44095" name="Text Box 79"/>
              <p:cNvSpPr txBox="1"/>
              <p:nvPr/>
            </p:nvSpPr>
            <p:spPr>
              <a:xfrm>
                <a:off x="3142" y="914"/>
                <a:ext cx="355" cy="250"/>
              </a:xfrm>
              <a:prstGeom prst="rect">
                <a:avLst/>
              </a:prstGeom>
              <a:noFill/>
              <a:ln w="9525">
                <a:noFill/>
              </a:ln>
            </p:spPr>
            <p:txBody>
              <a:bodyPr wrap="none">
                <a:spAutoFit/>
              </a:bodyPr>
              <a:p>
                <a:pPr eaLnBrk="1" hangingPunct="1"/>
                <a:r>
                  <a:rPr lang="en-US" altLang="zh-CN" sz="2000" dirty="0">
                    <a:solidFill>
                      <a:schemeClr val="tx1"/>
                    </a:solidFill>
                    <a:latin typeface="Times New Roman" panose="02020603050405020304" pitchFamily="18" charset="0"/>
                  </a:rPr>
                  <a:t>f[5]</a:t>
                </a:r>
                <a:endParaRPr lang="en-US" altLang="zh-CN" sz="2000" dirty="0">
                  <a:solidFill>
                    <a:schemeClr val="tx1"/>
                  </a:solidFill>
                  <a:latin typeface="Times New Roman" panose="02020603050405020304" pitchFamily="18" charset="0"/>
                </a:endParaRPr>
              </a:p>
            </p:txBody>
          </p:sp>
          <p:sp>
            <p:nvSpPr>
              <p:cNvPr id="44096" name="Text Box 80"/>
              <p:cNvSpPr txBox="1"/>
              <p:nvPr/>
            </p:nvSpPr>
            <p:spPr>
              <a:xfrm>
                <a:off x="3666" y="914"/>
                <a:ext cx="355" cy="250"/>
              </a:xfrm>
              <a:prstGeom prst="rect">
                <a:avLst/>
              </a:prstGeom>
              <a:noFill/>
              <a:ln w="9525">
                <a:noFill/>
              </a:ln>
            </p:spPr>
            <p:txBody>
              <a:bodyPr wrap="none">
                <a:spAutoFit/>
              </a:bodyPr>
              <a:p>
                <a:pPr eaLnBrk="1" hangingPunct="1"/>
                <a:r>
                  <a:rPr lang="en-US" altLang="zh-CN" sz="2000" dirty="0">
                    <a:solidFill>
                      <a:schemeClr val="tx1"/>
                    </a:solidFill>
                    <a:latin typeface="Times New Roman" panose="02020603050405020304" pitchFamily="18" charset="0"/>
                  </a:rPr>
                  <a:t>f[6]</a:t>
                </a:r>
                <a:endParaRPr lang="en-US" altLang="zh-CN" sz="2000" dirty="0">
                  <a:solidFill>
                    <a:schemeClr val="tx1"/>
                  </a:solidFill>
                  <a:latin typeface="Times New Roman" panose="02020603050405020304" pitchFamily="18" charset="0"/>
                </a:endParaRPr>
              </a:p>
            </p:txBody>
          </p:sp>
          <p:sp>
            <p:nvSpPr>
              <p:cNvPr id="44097" name="Text Box 81"/>
              <p:cNvSpPr txBox="1"/>
              <p:nvPr/>
            </p:nvSpPr>
            <p:spPr>
              <a:xfrm>
                <a:off x="4191" y="914"/>
                <a:ext cx="355" cy="250"/>
              </a:xfrm>
              <a:prstGeom prst="rect">
                <a:avLst/>
              </a:prstGeom>
              <a:noFill/>
              <a:ln w="9525">
                <a:noFill/>
              </a:ln>
            </p:spPr>
            <p:txBody>
              <a:bodyPr wrap="none">
                <a:spAutoFit/>
              </a:bodyPr>
              <a:p>
                <a:pPr eaLnBrk="1" hangingPunct="1"/>
                <a:r>
                  <a:rPr lang="en-US" altLang="zh-CN" sz="2000" dirty="0">
                    <a:solidFill>
                      <a:schemeClr val="tx1"/>
                    </a:solidFill>
                    <a:latin typeface="Times New Roman" panose="02020603050405020304" pitchFamily="18" charset="0"/>
                  </a:rPr>
                  <a:t>f[7]</a:t>
                </a:r>
                <a:endParaRPr lang="en-US" altLang="zh-CN" sz="2000" dirty="0">
                  <a:solidFill>
                    <a:schemeClr val="tx1"/>
                  </a:solidFill>
                  <a:latin typeface="Times New Roman" panose="02020603050405020304" pitchFamily="18" charset="0"/>
                </a:endParaRPr>
              </a:p>
            </p:txBody>
          </p:sp>
          <p:sp>
            <p:nvSpPr>
              <p:cNvPr id="44098" name="Text Box 82"/>
              <p:cNvSpPr txBox="1"/>
              <p:nvPr/>
            </p:nvSpPr>
            <p:spPr>
              <a:xfrm>
                <a:off x="4715" y="914"/>
                <a:ext cx="355" cy="250"/>
              </a:xfrm>
              <a:prstGeom prst="rect">
                <a:avLst/>
              </a:prstGeom>
              <a:noFill/>
              <a:ln w="9525">
                <a:noFill/>
              </a:ln>
            </p:spPr>
            <p:txBody>
              <a:bodyPr wrap="none">
                <a:spAutoFit/>
              </a:bodyPr>
              <a:p>
                <a:pPr eaLnBrk="1" hangingPunct="1"/>
                <a:r>
                  <a:rPr lang="en-US" altLang="zh-CN" sz="2000" dirty="0">
                    <a:solidFill>
                      <a:schemeClr val="tx1"/>
                    </a:solidFill>
                    <a:latin typeface="Times New Roman" panose="02020603050405020304" pitchFamily="18" charset="0"/>
                  </a:rPr>
                  <a:t>f[8]</a:t>
                </a:r>
                <a:endParaRPr lang="en-US" altLang="zh-CN" sz="2000" dirty="0">
                  <a:solidFill>
                    <a:schemeClr val="tx1"/>
                  </a:solidFill>
                  <a:latin typeface="Times New Roman" panose="02020603050405020304" pitchFamily="18" charset="0"/>
                </a:endParaRPr>
              </a:p>
            </p:txBody>
          </p:sp>
          <p:sp>
            <p:nvSpPr>
              <p:cNvPr id="44099" name="Text Box 83"/>
              <p:cNvSpPr txBox="1"/>
              <p:nvPr/>
            </p:nvSpPr>
            <p:spPr>
              <a:xfrm>
                <a:off x="5240" y="914"/>
                <a:ext cx="355" cy="250"/>
              </a:xfrm>
              <a:prstGeom prst="rect">
                <a:avLst/>
              </a:prstGeom>
              <a:noFill/>
              <a:ln w="9525">
                <a:noFill/>
              </a:ln>
            </p:spPr>
            <p:txBody>
              <a:bodyPr wrap="none">
                <a:spAutoFit/>
              </a:bodyPr>
              <a:p>
                <a:pPr eaLnBrk="1" hangingPunct="1"/>
                <a:r>
                  <a:rPr lang="en-US" altLang="zh-CN" sz="2000" dirty="0">
                    <a:solidFill>
                      <a:schemeClr val="tx1"/>
                    </a:solidFill>
                    <a:latin typeface="Times New Roman" panose="02020603050405020304" pitchFamily="18" charset="0"/>
                  </a:rPr>
                  <a:t>f[9]</a:t>
                </a:r>
                <a:endParaRPr lang="en-US" altLang="zh-CN" sz="2000" dirty="0">
                  <a:solidFill>
                    <a:schemeClr val="tx1"/>
                  </a:solidFill>
                  <a:latin typeface="Times New Roman" panose="02020603050405020304" pitchFamily="18" charset="0"/>
                </a:endParaRPr>
              </a:p>
            </p:txBody>
          </p:sp>
        </p:grpSp>
        <p:sp>
          <p:nvSpPr>
            <p:cNvPr id="44089" name="Text Box 84"/>
            <p:cNvSpPr txBox="1"/>
            <p:nvPr/>
          </p:nvSpPr>
          <p:spPr>
            <a:xfrm>
              <a:off x="167" y="1871"/>
              <a:ext cx="308" cy="690"/>
            </a:xfrm>
            <a:prstGeom prst="rect">
              <a:avLst/>
            </a:prstGeom>
            <a:noFill/>
            <a:ln w="9525">
              <a:noFill/>
            </a:ln>
          </p:spPr>
          <p:txBody>
            <a:bodyPr vert="eaVert" wrap="none">
              <a:spAutoFit/>
            </a:bodyPr>
            <a:p>
              <a:pPr eaLnBrk="1" hangingPunct="1"/>
              <a:r>
                <a:rPr lang="zh-CN" altLang="en-US" sz="2000" dirty="0">
                  <a:solidFill>
                    <a:schemeClr val="tx1"/>
                  </a:solidFill>
                  <a:latin typeface="Times New Roman" panose="02020603050405020304" pitchFamily="18" charset="0"/>
                </a:rPr>
                <a:t>二趟分配</a:t>
              </a:r>
              <a:endParaRPr lang="zh-CN" altLang="en-US" sz="2000" dirty="0">
                <a:solidFill>
                  <a:schemeClr val="tx1"/>
                </a:solidFill>
                <a:latin typeface="Times New Roman" panose="02020603050405020304" pitchFamily="18" charset="0"/>
              </a:endParaRPr>
            </a:p>
          </p:txBody>
        </p:sp>
      </p:grpSp>
      <p:grpSp>
        <p:nvGrpSpPr>
          <p:cNvPr id="24" name="Group 85"/>
          <p:cNvGrpSpPr/>
          <p:nvPr/>
        </p:nvGrpSpPr>
        <p:grpSpPr>
          <a:xfrm>
            <a:off x="825500" y="3276600"/>
            <a:ext cx="582613" cy="604838"/>
            <a:chOff x="529" y="1974"/>
            <a:chExt cx="367" cy="381"/>
          </a:xfrm>
        </p:grpSpPr>
        <p:sp>
          <p:nvSpPr>
            <p:cNvPr id="44085" name="Text Box 86"/>
            <p:cNvSpPr txBox="1"/>
            <p:nvPr/>
          </p:nvSpPr>
          <p:spPr>
            <a:xfrm>
              <a:off x="529" y="1974"/>
              <a:ext cx="367" cy="256"/>
            </a:xfrm>
            <a:prstGeom prst="rect">
              <a:avLst/>
            </a:prstGeom>
            <a:noFill/>
            <a:ln w="9525" cap="flat" cmpd="sng">
              <a:solidFill>
                <a:schemeClr val="tx1"/>
              </a:solidFill>
              <a:prstDash val="solid"/>
              <a:miter/>
              <a:headEnd type="none" w="med" len="med"/>
              <a:tailEnd type="none" w="med" len="med"/>
            </a:ln>
          </p:spPr>
          <p:txBody>
            <a:bodyPr>
              <a:spAutoFit/>
            </a:bodyPr>
            <a:p>
              <a:pPr eaLnBrk="1" hangingPunct="1">
                <a:spcBef>
                  <a:spcPct val="50000"/>
                </a:spcBef>
              </a:pPr>
              <a:r>
                <a:rPr lang="en-US" altLang="zh-CN" sz="2000" dirty="0">
                  <a:solidFill>
                    <a:schemeClr val="tx1"/>
                  </a:solidFill>
                  <a:latin typeface="Times New Roman" panose="02020603050405020304" pitchFamily="18" charset="0"/>
                </a:rPr>
                <a:t>008</a:t>
              </a:r>
              <a:endParaRPr lang="en-US" altLang="zh-CN" sz="2000" dirty="0">
                <a:solidFill>
                  <a:schemeClr val="tx1"/>
                </a:solidFill>
                <a:latin typeface="Times New Roman" panose="02020603050405020304" pitchFamily="18" charset="0"/>
              </a:endParaRPr>
            </a:p>
          </p:txBody>
        </p:sp>
        <p:sp>
          <p:nvSpPr>
            <p:cNvPr id="44086" name="Line 87"/>
            <p:cNvSpPr/>
            <p:nvPr/>
          </p:nvSpPr>
          <p:spPr>
            <a:xfrm flipV="1">
              <a:off x="688" y="2210"/>
              <a:ext cx="0" cy="145"/>
            </a:xfrm>
            <a:prstGeom prst="line">
              <a:avLst/>
            </a:prstGeom>
            <a:ln w="9525" cap="flat" cmpd="sng">
              <a:solidFill>
                <a:schemeClr val="tx1"/>
              </a:solidFill>
              <a:prstDash val="solid"/>
              <a:headEnd type="none" w="med" len="med"/>
              <a:tailEnd type="triangle" w="med" len="med"/>
            </a:ln>
          </p:spPr>
        </p:sp>
      </p:grpSp>
      <p:grpSp>
        <p:nvGrpSpPr>
          <p:cNvPr id="25" name="Group 88"/>
          <p:cNvGrpSpPr/>
          <p:nvPr/>
        </p:nvGrpSpPr>
        <p:grpSpPr>
          <a:xfrm>
            <a:off x="825500" y="2381250"/>
            <a:ext cx="582613" cy="900113"/>
            <a:chOff x="529" y="1410"/>
            <a:chExt cx="367" cy="567"/>
          </a:xfrm>
        </p:grpSpPr>
        <p:sp>
          <p:nvSpPr>
            <p:cNvPr id="44082" name="Text Box 89"/>
            <p:cNvSpPr txBox="1"/>
            <p:nvPr/>
          </p:nvSpPr>
          <p:spPr>
            <a:xfrm>
              <a:off x="529" y="1600"/>
              <a:ext cx="367" cy="256"/>
            </a:xfrm>
            <a:prstGeom prst="rect">
              <a:avLst/>
            </a:prstGeom>
            <a:noFill/>
            <a:ln w="9525" cap="flat" cmpd="sng">
              <a:solidFill>
                <a:schemeClr val="tx1"/>
              </a:solidFill>
              <a:prstDash val="solid"/>
              <a:miter/>
              <a:headEnd type="none" w="med" len="med"/>
              <a:tailEnd type="none" w="med" len="med"/>
            </a:ln>
          </p:spPr>
          <p:txBody>
            <a:bodyPr>
              <a:spAutoFit/>
            </a:bodyPr>
            <a:p>
              <a:pPr eaLnBrk="1" hangingPunct="1">
                <a:spcBef>
                  <a:spcPct val="50000"/>
                </a:spcBef>
              </a:pPr>
              <a:r>
                <a:rPr lang="en-US" altLang="zh-CN" sz="2000" dirty="0">
                  <a:solidFill>
                    <a:schemeClr val="tx1"/>
                  </a:solidFill>
                  <a:latin typeface="Times New Roman" panose="02020603050405020304" pitchFamily="18" charset="0"/>
                </a:rPr>
                <a:t>109</a:t>
              </a:r>
              <a:endParaRPr lang="en-US" altLang="zh-CN" sz="2000" dirty="0">
                <a:solidFill>
                  <a:schemeClr val="tx1"/>
                </a:solidFill>
                <a:latin typeface="Times New Roman" panose="02020603050405020304" pitchFamily="18" charset="0"/>
              </a:endParaRPr>
            </a:p>
          </p:txBody>
        </p:sp>
        <p:sp>
          <p:nvSpPr>
            <p:cNvPr id="44083" name="Line 90"/>
            <p:cNvSpPr/>
            <p:nvPr/>
          </p:nvSpPr>
          <p:spPr>
            <a:xfrm flipH="1">
              <a:off x="710" y="1410"/>
              <a:ext cx="1" cy="189"/>
            </a:xfrm>
            <a:prstGeom prst="line">
              <a:avLst/>
            </a:prstGeom>
            <a:ln w="9525" cap="flat" cmpd="sng">
              <a:solidFill>
                <a:schemeClr val="tx1"/>
              </a:solidFill>
              <a:prstDash val="solid"/>
              <a:headEnd type="none" w="med" len="med"/>
              <a:tailEnd type="triangle" w="med" len="med"/>
            </a:ln>
          </p:spPr>
        </p:sp>
        <p:sp>
          <p:nvSpPr>
            <p:cNvPr id="44084" name="Line 91"/>
            <p:cNvSpPr/>
            <p:nvPr/>
          </p:nvSpPr>
          <p:spPr>
            <a:xfrm flipV="1">
              <a:off x="688" y="1855"/>
              <a:ext cx="0" cy="122"/>
            </a:xfrm>
            <a:prstGeom prst="line">
              <a:avLst/>
            </a:prstGeom>
            <a:ln w="9525" cap="flat" cmpd="sng">
              <a:solidFill>
                <a:schemeClr val="tx1"/>
              </a:solidFill>
              <a:prstDash val="solid"/>
              <a:headEnd type="none" w="med" len="med"/>
              <a:tailEnd type="triangle" w="med" len="med"/>
            </a:ln>
          </p:spPr>
        </p:sp>
      </p:grpSp>
      <p:grpSp>
        <p:nvGrpSpPr>
          <p:cNvPr id="26" name="Group 92"/>
          <p:cNvGrpSpPr/>
          <p:nvPr/>
        </p:nvGrpSpPr>
        <p:grpSpPr>
          <a:xfrm>
            <a:off x="6672263" y="2470150"/>
            <a:ext cx="582612" cy="2111375"/>
            <a:chOff x="4212" y="1466"/>
            <a:chExt cx="367" cy="1330"/>
          </a:xfrm>
        </p:grpSpPr>
        <p:sp>
          <p:nvSpPr>
            <p:cNvPr id="44079" name="Text Box 93"/>
            <p:cNvSpPr txBox="1"/>
            <p:nvPr/>
          </p:nvSpPr>
          <p:spPr>
            <a:xfrm>
              <a:off x="4212" y="2359"/>
              <a:ext cx="367" cy="256"/>
            </a:xfrm>
            <a:prstGeom prst="rect">
              <a:avLst/>
            </a:prstGeom>
            <a:noFill/>
            <a:ln w="9525" cap="flat" cmpd="sng">
              <a:solidFill>
                <a:schemeClr val="tx1"/>
              </a:solidFill>
              <a:prstDash val="solid"/>
              <a:miter/>
              <a:headEnd type="none" w="med" len="med"/>
              <a:tailEnd type="none" w="med" len="med"/>
            </a:ln>
          </p:spPr>
          <p:txBody>
            <a:bodyPr>
              <a:spAutoFit/>
            </a:bodyPr>
            <a:p>
              <a:pPr eaLnBrk="1" hangingPunct="1">
                <a:spcBef>
                  <a:spcPct val="50000"/>
                </a:spcBef>
              </a:pPr>
              <a:r>
                <a:rPr lang="en-US" altLang="zh-CN" sz="2000" dirty="0">
                  <a:solidFill>
                    <a:schemeClr val="tx1"/>
                  </a:solidFill>
                  <a:latin typeface="Times New Roman" panose="02020603050405020304" pitchFamily="18" charset="0"/>
                </a:rPr>
                <a:t>278</a:t>
              </a:r>
              <a:endParaRPr lang="en-US" altLang="zh-CN" sz="2000" dirty="0">
                <a:solidFill>
                  <a:schemeClr val="tx1"/>
                </a:solidFill>
                <a:latin typeface="Times New Roman" panose="02020603050405020304" pitchFamily="18" charset="0"/>
              </a:endParaRPr>
            </a:p>
          </p:txBody>
        </p:sp>
        <p:sp>
          <p:nvSpPr>
            <p:cNvPr id="44080" name="Line 94"/>
            <p:cNvSpPr/>
            <p:nvPr/>
          </p:nvSpPr>
          <p:spPr>
            <a:xfrm flipH="1" flipV="1">
              <a:off x="4381" y="2595"/>
              <a:ext cx="0" cy="201"/>
            </a:xfrm>
            <a:prstGeom prst="line">
              <a:avLst/>
            </a:prstGeom>
            <a:ln w="9525" cap="flat" cmpd="sng">
              <a:solidFill>
                <a:schemeClr val="tx1"/>
              </a:solidFill>
              <a:prstDash val="solid"/>
              <a:headEnd type="none" w="med" len="med"/>
              <a:tailEnd type="triangle" w="med" len="med"/>
            </a:ln>
          </p:spPr>
        </p:sp>
        <p:sp>
          <p:nvSpPr>
            <p:cNvPr id="44081" name="Line 95"/>
            <p:cNvSpPr/>
            <p:nvPr/>
          </p:nvSpPr>
          <p:spPr>
            <a:xfrm>
              <a:off x="4389" y="1466"/>
              <a:ext cx="0" cy="900"/>
            </a:xfrm>
            <a:prstGeom prst="line">
              <a:avLst/>
            </a:prstGeom>
            <a:ln w="9525" cap="flat" cmpd="sng">
              <a:solidFill>
                <a:schemeClr val="tx1"/>
              </a:solidFill>
              <a:prstDash val="solid"/>
              <a:headEnd type="none" w="med" len="med"/>
              <a:tailEnd type="triangle" w="med" len="med"/>
            </a:ln>
          </p:spPr>
        </p:sp>
      </p:grpSp>
      <p:grpSp>
        <p:nvGrpSpPr>
          <p:cNvPr id="44046" name="Group 96"/>
          <p:cNvGrpSpPr/>
          <p:nvPr/>
        </p:nvGrpSpPr>
        <p:grpSpPr>
          <a:xfrm>
            <a:off x="358775" y="506413"/>
            <a:ext cx="8558213" cy="989012"/>
            <a:chOff x="209" y="3095"/>
            <a:chExt cx="5391" cy="623"/>
          </a:xfrm>
        </p:grpSpPr>
        <p:grpSp>
          <p:nvGrpSpPr>
            <p:cNvPr id="44047" name="Group 97"/>
            <p:cNvGrpSpPr/>
            <p:nvPr/>
          </p:nvGrpSpPr>
          <p:grpSpPr>
            <a:xfrm>
              <a:off x="327" y="3462"/>
              <a:ext cx="5273" cy="256"/>
              <a:chOff x="354" y="1045"/>
              <a:chExt cx="5273" cy="256"/>
            </a:xfrm>
          </p:grpSpPr>
          <p:grpSp>
            <p:nvGrpSpPr>
              <p:cNvPr id="44049" name="Group 98"/>
              <p:cNvGrpSpPr/>
              <p:nvPr/>
            </p:nvGrpSpPr>
            <p:grpSpPr>
              <a:xfrm>
                <a:off x="354" y="1045"/>
                <a:ext cx="542" cy="256"/>
                <a:chOff x="1133" y="1389"/>
                <a:chExt cx="542" cy="256"/>
              </a:xfrm>
            </p:grpSpPr>
            <p:sp>
              <p:nvSpPr>
                <p:cNvPr id="44077" name="Rectangle 99"/>
                <p:cNvSpPr/>
                <p:nvPr/>
              </p:nvSpPr>
              <p:spPr>
                <a:xfrm>
                  <a:off x="1313" y="1389"/>
                  <a:ext cx="362" cy="256"/>
                </a:xfrm>
                <a:prstGeom prst="rect">
                  <a:avLst/>
                </a:prstGeom>
                <a:noFill/>
                <a:ln w="9525" cap="flat" cmpd="sng">
                  <a:solidFill>
                    <a:schemeClr val="tx1"/>
                  </a:solidFill>
                  <a:prstDash val="solid"/>
                  <a:miter/>
                  <a:headEnd type="none" w="med" len="med"/>
                  <a:tailEnd type="none" w="med" len="med"/>
                </a:ln>
              </p:spPr>
              <p:txBody>
                <a:bodyPr wrap="none" anchor="ctr" anchorCtr="0"/>
                <a:p>
                  <a:pPr algn="ctr" eaLnBrk="1" hangingPunct="1"/>
                  <a:r>
                    <a:rPr lang="en-US" altLang="zh-CN" sz="2000" dirty="0">
                      <a:solidFill>
                        <a:schemeClr val="tx1"/>
                      </a:solidFill>
                      <a:latin typeface="Times New Roman" panose="02020603050405020304" pitchFamily="18" charset="0"/>
                    </a:rPr>
                    <a:t>930</a:t>
                  </a:r>
                  <a:endParaRPr lang="en-US" altLang="zh-CN" sz="2000" dirty="0">
                    <a:solidFill>
                      <a:schemeClr val="tx1"/>
                    </a:solidFill>
                    <a:latin typeface="Times New Roman" panose="02020603050405020304" pitchFamily="18" charset="0"/>
                  </a:endParaRPr>
                </a:p>
              </p:txBody>
            </p:sp>
            <p:sp>
              <p:nvSpPr>
                <p:cNvPr id="44078" name="Line 100"/>
                <p:cNvSpPr/>
                <p:nvPr/>
              </p:nvSpPr>
              <p:spPr>
                <a:xfrm>
                  <a:off x="1133" y="1511"/>
                  <a:ext cx="178" cy="0"/>
                </a:xfrm>
                <a:prstGeom prst="line">
                  <a:avLst/>
                </a:prstGeom>
                <a:ln w="9525" cap="flat" cmpd="sng">
                  <a:solidFill>
                    <a:schemeClr val="tx1"/>
                  </a:solidFill>
                  <a:prstDash val="solid"/>
                  <a:headEnd type="none" w="med" len="med"/>
                  <a:tailEnd type="triangle" w="med" len="med"/>
                </a:ln>
              </p:spPr>
            </p:sp>
          </p:grpSp>
          <p:grpSp>
            <p:nvGrpSpPr>
              <p:cNvPr id="44050" name="Group 101"/>
              <p:cNvGrpSpPr/>
              <p:nvPr/>
            </p:nvGrpSpPr>
            <p:grpSpPr>
              <a:xfrm>
                <a:off x="880" y="1045"/>
                <a:ext cx="542" cy="256"/>
                <a:chOff x="1133" y="1389"/>
                <a:chExt cx="542" cy="256"/>
              </a:xfrm>
            </p:grpSpPr>
            <p:sp>
              <p:nvSpPr>
                <p:cNvPr id="44075" name="Rectangle 102"/>
                <p:cNvSpPr/>
                <p:nvPr/>
              </p:nvSpPr>
              <p:spPr>
                <a:xfrm>
                  <a:off x="1313" y="1389"/>
                  <a:ext cx="362" cy="256"/>
                </a:xfrm>
                <a:prstGeom prst="rect">
                  <a:avLst/>
                </a:prstGeom>
                <a:noFill/>
                <a:ln w="9525" cap="flat" cmpd="sng">
                  <a:solidFill>
                    <a:schemeClr val="tx1"/>
                  </a:solidFill>
                  <a:prstDash val="solid"/>
                  <a:miter/>
                  <a:headEnd type="none" w="med" len="med"/>
                  <a:tailEnd type="none" w="med" len="med"/>
                </a:ln>
              </p:spPr>
              <p:txBody>
                <a:bodyPr wrap="none" anchor="ctr" anchorCtr="0"/>
                <a:p>
                  <a:pPr algn="ctr" eaLnBrk="1" hangingPunct="1"/>
                  <a:r>
                    <a:rPr lang="en-US" altLang="zh-CN" sz="2000" dirty="0">
                      <a:solidFill>
                        <a:schemeClr val="tx1"/>
                      </a:solidFill>
                      <a:latin typeface="Times New Roman" panose="02020603050405020304" pitchFamily="18" charset="0"/>
                    </a:rPr>
                    <a:t>063</a:t>
                  </a:r>
                  <a:endParaRPr lang="en-US" altLang="zh-CN" sz="2000" dirty="0">
                    <a:solidFill>
                      <a:schemeClr val="tx1"/>
                    </a:solidFill>
                    <a:latin typeface="Times New Roman" panose="02020603050405020304" pitchFamily="18" charset="0"/>
                  </a:endParaRPr>
                </a:p>
              </p:txBody>
            </p:sp>
            <p:sp>
              <p:nvSpPr>
                <p:cNvPr id="44076" name="Line 103"/>
                <p:cNvSpPr/>
                <p:nvPr/>
              </p:nvSpPr>
              <p:spPr>
                <a:xfrm>
                  <a:off x="1133" y="1511"/>
                  <a:ext cx="178" cy="0"/>
                </a:xfrm>
                <a:prstGeom prst="line">
                  <a:avLst/>
                </a:prstGeom>
                <a:ln w="9525" cap="flat" cmpd="sng">
                  <a:solidFill>
                    <a:schemeClr val="tx1"/>
                  </a:solidFill>
                  <a:prstDash val="solid"/>
                  <a:headEnd type="none" w="med" len="med"/>
                  <a:tailEnd type="triangle" w="med" len="med"/>
                </a:ln>
              </p:spPr>
            </p:sp>
          </p:grpSp>
          <p:grpSp>
            <p:nvGrpSpPr>
              <p:cNvPr id="44051" name="Group 104"/>
              <p:cNvGrpSpPr/>
              <p:nvPr/>
            </p:nvGrpSpPr>
            <p:grpSpPr>
              <a:xfrm>
                <a:off x="1406" y="1045"/>
                <a:ext cx="542" cy="256"/>
                <a:chOff x="1133" y="1389"/>
                <a:chExt cx="542" cy="256"/>
              </a:xfrm>
            </p:grpSpPr>
            <p:sp>
              <p:nvSpPr>
                <p:cNvPr id="44073" name="Rectangle 105"/>
                <p:cNvSpPr/>
                <p:nvPr/>
              </p:nvSpPr>
              <p:spPr>
                <a:xfrm>
                  <a:off x="1313" y="1389"/>
                  <a:ext cx="362" cy="256"/>
                </a:xfrm>
                <a:prstGeom prst="rect">
                  <a:avLst/>
                </a:prstGeom>
                <a:noFill/>
                <a:ln w="9525" cap="flat" cmpd="sng">
                  <a:solidFill>
                    <a:schemeClr val="tx1"/>
                  </a:solidFill>
                  <a:prstDash val="solid"/>
                  <a:miter/>
                  <a:headEnd type="none" w="med" len="med"/>
                  <a:tailEnd type="none" w="med" len="med"/>
                </a:ln>
              </p:spPr>
              <p:txBody>
                <a:bodyPr wrap="none" anchor="ctr" anchorCtr="0"/>
                <a:p>
                  <a:pPr algn="ctr" eaLnBrk="1" hangingPunct="1"/>
                  <a:r>
                    <a:rPr lang="en-US" altLang="zh-CN" sz="2000" dirty="0">
                      <a:solidFill>
                        <a:schemeClr val="tx1"/>
                      </a:solidFill>
                      <a:latin typeface="Times New Roman" panose="02020603050405020304" pitchFamily="18" charset="0"/>
                    </a:rPr>
                    <a:t>083</a:t>
                  </a:r>
                  <a:endParaRPr lang="en-US" altLang="zh-CN" sz="2000" dirty="0">
                    <a:solidFill>
                      <a:schemeClr val="tx1"/>
                    </a:solidFill>
                    <a:latin typeface="Times New Roman" panose="02020603050405020304" pitchFamily="18" charset="0"/>
                  </a:endParaRPr>
                </a:p>
              </p:txBody>
            </p:sp>
            <p:sp>
              <p:nvSpPr>
                <p:cNvPr id="44074" name="Line 106"/>
                <p:cNvSpPr/>
                <p:nvPr/>
              </p:nvSpPr>
              <p:spPr>
                <a:xfrm>
                  <a:off x="1133" y="1511"/>
                  <a:ext cx="178" cy="0"/>
                </a:xfrm>
                <a:prstGeom prst="line">
                  <a:avLst/>
                </a:prstGeom>
                <a:ln w="9525" cap="flat" cmpd="sng">
                  <a:solidFill>
                    <a:schemeClr val="tx1"/>
                  </a:solidFill>
                  <a:prstDash val="solid"/>
                  <a:headEnd type="none" w="med" len="med"/>
                  <a:tailEnd type="triangle" w="med" len="med"/>
                </a:ln>
              </p:spPr>
            </p:sp>
          </p:grpSp>
          <p:grpSp>
            <p:nvGrpSpPr>
              <p:cNvPr id="44052" name="Group 107"/>
              <p:cNvGrpSpPr/>
              <p:nvPr/>
            </p:nvGrpSpPr>
            <p:grpSpPr>
              <a:xfrm>
                <a:off x="1931" y="1045"/>
                <a:ext cx="542" cy="256"/>
                <a:chOff x="1133" y="1389"/>
                <a:chExt cx="542" cy="256"/>
              </a:xfrm>
            </p:grpSpPr>
            <p:sp>
              <p:nvSpPr>
                <p:cNvPr id="44071" name="Rectangle 108"/>
                <p:cNvSpPr/>
                <p:nvPr/>
              </p:nvSpPr>
              <p:spPr>
                <a:xfrm>
                  <a:off x="1313" y="1389"/>
                  <a:ext cx="362" cy="256"/>
                </a:xfrm>
                <a:prstGeom prst="rect">
                  <a:avLst/>
                </a:prstGeom>
                <a:noFill/>
                <a:ln w="9525" cap="flat" cmpd="sng">
                  <a:solidFill>
                    <a:schemeClr val="tx1"/>
                  </a:solidFill>
                  <a:prstDash val="solid"/>
                  <a:miter/>
                  <a:headEnd type="none" w="med" len="med"/>
                  <a:tailEnd type="none" w="med" len="med"/>
                </a:ln>
              </p:spPr>
              <p:txBody>
                <a:bodyPr wrap="none" anchor="ctr" anchorCtr="0"/>
                <a:p>
                  <a:pPr algn="ctr" eaLnBrk="1" hangingPunct="1"/>
                  <a:r>
                    <a:rPr lang="en-US" altLang="zh-CN" sz="2000" dirty="0">
                      <a:solidFill>
                        <a:schemeClr val="tx1"/>
                      </a:solidFill>
                      <a:latin typeface="Times New Roman" panose="02020603050405020304" pitchFamily="18" charset="0"/>
                    </a:rPr>
                    <a:t>184</a:t>
                  </a:r>
                  <a:endParaRPr lang="en-US" altLang="zh-CN" sz="2000" dirty="0">
                    <a:solidFill>
                      <a:schemeClr val="tx1"/>
                    </a:solidFill>
                    <a:latin typeface="Times New Roman" panose="02020603050405020304" pitchFamily="18" charset="0"/>
                  </a:endParaRPr>
                </a:p>
              </p:txBody>
            </p:sp>
            <p:sp>
              <p:nvSpPr>
                <p:cNvPr id="44072" name="Line 109"/>
                <p:cNvSpPr/>
                <p:nvPr/>
              </p:nvSpPr>
              <p:spPr>
                <a:xfrm>
                  <a:off x="1133" y="1511"/>
                  <a:ext cx="178" cy="0"/>
                </a:xfrm>
                <a:prstGeom prst="line">
                  <a:avLst/>
                </a:prstGeom>
                <a:ln w="9525" cap="flat" cmpd="sng">
                  <a:solidFill>
                    <a:schemeClr val="tx1"/>
                  </a:solidFill>
                  <a:prstDash val="solid"/>
                  <a:headEnd type="none" w="med" len="med"/>
                  <a:tailEnd type="triangle" w="med" len="med"/>
                </a:ln>
              </p:spPr>
            </p:sp>
          </p:grpSp>
          <p:grpSp>
            <p:nvGrpSpPr>
              <p:cNvPr id="44053" name="Group 110"/>
              <p:cNvGrpSpPr/>
              <p:nvPr/>
            </p:nvGrpSpPr>
            <p:grpSpPr>
              <a:xfrm>
                <a:off x="2457" y="1045"/>
                <a:ext cx="542" cy="256"/>
                <a:chOff x="1133" y="1389"/>
                <a:chExt cx="542" cy="256"/>
              </a:xfrm>
            </p:grpSpPr>
            <p:sp>
              <p:nvSpPr>
                <p:cNvPr id="44069" name="Rectangle 111"/>
                <p:cNvSpPr/>
                <p:nvPr/>
              </p:nvSpPr>
              <p:spPr>
                <a:xfrm>
                  <a:off x="1313" y="1389"/>
                  <a:ext cx="362" cy="256"/>
                </a:xfrm>
                <a:prstGeom prst="rect">
                  <a:avLst/>
                </a:prstGeom>
                <a:noFill/>
                <a:ln w="9525" cap="flat" cmpd="sng">
                  <a:solidFill>
                    <a:schemeClr val="tx1"/>
                  </a:solidFill>
                  <a:prstDash val="solid"/>
                  <a:miter/>
                  <a:headEnd type="none" w="med" len="med"/>
                  <a:tailEnd type="none" w="med" len="med"/>
                </a:ln>
              </p:spPr>
              <p:txBody>
                <a:bodyPr wrap="none" anchor="ctr" anchorCtr="0"/>
                <a:p>
                  <a:pPr algn="ctr" eaLnBrk="1" hangingPunct="1"/>
                  <a:r>
                    <a:rPr lang="en-US" altLang="zh-CN" sz="2000" dirty="0">
                      <a:solidFill>
                        <a:schemeClr val="tx1"/>
                      </a:solidFill>
                      <a:latin typeface="Times New Roman" panose="02020603050405020304" pitchFamily="18" charset="0"/>
                    </a:rPr>
                    <a:t>505</a:t>
                  </a:r>
                  <a:endParaRPr lang="en-US" altLang="zh-CN" sz="2000" dirty="0">
                    <a:solidFill>
                      <a:schemeClr val="tx1"/>
                    </a:solidFill>
                    <a:latin typeface="Times New Roman" panose="02020603050405020304" pitchFamily="18" charset="0"/>
                  </a:endParaRPr>
                </a:p>
              </p:txBody>
            </p:sp>
            <p:sp>
              <p:nvSpPr>
                <p:cNvPr id="44070" name="Line 112"/>
                <p:cNvSpPr/>
                <p:nvPr/>
              </p:nvSpPr>
              <p:spPr>
                <a:xfrm>
                  <a:off x="1133" y="1511"/>
                  <a:ext cx="178" cy="0"/>
                </a:xfrm>
                <a:prstGeom prst="line">
                  <a:avLst/>
                </a:prstGeom>
                <a:ln w="9525" cap="flat" cmpd="sng">
                  <a:solidFill>
                    <a:schemeClr val="tx1"/>
                  </a:solidFill>
                  <a:prstDash val="solid"/>
                  <a:headEnd type="none" w="med" len="med"/>
                  <a:tailEnd type="triangle" w="med" len="med"/>
                </a:ln>
              </p:spPr>
            </p:sp>
          </p:grpSp>
          <p:grpSp>
            <p:nvGrpSpPr>
              <p:cNvPr id="44054" name="Group 113"/>
              <p:cNvGrpSpPr/>
              <p:nvPr/>
            </p:nvGrpSpPr>
            <p:grpSpPr>
              <a:xfrm>
                <a:off x="2983" y="1045"/>
                <a:ext cx="542" cy="256"/>
                <a:chOff x="1133" y="1389"/>
                <a:chExt cx="542" cy="256"/>
              </a:xfrm>
            </p:grpSpPr>
            <p:sp>
              <p:nvSpPr>
                <p:cNvPr id="44067" name="Rectangle 114"/>
                <p:cNvSpPr/>
                <p:nvPr/>
              </p:nvSpPr>
              <p:spPr>
                <a:xfrm>
                  <a:off x="1313" y="1389"/>
                  <a:ext cx="362" cy="256"/>
                </a:xfrm>
                <a:prstGeom prst="rect">
                  <a:avLst/>
                </a:prstGeom>
                <a:noFill/>
                <a:ln w="9525" cap="flat" cmpd="sng">
                  <a:solidFill>
                    <a:schemeClr val="tx1"/>
                  </a:solidFill>
                  <a:prstDash val="solid"/>
                  <a:miter/>
                  <a:headEnd type="none" w="med" len="med"/>
                  <a:tailEnd type="none" w="med" len="med"/>
                </a:ln>
              </p:spPr>
              <p:txBody>
                <a:bodyPr wrap="none" anchor="ctr" anchorCtr="0"/>
                <a:p>
                  <a:pPr algn="ctr" eaLnBrk="1" hangingPunct="1"/>
                  <a:r>
                    <a:rPr lang="en-US" altLang="zh-CN" sz="2000" dirty="0">
                      <a:solidFill>
                        <a:schemeClr val="tx1"/>
                      </a:solidFill>
                      <a:latin typeface="Times New Roman" panose="02020603050405020304" pitchFamily="18" charset="0"/>
                    </a:rPr>
                    <a:t>278</a:t>
                  </a:r>
                  <a:endParaRPr lang="en-US" altLang="zh-CN" sz="2000" dirty="0">
                    <a:solidFill>
                      <a:schemeClr val="tx1"/>
                    </a:solidFill>
                    <a:latin typeface="Times New Roman" panose="02020603050405020304" pitchFamily="18" charset="0"/>
                  </a:endParaRPr>
                </a:p>
              </p:txBody>
            </p:sp>
            <p:sp>
              <p:nvSpPr>
                <p:cNvPr id="44068" name="Line 115"/>
                <p:cNvSpPr/>
                <p:nvPr/>
              </p:nvSpPr>
              <p:spPr>
                <a:xfrm>
                  <a:off x="1133" y="1511"/>
                  <a:ext cx="178" cy="0"/>
                </a:xfrm>
                <a:prstGeom prst="line">
                  <a:avLst/>
                </a:prstGeom>
                <a:ln w="9525" cap="flat" cmpd="sng">
                  <a:solidFill>
                    <a:schemeClr val="tx1"/>
                  </a:solidFill>
                  <a:prstDash val="solid"/>
                  <a:headEnd type="none" w="med" len="med"/>
                  <a:tailEnd type="triangle" w="med" len="med"/>
                </a:ln>
              </p:spPr>
            </p:sp>
          </p:grpSp>
          <p:grpSp>
            <p:nvGrpSpPr>
              <p:cNvPr id="44055" name="Group 116"/>
              <p:cNvGrpSpPr/>
              <p:nvPr/>
            </p:nvGrpSpPr>
            <p:grpSpPr>
              <a:xfrm>
                <a:off x="3508" y="1045"/>
                <a:ext cx="542" cy="256"/>
                <a:chOff x="1133" y="1389"/>
                <a:chExt cx="542" cy="256"/>
              </a:xfrm>
            </p:grpSpPr>
            <p:sp>
              <p:nvSpPr>
                <p:cNvPr id="44065" name="Rectangle 117"/>
                <p:cNvSpPr/>
                <p:nvPr/>
              </p:nvSpPr>
              <p:spPr>
                <a:xfrm>
                  <a:off x="1313" y="1389"/>
                  <a:ext cx="362" cy="256"/>
                </a:xfrm>
                <a:prstGeom prst="rect">
                  <a:avLst/>
                </a:prstGeom>
                <a:noFill/>
                <a:ln w="9525" cap="flat" cmpd="sng">
                  <a:solidFill>
                    <a:schemeClr val="tx1"/>
                  </a:solidFill>
                  <a:prstDash val="solid"/>
                  <a:miter/>
                  <a:headEnd type="none" w="med" len="med"/>
                  <a:tailEnd type="none" w="med" len="med"/>
                </a:ln>
              </p:spPr>
              <p:txBody>
                <a:bodyPr wrap="none" anchor="ctr" anchorCtr="0"/>
                <a:p>
                  <a:pPr algn="ctr" eaLnBrk="1" hangingPunct="1"/>
                  <a:r>
                    <a:rPr lang="en-US" altLang="zh-CN" sz="2000" dirty="0">
                      <a:solidFill>
                        <a:schemeClr val="tx1"/>
                      </a:solidFill>
                      <a:latin typeface="Times New Roman" panose="02020603050405020304" pitchFamily="18" charset="0"/>
                    </a:rPr>
                    <a:t>008</a:t>
                  </a:r>
                  <a:endParaRPr lang="en-US" altLang="zh-CN" sz="2000" dirty="0">
                    <a:solidFill>
                      <a:schemeClr val="tx1"/>
                    </a:solidFill>
                    <a:latin typeface="Times New Roman" panose="02020603050405020304" pitchFamily="18" charset="0"/>
                  </a:endParaRPr>
                </a:p>
              </p:txBody>
            </p:sp>
            <p:sp>
              <p:nvSpPr>
                <p:cNvPr id="44066" name="Line 118"/>
                <p:cNvSpPr/>
                <p:nvPr/>
              </p:nvSpPr>
              <p:spPr>
                <a:xfrm>
                  <a:off x="1133" y="1511"/>
                  <a:ext cx="178" cy="0"/>
                </a:xfrm>
                <a:prstGeom prst="line">
                  <a:avLst/>
                </a:prstGeom>
                <a:ln w="9525" cap="flat" cmpd="sng">
                  <a:solidFill>
                    <a:schemeClr val="tx1"/>
                  </a:solidFill>
                  <a:prstDash val="solid"/>
                  <a:headEnd type="none" w="med" len="med"/>
                  <a:tailEnd type="triangle" w="med" len="med"/>
                </a:ln>
              </p:spPr>
            </p:sp>
          </p:grpSp>
          <p:grpSp>
            <p:nvGrpSpPr>
              <p:cNvPr id="44056" name="Group 119"/>
              <p:cNvGrpSpPr/>
              <p:nvPr/>
            </p:nvGrpSpPr>
            <p:grpSpPr>
              <a:xfrm>
                <a:off x="4034" y="1045"/>
                <a:ext cx="542" cy="256"/>
                <a:chOff x="1133" y="1389"/>
                <a:chExt cx="542" cy="256"/>
              </a:xfrm>
            </p:grpSpPr>
            <p:sp>
              <p:nvSpPr>
                <p:cNvPr id="44063" name="Rectangle 120"/>
                <p:cNvSpPr/>
                <p:nvPr/>
              </p:nvSpPr>
              <p:spPr>
                <a:xfrm>
                  <a:off x="1313" y="1389"/>
                  <a:ext cx="362" cy="256"/>
                </a:xfrm>
                <a:prstGeom prst="rect">
                  <a:avLst/>
                </a:prstGeom>
                <a:noFill/>
                <a:ln w="9525" cap="flat" cmpd="sng">
                  <a:solidFill>
                    <a:schemeClr val="tx1"/>
                  </a:solidFill>
                  <a:prstDash val="solid"/>
                  <a:miter/>
                  <a:headEnd type="none" w="med" len="med"/>
                  <a:tailEnd type="none" w="med" len="med"/>
                </a:ln>
              </p:spPr>
              <p:txBody>
                <a:bodyPr wrap="none" anchor="ctr" anchorCtr="0"/>
                <a:p>
                  <a:pPr algn="ctr" eaLnBrk="1" hangingPunct="1"/>
                  <a:r>
                    <a:rPr lang="en-US" altLang="zh-CN" sz="2000" dirty="0">
                      <a:solidFill>
                        <a:schemeClr val="tx1"/>
                      </a:solidFill>
                      <a:latin typeface="Times New Roman" panose="02020603050405020304" pitchFamily="18" charset="0"/>
                    </a:rPr>
                    <a:t>109</a:t>
                  </a:r>
                  <a:endParaRPr lang="en-US" altLang="zh-CN" sz="2000" dirty="0">
                    <a:solidFill>
                      <a:schemeClr val="tx1"/>
                    </a:solidFill>
                    <a:latin typeface="Times New Roman" panose="02020603050405020304" pitchFamily="18" charset="0"/>
                  </a:endParaRPr>
                </a:p>
              </p:txBody>
            </p:sp>
            <p:sp>
              <p:nvSpPr>
                <p:cNvPr id="44064" name="Line 121"/>
                <p:cNvSpPr/>
                <p:nvPr/>
              </p:nvSpPr>
              <p:spPr>
                <a:xfrm>
                  <a:off x="1133" y="1511"/>
                  <a:ext cx="178" cy="0"/>
                </a:xfrm>
                <a:prstGeom prst="line">
                  <a:avLst/>
                </a:prstGeom>
                <a:ln w="9525" cap="flat" cmpd="sng">
                  <a:solidFill>
                    <a:schemeClr val="tx1"/>
                  </a:solidFill>
                  <a:prstDash val="solid"/>
                  <a:headEnd type="none" w="med" len="med"/>
                  <a:tailEnd type="triangle" w="med" len="med"/>
                </a:ln>
              </p:spPr>
            </p:sp>
          </p:grpSp>
          <p:grpSp>
            <p:nvGrpSpPr>
              <p:cNvPr id="44057" name="Group 122"/>
              <p:cNvGrpSpPr/>
              <p:nvPr/>
            </p:nvGrpSpPr>
            <p:grpSpPr>
              <a:xfrm>
                <a:off x="4560" y="1045"/>
                <a:ext cx="542" cy="256"/>
                <a:chOff x="1133" y="1389"/>
                <a:chExt cx="542" cy="256"/>
              </a:xfrm>
            </p:grpSpPr>
            <p:sp>
              <p:nvSpPr>
                <p:cNvPr id="44061" name="Rectangle 123"/>
                <p:cNvSpPr/>
                <p:nvPr/>
              </p:nvSpPr>
              <p:spPr>
                <a:xfrm>
                  <a:off x="1313" y="1389"/>
                  <a:ext cx="362" cy="256"/>
                </a:xfrm>
                <a:prstGeom prst="rect">
                  <a:avLst/>
                </a:prstGeom>
                <a:noFill/>
                <a:ln w="9525" cap="flat" cmpd="sng">
                  <a:solidFill>
                    <a:schemeClr val="tx1"/>
                  </a:solidFill>
                  <a:prstDash val="solid"/>
                  <a:miter/>
                  <a:headEnd type="none" w="med" len="med"/>
                  <a:tailEnd type="none" w="med" len="med"/>
                </a:ln>
              </p:spPr>
              <p:txBody>
                <a:bodyPr wrap="none" anchor="ctr" anchorCtr="0"/>
                <a:p>
                  <a:pPr algn="ctr" eaLnBrk="1" hangingPunct="1"/>
                  <a:r>
                    <a:rPr lang="en-US" altLang="zh-CN" sz="2000" dirty="0">
                      <a:solidFill>
                        <a:schemeClr val="tx1"/>
                      </a:solidFill>
                      <a:latin typeface="Times New Roman" panose="02020603050405020304" pitchFamily="18" charset="0"/>
                    </a:rPr>
                    <a:t>589</a:t>
                  </a:r>
                  <a:endParaRPr lang="en-US" altLang="zh-CN" sz="2000" dirty="0">
                    <a:solidFill>
                      <a:schemeClr val="tx1"/>
                    </a:solidFill>
                    <a:latin typeface="Times New Roman" panose="02020603050405020304" pitchFamily="18" charset="0"/>
                  </a:endParaRPr>
                </a:p>
              </p:txBody>
            </p:sp>
            <p:sp>
              <p:nvSpPr>
                <p:cNvPr id="44062" name="Line 124"/>
                <p:cNvSpPr/>
                <p:nvPr/>
              </p:nvSpPr>
              <p:spPr>
                <a:xfrm>
                  <a:off x="1133" y="1511"/>
                  <a:ext cx="178" cy="0"/>
                </a:xfrm>
                <a:prstGeom prst="line">
                  <a:avLst/>
                </a:prstGeom>
                <a:ln w="9525" cap="flat" cmpd="sng">
                  <a:solidFill>
                    <a:schemeClr val="tx1"/>
                  </a:solidFill>
                  <a:prstDash val="solid"/>
                  <a:headEnd type="none" w="med" len="med"/>
                  <a:tailEnd type="triangle" w="med" len="med"/>
                </a:ln>
              </p:spPr>
            </p:sp>
          </p:grpSp>
          <p:grpSp>
            <p:nvGrpSpPr>
              <p:cNvPr id="44058" name="Group 125"/>
              <p:cNvGrpSpPr/>
              <p:nvPr/>
            </p:nvGrpSpPr>
            <p:grpSpPr>
              <a:xfrm>
                <a:off x="5085" y="1045"/>
                <a:ext cx="542" cy="256"/>
                <a:chOff x="1133" y="1389"/>
                <a:chExt cx="542" cy="256"/>
              </a:xfrm>
            </p:grpSpPr>
            <p:sp>
              <p:nvSpPr>
                <p:cNvPr id="44059" name="Rectangle 126"/>
                <p:cNvSpPr/>
                <p:nvPr/>
              </p:nvSpPr>
              <p:spPr>
                <a:xfrm>
                  <a:off x="1313" y="1389"/>
                  <a:ext cx="362" cy="256"/>
                </a:xfrm>
                <a:prstGeom prst="rect">
                  <a:avLst/>
                </a:prstGeom>
                <a:noFill/>
                <a:ln w="9525" cap="flat" cmpd="sng">
                  <a:solidFill>
                    <a:schemeClr val="tx1"/>
                  </a:solidFill>
                  <a:prstDash val="solid"/>
                  <a:miter/>
                  <a:headEnd type="none" w="med" len="med"/>
                  <a:tailEnd type="none" w="med" len="med"/>
                </a:ln>
              </p:spPr>
              <p:txBody>
                <a:bodyPr wrap="none" anchor="ctr" anchorCtr="0"/>
                <a:p>
                  <a:pPr algn="ctr" eaLnBrk="1" hangingPunct="1"/>
                  <a:r>
                    <a:rPr lang="en-US" altLang="zh-CN" sz="2000" dirty="0">
                      <a:solidFill>
                        <a:schemeClr val="tx1"/>
                      </a:solidFill>
                      <a:latin typeface="Times New Roman" panose="02020603050405020304" pitchFamily="18" charset="0"/>
                    </a:rPr>
                    <a:t>269</a:t>
                  </a:r>
                  <a:endParaRPr lang="en-US" altLang="zh-CN" sz="2000" dirty="0">
                    <a:solidFill>
                      <a:schemeClr val="tx1"/>
                    </a:solidFill>
                    <a:latin typeface="Times New Roman" panose="02020603050405020304" pitchFamily="18" charset="0"/>
                  </a:endParaRPr>
                </a:p>
              </p:txBody>
            </p:sp>
            <p:sp>
              <p:nvSpPr>
                <p:cNvPr id="44060" name="Line 127"/>
                <p:cNvSpPr/>
                <p:nvPr/>
              </p:nvSpPr>
              <p:spPr>
                <a:xfrm>
                  <a:off x="1133" y="1511"/>
                  <a:ext cx="178" cy="0"/>
                </a:xfrm>
                <a:prstGeom prst="line">
                  <a:avLst/>
                </a:prstGeom>
                <a:ln w="9525" cap="flat" cmpd="sng">
                  <a:solidFill>
                    <a:schemeClr val="tx1"/>
                  </a:solidFill>
                  <a:prstDash val="solid"/>
                  <a:headEnd type="none" w="med" len="med"/>
                  <a:tailEnd type="triangle" w="med" len="med"/>
                </a:ln>
              </p:spPr>
            </p:sp>
          </p:grpSp>
        </p:grpSp>
        <p:sp>
          <p:nvSpPr>
            <p:cNvPr id="44048" name="Text Box 128"/>
            <p:cNvSpPr txBox="1"/>
            <p:nvPr/>
          </p:nvSpPr>
          <p:spPr>
            <a:xfrm>
              <a:off x="209" y="3095"/>
              <a:ext cx="921" cy="250"/>
            </a:xfrm>
            <a:prstGeom prst="rect">
              <a:avLst/>
            </a:prstGeom>
            <a:noFill/>
            <a:ln w="9525">
              <a:noFill/>
            </a:ln>
          </p:spPr>
          <p:txBody>
            <a:bodyPr wrap="none">
              <a:spAutoFit/>
            </a:bodyPr>
            <a:p>
              <a:pPr eaLnBrk="1" hangingPunct="1"/>
              <a:r>
                <a:rPr lang="zh-CN" altLang="en-US" sz="2000" dirty="0">
                  <a:solidFill>
                    <a:schemeClr val="tx1"/>
                  </a:solidFill>
                  <a:latin typeface="Times New Roman" panose="02020603050405020304" pitchFamily="18" charset="0"/>
                </a:rPr>
                <a:t>一趟收集：</a:t>
              </a:r>
              <a:endParaRPr lang="zh-CN" altLang="en-US" sz="2000" dirty="0">
                <a:solidFill>
                  <a:schemeClr val="tx1"/>
                </a:solidFill>
                <a:latin typeface="Times New Roman" panose="02020603050405020304" pitchFamily="18" charset="0"/>
              </a:endParaRPr>
            </a:p>
          </p:txBody>
        </p:sp>
      </p:grpSp>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ox(out)">
                                      <p:cBhvr>
                                        <p:cTn id="7" dur="500"/>
                                        <p:tgtEl>
                                          <p:spTgt spid="21"/>
                                        </p:tgtEl>
                                      </p:cBhvr>
                                    </p:animEffec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ox(out)">
                                      <p:cBhvr>
                                        <p:cTn id="12" dur="500"/>
                                        <p:tgtEl>
                                          <p:spTgt spid="20"/>
                                        </p:tgtEl>
                                      </p:cBhvr>
                                    </p:animEffect>
                                  </p:childTnLst>
                                  <p:subTnLst>
                                    <p:audio>
                                      <p:cMediaNode>
                                        <p:cTn display="0" masterRel="sameClick">
                                          <p:stCondLst>
                                            <p:cond evt="begin" delay="0">
                                              <p:tn val="10"/>
                                            </p:cond>
                                          </p:stCondLst>
                                          <p:endCondLst>
                                            <p:cond evt="onStopAudio" delay="0">
                                              <p:tgtEl>
                                                <p:sldTgt/>
                                              </p:tgtEl>
                                            </p:cond>
                                          </p:endCondLst>
                                        </p:cTn>
                                        <p:tgtEl>
                                          <p:sndTgt r:embed="rId1"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box(out)">
                                      <p:cBhvr>
                                        <p:cTn id="17" dur="500"/>
                                        <p:tgtEl>
                                          <p:spTgt spid="17"/>
                                        </p:tgtEl>
                                      </p:cBhvr>
                                    </p:animEffect>
                                  </p:childTnLst>
                                  <p:subTnLst>
                                    <p:audio>
                                      <p:cMediaNode>
                                        <p:cTn display="0" masterRel="sameClick">
                                          <p:stCondLst>
                                            <p:cond evt="begin" delay="0">
                                              <p:tn val="15"/>
                                            </p:cond>
                                          </p:stCondLst>
                                          <p:endCondLst>
                                            <p:cond evt="onStopAudio" delay="0">
                                              <p:tgtEl>
                                                <p:sldTgt/>
                                              </p:tgtEl>
                                            </p:cond>
                                          </p:endCondLst>
                                        </p:cTn>
                                        <p:tgtEl>
                                          <p:sndTgt r:embed="rId1"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ox(out)">
                                      <p:cBhvr>
                                        <p:cTn id="22" dur="500"/>
                                        <p:tgtEl>
                                          <p:spTgt spid="14"/>
                                        </p:tgtEl>
                                      </p:cBhvr>
                                    </p:animEffect>
                                  </p:childTnLst>
                                  <p:subTnLst>
                                    <p:audio>
                                      <p:cMediaNode>
                                        <p:cTn display="0" masterRel="sameClick">
                                          <p:stCondLst>
                                            <p:cond evt="begin" delay="0">
                                              <p:tn val="20"/>
                                            </p:cond>
                                          </p:stCondLst>
                                          <p:endCondLst>
                                            <p:cond evt="onStopAudio" delay="0">
                                              <p:tgtEl>
                                                <p:sldTgt/>
                                              </p:tgtEl>
                                            </p:cond>
                                          </p:endCondLst>
                                        </p:cTn>
                                        <p:tgtEl>
                                          <p:sndTgt r:embed="rId1" name="CAMERA.WAV"/>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ox(out)">
                                      <p:cBhvr>
                                        <p:cTn id="27" dur="500"/>
                                        <p:tgtEl>
                                          <p:spTgt spid="15"/>
                                        </p:tgtEl>
                                      </p:cBhvr>
                                    </p:animEffect>
                                  </p:childTnLst>
                                  <p:subTnLst>
                                    <p:audio>
                                      <p:cMediaNode>
                                        <p:cTn display="0" masterRel="sameClick">
                                          <p:stCondLst>
                                            <p:cond evt="begin" delay="0">
                                              <p:tn val="25"/>
                                            </p:cond>
                                          </p:stCondLst>
                                          <p:endCondLst>
                                            <p:cond evt="onStopAudio" delay="0">
                                              <p:tgtEl>
                                                <p:sldTgt/>
                                              </p:tgtEl>
                                            </p:cond>
                                          </p:endCondLst>
                                        </p:cTn>
                                        <p:tgtEl>
                                          <p:sndTgt r:embed="rId1" name="CAMERA.WAV"/>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box(out)">
                                      <p:cBhvr>
                                        <p:cTn id="32" dur="500"/>
                                        <p:tgtEl>
                                          <p:spTgt spid="18"/>
                                        </p:tgtEl>
                                      </p:cBhvr>
                                    </p:animEffect>
                                  </p:childTnLst>
                                  <p:subTnLst>
                                    <p:audio>
                                      <p:cMediaNode>
                                        <p:cTn display="0" masterRel="sameClick">
                                          <p:stCondLst>
                                            <p:cond evt="begin" delay="0">
                                              <p:tn val="30"/>
                                            </p:cond>
                                          </p:stCondLst>
                                          <p:endCondLst>
                                            <p:cond evt="onStopAudio" delay="0">
                                              <p:tgtEl>
                                                <p:sldTgt/>
                                              </p:tgtEl>
                                            </p:cond>
                                          </p:endCondLst>
                                        </p:cTn>
                                        <p:tgtEl>
                                          <p:sndTgt r:embed="rId1" name="CAMERA.WAV"/>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nodeType="click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box(out)">
                                      <p:cBhvr>
                                        <p:cTn id="37" dur="500"/>
                                        <p:tgtEl>
                                          <p:spTgt spid="26"/>
                                        </p:tgtEl>
                                      </p:cBhvr>
                                    </p:animEffect>
                                  </p:childTnLst>
                                  <p:subTnLst>
                                    <p:audio>
                                      <p:cMediaNode>
                                        <p:cTn display="0" masterRel="sameClick">
                                          <p:stCondLst>
                                            <p:cond evt="begin" delay="0">
                                              <p:tn val="35"/>
                                            </p:cond>
                                          </p:stCondLst>
                                          <p:endCondLst>
                                            <p:cond evt="onStopAudio" delay="0">
                                              <p:tgtEl>
                                                <p:sldTgt/>
                                              </p:tgtEl>
                                            </p:cond>
                                          </p:endCondLst>
                                        </p:cTn>
                                        <p:tgtEl>
                                          <p:sndTgt r:embed="rId1" name="CAMERA.WAV"/>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box(out)">
                                      <p:cBhvr>
                                        <p:cTn id="42" dur="500"/>
                                        <p:tgtEl>
                                          <p:spTgt spid="24"/>
                                        </p:tgtEl>
                                      </p:cBhvr>
                                    </p:animEffect>
                                  </p:childTnLst>
                                  <p:subTnLst>
                                    <p:audio>
                                      <p:cMediaNode>
                                        <p:cTn display="0" masterRel="sameClick">
                                          <p:stCondLst>
                                            <p:cond evt="begin" delay="0">
                                              <p:tn val="40"/>
                                            </p:cond>
                                          </p:stCondLst>
                                          <p:endCondLst>
                                            <p:cond evt="onStopAudio" delay="0">
                                              <p:tgtEl>
                                                <p:sldTgt/>
                                              </p:tgtEl>
                                            </p:cond>
                                          </p:endCondLst>
                                        </p:cTn>
                                        <p:tgtEl>
                                          <p:sndTgt r:embed="rId1" name="CAMERA.WAV"/>
                                        </p:tgtEl>
                                      </p:cMediaNode>
                                    </p:audio>
                                  </p:subTnLst>
                                </p:cTn>
                              </p:par>
                            </p:childTnLst>
                          </p:cTn>
                        </p:par>
                      </p:childTnLst>
                    </p:cTn>
                  </p:par>
                  <p:par>
                    <p:cTn id="43" fill="hold">
                      <p:stCondLst>
                        <p:cond delay="indefinite"/>
                      </p:stCondLst>
                      <p:childTnLst>
                        <p:par>
                          <p:cTn id="44" fill="hold">
                            <p:stCondLst>
                              <p:cond delay="0"/>
                            </p:stCondLst>
                            <p:childTnLst>
                              <p:par>
                                <p:cTn id="45" presetID="4" presetClass="entr" presetSubtype="32" fill="hold" nodeType="click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box(out)">
                                      <p:cBhvr>
                                        <p:cTn id="47" dur="500"/>
                                        <p:tgtEl>
                                          <p:spTgt spid="25"/>
                                        </p:tgtEl>
                                      </p:cBhvr>
                                    </p:animEffect>
                                  </p:childTnLst>
                                  <p:subTnLst>
                                    <p:audio>
                                      <p:cMediaNode>
                                        <p:cTn display="0" masterRel="sameClick">
                                          <p:stCondLst>
                                            <p:cond evt="begin" delay="0">
                                              <p:tn val="45"/>
                                            </p:cond>
                                          </p:stCondLst>
                                          <p:endCondLst>
                                            <p:cond evt="onStopAudio" delay="0">
                                              <p:tgtEl>
                                                <p:sldTgt/>
                                              </p:tgtEl>
                                            </p:cond>
                                          </p:endCondLst>
                                        </p:cTn>
                                        <p:tgtEl>
                                          <p:sndTgt r:embed="rId1" name="CAMERA.WAV"/>
                                        </p:tgtEl>
                                      </p:cMediaNode>
                                    </p:audio>
                                  </p:subTnLst>
                                </p:cTn>
                              </p:par>
                            </p:childTnLst>
                          </p:cTn>
                        </p:par>
                      </p:childTnLst>
                    </p:cTn>
                  </p:par>
                  <p:par>
                    <p:cTn id="48" fill="hold">
                      <p:stCondLst>
                        <p:cond delay="indefinite"/>
                      </p:stCondLst>
                      <p:childTnLst>
                        <p:par>
                          <p:cTn id="49" fill="hold">
                            <p:stCondLst>
                              <p:cond delay="0"/>
                            </p:stCondLst>
                            <p:childTnLst>
                              <p:par>
                                <p:cTn id="50" presetID="4" presetClass="entr" presetSubtype="32" fill="hold"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box(out)">
                                      <p:cBhvr>
                                        <p:cTn id="52" dur="500"/>
                                        <p:tgtEl>
                                          <p:spTgt spid="16"/>
                                        </p:tgtEl>
                                      </p:cBhvr>
                                    </p:animEffect>
                                  </p:childTnLst>
                                  <p:subTnLst>
                                    <p:audio>
                                      <p:cMediaNode>
                                        <p:cTn display="0" masterRel="sameClick">
                                          <p:stCondLst>
                                            <p:cond evt="begin" delay="0">
                                              <p:tn val="50"/>
                                            </p:cond>
                                          </p:stCondLst>
                                          <p:endCondLst>
                                            <p:cond evt="onStopAudio" delay="0">
                                              <p:tgtEl>
                                                <p:sldTgt/>
                                              </p:tgtEl>
                                            </p:cond>
                                          </p:endCondLst>
                                        </p:cTn>
                                        <p:tgtEl>
                                          <p:sndTgt r:embed="rId1" name="CAMERA.WAV"/>
                                        </p:tgtEl>
                                      </p:cMediaNode>
                                    </p:audio>
                                  </p:subTnLst>
                                </p:cTn>
                              </p:par>
                            </p:childTnLst>
                          </p:cTn>
                        </p:par>
                      </p:childTnLst>
                    </p:cTn>
                  </p:par>
                  <p:par>
                    <p:cTn id="53" fill="hold">
                      <p:stCondLst>
                        <p:cond delay="indefinite"/>
                      </p:stCondLst>
                      <p:childTnLst>
                        <p:par>
                          <p:cTn id="54" fill="hold">
                            <p:stCondLst>
                              <p:cond delay="0"/>
                            </p:stCondLst>
                            <p:childTnLst>
                              <p:par>
                                <p:cTn id="55" presetID="4" presetClass="entr" presetSubtype="32" fill="hold" nodeType="click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box(out)">
                                      <p:cBhvr>
                                        <p:cTn id="57" dur="500"/>
                                        <p:tgtEl>
                                          <p:spTgt spid="19"/>
                                        </p:tgtEl>
                                      </p:cBhvr>
                                    </p:animEffect>
                                  </p:childTnLst>
                                  <p:subTnLst>
                                    <p:audio>
                                      <p:cMediaNode>
                                        <p:cTn display="0" masterRel="sameClick">
                                          <p:stCondLst>
                                            <p:cond evt="begin" delay="0">
                                              <p:tn val="55"/>
                                            </p:cond>
                                          </p:stCondLst>
                                          <p:endCondLst>
                                            <p:cond evt="onStopAudio" delay="0">
                                              <p:tgtEl>
                                                <p:sldTgt/>
                                              </p:tgtEl>
                                            </p:cond>
                                          </p:endCondLst>
                                        </p:cTn>
                                        <p:tgtEl>
                                          <p:sndTgt r:embed="rId1" name="CAMERA.WAV"/>
                                        </p:tgtEl>
                                      </p:cMediaNode>
                                    </p:audio>
                                  </p:subTnLst>
                                </p:cTn>
                              </p:par>
                            </p:childTnLst>
                          </p:cTn>
                        </p:par>
                      </p:childTnLst>
                    </p:cTn>
                  </p:par>
                  <p:par>
                    <p:cTn id="58" fill="hold">
                      <p:stCondLst>
                        <p:cond delay="indefinite"/>
                      </p:stCondLst>
                      <p:childTnLst>
                        <p:par>
                          <p:cTn id="59" fill="hold">
                            <p:stCondLst>
                              <p:cond delay="0"/>
                            </p:stCondLst>
                            <p:childTnLst>
                              <p:par>
                                <p:cTn id="60" presetID="4" presetClass="entr" presetSubtype="32" fill="hold" nodeType="clickEffect">
                                  <p:stCondLst>
                                    <p:cond delay="0"/>
                                  </p:stCondLst>
                                  <p:childTnLst>
                                    <p:set>
                                      <p:cBhvr>
                                        <p:cTn id="61" dur="1" fill="hold">
                                          <p:stCondLst>
                                            <p:cond delay="0"/>
                                          </p:stCondLst>
                                        </p:cTn>
                                        <p:tgtEl>
                                          <p:spTgt spid="2"/>
                                        </p:tgtEl>
                                        <p:attrNameLst>
                                          <p:attrName>style.visibility</p:attrName>
                                        </p:attrNameLst>
                                      </p:cBhvr>
                                      <p:to>
                                        <p:strVal val="visible"/>
                                      </p:to>
                                    </p:set>
                                    <p:animEffect transition="in" filter="box(out)">
                                      <p:cBhvr>
                                        <p:cTn id="62" dur="500"/>
                                        <p:tgtEl>
                                          <p:spTgt spid="2"/>
                                        </p:tgtEl>
                                      </p:cBhvr>
                                    </p:animEffect>
                                  </p:childTnLst>
                                  <p:subTnLst>
                                    <p:audio>
                                      <p:cMediaNode>
                                        <p:cTn display="0" masterRel="sameClick">
                                          <p:stCondLst>
                                            <p:cond evt="begin" delay="0">
                                              <p:tn val="60"/>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gradFill rotWithShape="0">
          <a:gsLst>
            <a:gs pos="0">
              <a:srgbClr val="5E9EFF">
                <a:alpha val="100000"/>
              </a:srgbClr>
            </a:gs>
            <a:gs pos="39999">
              <a:srgbClr val="85C2FF">
                <a:alpha val="100000"/>
              </a:srgbClr>
            </a:gs>
            <a:gs pos="70000">
              <a:srgbClr val="C4D6EB">
                <a:alpha val="100000"/>
              </a:srgbClr>
            </a:gs>
            <a:gs pos="100000">
              <a:srgbClr val="FFEBFA">
                <a:alpha val="100000"/>
              </a:srgbClr>
            </a:gs>
          </a:gsLst>
          <a:lin ang="18900000" scaled="1"/>
          <a:tileRect/>
        </a:gradFill>
        <a:effectLst/>
      </p:bgPr>
    </p:bg>
    <p:spTree>
      <p:nvGrpSpPr>
        <p:cNvPr id="1" name=""/>
        <p:cNvGrpSpPr/>
        <p:nvPr/>
      </p:nvGrpSpPr>
      <p:grpSpPr/>
      <p:grpSp>
        <p:nvGrpSpPr>
          <p:cNvPr id="2" name="Group 4"/>
          <p:cNvGrpSpPr/>
          <p:nvPr/>
        </p:nvGrpSpPr>
        <p:grpSpPr>
          <a:xfrm>
            <a:off x="179388" y="5257800"/>
            <a:ext cx="8558212" cy="989013"/>
            <a:chOff x="209" y="3095"/>
            <a:chExt cx="5391" cy="623"/>
          </a:xfrm>
        </p:grpSpPr>
        <p:grpSp>
          <p:nvGrpSpPr>
            <p:cNvPr id="45151" name="Group 5"/>
            <p:cNvGrpSpPr/>
            <p:nvPr/>
          </p:nvGrpSpPr>
          <p:grpSpPr>
            <a:xfrm>
              <a:off x="327" y="3462"/>
              <a:ext cx="5273" cy="256"/>
              <a:chOff x="354" y="1045"/>
              <a:chExt cx="5273" cy="256"/>
            </a:xfrm>
          </p:grpSpPr>
          <p:grpSp>
            <p:nvGrpSpPr>
              <p:cNvPr id="45153" name="Group 6"/>
              <p:cNvGrpSpPr/>
              <p:nvPr/>
            </p:nvGrpSpPr>
            <p:grpSpPr>
              <a:xfrm>
                <a:off x="354" y="1045"/>
                <a:ext cx="542" cy="256"/>
                <a:chOff x="1133" y="1389"/>
                <a:chExt cx="542" cy="256"/>
              </a:xfrm>
            </p:grpSpPr>
            <p:sp>
              <p:nvSpPr>
                <p:cNvPr id="45181" name="Rectangle 7"/>
                <p:cNvSpPr/>
                <p:nvPr/>
              </p:nvSpPr>
              <p:spPr>
                <a:xfrm>
                  <a:off x="1313" y="1389"/>
                  <a:ext cx="362" cy="256"/>
                </a:xfrm>
                <a:prstGeom prst="rect">
                  <a:avLst/>
                </a:prstGeom>
                <a:noFill/>
                <a:ln w="9525" cap="flat" cmpd="sng">
                  <a:solidFill>
                    <a:schemeClr val="tx1"/>
                  </a:solidFill>
                  <a:prstDash val="solid"/>
                  <a:miter/>
                  <a:headEnd type="none" w="med" len="med"/>
                  <a:tailEnd type="none" w="med" len="med"/>
                </a:ln>
              </p:spPr>
              <p:txBody>
                <a:bodyPr wrap="none" anchor="ctr" anchorCtr="0"/>
                <a:p>
                  <a:pPr algn="ctr" eaLnBrk="1" hangingPunct="1"/>
                  <a:r>
                    <a:rPr lang="en-US" altLang="zh-CN" sz="2000" dirty="0">
                      <a:solidFill>
                        <a:schemeClr val="tx1"/>
                      </a:solidFill>
                      <a:latin typeface="Times New Roman" panose="02020603050405020304" pitchFamily="18" charset="0"/>
                    </a:rPr>
                    <a:t>008</a:t>
                  </a:r>
                  <a:endParaRPr lang="en-US" altLang="zh-CN" sz="2000" dirty="0">
                    <a:solidFill>
                      <a:schemeClr val="tx1"/>
                    </a:solidFill>
                    <a:latin typeface="Times New Roman" panose="02020603050405020304" pitchFamily="18" charset="0"/>
                  </a:endParaRPr>
                </a:p>
              </p:txBody>
            </p:sp>
            <p:sp>
              <p:nvSpPr>
                <p:cNvPr id="45182" name="Line 8"/>
                <p:cNvSpPr/>
                <p:nvPr/>
              </p:nvSpPr>
              <p:spPr>
                <a:xfrm>
                  <a:off x="1133" y="1511"/>
                  <a:ext cx="178" cy="0"/>
                </a:xfrm>
                <a:prstGeom prst="line">
                  <a:avLst/>
                </a:prstGeom>
                <a:ln w="9525" cap="flat" cmpd="sng">
                  <a:solidFill>
                    <a:schemeClr val="tx1"/>
                  </a:solidFill>
                  <a:prstDash val="solid"/>
                  <a:headEnd type="none" w="med" len="med"/>
                  <a:tailEnd type="triangle" w="med" len="med"/>
                </a:ln>
              </p:spPr>
            </p:sp>
          </p:grpSp>
          <p:grpSp>
            <p:nvGrpSpPr>
              <p:cNvPr id="45154" name="Group 9"/>
              <p:cNvGrpSpPr/>
              <p:nvPr/>
            </p:nvGrpSpPr>
            <p:grpSpPr>
              <a:xfrm>
                <a:off x="880" y="1045"/>
                <a:ext cx="542" cy="256"/>
                <a:chOff x="1133" y="1389"/>
                <a:chExt cx="542" cy="256"/>
              </a:xfrm>
            </p:grpSpPr>
            <p:sp>
              <p:nvSpPr>
                <p:cNvPr id="45179" name="Rectangle 10"/>
                <p:cNvSpPr/>
                <p:nvPr/>
              </p:nvSpPr>
              <p:spPr>
                <a:xfrm>
                  <a:off x="1313" y="1389"/>
                  <a:ext cx="362" cy="256"/>
                </a:xfrm>
                <a:prstGeom prst="rect">
                  <a:avLst/>
                </a:prstGeom>
                <a:noFill/>
                <a:ln w="9525" cap="flat" cmpd="sng">
                  <a:solidFill>
                    <a:schemeClr val="tx1"/>
                  </a:solidFill>
                  <a:prstDash val="solid"/>
                  <a:miter/>
                  <a:headEnd type="none" w="med" len="med"/>
                  <a:tailEnd type="none" w="med" len="med"/>
                </a:ln>
              </p:spPr>
              <p:txBody>
                <a:bodyPr wrap="none" anchor="ctr" anchorCtr="0"/>
                <a:p>
                  <a:pPr algn="ctr" eaLnBrk="1" hangingPunct="1"/>
                  <a:r>
                    <a:rPr lang="en-US" altLang="zh-CN" sz="2000" dirty="0">
                      <a:solidFill>
                        <a:schemeClr val="tx1"/>
                      </a:solidFill>
                      <a:latin typeface="Times New Roman" panose="02020603050405020304" pitchFamily="18" charset="0"/>
                    </a:rPr>
                    <a:t>063</a:t>
                  </a:r>
                  <a:endParaRPr lang="en-US" altLang="zh-CN" sz="2000" dirty="0">
                    <a:solidFill>
                      <a:schemeClr val="tx1"/>
                    </a:solidFill>
                    <a:latin typeface="Times New Roman" panose="02020603050405020304" pitchFamily="18" charset="0"/>
                  </a:endParaRPr>
                </a:p>
              </p:txBody>
            </p:sp>
            <p:sp>
              <p:nvSpPr>
                <p:cNvPr id="45180" name="Line 11"/>
                <p:cNvSpPr/>
                <p:nvPr/>
              </p:nvSpPr>
              <p:spPr>
                <a:xfrm>
                  <a:off x="1133" y="1511"/>
                  <a:ext cx="178" cy="0"/>
                </a:xfrm>
                <a:prstGeom prst="line">
                  <a:avLst/>
                </a:prstGeom>
                <a:ln w="9525" cap="flat" cmpd="sng">
                  <a:solidFill>
                    <a:schemeClr val="tx1"/>
                  </a:solidFill>
                  <a:prstDash val="solid"/>
                  <a:headEnd type="none" w="med" len="med"/>
                  <a:tailEnd type="triangle" w="med" len="med"/>
                </a:ln>
              </p:spPr>
            </p:sp>
          </p:grpSp>
          <p:grpSp>
            <p:nvGrpSpPr>
              <p:cNvPr id="45155" name="Group 12"/>
              <p:cNvGrpSpPr/>
              <p:nvPr/>
            </p:nvGrpSpPr>
            <p:grpSpPr>
              <a:xfrm>
                <a:off x="1406" y="1045"/>
                <a:ext cx="542" cy="256"/>
                <a:chOff x="1133" y="1389"/>
                <a:chExt cx="542" cy="256"/>
              </a:xfrm>
            </p:grpSpPr>
            <p:sp>
              <p:nvSpPr>
                <p:cNvPr id="45177" name="Rectangle 13"/>
                <p:cNvSpPr/>
                <p:nvPr/>
              </p:nvSpPr>
              <p:spPr>
                <a:xfrm>
                  <a:off x="1313" y="1389"/>
                  <a:ext cx="362" cy="256"/>
                </a:xfrm>
                <a:prstGeom prst="rect">
                  <a:avLst/>
                </a:prstGeom>
                <a:noFill/>
                <a:ln w="9525" cap="flat" cmpd="sng">
                  <a:solidFill>
                    <a:schemeClr val="tx1"/>
                  </a:solidFill>
                  <a:prstDash val="solid"/>
                  <a:miter/>
                  <a:headEnd type="none" w="med" len="med"/>
                  <a:tailEnd type="none" w="med" len="med"/>
                </a:ln>
              </p:spPr>
              <p:txBody>
                <a:bodyPr wrap="none" anchor="ctr" anchorCtr="0"/>
                <a:p>
                  <a:pPr algn="ctr" eaLnBrk="1" hangingPunct="1"/>
                  <a:r>
                    <a:rPr lang="en-US" altLang="zh-CN" sz="2000" dirty="0">
                      <a:solidFill>
                        <a:schemeClr val="tx1"/>
                      </a:solidFill>
                      <a:latin typeface="Times New Roman" panose="02020603050405020304" pitchFamily="18" charset="0"/>
                    </a:rPr>
                    <a:t>083</a:t>
                  </a:r>
                  <a:endParaRPr lang="en-US" altLang="zh-CN" sz="2000" dirty="0">
                    <a:solidFill>
                      <a:schemeClr val="tx1"/>
                    </a:solidFill>
                    <a:latin typeface="Times New Roman" panose="02020603050405020304" pitchFamily="18" charset="0"/>
                  </a:endParaRPr>
                </a:p>
              </p:txBody>
            </p:sp>
            <p:sp>
              <p:nvSpPr>
                <p:cNvPr id="45178" name="Line 14"/>
                <p:cNvSpPr/>
                <p:nvPr/>
              </p:nvSpPr>
              <p:spPr>
                <a:xfrm>
                  <a:off x="1133" y="1511"/>
                  <a:ext cx="178" cy="0"/>
                </a:xfrm>
                <a:prstGeom prst="line">
                  <a:avLst/>
                </a:prstGeom>
                <a:ln w="9525" cap="flat" cmpd="sng">
                  <a:solidFill>
                    <a:schemeClr val="tx1"/>
                  </a:solidFill>
                  <a:prstDash val="solid"/>
                  <a:headEnd type="none" w="med" len="med"/>
                  <a:tailEnd type="triangle" w="med" len="med"/>
                </a:ln>
              </p:spPr>
            </p:sp>
          </p:grpSp>
          <p:grpSp>
            <p:nvGrpSpPr>
              <p:cNvPr id="45156" name="Group 15"/>
              <p:cNvGrpSpPr/>
              <p:nvPr/>
            </p:nvGrpSpPr>
            <p:grpSpPr>
              <a:xfrm>
                <a:off x="1931" y="1045"/>
                <a:ext cx="542" cy="256"/>
                <a:chOff x="1133" y="1389"/>
                <a:chExt cx="542" cy="256"/>
              </a:xfrm>
            </p:grpSpPr>
            <p:sp>
              <p:nvSpPr>
                <p:cNvPr id="45175" name="Rectangle 16"/>
                <p:cNvSpPr/>
                <p:nvPr/>
              </p:nvSpPr>
              <p:spPr>
                <a:xfrm>
                  <a:off x="1313" y="1389"/>
                  <a:ext cx="362" cy="256"/>
                </a:xfrm>
                <a:prstGeom prst="rect">
                  <a:avLst/>
                </a:prstGeom>
                <a:noFill/>
                <a:ln w="9525" cap="flat" cmpd="sng">
                  <a:solidFill>
                    <a:schemeClr val="tx1"/>
                  </a:solidFill>
                  <a:prstDash val="solid"/>
                  <a:miter/>
                  <a:headEnd type="none" w="med" len="med"/>
                  <a:tailEnd type="none" w="med" len="med"/>
                </a:ln>
              </p:spPr>
              <p:txBody>
                <a:bodyPr wrap="none" anchor="ctr" anchorCtr="0"/>
                <a:p>
                  <a:pPr algn="ctr" eaLnBrk="1" hangingPunct="1"/>
                  <a:r>
                    <a:rPr lang="en-US" altLang="zh-CN" sz="2000" dirty="0">
                      <a:solidFill>
                        <a:schemeClr val="tx1"/>
                      </a:solidFill>
                      <a:latin typeface="Times New Roman" panose="02020603050405020304" pitchFamily="18" charset="0"/>
                    </a:rPr>
                    <a:t>109</a:t>
                  </a:r>
                  <a:endParaRPr lang="en-US" altLang="zh-CN" sz="2000" dirty="0">
                    <a:solidFill>
                      <a:schemeClr val="tx1"/>
                    </a:solidFill>
                    <a:latin typeface="Times New Roman" panose="02020603050405020304" pitchFamily="18" charset="0"/>
                  </a:endParaRPr>
                </a:p>
              </p:txBody>
            </p:sp>
            <p:sp>
              <p:nvSpPr>
                <p:cNvPr id="45176" name="Line 17"/>
                <p:cNvSpPr/>
                <p:nvPr/>
              </p:nvSpPr>
              <p:spPr>
                <a:xfrm>
                  <a:off x="1133" y="1511"/>
                  <a:ext cx="178" cy="0"/>
                </a:xfrm>
                <a:prstGeom prst="line">
                  <a:avLst/>
                </a:prstGeom>
                <a:ln w="9525" cap="flat" cmpd="sng">
                  <a:solidFill>
                    <a:schemeClr val="tx1"/>
                  </a:solidFill>
                  <a:prstDash val="solid"/>
                  <a:headEnd type="none" w="med" len="med"/>
                  <a:tailEnd type="triangle" w="med" len="med"/>
                </a:ln>
              </p:spPr>
            </p:sp>
          </p:grpSp>
          <p:grpSp>
            <p:nvGrpSpPr>
              <p:cNvPr id="45157" name="Group 18"/>
              <p:cNvGrpSpPr/>
              <p:nvPr/>
            </p:nvGrpSpPr>
            <p:grpSpPr>
              <a:xfrm>
                <a:off x="2457" y="1045"/>
                <a:ext cx="542" cy="256"/>
                <a:chOff x="1133" y="1389"/>
                <a:chExt cx="542" cy="256"/>
              </a:xfrm>
            </p:grpSpPr>
            <p:sp>
              <p:nvSpPr>
                <p:cNvPr id="45173" name="Rectangle 19"/>
                <p:cNvSpPr/>
                <p:nvPr/>
              </p:nvSpPr>
              <p:spPr>
                <a:xfrm>
                  <a:off x="1313" y="1389"/>
                  <a:ext cx="362" cy="256"/>
                </a:xfrm>
                <a:prstGeom prst="rect">
                  <a:avLst/>
                </a:prstGeom>
                <a:noFill/>
                <a:ln w="9525" cap="flat" cmpd="sng">
                  <a:solidFill>
                    <a:schemeClr val="tx1"/>
                  </a:solidFill>
                  <a:prstDash val="solid"/>
                  <a:miter/>
                  <a:headEnd type="none" w="med" len="med"/>
                  <a:tailEnd type="none" w="med" len="med"/>
                </a:ln>
              </p:spPr>
              <p:txBody>
                <a:bodyPr wrap="none" anchor="ctr" anchorCtr="0"/>
                <a:p>
                  <a:pPr algn="ctr" eaLnBrk="1" hangingPunct="1"/>
                  <a:r>
                    <a:rPr lang="en-US" altLang="zh-CN" sz="2000" dirty="0">
                      <a:solidFill>
                        <a:schemeClr val="tx1"/>
                      </a:solidFill>
                      <a:latin typeface="Times New Roman" panose="02020603050405020304" pitchFamily="18" charset="0"/>
                    </a:rPr>
                    <a:t>184</a:t>
                  </a:r>
                  <a:endParaRPr lang="en-US" altLang="zh-CN" sz="2000" dirty="0">
                    <a:solidFill>
                      <a:schemeClr val="tx1"/>
                    </a:solidFill>
                    <a:latin typeface="Times New Roman" panose="02020603050405020304" pitchFamily="18" charset="0"/>
                  </a:endParaRPr>
                </a:p>
              </p:txBody>
            </p:sp>
            <p:sp>
              <p:nvSpPr>
                <p:cNvPr id="45174" name="Line 20"/>
                <p:cNvSpPr/>
                <p:nvPr/>
              </p:nvSpPr>
              <p:spPr>
                <a:xfrm>
                  <a:off x="1133" y="1511"/>
                  <a:ext cx="178" cy="0"/>
                </a:xfrm>
                <a:prstGeom prst="line">
                  <a:avLst/>
                </a:prstGeom>
                <a:ln w="9525" cap="flat" cmpd="sng">
                  <a:solidFill>
                    <a:schemeClr val="tx1"/>
                  </a:solidFill>
                  <a:prstDash val="solid"/>
                  <a:headEnd type="none" w="med" len="med"/>
                  <a:tailEnd type="triangle" w="med" len="med"/>
                </a:ln>
              </p:spPr>
            </p:sp>
          </p:grpSp>
          <p:grpSp>
            <p:nvGrpSpPr>
              <p:cNvPr id="45158" name="Group 21"/>
              <p:cNvGrpSpPr/>
              <p:nvPr/>
            </p:nvGrpSpPr>
            <p:grpSpPr>
              <a:xfrm>
                <a:off x="2983" y="1045"/>
                <a:ext cx="542" cy="256"/>
                <a:chOff x="1133" y="1389"/>
                <a:chExt cx="542" cy="256"/>
              </a:xfrm>
            </p:grpSpPr>
            <p:sp>
              <p:nvSpPr>
                <p:cNvPr id="45171" name="Rectangle 22"/>
                <p:cNvSpPr/>
                <p:nvPr/>
              </p:nvSpPr>
              <p:spPr>
                <a:xfrm>
                  <a:off x="1313" y="1389"/>
                  <a:ext cx="362" cy="256"/>
                </a:xfrm>
                <a:prstGeom prst="rect">
                  <a:avLst/>
                </a:prstGeom>
                <a:noFill/>
                <a:ln w="9525" cap="flat" cmpd="sng">
                  <a:solidFill>
                    <a:schemeClr val="tx1"/>
                  </a:solidFill>
                  <a:prstDash val="solid"/>
                  <a:miter/>
                  <a:headEnd type="none" w="med" len="med"/>
                  <a:tailEnd type="none" w="med" len="med"/>
                </a:ln>
              </p:spPr>
              <p:txBody>
                <a:bodyPr wrap="none" anchor="ctr" anchorCtr="0"/>
                <a:p>
                  <a:pPr algn="ctr" eaLnBrk="1" hangingPunct="1"/>
                  <a:r>
                    <a:rPr lang="en-US" altLang="zh-CN" sz="2000" dirty="0">
                      <a:solidFill>
                        <a:schemeClr val="tx1"/>
                      </a:solidFill>
                      <a:latin typeface="Times New Roman" panose="02020603050405020304" pitchFamily="18" charset="0"/>
                    </a:rPr>
                    <a:t>269</a:t>
                  </a:r>
                  <a:endParaRPr lang="en-US" altLang="zh-CN" sz="2000" dirty="0">
                    <a:solidFill>
                      <a:schemeClr val="tx1"/>
                    </a:solidFill>
                    <a:latin typeface="Times New Roman" panose="02020603050405020304" pitchFamily="18" charset="0"/>
                  </a:endParaRPr>
                </a:p>
              </p:txBody>
            </p:sp>
            <p:sp>
              <p:nvSpPr>
                <p:cNvPr id="45172" name="Line 23"/>
                <p:cNvSpPr/>
                <p:nvPr/>
              </p:nvSpPr>
              <p:spPr>
                <a:xfrm>
                  <a:off x="1133" y="1511"/>
                  <a:ext cx="178" cy="0"/>
                </a:xfrm>
                <a:prstGeom prst="line">
                  <a:avLst/>
                </a:prstGeom>
                <a:ln w="9525" cap="flat" cmpd="sng">
                  <a:solidFill>
                    <a:schemeClr val="tx1"/>
                  </a:solidFill>
                  <a:prstDash val="solid"/>
                  <a:headEnd type="none" w="med" len="med"/>
                  <a:tailEnd type="triangle" w="med" len="med"/>
                </a:ln>
              </p:spPr>
            </p:sp>
          </p:grpSp>
          <p:grpSp>
            <p:nvGrpSpPr>
              <p:cNvPr id="45159" name="Group 24"/>
              <p:cNvGrpSpPr/>
              <p:nvPr/>
            </p:nvGrpSpPr>
            <p:grpSpPr>
              <a:xfrm>
                <a:off x="3508" y="1045"/>
                <a:ext cx="542" cy="256"/>
                <a:chOff x="1133" y="1389"/>
                <a:chExt cx="542" cy="256"/>
              </a:xfrm>
            </p:grpSpPr>
            <p:sp>
              <p:nvSpPr>
                <p:cNvPr id="45169" name="Rectangle 25"/>
                <p:cNvSpPr/>
                <p:nvPr/>
              </p:nvSpPr>
              <p:spPr>
                <a:xfrm>
                  <a:off x="1313" y="1389"/>
                  <a:ext cx="362" cy="256"/>
                </a:xfrm>
                <a:prstGeom prst="rect">
                  <a:avLst/>
                </a:prstGeom>
                <a:noFill/>
                <a:ln w="9525" cap="flat" cmpd="sng">
                  <a:solidFill>
                    <a:schemeClr val="tx1"/>
                  </a:solidFill>
                  <a:prstDash val="solid"/>
                  <a:miter/>
                  <a:headEnd type="none" w="med" len="med"/>
                  <a:tailEnd type="none" w="med" len="med"/>
                </a:ln>
              </p:spPr>
              <p:txBody>
                <a:bodyPr wrap="none" anchor="ctr" anchorCtr="0"/>
                <a:p>
                  <a:pPr algn="ctr" eaLnBrk="1" hangingPunct="1"/>
                  <a:r>
                    <a:rPr lang="en-US" altLang="zh-CN" sz="2000" dirty="0">
                      <a:solidFill>
                        <a:schemeClr val="tx1"/>
                      </a:solidFill>
                      <a:latin typeface="Times New Roman" panose="02020603050405020304" pitchFamily="18" charset="0"/>
                    </a:rPr>
                    <a:t>278</a:t>
                  </a:r>
                  <a:endParaRPr lang="en-US" altLang="zh-CN" sz="2000" dirty="0">
                    <a:solidFill>
                      <a:schemeClr val="tx1"/>
                    </a:solidFill>
                    <a:latin typeface="Times New Roman" panose="02020603050405020304" pitchFamily="18" charset="0"/>
                  </a:endParaRPr>
                </a:p>
              </p:txBody>
            </p:sp>
            <p:sp>
              <p:nvSpPr>
                <p:cNvPr id="45170" name="Line 26"/>
                <p:cNvSpPr/>
                <p:nvPr/>
              </p:nvSpPr>
              <p:spPr>
                <a:xfrm>
                  <a:off x="1133" y="1511"/>
                  <a:ext cx="178" cy="0"/>
                </a:xfrm>
                <a:prstGeom prst="line">
                  <a:avLst/>
                </a:prstGeom>
                <a:ln w="9525" cap="flat" cmpd="sng">
                  <a:solidFill>
                    <a:schemeClr val="tx1"/>
                  </a:solidFill>
                  <a:prstDash val="solid"/>
                  <a:headEnd type="none" w="med" len="med"/>
                  <a:tailEnd type="triangle" w="med" len="med"/>
                </a:ln>
              </p:spPr>
            </p:sp>
          </p:grpSp>
          <p:grpSp>
            <p:nvGrpSpPr>
              <p:cNvPr id="45160" name="Group 27"/>
              <p:cNvGrpSpPr/>
              <p:nvPr/>
            </p:nvGrpSpPr>
            <p:grpSpPr>
              <a:xfrm>
                <a:off x="4034" y="1045"/>
                <a:ext cx="542" cy="256"/>
                <a:chOff x="1133" y="1389"/>
                <a:chExt cx="542" cy="256"/>
              </a:xfrm>
            </p:grpSpPr>
            <p:sp>
              <p:nvSpPr>
                <p:cNvPr id="45167" name="Rectangle 28"/>
                <p:cNvSpPr/>
                <p:nvPr/>
              </p:nvSpPr>
              <p:spPr>
                <a:xfrm>
                  <a:off x="1313" y="1389"/>
                  <a:ext cx="362" cy="256"/>
                </a:xfrm>
                <a:prstGeom prst="rect">
                  <a:avLst/>
                </a:prstGeom>
                <a:noFill/>
                <a:ln w="9525" cap="flat" cmpd="sng">
                  <a:solidFill>
                    <a:schemeClr val="tx1"/>
                  </a:solidFill>
                  <a:prstDash val="solid"/>
                  <a:miter/>
                  <a:headEnd type="none" w="med" len="med"/>
                  <a:tailEnd type="none" w="med" len="med"/>
                </a:ln>
              </p:spPr>
              <p:txBody>
                <a:bodyPr wrap="none" anchor="ctr" anchorCtr="0"/>
                <a:p>
                  <a:pPr algn="ctr" eaLnBrk="1" hangingPunct="1"/>
                  <a:r>
                    <a:rPr lang="en-US" altLang="zh-CN" sz="2000" dirty="0">
                      <a:solidFill>
                        <a:schemeClr val="tx1"/>
                      </a:solidFill>
                      <a:latin typeface="Times New Roman" panose="02020603050405020304" pitchFamily="18" charset="0"/>
                    </a:rPr>
                    <a:t>505</a:t>
                  </a:r>
                  <a:endParaRPr lang="en-US" altLang="zh-CN" sz="2000" dirty="0">
                    <a:solidFill>
                      <a:schemeClr val="tx1"/>
                    </a:solidFill>
                    <a:latin typeface="Times New Roman" panose="02020603050405020304" pitchFamily="18" charset="0"/>
                  </a:endParaRPr>
                </a:p>
              </p:txBody>
            </p:sp>
            <p:sp>
              <p:nvSpPr>
                <p:cNvPr id="45168" name="Line 29"/>
                <p:cNvSpPr/>
                <p:nvPr/>
              </p:nvSpPr>
              <p:spPr>
                <a:xfrm>
                  <a:off x="1133" y="1511"/>
                  <a:ext cx="178" cy="0"/>
                </a:xfrm>
                <a:prstGeom prst="line">
                  <a:avLst/>
                </a:prstGeom>
                <a:ln w="9525" cap="flat" cmpd="sng">
                  <a:solidFill>
                    <a:schemeClr val="tx1"/>
                  </a:solidFill>
                  <a:prstDash val="solid"/>
                  <a:headEnd type="none" w="med" len="med"/>
                  <a:tailEnd type="triangle" w="med" len="med"/>
                </a:ln>
              </p:spPr>
            </p:sp>
          </p:grpSp>
          <p:grpSp>
            <p:nvGrpSpPr>
              <p:cNvPr id="45161" name="Group 30"/>
              <p:cNvGrpSpPr/>
              <p:nvPr/>
            </p:nvGrpSpPr>
            <p:grpSpPr>
              <a:xfrm>
                <a:off x="4560" y="1045"/>
                <a:ext cx="542" cy="256"/>
                <a:chOff x="1133" y="1389"/>
                <a:chExt cx="542" cy="256"/>
              </a:xfrm>
            </p:grpSpPr>
            <p:sp>
              <p:nvSpPr>
                <p:cNvPr id="45165" name="Rectangle 31"/>
                <p:cNvSpPr/>
                <p:nvPr/>
              </p:nvSpPr>
              <p:spPr>
                <a:xfrm>
                  <a:off x="1313" y="1389"/>
                  <a:ext cx="362" cy="256"/>
                </a:xfrm>
                <a:prstGeom prst="rect">
                  <a:avLst/>
                </a:prstGeom>
                <a:noFill/>
                <a:ln w="9525" cap="flat" cmpd="sng">
                  <a:solidFill>
                    <a:schemeClr val="tx1"/>
                  </a:solidFill>
                  <a:prstDash val="solid"/>
                  <a:miter/>
                  <a:headEnd type="none" w="med" len="med"/>
                  <a:tailEnd type="none" w="med" len="med"/>
                </a:ln>
              </p:spPr>
              <p:txBody>
                <a:bodyPr wrap="none" anchor="ctr" anchorCtr="0"/>
                <a:p>
                  <a:pPr algn="ctr" eaLnBrk="1" hangingPunct="1"/>
                  <a:r>
                    <a:rPr lang="en-US" altLang="zh-CN" sz="2000" dirty="0">
                      <a:solidFill>
                        <a:schemeClr val="tx1"/>
                      </a:solidFill>
                      <a:latin typeface="Times New Roman" panose="02020603050405020304" pitchFamily="18" charset="0"/>
                    </a:rPr>
                    <a:t>589</a:t>
                  </a:r>
                  <a:endParaRPr lang="en-US" altLang="zh-CN" sz="2000" dirty="0">
                    <a:solidFill>
                      <a:schemeClr val="tx1"/>
                    </a:solidFill>
                    <a:latin typeface="Times New Roman" panose="02020603050405020304" pitchFamily="18" charset="0"/>
                  </a:endParaRPr>
                </a:p>
              </p:txBody>
            </p:sp>
            <p:sp>
              <p:nvSpPr>
                <p:cNvPr id="45166" name="Line 32"/>
                <p:cNvSpPr/>
                <p:nvPr/>
              </p:nvSpPr>
              <p:spPr>
                <a:xfrm>
                  <a:off x="1133" y="1511"/>
                  <a:ext cx="178" cy="0"/>
                </a:xfrm>
                <a:prstGeom prst="line">
                  <a:avLst/>
                </a:prstGeom>
                <a:ln w="9525" cap="flat" cmpd="sng">
                  <a:solidFill>
                    <a:schemeClr val="tx1"/>
                  </a:solidFill>
                  <a:prstDash val="solid"/>
                  <a:headEnd type="none" w="med" len="med"/>
                  <a:tailEnd type="triangle" w="med" len="med"/>
                </a:ln>
              </p:spPr>
            </p:sp>
          </p:grpSp>
          <p:grpSp>
            <p:nvGrpSpPr>
              <p:cNvPr id="45162" name="Group 33"/>
              <p:cNvGrpSpPr/>
              <p:nvPr/>
            </p:nvGrpSpPr>
            <p:grpSpPr>
              <a:xfrm>
                <a:off x="5085" y="1045"/>
                <a:ext cx="542" cy="256"/>
                <a:chOff x="1133" y="1389"/>
                <a:chExt cx="542" cy="256"/>
              </a:xfrm>
            </p:grpSpPr>
            <p:sp>
              <p:nvSpPr>
                <p:cNvPr id="45163" name="Rectangle 34"/>
                <p:cNvSpPr/>
                <p:nvPr/>
              </p:nvSpPr>
              <p:spPr>
                <a:xfrm>
                  <a:off x="1313" y="1389"/>
                  <a:ext cx="362" cy="256"/>
                </a:xfrm>
                <a:prstGeom prst="rect">
                  <a:avLst/>
                </a:prstGeom>
                <a:noFill/>
                <a:ln w="9525" cap="flat" cmpd="sng">
                  <a:solidFill>
                    <a:schemeClr val="tx1"/>
                  </a:solidFill>
                  <a:prstDash val="solid"/>
                  <a:miter/>
                  <a:headEnd type="none" w="med" len="med"/>
                  <a:tailEnd type="none" w="med" len="med"/>
                </a:ln>
              </p:spPr>
              <p:txBody>
                <a:bodyPr wrap="none" anchor="ctr" anchorCtr="0"/>
                <a:p>
                  <a:pPr algn="ctr" eaLnBrk="1" hangingPunct="1"/>
                  <a:r>
                    <a:rPr lang="en-US" altLang="zh-CN" sz="2000" dirty="0">
                      <a:solidFill>
                        <a:schemeClr val="tx1"/>
                      </a:solidFill>
                      <a:latin typeface="Times New Roman" panose="02020603050405020304" pitchFamily="18" charset="0"/>
                    </a:rPr>
                    <a:t>930</a:t>
                  </a:r>
                  <a:endParaRPr lang="en-US" altLang="zh-CN" sz="2000" dirty="0">
                    <a:solidFill>
                      <a:schemeClr val="tx1"/>
                    </a:solidFill>
                    <a:latin typeface="Times New Roman" panose="02020603050405020304" pitchFamily="18" charset="0"/>
                  </a:endParaRPr>
                </a:p>
              </p:txBody>
            </p:sp>
            <p:sp>
              <p:nvSpPr>
                <p:cNvPr id="45164" name="Line 35"/>
                <p:cNvSpPr/>
                <p:nvPr/>
              </p:nvSpPr>
              <p:spPr>
                <a:xfrm>
                  <a:off x="1133" y="1511"/>
                  <a:ext cx="178" cy="0"/>
                </a:xfrm>
                <a:prstGeom prst="line">
                  <a:avLst/>
                </a:prstGeom>
                <a:ln w="9525" cap="flat" cmpd="sng">
                  <a:solidFill>
                    <a:schemeClr val="tx1"/>
                  </a:solidFill>
                  <a:prstDash val="solid"/>
                  <a:headEnd type="none" w="med" len="med"/>
                  <a:tailEnd type="triangle" w="med" len="med"/>
                </a:ln>
              </p:spPr>
            </p:sp>
          </p:grpSp>
        </p:grpSp>
        <p:sp>
          <p:nvSpPr>
            <p:cNvPr id="45152" name="Text Box 36"/>
            <p:cNvSpPr txBox="1"/>
            <p:nvPr/>
          </p:nvSpPr>
          <p:spPr>
            <a:xfrm>
              <a:off x="209" y="3095"/>
              <a:ext cx="921" cy="250"/>
            </a:xfrm>
            <a:prstGeom prst="rect">
              <a:avLst/>
            </a:prstGeom>
            <a:noFill/>
            <a:ln w="9525">
              <a:noFill/>
            </a:ln>
          </p:spPr>
          <p:txBody>
            <a:bodyPr wrap="none">
              <a:spAutoFit/>
            </a:bodyPr>
            <a:p>
              <a:pPr eaLnBrk="1" hangingPunct="1"/>
              <a:r>
                <a:rPr lang="zh-CN" altLang="en-US" sz="2000" dirty="0">
                  <a:solidFill>
                    <a:schemeClr val="tx1"/>
                  </a:solidFill>
                  <a:latin typeface="Times New Roman" panose="02020603050405020304" pitchFamily="18" charset="0"/>
                </a:rPr>
                <a:t>三趟收集：</a:t>
              </a:r>
              <a:endParaRPr lang="zh-CN" altLang="en-US" sz="2000" dirty="0">
                <a:solidFill>
                  <a:schemeClr val="tx1"/>
                </a:solidFill>
                <a:latin typeface="Times New Roman" panose="02020603050405020304" pitchFamily="18" charset="0"/>
              </a:endParaRPr>
            </a:p>
          </p:txBody>
        </p:sp>
      </p:grpSp>
      <p:grpSp>
        <p:nvGrpSpPr>
          <p:cNvPr id="14" name="Group 37"/>
          <p:cNvGrpSpPr/>
          <p:nvPr/>
        </p:nvGrpSpPr>
        <p:grpSpPr>
          <a:xfrm>
            <a:off x="1524000" y="4079875"/>
            <a:ext cx="582613" cy="693738"/>
            <a:chOff x="1039" y="2570"/>
            <a:chExt cx="367" cy="437"/>
          </a:xfrm>
        </p:grpSpPr>
        <p:sp>
          <p:nvSpPr>
            <p:cNvPr id="45149" name="Text Box 38"/>
            <p:cNvSpPr txBox="1"/>
            <p:nvPr/>
          </p:nvSpPr>
          <p:spPr>
            <a:xfrm>
              <a:off x="1039" y="2570"/>
              <a:ext cx="367" cy="256"/>
            </a:xfrm>
            <a:prstGeom prst="rect">
              <a:avLst/>
            </a:prstGeom>
            <a:noFill/>
            <a:ln w="9525" cap="flat" cmpd="sng">
              <a:solidFill>
                <a:schemeClr val="tx1"/>
              </a:solidFill>
              <a:prstDash val="solid"/>
              <a:miter/>
              <a:headEnd type="none" w="med" len="med"/>
              <a:tailEnd type="none" w="med" len="med"/>
            </a:ln>
          </p:spPr>
          <p:txBody>
            <a:bodyPr>
              <a:spAutoFit/>
            </a:bodyPr>
            <a:p>
              <a:pPr eaLnBrk="1" hangingPunct="1">
                <a:spcBef>
                  <a:spcPct val="50000"/>
                </a:spcBef>
              </a:pPr>
              <a:r>
                <a:rPr lang="en-US" altLang="zh-CN" sz="2000" dirty="0">
                  <a:solidFill>
                    <a:schemeClr val="tx1"/>
                  </a:solidFill>
                  <a:latin typeface="Times New Roman" panose="02020603050405020304" pitchFamily="18" charset="0"/>
                </a:rPr>
                <a:t>109</a:t>
              </a:r>
              <a:endParaRPr lang="en-US" altLang="zh-CN" sz="2000" dirty="0">
                <a:solidFill>
                  <a:schemeClr val="tx1"/>
                </a:solidFill>
                <a:latin typeface="Times New Roman" panose="02020603050405020304" pitchFamily="18" charset="0"/>
              </a:endParaRPr>
            </a:p>
          </p:txBody>
        </p:sp>
        <p:sp>
          <p:nvSpPr>
            <p:cNvPr id="45150" name="Line 39"/>
            <p:cNvSpPr/>
            <p:nvPr/>
          </p:nvSpPr>
          <p:spPr>
            <a:xfrm flipH="1" flipV="1">
              <a:off x="1225" y="2806"/>
              <a:ext cx="0" cy="201"/>
            </a:xfrm>
            <a:prstGeom prst="line">
              <a:avLst/>
            </a:prstGeom>
            <a:ln w="9525" cap="flat" cmpd="sng">
              <a:solidFill>
                <a:schemeClr val="tx1"/>
              </a:solidFill>
              <a:prstDash val="solid"/>
              <a:headEnd type="none" w="med" len="med"/>
              <a:tailEnd type="triangle" w="med" len="med"/>
            </a:ln>
          </p:spPr>
        </p:sp>
      </p:grpSp>
      <p:grpSp>
        <p:nvGrpSpPr>
          <p:cNvPr id="15" name="Group 40"/>
          <p:cNvGrpSpPr/>
          <p:nvPr/>
        </p:nvGrpSpPr>
        <p:grpSpPr>
          <a:xfrm>
            <a:off x="698500" y="4062413"/>
            <a:ext cx="582613" cy="695325"/>
            <a:chOff x="519" y="2559"/>
            <a:chExt cx="367" cy="438"/>
          </a:xfrm>
        </p:grpSpPr>
        <p:sp>
          <p:nvSpPr>
            <p:cNvPr id="45147" name="Text Box 41"/>
            <p:cNvSpPr txBox="1"/>
            <p:nvPr/>
          </p:nvSpPr>
          <p:spPr>
            <a:xfrm>
              <a:off x="519" y="2559"/>
              <a:ext cx="367" cy="256"/>
            </a:xfrm>
            <a:prstGeom prst="rect">
              <a:avLst/>
            </a:prstGeom>
            <a:noFill/>
            <a:ln w="9525" cap="flat" cmpd="sng">
              <a:solidFill>
                <a:schemeClr val="tx1"/>
              </a:solidFill>
              <a:prstDash val="solid"/>
              <a:miter/>
              <a:headEnd type="none" w="med" len="med"/>
              <a:tailEnd type="none" w="med" len="med"/>
            </a:ln>
          </p:spPr>
          <p:txBody>
            <a:bodyPr>
              <a:spAutoFit/>
            </a:bodyPr>
            <a:p>
              <a:pPr eaLnBrk="1" hangingPunct="1">
                <a:spcBef>
                  <a:spcPct val="50000"/>
                </a:spcBef>
              </a:pPr>
              <a:r>
                <a:rPr lang="en-US" altLang="zh-CN" sz="2000" dirty="0">
                  <a:solidFill>
                    <a:schemeClr val="tx1"/>
                  </a:solidFill>
                  <a:latin typeface="Times New Roman" panose="02020603050405020304" pitchFamily="18" charset="0"/>
                </a:rPr>
                <a:t>008</a:t>
              </a:r>
              <a:endParaRPr lang="en-US" altLang="zh-CN" sz="2000" dirty="0">
                <a:solidFill>
                  <a:schemeClr val="tx1"/>
                </a:solidFill>
                <a:latin typeface="Times New Roman" panose="02020603050405020304" pitchFamily="18" charset="0"/>
              </a:endParaRPr>
            </a:p>
          </p:txBody>
        </p:sp>
        <p:sp>
          <p:nvSpPr>
            <p:cNvPr id="45148" name="Line 42"/>
            <p:cNvSpPr/>
            <p:nvPr/>
          </p:nvSpPr>
          <p:spPr>
            <a:xfrm flipH="1" flipV="1">
              <a:off x="670" y="2796"/>
              <a:ext cx="0" cy="201"/>
            </a:xfrm>
            <a:prstGeom prst="line">
              <a:avLst/>
            </a:prstGeom>
            <a:ln w="9525" cap="flat" cmpd="sng">
              <a:solidFill>
                <a:schemeClr val="tx1"/>
              </a:solidFill>
              <a:prstDash val="solid"/>
              <a:headEnd type="none" w="med" len="med"/>
              <a:tailEnd type="triangle" w="med" len="med"/>
            </a:ln>
          </p:spPr>
        </p:sp>
      </p:grpSp>
      <p:grpSp>
        <p:nvGrpSpPr>
          <p:cNvPr id="16" name="Group 43"/>
          <p:cNvGrpSpPr/>
          <p:nvPr/>
        </p:nvGrpSpPr>
        <p:grpSpPr>
          <a:xfrm>
            <a:off x="1531938" y="2627313"/>
            <a:ext cx="582612" cy="1422400"/>
            <a:chOff x="1044" y="1655"/>
            <a:chExt cx="367" cy="896"/>
          </a:xfrm>
        </p:grpSpPr>
        <p:sp>
          <p:nvSpPr>
            <p:cNvPr id="45144" name="Text Box 44"/>
            <p:cNvSpPr txBox="1"/>
            <p:nvPr/>
          </p:nvSpPr>
          <p:spPr>
            <a:xfrm>
              <a:off x="1044" y="2185"/>
              <a:ext cx="367" cy="256"/>
            </a:xfrm>
            <a:prstGeom prst="rect">
              <a:avLst/>
            </a:prstGeom>
            <a:noFill/>
            <a:ln w="9525" cap="flat" cmpd="sng">
              <a:solidFill>
                <a:schemeClr val="tx1"/>
              </a:solidFill>
              <a:prstDash val="solid"/>
              <a:miter/>
              <a:headEnd type="none" w="med" len="med"/>
              <a:tailEnd type="none" w="med" len="med"/>
            </a:ln>
          </p:spPr>
          <p:txBody>
            <a:bodyPr>
              <a:spAutoFit/>
            </a:bodyPr>
            <a:p>
              <a:pPr eaLnBrk="1" hangingPunct="1">
                <a:spcBef>
                  <a:spcPct val="50000"/>
                </a:spcBef>
              </a:pPr>
              <a:r>
                <a:rPr lang="en-US" altLang="zh-CN" sz="2000" dirty="0">
                  <a:solidFill>
                    <a:schemeClr val="tx1"/>
                  </a:solidFill>
                  <a:latin typeface="Times New Roman" panose="02020603050405020304" pitchFamily="18" charset="0"/>
                </a:rPr>
                <a:t>184</a:t>
              </a:r>
              <a:endParaRPr lang="en-US" altLang="zh-CN" sz="2000" dirty="0">
                <a:solidFill>
                  <a:schemeClr val="tx1"/>
                </a:solidFill>
                <a:latin typeface="Times New Roman" panose="02020603050405020304" pitchFamily="18" charset="0"/>
              </a:endParaRPr>
            </a:p>
          </p:txBody>
        </p:sp>
        <p:sp>
          <p:nvSpPr>
            <p:cNvPr id="45145" name="Line 45"/>
            <p:cNvSpPr/>
            <p:nvPr/>
          </p:nvSpPr>
          <p:spPr>
            <a:xfrm flipV="1">
              <a:off x="1236" y="2440"/>
              <a:ext cx="0" cy="111"/>
            </a:xfrm>
            <a:prstGeom prst="line">
              <a:avLst/>
            </a:prstGeom>
            <a:ln w="9525" cap="flat" cmpd="sng">
              <a:solidFill>
                <a:schemeClr val="tx1"/>
              </a:solidFill>
              <a:prstDash val="solid"/>
              <a:headEnd type="none" w="med" len="med"/>
              <a:tailEnd type="triangle" w="med" len="med"/>
            </a:ln>
          </p:spPr>
        </p:sp>
        <p:sp>
          <p:nvSpPr>
            <p:cNvPr id="45146" name="Line 46"/>
            <p:cNvSpPr/>
            <p:nvPr/>
          </p:nvSpPr>
          <p:spPr>
            <a:xfrm>
              <a:off x="1240" y="1655"/>
              <a:ext cx="0" cy="545"/>
            </a:xfrm>
            <a:prstGeom prst="line">
              <a:avLst/>
            </a:prstGeom>
            <a:ln w="9525" cap="flat" cmpd="sng">
              <a:solidFill>
                <a:schemeClr val="tx1"/>
              </a:solidFill>
              <a:prstDash val="solid"/>
              <a:headEnd type="none" w="med" len="med"/>
              <a:tailEnd type="triangle" w="med" len="med"/>
            </a:ln>
          </p:spPr>
        </p:sp>
      </p:grpSp>
      <p:grpSp>
        <p:nvGrpSpPr>
          <p:cNvPr id="17" name="Group 47"/>
          <p:cNvGrpSpPr/>
          <p:nvPr/>
        </p:nvGrpSpPr>
        <p:grpSpPr>
          <a:xfrm>
            <a:off x="8189913" y="2590800"/>
            <a:ext cx="582612" cy="2146300"/>
            <a:chOff x="5238" y="1632"/>
            <a:chExt cx="367" cy="1352"/>
          </a:xfrm>
        </p:grpSpPr>
        <p:sp>
          <p:nvSpPr>
            <p:cNvPr id="45141" name="Text Box 48"/>
            <p:cNvSpPr txBox="1"/>
            <p:nvPr/>
          </p:nvSpPr>
          <p:spPr>
            <a:xfrm>
              <a:off x="5238" y="2548"/>
              <a:ext cx="367" cy="256"/>
            </a:xfrm>
            <a:prstGeom prst="rect">
              <a:avLst/>
            </a:prstGeom>
            <a:noFill/>
            <a:ln w="9525" cap="flat" cmpd="sng">
              <a:solidFill>
                <a:schemeClr val="tx1"/>
              </a:solidFill>
              <a:prstDash val="solid"/>
              <a:miter/>
              <a:headEnd type="none" w="med" len="med"/>
              <a:tailEnd type="none" w="med" len="med"/>
            </a:ln>
          </p:spPr>
          <p:txBody>
            <a:bodyPr>
              <a:spAutoFit/>
            </a:bodyPr>
            <a:p>
              <a:pPr eaLnBrk="1" hangingPunct="1">
                <a:spcBef>
                  <a:spcPct val="50000"/>
                </a:spcBef>
              </a:pPr>
              <a:r>
                <a:rPr lang="en-US" altLang="zh-CN" sz="2000" dirty="0">
                  <a:solidFill>
                    <a:schemeClr val="tx1"/>
                  </a:solidFill>
                  <a:latin typeface="Times New Roman" panose="02020603050405020304" pitchFamily="18" charset="0"/>
                </a:rPr>
                <a:t>930</a:t>
              </a:r>
              <a:endParaRPr lang="en-US" altLang="zh-CN" sz="2000" dirty="0">
                <a:solidFill>
                  <a:schemeClr val="tx1"/>
                </a:solidFill>
                <a:latin typeface="Times New Roman" panose="02020603050405020304" pitchFamily="18" charset="0"/>
              </a:endParaRPr>
            </a:p>
          </p:txBody>
        </p:sp>
        <p:sp>
          <p:nvSpPr>
            <p:cNvPr id="45142" name="Line 49"/>
            <p:cNvSpPr/>
            <p:nvPr/>
          </p:nvSpPr>
          <p:spPr>
            <a:xfrm flipH="1" flipV="1">
              <a:off x="5427" y="2783"/>
              <a:ext cx="0" cy="201"/>
            </a:xfrm>
            <a:prstGeom prst="line">
              <a:avLst/>
            </a:prstGeom>
            <a:ln w="9525" cap="flat" cmpd="sng">
              <a:solidFill>
                <a:schemeClr val="tx1"/>
              </a:solidFill>
              <a:prstDash val="solid"/>
              <a:headEnd type="none" w="med" len="med"/>
              <a:tailEnd type="triangle" w="med" len="med"/>
            </a:ln>
          </p:spPr>
        </p:sp>
        <p:sp>
          <p:nvSpPr>
            <p:cNvPr id="45143" name="Line 50"/>
            <p:cNvSpPr/>
            <p:nvPr/>
          </p:nvSpPr>
          <p:spPr>
            <a:xfrm>
              <a:off x="5420" y="1632"/>
              <a:ext cx="0" cy="911"/>
            </a:xfrm>
            <a:prstGeom prst="line">
              <a:avLst/>
            </a:prstGeom>
            <a:ln w="9525" cap="flat" cmpd="sng">
              <a:solidFill>
                <a:schemeClr val="tx1"/>
              </a:solidFill>
              <a:prstDash val="solid"/>
              <a:headEnd type="none" w="med" len="med"/>
              <a:tailEnd type="triangle" w="med" len="med"/>
            </a:ln>
          </p:spPr>
        </p:sp>
      </p:grpSp>
      <p:grpSp>
        <p:nvGrpSpPr>
          <p:cNvPr id="18" name="Group 51"/>
          <p:cNvGrpSpPr/>
          <p:nvPr/>
        </p:nvGrpSpPr>
        <p:grpSpPr>
          <a:xfrm>
            <a:off x="247650" y="2227263"/>
            <a:ext cx="8524875" cy="2841625"/>
            <a:chOff x="235" y="1403"/>
            <a:chExt cx="5370" cy="1790"/>
          </a:xfrm>
        </p:grpSpPr>
        <p:grpSp>
          <p:nvGrpSpPr>
            <p:cNvPr id="45118" name="Group 52"/>
            <p:cNvGrpSpPr/>
            <p:nvPr/>
          </p:nvGrpSpPr>
          <p:grpSpPr>
            <a:xfrm>
              <a:off x="512" y="1403"/>
              <a:ext cx="5093" cy="250"/>
              <a:chOff x="520" y="914"/>
              <a:chExt cx="5093" cy="250"/>
            </a:xfrm>
          </p:grpSpPr>
          <p:sp>
            <p:nvSpPr>
              <p:cNvPr id="45131" name="Text Box 53"/>
              <p:cNvSpPr txBox="1"/>
              <p:nvPr/>
            </p:nvSpPr>
            <p:spPr>
              <a:xfrm>
                <a:off x="520" y="914"/>
                <a:ext cx="373" cy="250"/>
              </a:xfrm>
              <a:prstGeom prst="rect">
                <a:avLst/>
              </a:prstGeom>
              <a:noFill/>
              <a:ln w="9525">
                <a:noFill/>
              </a:ln>
            </p:spPr>
            <p:txBody>
              <a:bodyPr wrap="none">
                <a:spAutoFit/>
              </a:bodyPr>
              <a:p>
                <a:pPr eaLnBrk="1" hangingPunct="1"/>
                <a:r>
                  <a:rPr lang="en-US" altLang="zh-CN" sz="2000" dirty="0">
                    <a:solidFill>
                      <a:schemeClr val="tx1"/>
                    </a:solidFill>
                    <a:latin typeface="Times New Roman" panose="02020603050405020304" pitchFamily="18" charset="0"/>
                  </a:rPr>
                  <a:t>e[0]</a:t>
                </a:r>
                <a:endParaRPr lang="en-US" altLang="zh-CN" sz="2000" dirty="0">
                  <a:solidFill>
                    <a:schemeClr val="tx1"/>
                  </a:solidFill>
                  <a:latin typeface="Times New Roman" panose="02020603050405020304" pitchFamily="18" charset="0"/>
                </a:endParaRPr>
              </a:p>
            </p:txBody>
          </p:sp>
          <p:sp>
            <p:nvSpPr>
              <p:cNvPr id="45132" name="Text Box 54"/>
              <p:cNvSpPr txBox="1"/>
              <p:nvPr/>
            </p:nvSpPr>
            <p:spPr>
              <a:xfrm>
                <a:off x="1044" y="914"/>
                <a:ext cx="373" cy="250"/>
              </a:xfrm>
              <a:prstGeom prst="rect">
                <a:avLst/>
              </a:prstGeom>
              <a:noFill/>
              <a:ln w="9525">
                <a:noFill/>
              </a:ln>
            </p:spPr>
            <p:txBody>
              <a:bodyPr wrap="none">
                <a:spAutoFit/>
              </a:bodyPr>
              <a:p>
                <a:pPr eaLnBrk="1" hangingPunct="1"/>
                <a:r>
                  <a:rPr lang="en-US" altLang="zh-CN" sz="2000" dirty="0">
                    <a:solidFill>
                      <a:schemeClr val="tx1"/>
                    </a:solidFill>
                    <a:latin typeface="Times New Roman" panose="02020603050405020304" pitchFamily="18" charset="0"/>
                  </a:rPr>
                  <a:t>e[1]</a:t>
                </a:r>
                <a:endParaRPr lang="en-US" altLang="zh-CN" sz="2000" dirty="0">
                  <a:solidFill>
                    <a:schemeClr val="tx1"/>
                  </a:solidFill>
                  <a:latin typeface="Times New Roman" panose="02020603050405020304" pitchFamily="18" charset="0"/>
                </a:endParaRPr>
              </a:p>
            </p:txBody>
          </p:sp>
          <p:sp>
            <p:nvSpPr>
              <p:cNvPr id="45133" name="Text Box 55"/>
              <p:cNvSpPr txBox="1"/>
              <p:nvPr/>
            </p:nvSpPr>
            <p:spPr>
              <a:xfrm>
                <a:off x="1568" y="914"/>
                <a:ext cx="373" cy="250"/>
              </a:xfrm>
              <a:prstGeom prst="rect">
                <a:avLst/>
              </a:prstGeom>
              <a:noFill/>
              <a:ln w="9525">
                <a:noFill/>
              </a:ln>
            </p:spPr>
            <p:txBody>
              <a:bodyPr wrap="none">
                <a:spAutoFit/>
              </a:bodyPr>
              <a:p>
                <a:pPr eaLnBrk="1" hangingPunct="1"/>
                <a:r>
                  <a:rPr lang="en-US" altLang="zh-CN" sz="2000" dirty="0">
                    <a:solidFill>
                      <a:schemeClr val="tx1"/>
                    </a:solidFill>
                    <a:latin typeface="Times New Roman" panose="02020603050405020304" pitchFamily="18" charset="0"/>
                  </a:rPr>
                  <a:t>e[2]</a:t>
                </a:r>
                <a:endParaRPr lang="en-US" altLang="zh-CN" sz="2000" dirty="0">
                  <a:solidFill>
                    <a:schemeClr val="tx1"/>
                  </a:solidFill>
                  <a:latin typeface="Times New Roman" panose="02020603050405020304" pitchFamily="18" charset="0"/>
                </a:endParaRPr>
              </a:p>
            </p:txBody>
          </p:sp>
          <p:sp>
            <p:nvSpPr>
              <p:cNvPr id="45134" name="Text Box 56"/>
              <p:cNvSpPr txBox="1"/>
              <p:nvPr/>
            </p:nvSpPr>
            <p:spPr>
              <a:xfrm>
                <a:off x="2093" y="914"/>
                <a:ext cx="373" cy="250"/>
              </a:xfrm>
              <a:prstGeom prst="rect">
                <a:avLst/>
              </a:prstGeom>
              <a:noFill/>
              <a:ln w="9525">
                <a:noFill/>
              </a:ln>
            </p:spPr>
            <p:txBody>
              <a:bodyPr wrap="none">
                <a:spAutoFit/>
              </a:bodyPr>
              <a:p>
                <a:pPr eaLnBrk="1" hangingPunct="1"/>
                <a:r>
                  <a:rPr lang="en-US" altLang="zh-CN" sz="2000" dirty="0">
                    <a:solidFill>
                      <a:schemeClr val="tx1"/>
                    </a:solidFill>
                    <a:latin typeface="Times New Roman" panose="02020603050405020304" pitchFamily="18" charset="0"/>
                  </a:rPr>
                  <a:t>e[3]</a:t>
                </a:r>
                <a:endParaRPr lang="en-US" altLang="zh-CN" sz="2000" dirty="0">
                  <a:solidFill>
                    <a:schemeClr val="tx1"/>
                  </a:solidFill>
                  <a:latin typeface="Times New Roman" panose="02020603050405020304" pitchFamily="18" charset="0"/>
                </a:endParaRPr>
              </a:p>
            </p:txBody>
          </p:sp>
          <p:sp>
            <p:nvSpPr>
              <p:cNvPr id="45135" name="Text Box 57"/>
              <p:cNvSpPr txBox="1"/>
              <p:nvPr/>
            </p:nvSpPr>
            <p:spPr>
              <a:xfrm>
                <a:off x="2617" y="914"/>
                <a:ext cx="373" cy="250"/>
              </a:xfrm>
              <a:prstGeom prst="rect">
                <a:avLst/>
              </a:prstGeom>
              <a:noFill/>
              <a:ln w="9525">
                <a:noFill/>
              </a:ln>
            </p:spPr>
            <p:txBody>
              <a:bodyPr wrap="none">
                <a:spAutoFit/>
              </a:bodyPr>
              <a:p>
                <a:pPr eaLnBrk="1" hangingPunct="1"/>
                <a:r>
                  <a:rPr lang="en-US" altLang="zh-CN" sz="2000" dirty="0">
                    <a:solidFill>
                      <a:schemeClr val="tx1"/>
                    </a:solidFill>
                    <a:latin typeface="Times New Roman" panose="02020603050405020304" pitchFamily="18" charset="0"/>
                  </a:rPr>
                  <a:t>e[4]</a:t>
                </a:r>
                <a:endParaRPr lang="en-US" altLang="zh-CN" sz="2000" dirty="0">
                  <a:solidFill>
                    <a:schemeClr val="tx1"/>
                  </a:solidFill>
                  <a:latin typeface="Times New Roman" panose="02020603050405020304" pitchFamily="18" charset="0"/>
                </a:endParaRPr>
              </a:p>
            </p:txBody>
          </p:sp>
          <p:sp>
            <p:nvSpPr>
              <p:cNvPr id="45136" name="Text Box 58"/>
              <p:cNvSpPr txBox="1"/>
              <p:nvPr/>
            </p:nvSpPr>
            <p:spPr>
              <a:xfrm>
                <a:off x="3142" y="914"/>
                <a:ext cx="373" cy="250"/>
              </a:xfrm>
              <a:prstGeom prst="rect">
                <a:avLst/>
              </a:prstGeom>
              <a:noFill/>
              <a:ln w="9525">
                <a:noFill/>
              </a:ln>
            </p:spPr>
            <p:txBody>
              <a:bodyPr wrap="none">
                <a:spAutoFit/>
              </a:bodyPr>
              <a:p>
                <a:pPr eaLnBrk="1" hangingPunct="1"/>
                <a:r>
                  <a:rPr lang="en-US" altLang="zh-CN" sz="2000" dirty="0">
                    <a:solidFill>
                      <a:schemeClr val="tx1"/>
                    </a:solidFill>
                    <a:latin typeface="Times New Roman" panose="02020603050405020304" pitchFamily="18" charset="0"/>
                  </a:rPr>
                  <a:t>e[5]</a:t>
                </a:r>
                <a:endParaRPr lang="en-US" altLang="zh-CN" sz="2000" dirty="0">
                  <a:solidFill>
                    <a:schemeClr val="tx1"/>
                  </a:solidFill>
                  <a:latin typeface="Times New Roman" panose="02020603050405020304" pitchFamily="18" charset="0"/>
                </a:endParaRPr>
              </a:p>
            </p:txBody>
          </p:sp>
          <p:sp>
            <p:nvSpPr>
              <p:cNvPr id="45137" name="Text Box 59"/>
              <p:cNvSpPr txBox="1"/>
              <p:nvPr/>
            </p:nvSpPr>
            <p:spPr>
              <a:xfrm>
                <a:off x="3666" y="914"/>
                <a:ext cx="373" cy="250"/>
              </a:xfrm>
              <a:prstGeom prst="rect">
                <a:avLst/>
              </a:prstGeom>
              <a:noFill/>
              <a:ln w="9525">
                <a:noFill/>
              </a:ln>
            </p:spPr>
            <p:txBody>
              <a:bodyPr wrap="none">
                <a:spAutoFit/>
              </a:bodyPr>
              <a:p>
                <a:pPr eaLnBrk="1" hangingPunct="1"/>
                <a:r>
                  <a:rPr lang="en-US" altLang="zh-CN" sz="2000" dirty="0">
                    <a:solidFill>
                      <a:schemeClr val="tx1"/>
                    </a:solidFill>
                    <a:latin typeface="Times New Roman" panose="02020603050405020304" pitchFamily="18" charset="0"/>
                  </a:rPr>
                  <a:t>e[6]</a:t>
                </a:r>
                <a:endParaRPr lang="en-US" altLang="zh-CN" sz="2000" dirty="0">
                  <a:solidFill>
                    <a:schemeClr val="tx1"/>
                  </a:solidFill>
                  <a:latin typeface="Times New Roman" panose="02020603050405020304" pitchFamily="18" charset="0"/>
                </a:endParaRPr>
              </a:p>
            </p:txBody>
          </p:sp>
          <p:sp>
            <p:nvSpPr>
              <p:cNvPr id="45138" name="Text Box 60"/>
              <p:cNvSpPr txBox="1"/>
              <p:nvPr/>
            </p:nvSpPr>
            <p:spPr>
              <a:xfrm>
                <a:off x="4191" y="914"/>
                <a:ext cx="373" cy="250"/>
              </a:xfrm>
              <a:prstGeom prst="rect">
                <a:avLst/>
              </a:prstGeom>
              <a:noFill/>
              <a:ln w="9525">
                <a:noFill/>
              </a:ln>
            </p:spPr>
            <p:txBody>
              <a:bodyPr wrap="none">
                <a:spAutoFit/>
              </a:bodyPr>
              <a:p>
                <a:pPr eaLnBrk="1" hangingPunct="1"/>
                <a:r>
                  <a:rPr lang="en-US" altLang="zh-CN" sz="2000" dirty="0">
                    <a:solidFill>
                      <a:schemeClr val="tx1"/>
                    </a:solidFill>
                    <a:latin typeface="Times New Roman" panose="02020603050405020304" pitchFamily="18" charset="0"/>
                  </a:rPr>
                  <a:t>e[7]</a:t>
                </a:r>
                <a:endParaRPr lang="en-US" altLang="zh-CN" sz="2000" dirty="0">
                  <a:solidFill>
                    <a:schemeClr val="tx1"/>
                  </a:solidFill>
                  <a:latin typeface="Times New Roman" panose="02020603050405020304" pitchFamily="18" charset="0"/>
                </a:endParaRPr>
              </a:p>
            </p:txBody>
          </p:sp>
          <p:sp>
            <p:nvSpPr>
              <p:cNvPr id="45139" name="Text Box 61"/>
              <p:cNvSpPr txBox="1"/>
              <p:nvPr/>
            </p:nvSpPr>
            <p:spPr>
              <a:xfrm>
                <a:off x="4715" y="914"/>
                <a:ext cx="373" cy="250"/>
              </a:xfrm>
              <a:prstGeom prst="rect">
                <a:avLst/>
              </a:prstGeom>
              <a:noFill/>
              <a:ln w="9525">
                <a:noFill/>
              </a:ln>
            </p:spPr>
            <p:txBody>
              <a:bodyPr wrap="none">
                <a:spAutoFit/>
              </a:bodyPr>
              <a:p>
                <a:pPr eaLnBrk="1" hangingPunct="1"/>
                <a:r>
                  <a:rPr lang="en-US" altLang="zh-CN" sz="2000" dirty="0">
                    <a:solidFill>
                      <a:schemeClr val="tx1"/>
                    </a:solidFill>
                    <a:latin typeface="Times New Roman" panose="02020603050405020304" pitchFamily="18" charset="0"/>
                  </a:rPr>
                  <a:t>e[8]</a:t>
                </a:r>
                <a:endParaRPr lang="en-US" altLang="zh-CN" sz="2000" dirty="0">
                  <a:solidFill>
                    <a:schemeClr val="tx1"/>
                  </a:solidFill>
                  <a:latin typeface="Times New Roman" panose="02020603050405020304" pitchFamily="18" charset="0"/>
                </a:endParaRPr>
              </a:p>
            </p:txBody>
          </p:sp>
          <p:sp>
            <p:nvSpPr>
              <p:cNvPr id="45140" name="Text Box 62"/>
              <p:cNvSpPr txBox="1"/>
              <p:nvPr/>
            </p:nvSpPr>
            <p:spPr>
              <a:xfrm>
                <a:off x="5240" y="914"/>
                <a:ext cx="373" cy="250"/>
              </a:xfrm>
              <a:prstGeom prst="rect">
                <a:avLst/>
              </a:prstGeom>
              <a:noFill/>
              <a:ln w="9525">
                <a:noFill/>
              </a:ln>
            </p:spPr>
            <p:txBody>
              <a:bodyPr wrap="none">
                <a:spAutoFit/>
              </a:bodyPr>
              <a:p>
                <a:pPr eaLnBrk="1" hangingPunct="1"/>
                <a:r>
                  <a:rPr lang="en-US" altLang="zh-CN" sz="2000" dirty="0">
                    <a:solidFill>
                      <a:schemeClr val="tx1"/>
                    </a:solidFill>
                    <a:latin typeface="Times New Roman" panose="02020603050405020304" pitchFamily="18" charset="0"/>
                  </a:rPr>
                  <a:t>e[9]</a:t>
                </a:r>
                <a:endParaRPr lang="en-US" altLang="zh-CN" sz="2000" dirty="0">
                  <a:solidFill>
                    <a:schemeClr val="tx1"/>
                  </a:solidFill>
                  <a:latin typeface="Times New Roman" panose="02020603050405020304" pitchFamily="18" charset="0"/>
                </a:endParaRPr>
              </a:p>
            </p:txBody>
          </p:sp>
        </p:grpSp>
        <p:grpSp>
          <p:nvGrpSpPr>
            <p:cNvPr id="45119" name="Group 63"/>
            <p:cNvGrpSpPr/>
            <p:nvPr/>
          </p:nvGrpSpPr>
          <p:grpSpPr>
            <a:xfrm>
              <a:off x="512" y="2943"/>
              <a:ext cx="5075" cy="250"/>
              <a:chOff x="520" y="914"/>
              <a:chExt cx="5075" cy="250"/>
            </a:xfrm>
          </p:grpSpPr>
          <p:sp>
            <p:nvSpPr>
              <p:cNvPr id="45121" name="Text Box 64"/>
              <p:cNvSpPr txBox="1"/>
              <p:nvPr/>
            </p:nvSpPr>
            <p:spPr>
              <a:xfrm>
                <a:off x="520" y="914"/>
                <a:ext cx="355" cy="250"/>
              </a:xfrm>
              <a:prstGeom prst="rect">
                <a:avLst/>
              </a:prstGeom>
              <a:noFill/>
              <a:ln w="9525">
                <a:noFill/>
              </a:ln>
            </p:spPr>
            <p:txBody>
              <a:bodyPr wrap="none">
                <a:spAutoFit/>
              </a:bodyPr>
              <a:p>
                <a:pPr eaLnBrk="1" hangingPunct="1"/>
                <a:r>
                  <a:rPr lang="en-US" altLang="zh-CN" sz="2000" dirty="0">
                    <a:solidFill>
                      <a:schemeClr val="tx1"/>
                    </a:solidFill>
                    <a:latin typeface="Times New Roman" panose="02020603050405020304" pitchFamily="18" charset="0"/>
                  </a:rPr>
                  <a:t>f[0]</a:t>
                </a:r>
                <a:endParaRPr lang="en-US" altLang="zh-CN" sz="2000" dirty="0">
                  <a:solidFill>
                    <a:schemeClr val="tx1"/>
                  </a:solidFill>
                  <a:latin typeface="Times New Roman" panose="02020603050405020304" pitchFamily="18" charset="0"/>
                </a:endParaRPr>
              </a:p>
            </p:txBody>
          </p:sp>
          <p:sp>
            <p:nvSpPr>
              <p:cNvPr id="45122" name="Text Box 65"/>
              <p:cNvSpPr txBox="1"/>
              <p:nvPr/>
            </p:nvSpPr>
            <p:spPr>
              <a:xfrm>
                <a:off x="1044" y="914"/>
                <a:ext cx="355" cy="250"/>
              </a:xfrm>
              <a:prstGeom prst="rect">
                <a:avLst/>
              </a:prstGeom>
              <a:noFill/>
              <a:ln w="9525">
                <a:noFill/>
              </a:ln>
            </p:spPr>
            <p:txBody>
              <a:bodyPr wrap="none">
                <a:spAutoFit/>
              </a:bodyPr>
              <a:p>
                <a:pPr eaLnBrk="1" hangingPunct="1"/>
                <a:r>
                  <a:rPr lang="en-US" altLang="zh-CN" sz="2000" dirty="0">
                    <a:solidFill>
                      <a:schemeClr val="tx1"/>
                    </a:solidFill>
                    <a:latin typeface="Times New Roman" panose="02020603050405020304" pitchFamily="18" charset="0"/>
                  </a:rPr>
                  <a:t>f[1]</a:t>
                </a:r>
                <a:endParaRPr lang="en-US" altLang="zh-CN" sz="2000" dirty="0">
                  <a:solidFill>
                    <a:schemeClr val="tx1"/>
                  </a:solidFill>
                  <a:latin typeface="Times New Roman" panose="02020603050405020304" pitchFamily="18" charset="0"/>
                </a:endParaRPr>
              </a:p>
            </p:txBody>
          </p:sp>
          <p:sp>
            <p:nvSpPr>
              <p:cNvPr id="45123" name="Text Box 66"/>
              <p:cNvSpPr txBox="1"/>
              <p:nvPr/>
            </p:nvSpPr>
            <p:spPr>
              <a:xfrm>
                <a:off x="1568" y="914"/>
                <a:ext cx="355" cy="250"/>
              </a:xfrm>
              <a:prstGeom prst="rect">
                <a:avLst/>
              </a:prstGeom>
              <a:noFill/>
              <a:ln w="9525">
                <a:noFill/>
              </a:ln>
            </p:spPr>
            <p:txBody>
              <a:bodyPr wrap="none">
                <a:spAutoFit/>
              </a:bodyPr>
              <a:p>
                <a:pPr eaLnBrk="1" hangingPunct="1"/>
                <a:r>
                  <a:rPr lang="en-US" altLang="zh-CN" sz="2000" dirty="0">
                    <a:solidFill>
                      <a:schemeClr val="tx1"/>
                    </a:solidFill>
                    <a:latin typeface="Times New Roman" panose="02020603050405020304" pitchFamily="18" charset="0"/>
                  </a:rPr>
                  <a:t>f[2]</a:t>
                </a:r>
                <a:endParaRPr lang="en-US" altLang="zh-CN" sz="2000" dirty="0">
                  <a:solidFill>
                    <a:schemeClr val="tx1"/>
                  </a:solidFill>
                  <a:latin typeface="Times New Roman" panose="02020603050405020304" pitchFamily="18" charset="0"/>
                </a:endParaRPr>
              </a:p>
            </p:txBody>
          </p:sp>
          <p:sp>
            <p:nvSpPr>
              <p:cNvPr id="45124" name="Text Box 67"/>
              <p:cNvSpPr txBox="1"/>
              <p:nvPr/>
            </p:nvSpPr>
            <p:spPr>
              <a:xfrm>
                <a:off x="2093" y="914"/>
                <a:ext cx="355" cy="250"/>
              </a:xfrm>
              <a:prstGeom prst="rect">
                <a:avLst/>
              </a:prstGeom>
              <a:noFill/>
              <a:ln w="9525">
                <a:noFill/>
              </a:ln>
            </p:spPr>
            <p:txBody>
              <a:bodyPr wrap="none">
                <a:spAutoFit/>
              </a:bodyPr>
              <a:p>
                <a:pPr eaLnBrk="1" hangingPunct="1"/>
                <a:r>
                  <a:rPr lang="en-US" altLang="zh-CN" sz="2000" dirty="0">
                    <a:solidFill>
                      <a:schemeClr val="tx1"/>
                    </a:solidFill>
                    <a:latin typeface="Times New Roman" panose="02020603050405020304" pitchFamily="18" charset="0"/>
                  </a:rPr>
                  <a:t>f[3]</a:t>
                </a:r>
                <a:endParaRPr lang="en-US" altLang="zh-CN" sz="2000" dirty="0">
                  <a:solidFill>
                    <a:schemeClr val="tx1"/>
                  </a:solidFill>
                  <a:latin typeface="Times New Roman" panose="02020603050405020304" pitchFamily="18" charset="0"/>
                </a:endParaRPr>
              </a:p>
            </p:txBody>
          </p:sp>
          <p:sp>
            <p:nvSpPr>
              <p:cNvPr id="45125" name="Text Box 68"/>
              <p:cNvSpPr txBox="1"/>
              <p:nvPr/>
            </p:nvSpPr>
            <p:spPr>
              <a:xfrm>
                <a:off x="2617" y="914"/>
                <a:ext cx="355" cy="250"/>
              </a:xfrm>
              <a:prstGeom prst="rect">
                <a:avLst/>
              </a:prstGeom>
              <a:noFill/>
              <a:ln w="9525">
                <a:noFill/>
              </a:ln>
            </p:spPr>
            <p:txBody>
              <a:bodyPr wrap="none">
                <a:spAutoFit/>
              </a:bodyPr>
              <a:p>
                <a:pPr eaLnBrk="1" hangingPunct="1"/>
                <a:r>
                  <a:rPr lang="en-US" altLang="zh-CN" sz="2000" dirty="0">
                    <a:solidFill>
                      <a:schemeClr val="tx1"/>
                    </a:solidFill>
                    <a:latin typeface="Times New Roman" panose="02020603050405020304" pitchFamily="18" charset="0"/>
                  </a:rPr>
                  <a:t>f[4]</a:t>
                </a:r>
                <a:endParaRPr lang="en-US" altLang="zh-CN" sz="2000" dirty="0">
                  <a:solidFill>
                    <a:schemeClr val="tx1"/>
                  </a:solidFill>
                  <a:latin typeface="Times New Roman" panose="02020603050405020304" pitchFamily="18" charset="0"/>
                </a:endParaRPr>
              </a:p>
            </p:txBody>
          </p:sp>
          <p:sp>
            <p:nvSpPr>
              <p:cNvPr id="45126" name="Text Box 69"/>
              <p:cNvSpPr txBox="1"/>
              <p:nvPr/>
            </p:nvSpPr>
            <p:spPr>
              <a:xfrm>
                <a:off x="3142" y="914"/>
                <a:ext cx="355" cy="250"/>
              </a:xfrm>
              <a:prstGeom prst="rect">
                <a:avLst/>
              </a:prstGeom>
              <a:noFill/>
              <a:ln w="9525">
                <a:noFill/>
              </a:ln>
            </p:spPr>
            <p:txBody>
              <a:bodyPr wrap="none">
                <a:spAutoFit/>
              </a:bodyPr>
              <a:p>
                <a:pPr eaLnBrk="1" hangingPunct="1"/>
                <a:r>
                  <a:rPr lang="en-US" altLang="zh-CN" sz="2000" dirty="0">
                    <a:solidFill>
                      <a:schemeClr val="tx1"/>
                    </a:solidFill>
                    <a:latin typeface="Times New Roman" panose="02020603050405020304" pitchFamily="18" charset="0"/>
                  </a:rPr>
                  <a:t>f[5]</a:t>
                </a:r>
                <a:endParaRPr lang="en-US" altLang="zh-CN" sz="2000" dirty="0">
                  <a:solidFill>
                    <a:schemeClr val="tx1"/>
                  </a:solidFill>
                  <a:latin typeface="Times New Roman" panose="02020603050405020304" pitchFamily="18" charset="0"/>
                </a:endParaRPr>
              </a:p>
            </p:txBody>
          </p:sp>
          <p:sp>
            <p:nvSpPr>
              <p:cNvPr id="45127" name="Text Box 70"/>
              <p:cNvSpPr txBox="1"/>
              <p:nvPr/>
            </p:nvSpPr>
            <p:spPr>
              <a:xfrm>
                <a:off x="3666" y="914"/>
                <a:ext cx="355" cy="250"/>
              </a:xfrm>
              <a:prstGeom prst="rect">
                <a:avLst/>
              </a:prstGeom>
              <a:noFill/>
              <a:ln w="9525">
                <a:noFill/>
              </a:ln>
            </p:spPr>
            <p:txBody>
              <a:bodyPr wrap="none">
                <a:spAutoFit/>
              </a:bodyPr>
              <a:p>
                <a:pPr eaLnBrk="1" hangingPunct="1"/>
                <a:r>
                  <a:rPr lang="en-US" altLang="zh-CN" sz="2000" dirty="0">
                    <a:solidFill>
                      <a:schemeClr val="tx1"/>
                    </a:solidFill>
                    <a:latin typeface="Times New Roman" panose="02020603050405020304" pitchFamily="18" charset="0"/>
                  </a:rPr>
                  <a:t>f[6]</a:t>
                </a:r>
                <a:endParaRPr lang="en-US" altLang="zh-CN" sz="2000" dirty="0">
                  <a:solidFill>
                    <a:schemeClr val="tx1"/>
                  </a:solidFill>
                  <a:latin typeface="Times New Roman" panose="02020603050405020304" pitchFamily="18" charset="0"/>
                </a:endParaRPr>
              </a:p>
            </p:txBody>
          </p:sp>
          <p:sp>
            <p:nvSpPr>
              <p:cNvPr id="45128" name="Text Box 71"/>
              <p:cNvSpPr txBox="1"/>
              <p:nvPr/>
            </p:nvSpPr>
            <p:spPr>
              <a:xfrm>
                <a:off x="4191" y="914"/>
                <a:ext cx="355" cy="250"/>
              </a:xfrm>
              <a:prstGeom prst="rect">
                <a:avLst/>
              </a:prstGeom>
              <a:noFill/>
              <a:ln w="9525">
                <a:noFill/>
              </a:ln>
            </p:spPr>
            <p:txBody>
              <a:bodyPr wrap="none">
                <a:spAutoFit/>
              </a:bodyPr>
              <a:p>
                <a:pPr eaLnBrk="1" hangingPunct="1"/>
                <a:r>
                  <a:rPr lang="en-US" altLang="zh-CN" sz="2000" dirty="0">
                    <a:solidFill>
                      <a:schemeClr val="tx1"/>
                    </a:solidFill>
                    <a:latin typeface="Times New Roman" panose="02020603050405020304" pitchFamily="18" charset="0"/>
                  </a:rPr>
                  <a:t>f[7]</a:t>
                </a:r>
                <a:endParaRPr lang="en-US" altLang="zh-CN" sz="2000" dirty="0">
                  <a:solidFill>
                    <a:schemeClr val="tx1"/>
                  </a:solidFill>
                  <a:latin typeface="Times New Roman" panose="02020603050405020304" pitchFamily="18" charset="0"/>
                </a:endParaRPr>
              </a:p>
            </p:txBody>
          </p:sp>
          <p:sp>
            <p:nvSpPr>
              <p:cNvPr id="45129" name="Text Box 72"/>
              <p:cNvSpPr txBox="1"/>
              <p:nvPr/>
            </p:nvSpPr>
            <p:spPr>
              <a:xfrm>
                <a:off x="4715" y="914"/>
                <a:ext cx="355" cy="250"/>
              </a:xfrm>
              <a:prstGeom prst="rect">
                <a:avLst/>
              </a:prstGeom>
              <a:noFill/>
              <a:ln w="9525">
                <a:noFill/>
              </a:ln>
            </p:spPr>
            <p:txBody>
              <a:bodyPr wrap="none">
                <a:spAutoFit/>
              </a:bodyPr>
              <a:p>
                <a:pPr eaLnBrk="1" hangingPunct="1"/>
                <a:r>
                  <a:rPr lang="en-US" altLang="zh-CN" sz="2000" dirty="0">
                    <a:solidFill>
                      <a:schemeClr val="tx1"/>
                    </a:solidFill>
                    <a:latin typeface="Times New Roman" panose="02020603050405020304" pitchFamily="18" charset="0"/>
                  </a:rPr>
                  <a:t>f[8]</a:t>
                </a:r>
                <a:endParaRPr lang="en-US" altLang="zh-CN" sz="2000" dirty="0">
                  <a:solidFill>
                    <a:schemeClr val="tx1"/>
                  </a:solidFill>
                  <a:latin typeface="Times New Roman" panose="02020603050405020304" pitchFamily="18" charset="0"/>
                </a:endParaRPr>
              </a:p>
            </p:txBody>
          </p:sp>
          <p:sp>
            <p:nvSpPr>
              <p:cNvPr id="45130" name="Text Box 73"/>
              <p:cNvSpPr txBox="1"/>
              <p:nvPr/>
            </p:nvSpPr>
            <p:spPr>
              <a:xfrm>
                <a:off x="5240" y="914"/>
                <a:ext cx="355" cy="250"/>
              </a:xfrm>
              <a:prstGeom prst="rect">
                <a:avLst/>
              </a:prstGeom>
              <a:noFill/>
              <a:ln w="9525">
                <a:noFill/>
              </a:ln>
            </p:spPr>
            <p:txBody>
              <a:bodyPr wrap="none">
                <a:spAutoFit/>
              </a:bodyPr>
              <a:p>
                <a:pPr eaLnBrk="1" hangingPunct="1"/>
                <a:r>
                  <a:rPr lang="en-US" altLang="zh-CN" sz="2000" dirty="0">
                    <a:solidFill>
                      <a:schemeClr val="tx1"/>
                    </a:solidFill>
                    <a:latin typeface="Times New Roman" panose="02020603050405020304" pitchFamily="18" charset="0"/>
                  </a:rPr>
                  <a:t>f[9]</a:t>
                </a:r>
                <a:endParaRPr lang="en-US" altLang="zh-CN" sz="2000" dirty="0">
                  <a:solidFill>
                    <a:schemeClr val="tx1"/>
                  </a:solidFill>
                  <a:latin typeface="Times New Roman" panose="02020603050405020304" pitchFamily="18" charset="0"/>
                </a:endParaRPr>
              </a:p>
            </p:txBody>
          </p:sp>
        </p:grpSp>
        <p:sp>
          <p:nvSpPr>
            <p:cNvPr id="45120" name="Text Box 74"/>
            <p:cNvSpPr txBox="1"/>
            <p:nvPr/>
          </p:nvSpPr>
          <p:spPr>
            <a:xfrm>
              <a:off x="235" y="2004"/>
              <a:ext cx="308" cy="690"/>
            </a:xfrm>
            <a:prstGeom prst="rect">
              <a:avLst/>
            </a:prstGeom>
            <a:noFill/>
            <a:ln w="9525">
              <a:noFill/>
            </a:ln>
          </p:spPr>
          <p:txBody>
            <a:bodyPr vert="eaVert" wrap="none">
              <a:spAutoFit/>
            </a:bodyPr>
            <a:p>
              <a:pPr eaLnBrk="1" hangingPunct="1"/>
              <a:r>
                <a:rPr lang="zh-CN" altLang="en-US" sz="2000" dirty="0">
                  <a:solidFill>
                    <a:schemeClr val="tx1"/>
                  </a:solidFill>
                  <a:latin typeface="Times New Roman" panose="02020603050405020304" pitchFamily="18" charset="0"/>
                </a:rPr>
                <a:t>三趟分配</a:t>
              </a:r>
              <a:endParaRPr lang="zh-CN" altLang="en-US" sz="2000" dirty="0">
                <a:solidFill>
                  <a:schemeClr val="tx1"/>
                </a:solidFill>
                <a:latin typeface="Times New Roman" panose="02020603050405020304" pitchFamily="18" charset="0"/>
              </a:endParaRPr>
            </a:p>
          </p:txBody>
        </p:sp>
      </p:grpSp>
      <p:grpSp>
        <p:nvGrpSpPr>
          <p:cNvPr id="21" name="Group 75"/>
          <p:cNvGrpSpPr/>
          <p:nvPr/>
        </p:nvGrpSpPr>
        <p:grpSpPr>
          <a:xfrm>
            <a:off x="698500" y="3451225"/>
            <a:ext cx="582613" cy="604838"/>
            <a:chOff x="519" y="2174"/>
            <a:chExt cx="367" cy="381"/>
          </a:xfrm>
        </p:grpSpPr>
        <p:sp>
          <p:nvSpPr>
            <p:cNvPr id="45116" name="Text Box 76"/>
            <p:cNvSpPr txBox="1"/>
            <p:nvPr/>
          </p:nvSpPr>
          <p:spPr>
            <a:xfrm>
              <a:off x="519" y="2174"/>
              <a:ext cx="367" cy="256"/>
            </a:xfrm>
            <a:prstGeom prst="rect">
              <a:avLst/>
            </a:prstGeom>
            <a:noFill/>
            <a:ln w="9525" cap="flat" cmpd="sng">
              <a:solidFill>
                <a:schemeClr val="tx1"/>
              </a:solidFill>
              <a:prstDash val="solid"/>
              <a:miter/>
              <a:headEnd type="none" w="med" len="med"/>
              <a:tailEnd type="none" w="med" len="med"/>
            </a:ln>
          </p:spPr>
          <p:txBody>
            <a:bodyPr>
              <a:spAutoFit/>
            </a:bodyPr>
            <a:p>
              <a:pPr eaLnBrk="1" hangingPunct="1">
                <a:spcBef>
                  <a:spcPct val="50000"/>
                </a:spcBef>
              </a:pPr>
              <a:r>
                <a:rPr lang="en-US" altLang="zh-CN" sz="2000" dirty="0">
                  <a:solidFill>
                    <a:schemeClr val="tx1"/>
                  </a:solidFill>
                  <a:latin typeface="Times New Roman" panose="02020603050405020304" pitchFamily="18" charset="0"/>
                </a:rPr>
                <a:t>063</a:t>
              </a:r>
              <a:endParaRPr lang="en-US" altLang="zh-CN" sz="2000" dirty="0">
                <a:solidFill>
                  <a:schemeClr val="tx1"/>
                </a:solidFill>
                <a:latin typeface="Times New Roman" panose="02020603050405020304" pitchFamily="18" charset="0"/>
              </a:endParaRPr>
            </a:p>
          </p:txBody>
        </p:sp>
        <p:sp>
          <p:nvSpPr>
            <p:cNvPr id="45117" name="Line 77"/>
            <p:cNvSpPr/>
            <p:nvPr/>
          </p:nvSpPr>
          <p:spPr>
            <a:xfrm flipV="1">
              <a:off x="678" y="2410"/>
              <a:ext cx="0" cy="145"/>
            </a:xfrm>
            <a:prstGeom prst="line">
              <a:avLst/>
            </a:prstGeom>
            <a:ln w="9525" cap="flat" cmpd="sng">
              <a:solidFill>
                <a:schemeClr val="tx1"/>
              </a:solidFill>
              <a:prstDash val="solid"/>
              <a:headEnd type="none" w="med" len="med"/>
              <a:tailEnd type="triangle" w="med" len="med"/>
            </a:ln>
          </p:spPr>
        </p:sp>
      </p:grpSp>
      <p:grpSp>
        <p:nvGrpSpPr>
          <p:cNvPr id="22" name="Group 78"/>
          <p:cNvGrpSpPr/>
          <p:nvPr/>
        </p:nvGrpSpPr>
        <p:grpSpPr>
          <a:xfrm>
            <a:off x="698500" y="2555875"/>
            <a:ext cx="582613" cy="900113"/>
            <a:chOff x="519" y="1610"/>
            <a:chExt cx="367" cy="567"/>
          </a:xfrm>
        </p:grpSpPr>
        <p:sp>
          <p:nvSpPr>
            <p:cNvPr id="45113" name="Text Box 79"/>
            <p:cNvSpPr txBox="1"/>
            <p:nvPr/>
          </p:nvSpPr>
          <p:spPr>
            <a:xfrm>
              <a:off x="519" y="1800"/>
              <a:ext cx="367" cy="256"/>
            </a:xfrm>
            <a:prstGeom prst="rect">
              <a:avLst/>
            </a:prstGeom>
            <a:noFill/>
            <a:ln w="9525" cap="flat" cmpd="sng">
              <a:solidFill>
                <a:schemeClr val="tx1"/>
              </a:solidFill>
              <a:prstDash val="solid"/>
              <a:miter/>
              <a:headEnd type="none" w="med" len="med"/>
              <a:tailEnd type="none" w="med" len="med"/>
            </a:ln>
          </p:spPr>
          <p:txBody>
            <a:bodyPr>
              <a:spAutoFit/>
            </a:bodyPr>
            <a:p>
              <a:pPr eaLnBrk="1" hangingPunct="1">
                <a:spcBef>
                  <a:spcPct val="50000"/>
                </a:spcBef>
              </a:pPr>
              <a:r>
                <a:rPr lang="en-US" altLang="zh-CN" sz="2000" dirty="0">
                  <a:solidFill>
                    <a:schemeClr val="tx1"/>
                  </a:solidFill>
                  <a:latin typeface="Times New Roman" panose="02020603050405020304" pitchFamily="18" charset="0"/>
                </a:rPr>
                <a:t>083</a:t>
              </a:r>
              <a:endParaRPr lang="en-US" altLang="zh-CN" sz="2000" dirty="0">
                <a:solidFill>
                  <a:schemeClr val="tx1"/>
                </a:solidFill>
                <a:latin typeface="Times New Roman" panose="02020603050405020304" pitchFamily="18" charset="0"/>
              </a:endParaRPr>
            </a:p>
          </p:txBody>
        </p:sp>
        <p:sp>
          <p:nvSpPr>
            <p:cNvPr id="45114" name="Line 80"/>
            <p:cNvSpPr/>
            <p:nvPr/>
          </p:nvSpPr>
          <p:spPr>
            <a:xfrm flipH="1">
              <a:off x="700" y="1610"/>
              <a:ext cx="1" cy="189"/>
            </a:xfrm>
            <a:prstGeom prst="line">
              <a:avLst/>
            </a:prstGeom>
            <a:ln w="9525" cap="flat" cmpd="sng">
              <a:solidFill>
                <a:schemeClr val="tx1"/>
              </a:solidFill>
              <a:prstDash val="solid"/>
              <a:headEnd type="none" w="med" len="med"/>
              <a:tailEnd type="triangle" w="med" len="med"/>
            </a:ln>
          </p:spPr>
        </p:sp>
        <p:sp>
          <p:nvSpPr>
            <p:cNvPr id="45115" name="Line 81"/>
            <p:cNvSpPr/>
            <p:nvPr/>
          </p:nvSpPr>
          <p:spPr>
            <a:xfrm flipV="1">
              <a:off x="678" y="2055"/>
              <a:ext cx="0" cy="122"/>
            </a:xfrm>
            <a:prstGeom prst="line">
              <a:avLst/>
            </a:prstGeom>
            <a:ln w="9525" cap="flat" cmpd="sng">
              <a:solidFill>
                <a:schemeClr val="tx1"/>
              </a:solidFill>
              <a:prstDash val="solid"/>
              <a:headEnd type="none" w="med" len="med"/>
              <a:tailEnd type="triangle" w="med" len="med"/>
            </a:ln>
          </p:spPr>
        </p:sp>
      </p:grpSp>
      <p:grpSp>
        <p:nvGrpSpPr>
          <p:cNvPr id="23" name="Group 82"/>
          <p:cNvGrpSpPr/>
          <p:nvPr/>
        </p:nvGrpSpPr>
        <p:grpSpPr>
          <a:xfrm>
            <a:off x="2363788" y="4090988"/>
            <a:ext cx="582612" cy="693737"/>
            <a:chOff x="1568" y="2577"/>
            <a:chExt cx="367" cy="437"/>
          </a:xfrm>
        </p:grpSpPr>
        <p:sp>
          <p:nvSpPr>
            <p:cNvPr id="45111" name="Text Box 83"/>
            <p:cNvSpPr txBox="1"/>
            <p:nvPr/>
          </p:nvSpPr>
          <p:spPr>
            <a:xfrm>
              <a:off x="1568" y="2577"/>
              <a:ext cx="367" cy="256"/>
            </a:xfrm>
            <a:prstGeom prst="rect">
              <a:avLst/>
            </a:prstGeom>
            <a:noFill/>
            <a:ln w="9525" cap="flat" cmpd="sng">
              <a:solidFill>
                <a:schemeClr val="tx1"/>
              </a:solidFill>
              <a:prstDash val="solid"/>
              <a:miter/>
              <a:headEnd type="none" w="med" len="med"/>
              <a:tailEnd type="none" w="med" len="med"/>
            </a:ln>
          </p:spPr>
          <p:txBody>
            <a:bodyPr>
              <a:spAutoFit/>
            </a:bodyPr>
            <a:p>
              <a:pPr eaLnBrk="1" hangingPunct="1">
                <a:spcBef>
                  <a:spcPct val="50000"/>
                </a:spcBef>
              </a:pPr>
              <a:r>
                <a:rPr lang="en-US" altLang="zh-CN" sz="2000" dirty="0">
                  <a:solidFill>
                    <a:schemeClr val="tx1"/>
                  </a:solidFill>
                  <a:latin typeface="Times New Roman" panose="02020603050405020304" pitchFamily="18" charset="0"/>
                </a:rPr>
                <a:t>269</a:t>
              </a:r>
              <a:endParaRPr lang="en-US" altLang="zh-CN" sz="2000" dirty="0">
                <a:solidFill>
                  <a:schemeClr val="tx1"/>
                </a:solidFill>
                <a:latin typeface="Times New Roman" panose="02020603050405020304" pitchFamily="18" charset="0"/>
              </a:endParaRPr>
            </a:p>
          </p:txBody>
        </p:sp>
        <p:sp>
          <p:nvSpPr>
            <p:cNvPr id="45112" name="Line 84"/>
            <p:cNvSpPr/>
            <p:nvPr/>
          </p:nvSpPr>
          <p:spPr>
            <a:xfrm flipH="1" flipV="1">
              <a:off x="1754" y="2813"/>
              <a:ext cx="0" cy="201"/>
            </a:xfrm>
            <a:prstGeom prst="line">
              <a:avLst/>
            </a:prstGeom>
            <a:ln w="9525" cap="flat" cmpd="sng">
              <a:solidFill>
                <a:schemeClr val="tx1"/>
              </a:solidFill>
              <a:prstDash val="solid"/>
              <a:headEnd type="none" w="med" len="med"/>
              <a:tailEnd type="triangle" w="med" len="med"/>
            </a:ln>
          </p:spPr>
        </p:sp>
      </p:grpSp>
      <p:grpSp>
        <p:nvGrpSpPr>
          <p:cNvPr id="24" name="Group 85"/>
          <p:cNvGrpSpPr/>
          <p:nvPr/>
        </p:nvGrpSpPr>
        <p:grpSpPr>
          <a:xfrm>
            <a:off x="2371725" y="2638425"/>
            <a:ext cx="582613" cy="1422400"/>
            <a:chOff x="1573" y="1662"/>
            <a:chExt cx="367" cy="896"/>
          </a:xfrm>
        </p:grpSpPr>
        <p:sp>
          <p:nvSpPr>
            <p:cNvPr id="45108" name="Text Box 86"/>
            <p:cNvSpPr txBox="1"/>
            <p:nvPr/>
          </p:nvSpPr>
          <p:spPr>
            <a:xfrm>
              <a:off x="1573" y="2192"/>
              <a:ext cx="367" cy="256"/>
            </a:xfrm>
            <a:prstGeom prst="rect">
              <a:avLst/>
            </a:prstGeom>
            <a:noFill/>
            <a:ln w="9525" cap="flat" cmpd="sng">
              <a:solidFill>
                <a:schemeClr val="tx1"/>
              </a:solidFill>
              <a:prstDash val="solid"/>
              <a:miter/>
              <a:headEnd type="none" w="med" len="med"/>
              <a:tailEnd type="none" w="med" len="med"/>
            </a:ln>
          </p:spPr>
          <p:txBody>
            <a:bodyPr>
              <a:spAutoFit/>
            </a:bodyPr>
            <a:p>
              <a:pPr eaLnBrk="1" hangingPunct="1">
                <a:spcBef>
                  <a:spcPct val="50000"/>
                </a:spcBef>
              </a:pPr>
              <a:r>
                <a:rPr lang="en-US" altLang="zh-CN" sz="2000" dirty="0">
                  <a:solidFill>
                    <a:schemeClr val="tx1"/>
                  </a:solidFill>
                  <a:latin typeface="Times New Roman" panose="02020603050405020304" pitchFamily="18" charset="0"/>
                </a:rPr>
                <a:t>278</a:t>
              </a:r>
              <a:endParaRPr lang="en-US" altLang="zh-CN" sz="2000" dirty="0">
                <a:solidFill>
                  <a:schemeClr val="tx1"/>
                </a:solidFill>
                <a:latin typeface="Times New Roman" panose="02020603050405020304" pitchFamily="18" charset="0"/>
              </a:endParaRPr>
            </a:p>
          </p:txBody>
        </p:sp>
        <p:sp>
          <p:nvSpPr>
            <p:cNvPr id="45109" name="Line 87"/>
            <p:cNvSpPr/>
            <p:nvPr/>
          </p:nvSpPr>
          <p:spPr>
            <a:xfrm flipV="1">
              <a:off x="1765" y="2447"/>
              <a:ext cx="0" cy="111"/>
            </a:xfrm>
            <a:prstGeom prst="line">
              <a:avLst/>
            </a:prstGeom>
            <a:ln w="9525" cap="flat" cmpd="sng">
              <a:solidFill>
                <a:schemeClr val="tx1"/>
              </a:solidFill>
              <a:prstDash val="solid"/>
              <a:headEnd type="none" w="med" len="med"/>
              <a:tailEnd type="triangle" w="med" len="med"/>
            </a:ln>
          </p:spPr>
        </p:sp>
        <p:sp>
          <p:nvSpPr>
            <p:cNvPr id="45110" name="Line 88"/>
            <p:cNvSpPr/>
            <p:nvPr/>
          </p:nvSpPr>
          <p:spPr>
            <a:xfrm>
              <a:off x="1769" y="1662"/>
              <a:ext cx="0" cy="545"/>
            </a:xfrm>
            <a:prstGeom prst="line">
              <a:avLst/>
            </a:prstGeom>
            <a:ln w="9525" cap="flat" cmpd="sng">
              <a:solidFill>
                <a:schemeClr val="tx1"/>
              </a:solidFill>
              <a:prstDash val="solid"/>
              <a:headEnd type="none" w="med" len="med"/>
              <a:tailEnd type="triangle" w="med" len="med"/>
            </a:ln>
          </p:spPr>
        </p:sp>
      </p:grpSp>
      <p:grpSp>
        <p:nvGrpSpPr>
          <p:cNvPr id="25" name="Group 89"/>
          <p:cNvGrpSpPr/>
          <p:nvPr/>
        </p:nvGrpSpPr>
        <p:grpSpPr>
          <a:xfrm>
            <a:off x="4816475" y="4073525"/>
            <a:ext cx="582613" cy="693738"/>
            <a:chOff x="3113" y="2566"/>
            <a:chExt cx="367" cy="437"/>
          </a:xfrm>
        </p:grpSpPr>
        <p:sp>
          <p:nvSpPr>
            <p:cNvPr id="45106" name="Text Box 90"/>
            <p:cNvSpPr txBox="1"/>
            <p:nvPr/>
          </p:nvSpPr>
          <p:spPr>
            <a:xfrm>
              <a:off x="3113" y="2566"/>
              <a:ext cx="367" cy="256"/>
            </a:xfrm>
            <a:prstGeom prst="rect">
              <a:avLst/>
            </a:prstGeom>
            <a:noFill/>
            <a:ln w="9525" cap="flat" cmpd="sng">
              <a:solidFill>
                <a:schemeClr val="tx1"/>
              </a:solidFill>
              <a:prstDash val="solid"/>
              <a:miter/>
              <a:headEnd type="none" w="med" len="med"/>
              <a:tailEnd type="none" w="med" len="med"/>
            </a:ln>
          </p:spPr>
          <p:txBody>
            <a:bodyPr>
              <a:spAutoFit/>
            </a:bodyPr>
            <a:p>
              <a:pPr eaLnBrk="1" hangingPunct="1">
                <a:spcBef>
                  <a:spcPct val="50000"/>
                </a:spcBef>
              </a:pPr>
              <a:r>
                <a:rPr lang="en-US" altLang="zh-CN" sz="2000" dirty="0">
                  <a:solidFill>
                    <a:schemeClr val="tx1"/>
                  </a:solidFill>
                  <a:latin typeface="Times New Roman" panose="02020603050405020304" pitchFamily="18" charset="0"/>
                </a:rPr>
                <a:t>505</a:t>
              </a:r>
              <a:endParaRPr lang="en-US" altLang="zh-CN" sz="2000" dirty="0">
                <a:solidFill>
                  <a:schemeClr val="tx1"/>
                </a:solidFill>
                <a:latin typeface="Times New Roman" panose="02020603050405020304" pitchFamily="18" charset="0"/>
              </a:endParaRPr>
            </a:p>
          </p:txBody>
        </p:sp>
        <p:sp>
          <p:nvSpPr>
            <p:cNvPr id="45107" name="Line 91"/>
            <p:cNvSpPr/>
            <p:nvPr/>
          </p:nvSpPr>
          <p:spPr>
            <a:xfrm flipH="1" flipV="1">
              <a:off x="3299" y="2802"/>
              <a:ext cx="0" cy="201"/>
            </a:xfrm>
            <a:prstGeom prst="line">
              <a:avLst/>
            </a:prstGeom>
            <a:ln w="9525" cap="flat" cmpd="sng">
              <a:solidFill>
                <a:schemeClr val="tx1"/>
              </a:solidFill>
              <a:prstDash val="solid"/>
              <a:headEnd type="none" w="med" len="med"/>
              <a:tailEnd type="triangle" w="med" len="med"/>
            </a:ln>
          </p:spPr>
        </p:sp>
      </p:grpSp>
      <p:grpSp>
        <p:nvGrpSpPr>
          <p:cNvPr id="26" name="Group 92"/>
          <p:cNvGrpSpPr/>
          <p:nvPr/>
        </p:nvGrpSpPr>
        <p:grpSpPr>
          <a:xfrm>
            <a:off x="4824413" y="2620963"/>
            <a:ext cx="582612" cy="1422400"/>
            <a:chOff x="3118" y="1651"/>
            <a:chExt cx="367" cy="896"/>
          </a:xfrm>
        </p:grpSpPr>
        <p:sp>
          <p:nvSpPr>
            <p:cNvPr id="45103" name="Text Box 93"/>
            <p:cNvSpPr txBox="1"/>
            <p:nvPr/>
          </p:nvSpPr>
          <p:spPr>
            <a:xfrm>
              <a:off x="3118" y="2181"/>
              <a:ext cx="367" cy="256"/>
            </a:xfrm>
            <a:prstGeom prst="rect">
              <a:avLst/>
            </a:prstGeom>
            <a:noFill/>
            <a:ln w="9525" cap="flat" cmpd="sng">
              <a:solidFill>
                <a:schemeClr val="tx1"/>
              </a:solidFill>
              <a:prstDash val="solid"/>
              <a:miter/>
              <a:headEnd type="none" w="med" len="med"/>
              <a:tailEnd type="none" w="med" len="med"/>
            </a:ln>
          </p:spPr>
          <p:txBody>
            <a:bodyPr>
              <a:spAutoFit/>
            </a:bodyPr>
            <a:p>
              <a:pPr eaLnBrk="1" hangingPunct="1">
                <a:spcBef>
                  <a:spcPct val="50000"/>
                </a:spcBef>
              </a:pPr>
              <a:r>
                <a:rPr lang="en-US" altLang="zh-CN" sz="2000" dirty="0">
                  <a:solidFill>
                    <a:schemeClr val="tx1"/>
                  </a:solidFill>
                  <a:latin typeface="Times New Roman" panose="02020603050405020304" pitchFamily="18" charset="0"/>
                </a:rPr>
                <a:t>589</a:t>
              </a:r>
              <a:endParaRPr lang="en-US" altLang="zh-CN" sz="2000" dirty="0">
                <a:solidFill>
                  <a:schemeClr val="tx1"/>
                </a:solidFill>
                <a:latin typeface="Times New Roman" panose="02020603050405020304" pitchFamily="18" charset="0"/>
              </a:endParaRPr>
            </a:p>
          </p:txBody>
        </p:sp>
        <p:sp>
          <p:nvSpPr>
            <p:cNvPr id="45104" name="Line 94"/>
            <p:cNvSpPr/>
            <p:nvPr/>
          </p:nvSpPr>
          <p:spPr>
            <a:xfrm flipV="1">
              <a:off x="3310" y="2436"/>
              <a:ext cx="0" cy="111"/>
            </a:xfrm>
            <a:prstGeom prst="line">
              <a:avLst/>
            </a:prstGeom>
            <a:ln w="9525" cap="flat" cmpd="sng">
              <a:solidFill>
                <a:schemeClr val="tx1"/>
              </a:solidFill>
              <a:prstDash val="solid"/>
              <a:headEnd type="none" w="med" len="med"/>
              <a:tailEnd type="triangle" w="med" len="med"/>
            </a:ln>
          </p:spPr>
        </p:sp>
        <p:sp>
          <p:nvSpPr>
            <p:cNvPr id="45105" name="Line 95"/>
            <p:cNvSpPr/>
            <p:nvPr/>
          </p:nvSpPr>
          <p:spPr>
            <a:xfrm>
              <a:off x="3314" y="1651"/>
              <a:ext cx="0" cy="545"/>
            </a:xfrm>
            <a:prstGeom prst="line">
              <a:avLst/>
            </a:prstGeom>
            <a:ln w="9525" cap="flat" cmpd="sng">
              <a:solidFill>
                <a:schemeClr val="tx1"/>
              </a:solidFill>
              <a:prstDash val="solid"/>
              <a:headEnd type="none" w="med" len="med"/>
              <a:tailEnd type="triangle" w="med" len="med"/>
            </a:ln>
          </p:spPr>
        </p:sp>
      </p:grpSp>
      <p:grpSp>
        <p:nvGrpSpPr>
          <p:cNvPr id="45070" name="Group 96"/>
          <p:cNvGrpSpPr/>
          <p:nvPr/>
        </p:nvGrpSpPr>
        <p:grpSpPr>
          <a:xfrm>
            <a:off x="249238" y="639763"/>
            <a:ext cx="8558212" cy="989012"/>
            <a:chOff x="209" y="3095"/>
            <a:chExt cx="5391" cy="623"/>
          </a:xfrm>
        </p:grpSpPr>
        <p:grpSp>
          <p:nvGrpSpPr>
            <p:cNvPr id="45071" name="Group 97"/>
            <p:cNvGrpSpPr/>
            <p:nvPr/>
          </p:nvGrpSpPr>
          <p:grpSpPr>
            <a:xfrm>
              <a:off x="327" y="3462"/>
              <a:ext cx="5273" cy="256"/>
              <a:chOff x="354" y="1045"/>
              <a:chExt cx="5273" cy="256"/>
            </a:xfrm>
          </p:grpSpPr>
          <p:grpSp>
            <p:nvGrpSpPr>
              <p:cNvPr id="45073" name="Group 98"/>
              <p:cNvGrpSpPr/>
              <p:nvPr/>
            </p:nvGrpSpPr>
            <p:grpSpPr>
              <a:xfrm>
                <a:off x="354" y="1045"/>
                <a:ext cx="542" cy="256"/>
                <a:chOff x="1133" y="1389"/>
                <a:chExt cx="542" cy="256"/>
              </a:xfrm>
            </p:grpSpPr>
            <p:sp>
              <p:nvSpPr>
                <p:cNvPr id="45101" name="Rectangle 99"/>
                <p:cNvSpPr/>
                <p:nvPr/>
              </p:nvSpPr>
              <p:spPr>
                <a:xfrm>
                  <a:off x="1313" y="1389"/>
                  <a:ext cx="362" cy="256"/>
                </a:xfrm>
                <a:prstGeom prst="rect">
                  <a:avLst/>
                </a:prstGeom>
                <a:noFill/>
                <a:ln w="9525" cap="flat" cmpd="sng">
                  <a:solidFill>
                    <a:schemeClr val="tx1"/>
                  </a:solidFill>
                  <a:prstDash val="solid"/>
                  <a:miter/>
                  <a:headEnd type="none" w="med" len="med"/>
                  <a:tailEnd type="none" w="med" len="med"/>
                </a:ln>
              </p:spPr>
              <p:txBody>
                <a:bodyPr wrap="none" anchor="ctr" anchorCtr="0"/>
                <a:p>
                  <a:pPr algn="ctr" eaLnBrk="1" hangingPunct="1"/>
                  <a:r>
                    <a:rPr lang="en-US" altLang="zh-CN" sz="2000" dirty="0">
                      <a:solidFill>
                        <a:schemeClr val="tx1"/>
                      </a:solidFill>
                      <a:latin typeface="Times New Roman" panose="02020603050405020304" pitchFamily="18" charset="0"/>
                    </a:rPr>
                    <a:t>505</a:t>
                  </a:r>
                  <a:endParaRPr lang="en-US" altLang="zh-CN" sz="2000" dirty="0">
                    <a:solidFill>
                      <a:schemeClr val="tx1"/>
                    </a:solidFill>
                    <a:latin typeface="Times New Roman" panose="02020603050405020304" pitchFamily="18" charset="0"/>
                  </a:endParaRPr>
                </a:p>
              </p:txBody>
            </p:sp>
            <p:sp>
              <p:nvSpPr>
                <p:cNvPr id="45102" name="Line 100"/>
                <p:cNvSpPr/>
                <p:nvPr/>
              </p:nvSpPr>
              <p:spPr>
                <a:xfrm>
                  <a:off x="1133" y="1511"/>
                  <a:ext cx="178" cy="0"/>
                </a:xfrm>
                <a:prstGeom prst="line">
                  <a:avLst/>
                </a:prstGeom>
                <a:ln w="9525" cap="flat" cmpd="sng">
                  <a:solidFill>
                    <a:schemeClr val="tx1"/>
                  </a:solidFill>
                  <a:prstDash val="solid"/>
                  <a:headEnd type="none" w="med" len="med"/>
                  <a:tailEnd type="triangle" w="med" len="med"/>
                </a:ln>
              </p:spPr>
            </p:sp>
          </p:grpSp>
          <p:grpSp>
            <p:nvGrpSpPr>
              <p:cNvPr id="45074" name="Group 101"/>
              <p:cNvGrpSpPr/>
              <p:nvPr/>
            </p:nvGrpSpPr>
            <p:grpSpPr>
              <a:xfrm>
                <a:off x="880" y="1045"/>
                <a:ext cx="542" cy="256"/>
                <a:chOff x="1133" y="1389"/>
                <a:chExt cx="542" cy="256"/>
              </a:xfrm>
            </p:grpSpPr>
            <p:sp>
              <p:nvSpPr>
                <p:cNvPr id="45099" name="Rectangle 102"/>
                <p:cNvSpPr/>
                <p:nvPr/>
              </p:nvSpPr>
              <p:spPr>
                <a:xfrm>
                  <a:off x="1313" y="1389"/>
                  <a:ext cx="362" cy="256"/>
                </a:xfrm>
                <a:prstGeom prst="rect">
                  <a:avLst/>
                </a:prstGeom>
                <a:noFill/>
                <a:ln w="9525" cap="flat" cmpd="sng">
                  <a:solidFill>
                    <a:schemeClr val="tx1"/>
                  </a:solidFill>
                  <a:prstDash val="solid"/>
                  <a:miter/>
                  <a:headEnd type="none" w="med" len="med"/>
                  <a:tailEnd type="none" w="med" len="med"/>
                </a:ln>
              </p:spPr>
              <p:txBody>
                <a:bodyPr wrap="none" anchor="ctr" anchorCtr="0"/>
                <a:p>
                  <a:pPr algn="ctr" eaLnBrk="1" hangingPunct="1"/>
                  <a:r>
                    <a:rPr lang="en-US" altLang="zh-CN" sz="2000" dirty="0">
                      <a:solidFill>
                        <a:schemeClr val="tx1"/>
                      </a:solidFill>
                      <a:latin typeface="Times New Roman" panose="02020603050405020304" pitchFamily="18" charset="0"/>
                    </a:rPr>
                    <a:t>008</a:t>
                  </a:r>
                  <a:endParaRPr lang="en-US" altLang="zh-CN" sz="2000" dirty="0">
                    <a:solidFill>
                      <a:schemeClr val="tx1"/>
                    </a:solidFill>
                    <a:latin typeface="Times New Roman" panose="02020603050405020304" pitchFamily="18" charset="0"/>
                  </a:endParaRPr>
                </a:p>
              </p:txBody>
            </p:sp>
            <p:sp>
              <p:nvSpPr>
                <p:cNvPr id="45100" name="Line 103"/>
                <p:cNvSpPr/>
                <p:nvPr/>
              </p:nvSpPr>
              <p:spPr>
                <a:xfrm>
                  <a:off x="1133" y="1511"/>
                  <a:ext cx="178" cy="0"/>
                </a:xfrm>
                <a:prstGeom prst="line">
                  <a:avLst/>
                </a:prstGeom>
                <a:ln w="9525" cap="flat" cmpd="sng">
                  <a:solidFill>
                    <a:schemeClr val="tx1"/>
                  </a:solidFill>
                  <a:prstDash val="solid"/>
                  <a:headEnd type="none" w="med" len="med"/>
                  <a:tailEnd type="triangle" w="med" len="med"/>
                </a:ln>
              </p:spPr>
            </p:sp>
          </p:grpSp>
          <p:grpSp>
            <p:nvGrpSpPr>
              <p:cNvPr id="45075" name="Group 104"/>
              <p:cNvGrpSpPr/>
              <p:nvPr/>
            </p:nvGrpSpPr>
            <p:grpSpPr>
              <a:xfrm>
                <a:off x="1406" y="1045"/>
                <a:ext cx="542" cy="256"/>
                <a:chOff x="1133" y="1389"/>
                <a:chExt cx="542" cy="256"/>
              </a:xfrm>
            </p:grpSpPr>
            <p:sp>
              <p:nvSpPr>
                <p:cNvPr id="45097" name="Rectangle 105"/>
                <p:cNvSpPr/>
                <p:nvPr/>
              </p:nvSpPr>
              <p:spPr>
                <a:xfrm>
                  <a:off x="1313" y="1389"/>
                  <a:ext cx="362" cy="256"/>
                </a:xfrm>
                <a:prstGeom prst="rect">
                  <a:avLst/>
                </a:prstGeom>
                <a:noFill/>
                <a:ln w="9525" cap="flat" cmpd="sng">
                  <a:solidFill>
                    <a:schemeClr val="tx1"/>
                  </a:solidFill>
                  <a:prstDash val="solid"/>
                  <a:miter/>
                  <a:headEnd type="none" w="med" len="med"/>
                  <a:tailEnd type="none" w="med" len="med"/>
                </a:ln>
              </p:spPr>
              <p:txBody>
                <a:bodyPr wrap="none" anchor="ctr" anchorCtr="0"/>
                <a:p>
                  <a:pPr algn="ctr" eaLnBrk="1" hangingPunct="1"/>
                  <a:r>
                    <a:rPr lang="en-US" altLang="zh-CN" sz="2000" dirty="0">
                      <a:solidFill>
                        <a:schemeClr val="tx1"/>
                      </a:solidFill>
                      <a:latin typeface="Times New Roman" panose="02020603050405020304" pitchFamily="18" charset="0"/>
                    </a:rPr>
                    <a:t>109</a:t>
                  </a:r>
                  <a:endParaRPr lang="en-US" altLang="zh-CN" sz="2000" dirty="0">
                    <a:solidFill>
                      <a:schemeClr val="tx1"/>
                    </a:solidFill>
                    <a:latin typeface="Times New Roman" panose="02020603050405020304" pitchFamily="18" charset="0"/>
                  </a:endParaRPr>
                </a:p>
              </p:txBody>
            </p:sp>
            <p:sp>
              <p:nvSpPr>
                <p:cNvPr id="45098" name="Line 106"/>
                <p:cNvSpPr/>
                <p:nvPr/>
              </p:nvSpPr>
              <p:spPr>
                <a:xfrm>
                  <a:off x="1133" y="1511"/>
                  <a:ext cx="178" cy="0"/>
                </a:xfrm>
                <a:prstGeom prst="line">
                  <a:avLst/>
                </a:prstGeom>
                <a:ln w="9525" cap="flat" cmpd="sng">
                  <a:solidFill>
                    <a:schemeClr val="tx1"/>
                  </a:solidFill>
                  <a:prstDash val="solid"/>
                  <a:headEnd type="none" w="med" len="med"/>
                  <a:tailEnd type="triangle" w="med" len="med"/>
                </a:ln>
              </p:spPr>
            </p:sp>
          </p:grpSp>
          <p:grpSp>
            <p:nvGrpSpPr>
              <p:cNvPr id="45076" name="Group 107"/>
              <p:cNvGrpSpPr/>
              <p:nvPr/>
            </p:nvGrpSpPr>
            <p:grpSpPr>
              <a:xfrm>
                <a:off x="1931" y="1045"/>
                <a:ext cx="542" cy="256"/>
                <a:chOff x="1133" y="1389"/>
                <a:chExt cx="542" cy="256"/>
              </a:xfrm>
            </p:grpSpPr>
            <p:sp>
              <p:nvSpPr>
                <p:cNvPr id="45095" name="Rectangle 108"/>
                <p:cNvSpPr/>
                <p:nvPr/>
              </p:nvSpPr>
              <p:spPr>
                <a:xfrm>
                  <a:off x="1313" y="1389"/>
                  <a:ext cx="362" cy="256"/>
                </a:xfrm>
                <a:prstGeom prst="rect">
                  <a:avLst/>
                </a:prstGeom>
                <a:noFill/>
                <a:ln w="9525" cap="flat" cmpd="sng">
                  <a:solidFill>
                    <a:schemeClr val="tx1"/>
                  </a:solidFill>
                  <a:prstDash val="solid"/>
                  <a:miter/>
                  <a:headEnd type="none" w="med" len="med"/>
                  <a:tailEnd type="none" w="med" len="med"/>
                </a:ln>
              </p:spPr>
              <p:txBody>
                <a:bodyPr wrap="none" anchor="ctr" anchorCtr="0"/>
                <a:p>
                  <a:pPr algn="ctr" eaLnBrk="1" hangingPunct="1"/>
                  <a:r>
                    <a:rPr lang="en-US" altLang="zh-CN" sz="2000" dirty="0">
                      <a:solidFill>
                        <a:schemeClr val="tx1"/>
                      </a:solidFill>
                      <a:latin typeface="Times New Roman" panose="02020603050405020304" pitchFamily="18" charset="0"/>
                    </a:rPr>
                    <a:t>930</a:t>
                  </a:r>
                  <a:endParaRPr lang="en-US" altLang="zh-CN" sz="2000" dirty="0">
                    <a:solidFill>
                      <a:schemeClr val="tx1"/>
                    </a:solidFill>
                    <a:latin typeface="Times New Roman" panose="02020603050405020304" pitchFamily="18" charset="0"/>
                  </a:endParaRPr>
                </a:p>
              </p:txBody>
            </p:sp>
            <p:sp>
              <p:nvSpPr>
                <p:cNvPr id="45096" name="Line 109"/>
                <p:cNvSpPr/>
                <p:nvPr/>
              </p:nvSpPr>
              <p:spPr>
                <a:xfrm>
                  <a:off x="1133" y="1511"/>
                  <a:ext cx="178" cy="0"/>
                </a:xfrm>
                <a:prstGeom prst="line">
                  <a:avLst/>
                </a:prstGeom>
                <a:ln w="9525" cap="flat" cmpd="sng">
                  <a:solidFill>
                    <a:schemeClr val="tx1"/>
                  </a:solidFill>
                  <a:prstDash val="solid"/>
                  <a:headEnd type="none" w="med" len="med"/>
                  <a:tailEnd type="triangle" w="med" len="med"/>
                </a:ln>
              </p:spPr>
            </p:sp>
          </p:grpSp>
          <p:grpSp>
            <p:nvGrpSpPr>
              <p:cNvPr id="45077" name="Group 110"/>
              <p:cNvGrpSpPr/>
              <p:nvPr/>
            </p:nvGrpSpPr>
            <p:grpSpPr>
              <a:xfrm>
                <a:off x="2457" y="1045"/>
                <a:ext cx="542" cy="256"/>
                <a:chOff x="1133" y="1389"/>
                <a:chExt cx="542" cy="256"/>
              </a:xfrm>
            </p:grpSpPr>
            <p:sp>
              <p:nvSpPr>
                <p:cNvPr id="45093" name="Rectangle 111"/>
                <p:cNvSpPr/>
                <p:nvPr/>
              </p:nvSpPr>
              <p:spPr>
                <a:xfrm>
                  <a:off x="1313" y="1389"/>
                  <a:ext cx="362" cy="256"/>
                </a:xfrm>
                <a:prstGeom prst="rect">
                  <a:avLst/>
                </a:prstGeom>
                <a:noFill/>
                <a:ln w="9525" cap="flat" cmpd="sng">
                  <a:solidFill>
                    <a:schemeClr val="tx1"/>
                  </a:solidFill>
                  <a:prstDash val="solid"/>
                  <a:miter/>
                  <a:headEnd type="none" w="med" len="med"/>
                  <a:tailEnd type="none" w="med" len="med"/>
                </a:ln>
              </p:spPr>
              <p:txBody>
                <a:bodyPr wrap="none" anchor="ctr" anchorCtr="0"/>
                <a:p>
                  <a:pPr algn="ctr" eaLnBrk="1" hangingPunct="1"/>
                  <a:r>
                    <a:rPr lang="en-US" altLang="zh-CN" sz="2000" dirty="0">
                      <a:solidFill>
                        <a:schemeClr val="tx1"/>
                      </a:solidFill>
                      <a:latin typeface="Times New Roman" panose="02020603050405020304" pitchFamily="18" charset="0"/>
                    </a:rPr>
                    <a:t>063</a:t>
                  </a:r>
                  <a:endParaRPr lang="en-US" altLang="zh-CN" sz="2000" dirty="0">
                    <a:solidFill>
                      <a:schemeClr val="tx1"/>
                    </a:solidFill>
                    <a:latin typeface="Times New Roman" panose="02020603050405020304" pitchFamily="18" charset="0"/>
                  </a:endParaRPr>
                </a:p>
              </p:txBody>
            </p:sp>
            <p:sp>
              <p:nvSpPr>
                <p:cNvPr id="45094" name="Line 112"/>
                <p:cNvSpPr/>
                <p:nvPr/>
              </p:nvSpPr>
              <p:spPr>
                <a:xfrm>
                  <a:off x="1133" y="1511"/>
                  <a:ext cx="178" cy="0"/>
                </a:xfrm>
                <a:prstGeom prst="line">
                  <a:avLst/>
                </a:prstGeom>
                <a:ln w="9525" cap="flat" cmpd="sng">
                  <a:solidFill>
                    <a:schemeClr val="tx1"/>
                  </a:solidFill>
                  <a:prstDash val="solid"/>
                  <a:headEnd type="none" w="med" len="med"/>
                  <a:tailEnd type="triangle" w="med" len="med"/>
                </a:ln>
              </p:spPr>
            </p:sp>
          </p:grpSp>
          <p:grpSp>
            <p:nvGrpSpPr>
              <p:cNvPr id="45078" name="Group 113"/>
              <p:cNvGrpSpPr/>
              <p:nvPr/>
            </p:nvGrpSpPr>
            <p:grpSpPr>
              <a:xfrm>
                <a:off x="2983" y="1045"/>
                <a:ext cx="542" cy="256"/>
                <a:chOff x="1133" y="1389"/>
                <a:chExt cx="542" cy="256"/>
              </a:xfrm>
            </p:grpSpPr>
            <p:sp>
              <p:nvSpPr>
                <p:cNvPr id="45091" name="Rectangle 114"/>
                <p:cNvSpPr/>
                <p:nvPr/>
              </p:nvSpPr>
              <p:spPr>
                <a:xfrm>
                  <a:off x="1313" y="1389"/>
                  <a:ext cx="362" cy="256"/>
                </a:xfrm>
                <a:prstGeom prst="rect">
                  <a:avLst/>
                </a:prstGeom>
                <a:noFill/>
                <a:ln w="9525" cap="flat" cmpd="sng">
                  <a:solidFill>
                    <a:schemeClr val="tx1"/>
                  </a:solidFill>
                  <a:prstDash val="solid"/>
                  <a:miter/>
                  <a:headEnd type="none" w="med" len="med"/>
                  <a:tailEnd type="none" w="med" len="med"/>
                </a:ln>
              </p:spPr>
              <p:txBody>
                <a:bodyPr wrap="none" anchor="ctr" anchorCtr="0"/>
                <a:p>
                  <a:pPr algn="ctr" eaLnBrk="1" hangingPunct="1"/>
                  <a:r>
                    <a:rPr lang="en-US" altLang="zh-CN" sz="2000" dirty="0">
                      <a:solidFill>
                        <a:schemeClr val="tx1"/>
                      </a:solidFill>
                      <a:latin typeface="Times New Roman" panose="02020603050405020304" pitchFamily="18" charset="0"/>
                    </a:rPr>
                    <a:t>269</a:t>
                  </a:r>
                  <a:endParaRPr lang="en-US" altLang="zh-CN" sz="2000" dirty="0">
                    <a:solidFill>
                      <a:schemeClr val="tx1"/>
                    </a:solidFill>
                    <a:latin typeface="Times New Roman" panose="02020603050405020304" pitchFamily="18" charset="0"/>
                  </a:endParaRPr>
                </a:p>
              </p:txBody>
            </p:sp>
            <p:sp>
              <p:nvSpPr>
                <p:cNvPr id="45092" name="Line 115"/>
                <p:cNvSpPr/>
                <p:nvPr/>
              </p:nvSpPr>
              <p:spPr>
                <a:xfrm>
                  <a:off x="1133" y="1511"/>
                  <a:ext cx="178" cy="0"/>
                </a:xfrm>
                <a:prstGeom prst="line">
                  <a:avLst/>
                </a:prstGeom>
                <a:ln w="9525" cap="flat" cmpd="sng">
                  <a:solidFill>
                    <a:schemeClr val="tx1"/>
                  </a:solidFill>
                  <a:prstDash val="solid"/>
                  <a:headEnd type="none" w="med" len="med"/>
                  <a:tailEnd type="triangle" w="med" len="med"/>
                </a:ln>
              </p:spPr>
            </p:sp>
          </p:grpSp>
          <p:grpSp>
            <p:nvGrpSpPr>
              <p:cNvPr id="45079" name="Group 116"/>
              <p:cNvGrpSpPr/>
              <p:nvPr/>
            </p:nvGrpSpPr>
            <p:grpSpPr>
              <a:xfrm>
                <a:off x="3508" y="1045"/>
                <a:ext cx="542" cy="256"/>
                <a:chOff x="1133" y="1389"/>
                <a:chExt cx="542" cy="256"/>
              </a:xfrm>
            </p:grpSpPr>
            <p:sp>
              <p:nvSpPr>
                <p:cNvPr id="45089" name="Rectangle 117"/>
                <p:cNvSpPr/>
                <p:nvPr/>
              </p:nvSpPr>
              <p:spPr>
                <a:xfrm>
                  <a:off x="1313" y="1389"/>
                  <a:ext cx="362" cy="256"/>
                </a:xfrm>
                <a:prstGeom prst="rect">
                  <a:avLst/>
                </a:prstGeom>
                <a:noFill/>
                <a:ln w="9525" cap="flat" cmpd="sng">
                  <a:solidFill>
                    <a:schemeClr val="tx1"/>
                  </a:solidFill>
                  <a:prstDash val="solid"/>
                  <a:miter/>
                  <a:headEnd type="none" w="med" len="med"/>
                  <a:tailEnd type="none" w="med" len="med"/>
                </a:ln>
              </p:spPr>
              <p:txBody>
                <a:bodyPr wrap="none" anchor="ctr" anchorCtr="0"/>
                <a:p>
                  <a:pPr algn="ctr" eaLnBrk="1" hangingPunct="1"/>
                  <a:r>
                    <a:rPr lang="en-US" altLang="zh-CN" sz="2000" dirty="0">
                      <a:solidFill>
                        <a:schemeClr val="tx1"/>
                      </a:solidFill>
                      <a:latin typeface="Times New Roman" panose="02020603050405020304" pitchFamily="18" charset="0"/>
                    </a:rPr>
                    <a:t>278</a:t>
                  </a:r>
                  <a:endParaRPr lang="en-US" altLang="zh-CN" sz="2000" dirty="0">
                    <a:solidFill>
                      <a:schemeClr val="tx1"/>
                    </a:solidFill>
                    <a:latin typeface="Times New Roman" panose="02020603050405020304" pitchFamily="18" charset="0"/>
                  </a:endParaRPr>
                </a:p>
              </p:txBody>
            </p:sp>
            <p:sp>
              <p:nvSpPr>
                <p:cNvPr id="45090" name="Line 118"/>
                <p:cNvSpPr/>
                <p:nvPr/>
              </p:nvSpPr>
              <p:spPr>
                <a:xfrm>
                  <a:off x="1133" y="1511"/>
                  <a:ext cx="178" cy="0"/>
                </a:xfrm>
                <a:prstGeom prst="line">
                  <a:avLst/>
                </a:prstGeom>
                <a:ln w="9525" cap="flat" cmpd="sng">
                  <a:solidFill>
                    <a:schemeClr val="tx1"/>
                  </a:solidFill>
                  <a:prstDash val="solid"/>
                  <a:headEnd type="none" w="med" len="med"/>
                  <a:tailEnd type="triangle" w="med" len="med"/>
                </a:ln>
              </p:spPr>
            </p:sp>
          </p:grpSp>
          <p:grpSp>
            <p:nvGrpSpPr>
              <p:cNvPr id="45080" name="Group 119"/>
              <p:cNvGrpSpPr/>
              <p:nvPr/>
            </p:nvGrpSpPr>
            <p:grpSpPr>
              <a:xfrm>
                <a:off x="4034" y="1045"/>
                <a:ext cx="542" cy="256"/>
                <a:chOff x="1133" y="1389"/>
                <a:chExt cx="542" cy="256"/>
              </a:xfrm>
            </p:grpSpPr>
            <p:sp>
              <p:nvSpPr>
                <p:cNvPr id="45087" name="Rectangle 120"/>
                <p:cNvSpPr/>
                <p:nvPr/>
              </p:nvSpPr>
              <p:spPr>
                <a:xfrm>
                  <a:off x="1313" y="1389"/>
                  <a:ext cx="362" cy="256"/>
                </a:xfrm>
                <a:prstGeom prst="rect">
                  <a:avLst/>
                </a:prstGeom>
                <a:noFill/>
                <a:ln w="9525" cap="flat" cmpd="sng">
                  <a:solidFill>
                    <a:schemeClr val="tx1"/>
                  </a:solidFill>
                  <a:prstDash val="solid"/>
                  <a:miter/>
                  <a:headEnd type="none" w="med" len="med"/>
                  <a:tailEnd type="none" w="med" len="med"/>
                </a:ln>
              </p:spPr>
              <p:txBody>
                <a:bodyPr wrap="none" anchor="ctr" anchorCtr="0"/>
                <a:p>
                  <a:pPr algn="ctr" eaLnBrk="1" hangingPunct="1"/>
                  <a:r>
                    <a:rPr lang="en-US" altLang="zh-CN" sz="2000" dirty="0">
                      <a:solidFill>
                        <a:schemeClr val="tx1"/>
                      </a:solidFill>
                      <a:latin typeface="Times New Roman" panose="02020603050405020304" pitchFamily="18" charset="0"/>
                    </a:rPr>
                    <a:t>083</a:t>
                  </a:r>
                  <a:endParaRPr lang="en-US" altLang="zh-CN" sz="2000" dirty="0">
                    <a:solidFill>
                      <a:schemeClr val="tx1"/>
                    </a:solidFill>
                    <a:latin typeface="Times New Roman" panose="02020603050405020304" pitchFamily="18" charset="0"/>
                  </a:endParaRPr>
                </a:p>
              </p:txBody>
            </p:sp>
            <p:sp>
              <p:nvSpPr>
                <p:cNvPr id="45088" name="Line 121"/>
                <p:cNvSpPr/>
                <p:nvPr/>
              </p:nvSpPr>
              <p:spPr>
                <a:xfrm>
                  <a:off x="1133" y="1511"/>
                  <a:ext cx="178" cy="0"/>
                </a:xfrm>
                <a:prstGeom prst="line">
                  <a:avLst/>
                </a:prstGeom>
                <a:ln w="9525" cap="flat" cmpd="sng">
                  <a:solidFill>
                    <a:schemeClr val="tx1"/>
                  </a:solidFill>
                  <a:prstDash val="solid"/>
                  <a:headEnd type="none" w="med" len="med"/>
                  <a:tailEnd type="triangle" w="med" len="med"/>
                </a:ln>
              </p:spPr>
            </p:sp>
          </p:grpSp>
          <p:grpSp>
            <p:nvGrpSpPr>
              <p:cNvPr id="45081" name="Group 122"/>
              <p:cNvGrpSpPr/>
              <p:nvPr/>
            </p:nvGrpSpPr>
            <p:grpSpPr>
              <a:xfrm>
                <a:off x="4560" y="1045"/>
                <a:ext cx="542" cy="256"/>
                <a:chOff x="1133" y="1389"/>
                <a:chExt cx="542" cy="256"/>
              </a:xfrm>
            </p:grpSpPr>
            <p:sp>
              <p:nvSpPr>
                <p:cNvPr id="45085" name="Rectangle 123"/>
                <p:cNvSpPr/>
                <p:nvPr/>
              </p:nvSpPr>
              <p:spPr>
                <a:xfrm>
                  <a:off x="1313" y="1389"/>
                  <a:ext cx="362" cy="256"/>
                </a:xfrm>
                <a:prstGeom prst="rect">
                  <a:avLst/>
                </a:prstGeom>
                <a:noFill/>
                <a:ln w="9525" cap="flat" cmpd="sng">
                  <a:solidFill>
                    <a:schemeClr val="tx1"/>
                  </a:solidFill>
                  <a:prstDash val="solid"/>
                  <a:miter/>
                  <a:headEnd type="none" w="med" len="med"/>
                  <a:tailEnd type="none" w="med" len="med"/>
                </a:ln>
              </p:spPr>
              <p:txBody>
                <a:bodyPr wrap="none" anchor="ctr" anchorCtr="0"/>
                <a:p>
                  <a:pPr algn="ctr" eaLnBrk="1" hangingPunct="1"/>
                  <a:r>
                    <a:rPr lang="en-US" altLang="zh-CN" sz="2000" dirty="0">
                      <a:solidFill>
                        <a:schemeClr val="tx1"/>
                      </a:solidFill>
                      <a:latin typeface="Times New Roman" panose="02020603050405020304" pitchFamily="18" charset="0"/>
                    </a:rPr>
                    <a:t>184</a:t>
                  </a:r>
                  <a:endParaRPr lang="en-US" altLang="zh-CN" sz="2000" dirty="0">
                    <a:solidFill>
                      <a:schemeClr val="tx1"/>
                    </a:solidFill>
                    <a:latin typeface="Times New Roman" panose="02020603050405020304" pitchFamily="18" charset="0"/>
                  </a:endParaRPr>
                </a:p>
              </p:txBody>
            </p:sp>
            <p:sp>
              <p:nvSpPr>
                <p:cNvPr id="45086" name="Line 124"/>
                <p:cNvSpPr/>
                <p:nvPr/>
              </p:nvSpPr>
              <p:spPr>
                <a:xfrm>
                  <a:off x="1133" y="1511"/>
                  <a:ext cx="178" cy="0"/>
                </a:xfrm>
                <a:prstGeom prst="line">
                  <a:avLst/>
                </a:prstGeom>
                <a:ln w="9525" cap="flat" cmpd="sng">
                  <a:solidFill>
                    <a:schemeClr val="tx1"/>
                  </a:solidFill>
                  <a:prstDash val="solid"/>
                  <a:headEnd type="none" w="med" len="med"/>
                  <a:tailEnd type="triangle" w="med" len="med"/>
                </a:ln>
              </p:spPr>
            </p:sp>
          </p:grpSp>
          <p:grpSp>
            <p:nvGrpSpPr>
              <p:cNvPr id="45082" name="Group 125"/>
              <p:cNvGrpSpPr/>
              <p:nvPr/>
            </p:nvGrpSpPr>
            <p:grpSpPr>
              <a:xfrm>
                <a:off x="5085" y="1045"/>
                <a:ext cx="542" cy="256"/>
                <a:chOff x="1133" y="1389"/>
                <a:chExt cx="542" cy="256"/>
              </a:xfrm>
            </p:grpSpPr>
            <p:sp>
              <p:nvSpPr>
                <p:cNvPr id="45083" name="Rectangle 126"/>
                <p:cNvSpPr/>
                <p:nvPr/>
              </p:nvSpPr>
              <p:spPr>
                <a:xfrm>
                  <a:off x="1313" y="1389"/>
                  <a:ext cx="362" cy="256"/>
                </a:xfrm>
                <a:prstGeom prst="rect">
                  <a:avLst/>
                </a:prstGeom>
                <a:noFill/>
                <a:ln w="9525" cap="flat" cmpd="sng">
                  <a:solidFill>
                    <a:schemeClr val="tx1"/>
                  </a:solidFill>
                  <a:prstDash val="solid"/>
                  <a:miter/>
                  <a:headEnd type="none" w="med" len="med"/>
                  <a:tailEnd type="none" w="med" len="med"/>
                </a:ln>
              </p:spPr>
              <p:txBody>
                <a:bodyPr wrap="none" anchor="ctr" anchorCtr="0"/>
                <a:p>
                  <a:pPr algn="ctr" eaLnBrk="1" hangingPunct="1"/>
                  <a:r>
                    <a:rPr lang="en-US" altLang="zh-CN" sz="2000" dirty="0">
                      <a:solidFill>
                        <a:schemeClr val="tx1"/>
                      </a:solidFill>
                      <a:latin typeface="Times New Roman" panose="02020603050405020304" pitchFamily="18" charset="0"/>
                    </a:rPr>
                    <a:t>589</a:t>
                  </a:r>
                  <a:endParaRPr lang="en-US" altLang="zh-CN" sz="2000" dirty="0">
                    <a:solidFill>
                      <a:schemeClr val="tx1"/>
                    </a:solidFill>
                    <a:latin typeface="Times New Roman" panose="02020603050405020304" pitchFamily="18" charset="0"/>
                  </a:endParaRPr>
                </a:p>
              </p:txBody>
            </p:sp>
            <p:sp>
              <p:nvSpPr>
                <p:cNvPr id="45084" name="Line 127"/>
                <p:cNvSpPr/>
                <p:nvPr/>
              </p:nvSpPr>
              <p:spPr>
                <a:xfrm>
                  <a:off x="1133" y="1511"/>
                  <a:ext cx="178" cy="0"/>
                </a:xfrm>
                <a:prstGeom prst="line">
                  <a:avLst/>
                </a:prstGeom>
                <a:ln w="9525" cap="flat" cmpd="sng">
                  <a:solidFill>
                    <a:schemeClr val="tx1"/>
                  </a:solidFill>
                  <a:prstDash val="solid"/>
                  <a:headEnd type="none" w="med" len="med"/>
                  <a:tailEnd type="triangle" w="med" len="med"/>
                </a:ln>
              </p:spPr>
            </p:sp>
          </p:grpSp>
        </p:grpSp>
        <p:sp>
          <p:nvSpPr>
            <p:cNvPr id="45072" name="Text Box 128"/>
            <p:cNvSpPr txBox="1"/>
            <p:nvPr/>
          </p:nvSpPr>
          <p:spPr>
            <a:xfrm>
              <a:off x="209" y="3095"/>
              <a:ext cx="921" cy="250"/>
            </a:xfrm>
            <a:prstGeom prst="rect">
              <a:avLst/>
            </a:prstGeom>
            <a:noFill/>
            <a:ln w="9525">
              <a:noFill/>
            </a:ln>
          </p:spPr>
          <p:txBody>
            <a:bodyPr wrap="none">
              <a:spAutoFit/>
            </a:bodyPr>
            <a:p>
              <a:pPr eaLnBrk="1" hangingPunct="1"/>
              <a:r>
                <a:rPr lang="zh-CN" altLang="en-US" sz="2000" dirty="0">
                  <a:solidFill>
                    <a:schemeClr val="tx1"/>
                  </a:solidFill>
                  <a:latin typeface="Times New Roman" panose="02020603050405020304" pitchFamily="18" charset="0"/>
                </a:rPr>
                <a:t>二趟收集：</a:t>
              </a:r>
              <a:endParaRPr lang="zh-CN" altLang="en-US" sz="2000" dirty="0">
                <a:solidFill>
                  <a:schemeClr val="tx1"/>
                </a:solidFill>
                <a:latin typeface="Times New Roman" panose="02020603050405020304" pitchFamily="18" charset="0"/>
              </a:endParaRPr>
            </a:p>
          </p:txBody>
        </p:sp>
      </p:grpSp>
    </p:spTree>
  </p:cSld>
  <p:clrMapOvr>
    <a:masterClrMapping/>
  </p:clrMapOvr>
  <p:transition spd="slow">
    <p:strips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ox(out)">
                                      <p:cBhvr>
                                        <p:cTn id="7" dur="500"/>
                                        <p:tgtEl>
                                          <p:spTgt spid="18"/>
                                        </p:tgtEl>
                                      </p:cBhvr>
                                    </p:animEffect>
                                  </p:childTnLst>
                                  <p:subTnLst>
                                    <p:audio>
                                      <p:cMediaNode>
                                        <p:cTn display="0" masterRel="sameClick">
                                          <p:stCondLst>
                                            <p:cond evt="begin" delay="0">
                                              <p:tn val="5"/>
                                            </p:cond>
                                          </p:stCondLst>
                                          <p:endCondLst>
                                            <p:cond evt="onStopAudio" delay="0">
                                              <p:tgtEl>
                                                <p:sldTgt/>
                                              </p:tgtEl>
                                            </p:cond>
                                          </p:endCondLst>
                                        </p:cTn>
                                        <p:tgtEl>
                                          <p:sndTgt r:embed="rId1"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box(out)">
                                      <p:cBhvr>
                                        <p:cTn id="12" dur="500"/>
                                        <p:tgtEl>
                                          <p:spTgt spid="25"/>
                                        </p:tgtEl>
                                      </p:cBhvr>
                                    </p:animEffect>
                                  </p:childTnLst>
                                  <p:subTnLst>
                                    <p:audio>
                                      <p:cMediaNode>
                                        <p:cTn display="0" masterRel="sameClick">
                                          <p:stCondLst>
                                            <p:cond evt="begin" delay="0">
                                              <p:tn val="10"/>
                                            </p:cond>
                                          </p:stCondLst>
                                          <p:endCondLst>
                                            <p:cond evt="onStopAudio" delay="0">
                                              <p:tgtEl>
                                                <p:sldTgt/>
                                              </p:tgtEl>
                                            </p:cond>
                                          </p:endCondLst>
                                        </p:cTn>
                                        <p:tgtEl>
                                          <p:sndTgt r:embed="rId1"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ox(out)">
                                      <p:cBhvr>
                                        <p:cTn id="17" dur="500"/>
                                        <p:tgtEl>
                                          <p:spTgt spid="15"/>
                                        </p:tgtEl>
                                      </p:cBhvr>
                                    </p:animEffect>
                                  </p:childTnLst>
                                  <p:subTnLst>
                                    <p:audio>
                                      <p:cMediaNode>
                                        <p:cTn display="0" masterRel="sameClick">
                                          <p:stCondLst>
                                            <p:cond evt="begin" delay="0">
                                              <p:tn val="15"/>
                                            </p:cond>
                                          </p:stCondLst>
                                          <p:endCondLst>
                                            <p:cond evt="onStopAudio" delay="0">
                                              <p:tgtEl>
                                                <p:sldTgt/>
                                              </p:tgtEl>
                                            </p:cond>
                                          </p:endCondLst>
                                        </p:cTn>
                                        <p:tgtEl>
                                          <p:sndTgt r:embed="rId1"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ox(out)">
                                      <p:cBhvr>
                                        <p:cTn id="22" dur="500"/>
                                        <p:tgtEl>
                                          <p:spTgt spid="14"/>
                                        </p:tgtEl>
                                      </p:cBhvr>
                                    </p:animEffect>
                                  </p:childTnLst>
                                  <p:subTnLst>
                                    <p:audio>
                                      <p:cMediaNode>
                                        <p:cTn display="0" masterRel="sameClick">
                                          <p:stCondLst>
                                            <p:cond evt="begin" delay="0">
                                              <p:tn val="20"/>
                                            </p:cond>
                                          </p:stCondLst>
                                          <p:endCondLst>
                                            <p:cond evt="onStopAudio" delay="0">
                                              <p:tgtEl>
                                                <p:sldTgt/>
                                              </p:tgtEl>
                                            </p:cond>
                                          </p:endCondLst>
                                        </p:cTn>
                                        <p:tgtEl>
                                          <p:sndTgt r:embed="rId1" name="CAMERA.WAV"/>
                                        </p:tgtEl>
                                      </p:cMediaNode>
                                    </p:audio>
                                  </p:subTnLst>
                                </p:cTn>
                              </p:par>
                            </p:childTnLst>
                          </p:cTn>
                        </p:par>
                      </p:childTnLst>
                    </p:cTn>
                  </p:par>
                  <p:par>
                    <p:cTn id="23" fill="hold">
                      <p:stCondLst>
                        <p:cond delay="indefinite"/>
                      </p:stCondLst>
                      <p:childTnLst>
                        <p:par>
                          <p:cTn id="24" fill="hold">
                            <p:stCondLst>
                              <p:cond delay="0"/>
                            </p:stCondLst>
                            <p:childTnLst>
                              <p:par>
                                <p:cTn id="25" presetID="4" presetClass="entr" presetSubtype="32"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box(out)">
                                      <p:cBhvr>
                                        <p:cTn id="27" dur="500"/>
                                        <p:tgtEl>
                                          <p:spTgt spid="17"/>
                                        </p:tgtEl>
                                      </p:cBhvr>
                                    </p:animEffect>
                                  </p:childTnLst>
                                  <p:subTnLst>
                                    <p:audio>
                                      <p:cMediaNode>
                                        <p:cTn display="0" masterRel="sameClick">
                                          <p:stCondLst>
                                            <p:cond evt="begin" delay="0">
                                              <p:tn val="25"/>
                                            </p:cond>
                                          </p:stCondLst>
                                          <p:endCondLst>
                                            <p:cond evt="onStopAudio" delay="0">
                                              <p:tgtEl>
                                                <p:sldTgt/>
                                              </p:tgtEl>
                                            </p:cond>
                                          </p:endCondLst>
                                        </p:cTn>
                                        <p:tgtEl>
                                          <p:sndTgt r:embed="rId1" name="CAMERA.WAV"/>
                                        </p:tgtEl>
                                      </p:cMediaNode>
                                    </p:audio>
                                  </p:subTnLst>
                                </p:cTn>
                              </p:par>
                            </p:childTnLst>
                          </p:cTn>
                        </p:par>
                      </p:childTnLst>
                    </p:cTn>
                  </p:par>
                  <p:par>
                    <p:cTn id="28" fill="hold">
                      <p:stCondLst>
                        <p:cond delay="indefinite"/>
                      </p:stCondLst>
                      <p:childTnLst>
                        <p:par>
                          <p:cTn id="29" fill="hold">
                            <p:stCondLst>
                              <p:cond delay="0"/>
                            </p:stCondLst>
                            <p:childTnLst>
                              <p:par>
                                <p:cTn id="30" presetID="4" presetClass="entr" presetSubtype="32" fill="hold"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box(out)">
                                      <p:cBhvr>
                                        <p:cTn id="32" dur="500"/>
                                        <p:tgtEl>
                                          <p:spTgt spid="21"/>
                                        </p:tgtEl>
                                      </p:cBhvr>
                                    </p:animEffect>
                                  </p:childTnLst>
                                  <p:subTnLst>
                                    <p:audio>
                                      <p:cMediaNode>
                                        <p:cTn display="0" masterRel="sameClick">
                                          <p:stCondLst>
                                            <p:cond evt="begin" delay="0">
                                              <p:tn val="30"/>
                                            </p:cond>
                                          </p:stCondLst>
                                          <p:endCondLst>
                                            <p:cond evt="onStopAudio" delay="0">
                                              <p:tgtEl>
                                                <p:sldTgt/>
                                              </p:tgtEl>
                                            </p:cond>
                                          </p:endCondLst>
                                        </p:cTn>
                                        <p:tgtEl>
                                          <p:sndTgt r:embed="rId1" name="CAMERA.WAV"/>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nodeType="click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box(out)">
                                      <p:cBhvr>
                                        <p:cTn id="37" dur="500"/>
                                        <p:tgtEl>
                                          <p:spTgt spid="23"/>
                                        </p:tgtEl>
                                      </p:cBhvr>
                                    </p:animEffect>
                                  </p:childTnLst>
                                  <p:subTnLst>
                                    <p:audio>
                                      <p:cMediaNode>
                                        <p:cTn display="0" masterRel="sameClick">
                                          <p:stCondLst>
                                            <p:cond evt="begin" delay="0">
                                              <p:tn val="35"/>
                                            </p:cond>
                                          </p:stCondLst>
                                          <p:endCondLst>
                                            <p:cond evt="onStopAudio" delay="0">
                                              <p:tgtEl>
                                                <p:sldTgt/>
                                              </p:tgtEl>
                                            </p:cond>
                                          </p:endCondLst>
                                        </p:cTn>
                                        <p:tgtEl>
                                          <p:sndTgt r:embed="rId1" name="CAMERA.WAV"/>
                                        </p:tgtEl>
                                      </p:cMediaNode>
                                    </p:audio>
                                  </p:subTnLst>
                                </p:cTn>
                              </p:par>
                            </p:childTnLst>
                          </p:cTn>
                        </p:par>
                      </p:childTnLst>
                    </p:cTn>
                  </p:par>
                  <p:par>
                    <p:cTn id="38" fill="hold">
                      <p:stCondLst>
                        <p:cond delay="indefinite"/>
                      </p:stCondLst>
                      <p:childTnLst>
                        <p:par>
                          <p:cTn id="39" fill="hold">
                            <p:stCondLst>
                              <p:cond delay="0"/>
                            </p:stCondLst>
                            <p:childTnLst>
                              <p:par>
                                <p:cTn id="40" presetID="4" presetClass="entr" presetSubtype="32" fill="hold"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box(out)">
                                      <p:cBhvr>
                                        <p:cTn id="42" dur="500"/>
                                        <p:tgtEl>
                                          <p:spTgt spid="24"/>
                                        </p:tgtEl>
                                      </p:cBhvr>
                                    </p:animEffect>
                                  </p:childTnLst>
                                  <p:subTnLst>
                                    <p:audio>
                                      <p:cMediaNode>
                                        <p:cTn display="0" masterRel="sameClick">
                                          <p:stCondLst>
                                            <p:cond evt="begin" delay="0">
                                              <p:tn val="40"/>
                                            </p:cond>
                                          </p:stCondLst>
                                          <p:endCondLst>
                                            <p:cond evt="onStopAudio" delay="0">
                                              <p:tgtEl>
                                                <p:sldTgt/>
                                              </p:tgtEl>
                                            </p:cond>
                                          </p:endCondLst>
                                        </p:cTn>
                                        <p:tgtEl>
                                          <p:sndTgt r:embed="rId1" name="CAMERA.WAV"/>
                                        </p:tgtEl>
                                      </p:cMediaNode>
                                    </p:audio>
                                  </p:subTnLst>
                                </p:cTn>
                              </p:par>
                            </p:childTnLst>
                          </p:cTn>
                        </p:par>
                      </p:childTnLst>
                    </p:cTn>
                  </p:par>
                  <p:par>
                    <p:cTn id="43" fill="hold">
                      <p:stCondLst>
                        <p:cond delay="indefinite"/>
                      </p:stCondLst>
                      <p:childTnLst>
                        <p:par>
                          <p:cTn id="44" fill="hold">
                            <p:stCondLst>
                              <p:cond delay="0"/>
                            </p:stCondLst>
                            <p:childTnLst>
                              <p:par>
                                <p:cTn id="45" presetID="4" presetClass="entr" presetSubtype="32" fill="hold" nodeType="click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box(out)">
                                      <p:cBhvr>
                                        <p:cTn id="47" dur="500"/>
                                        <p:tgtEl>
                                          <p:spTgt spid="22"/>
                                        </p:tgtEl>
                                      </p:cBhvr>
                                    </p:animEffect>
                                  </p:childTnLst>
                                  <p:subTnLst>
                                    <p:audio>
                                      <p:cMediaNode>
                                        <p:cTn display="0" masterRel="sameClick">
                                          <p:stCondLst>
                                            <p:cond evt="begin" delay="0">
                                              <p:tn val="45"/>
                                            </p:cond>
                                          </p:stCondLst>
                                          <p:endCondLst>
                                            <p:cond evt="onStopAudio" delay="0">
                                              <p:tgtEl>
                                                <p:sldTgt/>
                                              </p:tgtEl>
                                            </p:cond>
                                          </p:endCondLst>
                                        </p:cTn>
                                        <p:tgtEl>
                                          <p:sndTgt r:embed="rId1" name="CAMERA.WAV"/>
                                        </p:tgtEl>
                                      </p:cMediaNode>
                                    </p:audio>
                                  </p:subTnLst>
                                </p:cTn>
                              </p:par>
                            </p:childTnLst>
                          </p:cTn>
                        </p:par>
                      </p:childTnLst>
                    </p:cTn>
                  </p:par>
                  <p:par>
                    <p:cTn id="48" fill="hold">
                      <p:stCondLst>
                        <p:cond delay="indefinite"/>
                      </p:stCondLst>
                      <p:childTnLst>
                        <p:par>
                          <p:cTn id="49" fill="hold">
                            <p:stCondLst>
                              <p:cond delay="0"/>
                            </p:stCondLst>
                            <p:childTnLst>
                              <p:par>
                                <p:cTn id="50" presetID="4" presetClass="entr" presetSubtype="32" fill="hold"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box(out)">
                                      <p:cBhvr>
                                        <p:cTn id="52" dur="500"/>
                                        <p:tgtEl>
                                          <p:spTgt spid="16"/>
                                        </p:tgtEl>
                                      </p:cBhvr>
                                    </p:animEffect>
                                  </p:childTnLst>
                                  <p:subTnLst>
                                    <p:audio>
                                      <p:cMediaNode>
                                        <p:cTn display="0" masterRel="sameClick">
                                          <p:stCondLst>
                                            <p:cond evt="begin" delay="0">
                                              <p:tn val="50"/>
                                            </p:cond>
                                          </p:stCondLst>
                                          <p:endCondLst>
                                            <p:cond evt="onStopAudio" delay="0">
                                              <p:tgtEl>
                                                <p:sldTgt/>
                                              </p:tgtEl>
                                            </p:cond>
                                          </p:endCondLst>
                                        </p:cTn>
                                        <p:tgtEl>
                                          <p:sndTgt r:embed="rId1" name="CAMERA.WAV"/>
                                        </p:tgtEl>
                                      </p:cMediaNode>
                                    </p:audio>
                                  </p:subTnLst>
                                </p:cTn>
                              </p:par>
                            </p:childTnLst>
                          </p:cTn>
                        </p:par>
                      </p:childTnLst>
                    </p:cTn>
                  </p:par>
                  <p:par>
                    <p:cTn id="53" fill="hold">
                      <p:stCondLst>
                        <p:cond delay="indefinite"/>
                      </p:stCondLst>
                      <p:childTnLst>
                        <p:par>
                          <p:cTn id="54" fill="hold">
                            <p:stCondLst>
                              <p:cond delay="0"/>
                            </p:stCondLst>
                            <p:childTnLst>
                              <p:par>
                                <p:cTn id="55" presetID="4" presetClass="entr" presetSubtype="32" fill="hold" nodeType="click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box(out)">
                                      <p:cBhvr>
                                        <p:cTn id="57" dur="500"/>
                                        <p:tgtEl>
                                          <p:spTgt spid="26"/>
                                        </p:tgtEl>
                                      </p:cBhvr>
                                    </p:animEffect>
                                  </p:childTnLst>
                                  <p:subTnLst>
                                    <p:audio>
                                      <p:cMediaNode>
                                        <p:cTn display="0" masterRel="sameClick">
                                          <p:stCondLst>
                                            <p:cond evt="begin" delay="0">
                                              <p:tn val="55"/>
                                            </p:cond>
                                          </p:stCondLst>
                                          <p:endCondLst>
                                            <p:cond evt="onStopAudio" delay="0">
                                              <p:tgtEl>
                                                <p:sldTgt/>
                                              </p:tgtEl>
                                            </p:cond>
                                          </p:endCondLst>
                                        </p:cTn>
                                        <p:tgtEl>
                                          <p:sndTgt r:embed="rId1" name="CAMERA.WAV"/>
                                        </p:tgtEl>
                                      </p:cMediaNode>
                                    </p:audio>
                                  </p:subTnLst>
                                </p:cTn>
                              </p:par>
                            </p:childTnLst>
                          </p:cTn>
                        </p:par>
                      </p:childTnLst>
                    </p:cTn>
                  </p:par>
                  <p:par>
                    <p:cTn id="58" fill="hold">
                      <p:stCondLst>
                        <p:cond delay="indefinite"/>
                      </p:stCondLst>
                      <p:childTnLst>
                        <p:par>
                          <p:cTn id="59" fill="hold">
                            <p:stCondLst>
                              <p:cond delay="0"/>
                            </p:stCondLst>
                            <p:childTnLst>
                              <p:par>
                                <p:cTn id="60" presetID="4" presetClass="entr" presetSubtype="32" fill="hold" nodeType="clickEffect">
                                  <p:stCondLst>
                                    <p:cond delay="0"/>
                                  </p:stCondLst>
                                  <p:childTnLst>
                                    <p:set>
                                      <p:cBhvr>
                                        <p:cTn id="61" dur="1" fill="hold">
                                          <p:stCondLst>
                                            <p:cond delay="0"/>
                                          </p:stCondLst>
                                        </p:cTn>
                                        <p:tgtEl>
                                          <p:spTgt spid="2"/>
                                        </p:tgtEl>
                                        <p:attrNameLst>
                                          <p:attrName>style.visibility</p:attrName>
                                        </p:attrNameLst>
                                      </p:cBhvr>
                                      <p:to>
                                        <p:strVal val="visible"/>
                                      </p:to>
                                    </p:set>
                                    <p:animEffect transition="in" filter="box(out)">
                                      <p:cBhvr>
                                        <p:cTn id="62" dur="500"/>
                                        <p:tgtEl>
                                          <p:spTgt spid="2"/>
                                        </p:tgtEl>
                                      </p:cBhvr>
                                    </p:animEffect>
                                  </p:childTnLst>
                                  <p:subTnLst>
                                    <p:audio>
                                      <p:cMediaNode>
                                        <p:cTn display="0" masterRel="sameClick">
                                          <p:stCondLst>
                                            <p:cond evt="begin" delay="0">
                                              <p:tn val="60"/>
                                            </p:cond>
                                          </p:stCondLst>
                                          <p:endCondLst>
                                            <p:cond evt="onStopAudio" delay="0">
                                              <p:tgtEl>
                                                <p:sldTgt/>
                                              </p:tgtEl>
                                            </p:cond>
                                          </p:endCondLst>
                                        </p:cTn>
                                        <p:tgtEl>
                                          <p:sndTgt r:embed="rId1"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gradFill rotWithShape="0">
          <a:gsLst>
            <a:gs pos="0">
              <a:srgbClr val="5E9EFF">
                <a:alpha val="100000"/>
              </a:srgbClr>
            </a:gs>
            <a:gs pos="39999">
              <a:srgbClr val="85C2FF">
                <a:alpha val="100000"/>
              </a:srgbClr>
            </a:gs>
            <a:gs pos="70000">
              <a:srgbClr val="C4D6EB">
                <a:alpha val="100000"/>
              </a:srgbClr>
            </a:gs>
            <a:gs pos="100000">
              <a:srgbClr val="FFEBFA">
                <a:alpha val="100000"/>
              </a:srgbClr>
            </a:gs>
          </a:gsLst>
          <a:lin ang="2700000" scaled="1"/>
          <a:tileRect/>
        </a:gradFill>
        <a:effectLst/>
      </p:bgPr>
    </p:bg>
    <p:spTree>
      <p:nvGrpSpPr>
        <p:cNvPr id="1" name=""/>
        <p:cNvGrpSpPr/>
        <p:nvPr/>
      </p:nvGrpSpPr>
      <p:grpSpPr/>
      <p:sp>
        <p:nvSpPr>
          <p:cNvPr id="46082" name="Text Box 6"/>
          <p:cNvSpPr txBox="1"/>
          <p:nvPr/>
        </p:nvSpPr>
        <p:spPr>
          <a:xfrm>
            <a:off x="73025" y="1289050"/>
            <a:ext cx="2708275" cy="457200"/>
          </a:xfrm>
          <a:prstGeom prst="rect">
            <a:avLst/>
          </a:prstGeom>
          <a:noFill/>
          <a:ln w="9525">
            <a:noFill/>
          </a:ln>
        </p:spPr>
        <p:txBody>
          <a:bodyPr wrap="none">
            <a:spAutoFit/>
          </a:bodyPr>
          <a:p>
            <a:pPr eaLnBrk="1" hangingPunct="1"/>
            <a:r>
              <a:rPr lang="en-US" altLang="zh-CN" dirty="0">
                <a:solidFill>
                  <a:schemeClr val="tx1"/>
                </a:solidFill>
                <a:latin typeface="Times New Roman" panose="02020603050405020304" pitchFamily="18" charset="0"/>
              </a:rPr>
              <a:t>        </a:t>
            </a:r>
            <a:r>
              <a:rPr lang="zh-CN" altLang="en-US" dirty="0">
                <a:solidFill>
                  <a:schemeClr val="tx1"/>
                </a:solidFill>
                <a:latin typeface="Times New Roman" panose="02020603050405020304" pitchFamily="18" charset="0"/>
              </a:rPr>
              <a:t>时间复杂度： </a:t>
            </a:r>
            <a:endParaRPr lang="zh-CN" altLang="en-US" dirty="0">
              <a:solidFill>
                <a:schemeClr val="tx1"/>
              </a:solidFill>
              <a:latin typeface="Times New Roman" panose="02020603050405020304" pitchFamily="18" charset="0"/>
            </a:endParaRPr>
          </a:p>
        </p:txBody>
      </p:sp>
      <p:sp>
        <p:nvSpPr>
          <p:cNvPr id="46083" name="Rectangle 7"/>
          <p:cNvSpPr/>
          <p:nvPr/>
        </p:nvSpPr>
        <p:spPr>
          <a:xfrm>
            <a:off x="684213" y="576263"/>
            <a:ext cx="1784350" cy="549275"/>
          </a:xfrm>
          <a:prstGeom prst="rect">
            <a:avLst/>
          </a:prstGeom>
          <a:noFill/>
          <a:ln w="9525">
            <a:noFill/>
          </a:ln>
        </p:spPr>
        <p:txBody>
          <a:bodyPr wrap="none">
            <a:spAutoFit/>
          </a:bodyPr>
          <a:p>
            <a:pPr eaLnBrk="1" hangingPunct="1">
              <a:lnSpc>
                <a:spcPct val="125000"/>
              </a:lnSpc>
            </a:pPr>
            <a:r>
              <a:rPr lang="zh-CN" altLang="en-US" dirty="0">
                <a:solidFill>
                  <a:schemeClr val="tx1"/>
                </a:solidFill>
                <a:latin typeface="Times New Roman" panose="02020603050405020304" pitchFamily="18" charset="0"/>
                <a:ea typeface="华文中宋" pitchFamily="2" charset="-122"/>
              </a:rPr>
              <a:t>算法评价： </a:t>
            </a:r>
            <a:endParaRPr lang="zh-CN" altLang="en-US" dirty="0">
              <a:solidFill>
                <a:schemeClr val="tx1"/>
              </a:solidFill>
              <a:latin typeface="Times New Roman" panose="02020603050405020304" pitchFamily="18" charset="0"/>
              <a:ea typeface="华文中宋" pitchFamily="2" charset="-122"/>
            </a:endParaRPr>
          </a:p>
        </p:txBody>
      </p:sp>
      <p:sp>
        <p:nvSpPr>
          <p:cNvPr id="46084" name="Rectangle 8"/>
          <p:cNvSpPr/>
          <p:nvPr/>
        </p:nvSpPr>
        <p:spPr>
          <a:xfrm>
            <a:off x="696913" y="3457575"/>
            <a:ext cx="3730625" cy="549275"/>
          </a:xfrm>
          <a:prstGeom prst="rect">
            <a:avLst/>
          </a:prstGeom>
          <a:noFill/>
          <a:ln w="9525">
            <a:noFill/>
          </a:ln>
        </p:spPr>
        <p:txBody>
          <a:bodyPr wrap="none">
            <a:spAutoFit/>
          </a:bodyPr>
          <a:p>
            <a:pPr eaLnBrk="1" hangingPunct="1">
              <a:lnSpc>
                <a:spcPct val="125000"/>
              </a:lnSpc>
            </a:pPr>
            <a:r>
              <a:rPr lang="zh-CN" altLang="en-US" dirty="0">
                <a:solidFill>
                  <a:schemeClr val="tx1"/>
                </a:solidFill>
                <a:latin typeface="Times New Roman" panose="02020603050405020304" pitchFamily="18" charset="0"/>
              </a:rPr>
              <a:t>分配（每趟）：</a:t>
            </a:r>
            <a:r>
              <a:rPr lang="en-US" altLang="zh-CN" i="1" dirty="0">
                <a:solidFill>
                  <a:schemeClr val="tx1"/>
                </a:solidFill>
                <a:latin typeface="Times New Roman" panose="02020603050405020304" pitchFamily="18" charset="0"/>
              </a:rPr>
              <a:t>T</a:t>
            </a:r>
            <a:r>
              <a:rPr lang="en-US" altLang="zh-CN" dirty="0">
                <a:solidFill>
                  <a:schemeClr val="tx1"/>
                </a:solidFill>
                <a:latin typeface="Times New Roman" panose="02020603050405020304" pitchFamily="18" charset="0"/>
              </a:rPr>
              <a:t>(</a:t>
            </a:r>
            <a:r>
              <a:rPr lang="en-US" altLang="zh-CN" i="1" dirty="0">
                <a:solidFill>
                  <a:schemeClr val="tx1"/>
                </a:solidFill>
                <a:latin typeface="Times New Roman" panose="02020603050405020304" pitchFamily="18" charset="0"/>
              </a:rPr>
              <a:t>n</a:t>
            </a:r>
            <a:r>
              <a:rPr lang="en-US" altLang="zh-CN" dirty="0">
                <a:solidFill>
                  <a:schemeClr val="tx1"/>
                </a:solidFill>
                <a:latin typeface="Times New Roman" panose="02020603050405020304" pitchFamily="18" charset="0"/>
              </a:rPr>
              <a:t>)=</a:t>
            </a:r>
            <a:r>
              <a:rPr lang="en-US" altLang="zh-CN" i="1" dirty="0">
                <a:solidFill>
                  <a:schemeClr val="tx1"/>
                </a:solidFill>
                <a:latin typeface="Times New Roman" panose="02020603050405020304" pitchFamily="18" charset="0"/>
              </a:rPr>
              <a:t>O</a:t>
            </a:r>
            <a:r>
              <a:rPr lang="en-US" altLang="zh-CN" dirty="0">
                <a:solidFill>
                  <a:schemeClr val="tx1"/>
                </a:solidFill>
                <a:latin typeface="Times New Roman" panose="02020603050405020304" pitchFamily="18" charset="0"/>
              </a:rPr>
              <a:t>(</a:t>
            </a:r>
            <a:r>
              <a:rPr lang="en-US" altLang="zh-CN" i="1" dirty="0">
                <a:solidFill>
                  <a:schemeClr val="tx1"/>
                </a:solidFill>
                <a:latin typeface="Times New Roman" panose="02020603050405020304" pitchFamily="18" charset="0"/>
              </a:rPr>
              <a:t>n</a:t>
            </a:r>
            <a:r>
              <a:rPr lang="en-US" altLang="zh-CN" dirty="0">
                <a:solidFill>
                  <a:schemeClr val="tx1"/>
                </a:solidFill>
                <a:latin typeface="Times New Roman" panose="02020603050405020304" pitchFamily="18" charset="0"/>
              </a:rPr>
              <a:t>) </a:t>
            </a:r>
            <a:endParaRPr lang="en-US" altLang="zh-CN" dirty="0">
              <a:solidFill>
                <a:schemeClr val="tx1"/>
              </a:solidFill>
              <a:latin typeface="Times New Roman" panose="02020603050405020304" pitchFamily="18" charset="0"/>
            </a:endParaRPr>
          </a:p>
        </p:txBody>
      </p:sp>
      <p:sp>
        <p:nvSpPr>
          <p:cNvPr id="46085" name="Rectangle 9"/>
          <p:cNvSpPr/>
          <p:nvPr/>
        </p:nvSpPr>
        <p:spPr>
          <a:xfrm>
            <a:off x="684213" y="4130675"/>
            <a:ext cx="3832225" cy="549275"/>
          </a:xfrm>
          <a:prstGeom prst="rect">
            <a:avLst/>
          </a:prstGeom>
          <a:noFill/>
          <a:ln w="9525">
            <a:noFill/>
          </a:ln>
        </p:spPr>
        <p:txBody>
          <a:bodyPr wrap="none">
            <a:spAutoFit/>
          </a:bodyPr>
          <a:p>
            <a:pPr eaLnBrk="1" hangingPunct="1">
              <a:lnSpc>
                <a:spcPct val="125000"/>
              </a:lnSpc>
            </a:pPr>
            <a:r>
              <a:rPr lang="zh-CN" altLang="en-US" dirty="0">
                <a:solidFill>
                  <a:schemeClr val="tx1"/>
                </a:solidFill>
                <a:latin typeface="Times New Roman" panose="02020603050405020304" pitchFamily="18" charset="0"/>
              </a:rPr>
              <a:t>收集（每趟）：</a:t>
            </a:r>
            <a:r>
              <a:rPr lang="en-US" altLang="zh-CN" i="1" dirty="0">
                <a:solidFill>
                  <a:schemeClr val="tx1"/>
                </a:solidFill>
                <a:latin typeface="Times New Roman" panose="02020603050405020304" pitchFamily="18" charset="0"/>
              </a:rPr>
              <a:t>T</a:t>
            </a:r>
            <a:r>
              <a:rPr lang="en-US" altLang="zh-CN" dirty="0">
                <a:solidFill>
                  <a:schemeClr val="tx1"/>
                </a:solidFill>
                <a:latin typeface="Times New Roman" panose="02020603050405020304" pitchFamily="18" charset="0"/>
              </a:rPr>
              <a:t>(</a:t>
            </a:r>
            <a:r>
              <a:rPr lang="en-US" altLang="zh-CN" i="1" dirty="0">
                <a:solidFill>
                  <a:schemeClr val="tx1"/>
                </a:solidFill>
                <a:latin typeface="Times New Roman" panose="02020603050405020304" pitchFamily="18" charset="0"/>
              </a:rPr>
              <a:t>n</a:t>
            </a:r>
            <a:r>
              <a:rPr lang="en-US" altLang="zh-CN" dirty="0">
                <a:solidFill>
                  <a:schemeClr val="tx1"/>
                </a:solidFill>
                <a:latin typeface="Times New Roman" panose="02020603050405020304" pitchFamily="18" charset="0"/>
              </a:rPr>
              <a:t>)=</a:t>
            </a:r>
            <a:r>
              <a:rPr lang="en-US" altLang="zh-CN" i="1" dirty="0">
                <a:solidFill>
                  <a:schemeClr val="tx1"/>
                </a:solidFill>
                <a:latin typeface="Times New Roman" panose="02020603050405020304" pitchFamily="18" charset="0"/>
              </a:rPr>
              <a:t>O</a:t>
            </a:r>
            <a:r>
              <a:rPr lang="en-US" altLang="zh-CN" dirty="0">
                <a:solidFill>
                  <a:schemeClr val="tx1"/>
                </a:solidFill>
                <a:latin typeface="Times New Roman" panose="02020603050405020304" pitchFamily="18" charset="0"/>
              </a:rPr>
              <a:t>(</a:t>
            </a:r>
            <a:r>
              <a:rPr lang="en-US" altLang="zh-CN" i="1" dirty="0">
                <a:solidFill>
                  <a:schemeClr val="tx1"/>
                </a:solidFill>
                <a:latin typeface="Times New Roman" panose="02020603050405020304" pitchFamily="18" charset="0"/>
              </a:rPr>
              <a:t>rd</a:t>
            </a:r>
            <a:r>
              <a:rPr lang="en-US" altLang="zh-CN" dirty="0">
                <a:solidFill>
                  <a:schemeClr val="tx1"/>
                </a:solidFill>
                <a:latin typeface="Times New Roman" panose="02020603050405020304" pitchFamily="18" charset="0"/>
              </a:rPr>
              <a:t>) </a:t>
            </a:r>
            <a:endParaRPr lang="en-US" altLang="zh-CN" dirty="0">
              <a:solidFill>
                <a:schemeClr val="tx1"/>
              </a:solidFill>
              <a:latin typeface="Times New Roman" panose="02020603050405020304" pitchFamily="18" charset="0"/>
            </a:endParaRPr>
          </a:p>
        </p:txBody>
      </p:sp>
      <p:sp>
        <p:nvSpPr>
          <p:cNvPr id="46086" name="Rectangle 10"/>
          <p:cNvSpPr/>
          <p:nvPr/>
        </p:nvSpPr>
        <p:spPr>
          <a:xfrm>
            <a:off x="2843213" y="4824413"/>
            <a:ext cx="2386012" cy="549275"/>
          </a:xfrm>
          <a:prstGeom prst="rect">
            <a:avLst/>
          </a:prstGeom>
          <a:noFill/>
          <a:ln w="9525">
            <a:noFill/>
          </a:ln>
        </p:spPr>
        <p:txBody>
          <a:bodyPr wrap="none">
            <a:spAutoFit/>
          </a:bodyPr>
          <a:p>
            <a:pPr eaLnBrk="1" hangingPunct="1">
              <a:lnSpc>
                <a:spcPct val="125000"/>
              </a:lnSpc>
            </a:pPr>
            <a:r>
              <a:rPr lang="en-US" altLang="zh-CN" i="1" dirty="0">
                <a:solidFill>
                  <a:schemeClr val="tx1"/>
                </a:solidFill>
                <a:latin typeface="Times New Roman" panose="02020603050405020304" pitchFamily="18" charset="0"/>
              </a:rPr>
              <a:t>T</a:t>
            </a:r>
            <a:r>
              <a:rPr lang="en-US" altLang="zh-CN" dirty="0">
                <a:solidFill>
                  <a:schemeClr val="tx1"/>
                </a:solidFill>
                <a:latin typeface="Times New Roman" panose="02020603050405020304" pitchFamily="18" charset="0"/>
              </a:rPr>
              <a:t>(</a:t>
            </a:r>
            <a:r>
              <a:rPr lang="en-US" altLang="zh-CN" i="1" dirty="0">
                <a:solidFill>
                  <a:schemeClr val="tx1"/>
                </a:solidFill>
                <a:latin typeface="Times New Roman" panose="02020603050405020304" pitchFamily="18" charset="0"/>
              </a:rPr>
              <a:t>n</a:t>
            </a:r>
            <a:r>
              <a:rPr lang="en-US" altLang="zh-CN" dirty="0">
                <a:solidFill>
                  <a:schemeClr val="tx1"/>
                </a:solidFill>
                <a:latin typeface="Times New Roman" panose="02020603050405020304" pitchFamily="18" charset="0"/>
              </a:rPr>
              <a:t>)=</a:t>
            </a:r>
            <a:r>
              <a:rPr lang="en-US" altLang="zh-CN" i="1" dirty="0">
                <a:solidFill>
                  <a:schemeClr val="tx1"/>
                </a:solidFill>
                <a:latin typeface="Times New Roman" panose="02020603050405020304" pitchFamily="18" charset="0"/>
              </a:rPr>
              <a:t>O</a:t>
            </a:r>
            <a:r>
              <a:rPr lang="en-US" altLang="zh-CN" dirty="0">
                <a:solidFill>
                  <a:schemeClr val="tx1"/>
                </a:solidFill>
                <a:latin typeface="Times New Roman" panose="02020603050405020304" pitchFamily="18" charset="0"/>
              </a:rPr>
              <a:t>(</a:t>
            </a:r>
            <a:r>
              <a:rPr lang="en-US" altLang="zh-CN" i="1" dirty="0">
                <a:solidFill>
                  <a:schemeClr val="tx1"/>
                </a:solidFill>
                <a:latin typeface="Times New Roman" panose="02020603050405020304" pitchFamily="18" charset="0"/>
              </a:rPr>
              <a:t>d</a:t>
            </a:r>
            <a:r>
              <a:rPr lang="en-US" altLang="zh-CN" dirty="0">
                <a:solidFill>
                  <a:schemeClr val="tx1"/>
                </a:solidFill>
                <a:latin typeface="Times New Roman" panose="02020603050405020304" pitchFamily="18" charset="0"/>
              </a:rPr>
              <a:t>(</a:t>
            </a:r>
            <a:r>
              <a:rPr lang="en-US" altLang="zh-CN" i="1" dirty="0">
                <a:solidFill>
                  <a:schemeClr val="tx1"/>
                </a:solidFill>
                <a:latin typeface="Times New Roman" panose="02020603050405020304" pitchFamily="18" charset="0"/>
              </a:rPr>
              <a:t>n</a:t>
            </a:r>
            <a:r>
              <a:rPr lang="en-US" altLang="zh-CN" dirty="0">
                <a:solidFill>
                  <a:schemeClr val="tx1"/>
                </a:solidFill>
                <a:latin typeface="Times New Roman" panose="02020603050405020304" pitchFamily="18" charset="0"/>
              </a:rPr>
              <a:t>+</a:t>
            </a:r>
            <a:r>
              <a:rPr lang="en-US" altLang="zh-CN" i="1" dirty="0">
                <a:solidFill>
                  <a:schemeClr val="tx1"/>
                </a:solidFill>
                <a:latin typeface="Times New Roman" panose="02020603050405020304" pitchFamily="18" charset="0"/>
              </a:rPr>
              <a:t>rd</a:t>
            </a:r>
            <a:r>
              <a:rPr lang="en-US" altLang="zh-CN" dirty="0">
                <a:solidFill>
                  <a:schemeClr val="tx1"/>
                </a:solidFill>
                <a:latin typeface="Times New Roman" panose="02020603050405020304" pitchFamily="18" charset="0"/>
              </a:rPr>
              <a:t>)) </a:t>
            </a:r>
            <a:endParaRPr lang="en-US" altLang="zh-CN" dirty="0">
              <a:solidFill>
                <a:schemeClr val="tx1"/>
              </a:solidFill>
              <a:latin typeface="Times New Roman" panose="02020603050405020304" pitchFamily="18" charset="0"/>
            </a:endParaRPr>
          </a:p>
        </p:txBody>
      </p:sp>
      <p:sp>
        <p:nvSpPr>
          <p:cNvPr id="46087" name="Rectangle 12"/>
          <p:cNvSpPr/>
          <p:nvPr/>
        </p:nvSpPr>
        <p:spPr>
          <a:xfrm>
            <a:off x="684213" y="5616575"/>
            <a:ext cx="7256462" cy="549275"/>
          </a:xfrm>
          <a:prstGeom prst="rect">
            <a:avLst/>
          </a:prstGeom>
          <a:noFill/>
          <a:ln w="9525">
            <a:noFill/>
          </a:ln>
        </p:spPr>
        <p:txBody>
          <a:bodyPr wrap="none">
            <a:spAutoFit/>
          </a:bodyPr>
          <a:p>
            <a:pPr eaLnBrk="1" hangingPunct="1">
              <a:lnSpc>
                <a:spcPct val="125000"/>
              </a:lnSpc>
            </a:pPr>
            <a:r>
              <a:rPr lang="zh-CN" altLang="zh-CN" dirty="0">
                <a:solidFill>
                  <a:schemeClr val="tx1"/>
                </a:solidFill>
                <a:latin typeface="Times New Roman" panose="02020603050405020304" pitchFamily="18" charset="0"/>
              </a:rPr>
              <a:t>空间复杂度：</a:t>
            </a:r>
            <a:r>
              <a:rPr lang="en-US" altLang="zh-CN" i="1" dirty="0">
                <a:solidFill>
                  <a:schemeClr val="tx1"/>
                </a:solidFill>
                <a:latin typeface="Times New Roman" panose="02020603050405020304" pitchFamily="18" charset="0"/>
              </a:rPr>
              <a:t>S</a:t>
            </a:r>
            <a:r>
              <a:rPr lang="en-US" altLang="zh-CN" dirty="0">
                <a:solidFill>
                  <a:schemeClr val="tx1"/>
                </a:solidFill>
                <a:latin typeface="Times New Roman" panose="02020603050405020304" pitchFamily="18" charset="0"/>
              </a:rPr>
              <a:t>(</a:t>
            </a:r>
            <a:r>
              <a:rPr lang="en-US" altLang="zh-CN" i="1" dirty="0">
                <a:solidFill>
                  <a:schemeClr val="tx1"/>
                </a:solidFill>
                <a:latin typeface="Times New Roman" panose="02020603050405020304" pitchFamily="18" charset="0"/>
              </a:rPr>
              <a:t>n</a:t>
            </a:r>
            <a:r>
              <a:rPr lang="en-US" altLang="zh-CN" dirty="0">
                <a:solidFill>
                  <a:schemeClr val="tx1"/>
                </a:solidFill>
                <a:latin typeface="Times New Roman" panose="02020603050405020304" pitchFamily="18" charset="0"/>
              </a:rPr>
              <a:t>)=2</a:t>
            </a:r>
            <a:r>
              <a:rPr lang="en-US" altLang="zh-CN" i="1" dirty="0">
                <a:solidFill>
                  <a:schemeClr val="tx1"/>
                </a:solidFill>
                <a:latin typeface="Times New Roman" panose="02020603050405020304" pitchFamily="18" charset="0"/>
              </a:rPr>
              <a:t>rd</a:t>
            </a:r>
            <a:r>
              <a:rPr lang="en-US" altLang="zh-CN" dirty="0">
                <a:solidFill>
                  <a:schemeClr val="tx1"/>
                </a:solidFill>
                <a:latin typeface="Times New Roman" panose="02020603050405020304" pitchFamily="18" charset="0"/>
              </a:rPr>
              <a:t> </a:t>
            </a:r>
            <a:r>
              <a:rPr lang="zh-CN" altLang="zh-CN" dirty="0">
                <a:solidFill>
                  <a:schemeClr val="tx1"/>
                </a:solidFill>
                <a:latin typeface="Times New Roman" panose="02020603050405020304" pitchFamily="18" charset="0"/>
              </a:rPr>
              <a:t>个队列指针</a:t>
            </a:r>
            <a:r>
              <a:rPr lang="zh-CN" altLang="en-US" dirty="0">
                <a:solidFill>
                  <a:schemeClr val="tx1"/>
                </a:solidFill>
                <a:latin typeface="Times New Roman" panose="02020603050405020304" pitchFamily="18" charset="0"/>
              </a:rPr>
              <a:t> </a:t>
            </a:r>
            <a:r>
              <a:rPr lang="zh-CN" altLang="zh-CN" dirty="0">
                <a:solidFill>
                  <a:schemeClr val="tx1"/>
                </a:solidFill>
                <a:latin typeface="Times New Roman" panose="02020603050405020304" pitchFamily="18" charset="0"/>
              </a:rPr>
              <a:t>+</a:t>
            </a:r>
            <a:r>
              <a:rPr lang="en-US" altLang="zh-CN" dirty="0">
                <a:solidFill>
                  <a:schemeClr val="tx1"/>
                </a:solidFill>
                <a:latin typeface="Times New Roman" panose="02020603050405020304" pitchFamily="18" charset="0"/>
              </a:rPr>
              <a:t> </a:t>
            </a:r>
            <a:r>
              <a:rPr lang="en-US" altLang="zh-CN" i="1" dirty="0">
                <a:solidFill>
                  <a:schemeClr val="tx1"/>
                </a:solidFill>
                <a:latin typeface="Times New Roman" panose="02020603050405020304" pitchFamily="18" charset="0"/>
              </a:rPr>
              <a:t>n</a:t>
            </a:r>
            <a:r>
              <a:rPr lang="en-US" altLang="zh-CN" dirty="0">
                <a:solidFill>
                  <a:schemeClr val="tx1"/>
                </a:solidFill>
                <a:latin typeface="Times New Roman" panose="02020603050405020304" pitchFamily="18" charset="0"/>
              </a:rPr>
              <a:t> </a:t>
            </a:r>
            <a:r>
              <a:rPr lang="zh-CN" altLang="zh-CN" dirty="0">
                <a:solidFill>
                  <a:schemeClr val="tx1"/>
                </a:solidFill>
                <a:latin typeface="Times New Roman" panose="02020603050405020304" pitchFamily="18" charset="0"/>
              </a:rPr>
              <a:t>个指针域空间</a:t>
            </a:r>
            <a:r>
              <a:rPr lang="zh-CN" altLang="en-US" dirty="0">
                <a:solidFill>
                  <a:schemeClr val="tx1"/>
                </a:solidFill>
                <a:latin typeface="Times New Roman" panose="02020603050405020304" pitchFamily="18" charset="0"/>
              </a:rPr>
              <a:t> </a:t>
            </a:r>
            <a:endParaRPr lang="zh-CN" altLang="en-US" dirty="0">
              <a:solidFill>
                <a:schemeClr val="tx1"/>
              </a:solidFill>
              <a:latin typeface="Times New Roman" panose="02020603050405020304" pitchFamily="18" charset="0"/>
            </a:endParaRPr>
          </a:p>
        </p:txBody>
      </p:sp>
      <p:sp>
        <p:nvSpPr>
          <p:cNvPr id="46088" name="Text Box 13"/>
          <p:cNvSpPr txBox="1"/>
          <p:nvPr/>
        </p:nvSpPr>
        <p:spPr>
          <a:xfrm>
            <a:off x="2700338" y="1108075"/>
            <a:ext cx="4679950" cy="2359025"/>
          </a:xfrm>
          <a:prstGeom prst="rect">
            <a:avLst/>
          </a:prstGeom>
          <a:noFill/>
          <a:ln w="9525">
            <a:noFill/>
          </a:ln>
        </p:spPr>
        <p:txBody>
          <a:bodyPr wrap="none">
            <a:spAutoFit/>
          </a:bodyPr>
          <a:p>
            <a:pPr lvl="3" eaLnBrk="1" hangingPunct="1">
              <a:lnSpc>
                <a:spcPct val="155000"/>
              </a:lnSpc>
            </a:pPr>
            <a:r>
              <a:rPr lang="zh-CN" altLang="zh-CN" dirty="0">
                <a:solidFill>
                  <a:schemeClr val="tx1"/>
                </a:solidFill>
                <a:latin typeface="Times New Roman" panose="02020603050405020304" pitchFamily="18" charset="0"/>
              </a:rPr>
              <a:t>假设：</a:t>
            </a:r>
            <a:r>
              <a:rPr lang="en-US" altLang="zh-CN" i="1" dirty="0">
                <a:solidFill>
                  <a:schemeClr val="tx1"/>
                </a:solidFill>
                <a:latin typeface="Times New Roman" panose="02020603050405020304" pitchFamily="18" charset="0"/>
              </a:rPr>
              <a:t>n</a:t>
            </a:r>
            <a:r>
              <a:rPr lang="en-US" altLang="zh-CN" dirty="0">
                <a:solidFill>
                  <a:schemeClr val="tx1"/>
                </a:solidFill>
                <a:latin typeface="Times New Roman" panose="02020603050405020304" pitchFamily="18" charset="0"/>
              </a:rPr>
              <a:t> —— </a:t>
            </a:r>
            <a:r>
              <a:rPr lang="zh-CN" altLang="zh-CN" dirty="0">
                <a:solidFill>
                  <a:schemeClr val="tx1"/>
                </a:solidFill>
                <a:latin typeface="Times New Roman" panose="02020603050405020304" pitchFamily="18" charset="0"/>
              </a:rPr>
              <a:t>记录数</a:t>
            </a:r>
            <a:r>
              <a:rPr lang="zh-CN" altLang="en-US" dirty="0">
                <a:solidFill>
                  <a:schemeClr val="tx1"/>
                </a:solidFill>
                <a:latin typeface="Times New Roman" panose="02020603050405020304" pitchFamily="18" charset="0"/>
              </a:rPr>
              <a:t>  </a:t>
            </a:r>
            <a:endParaRPr lang="zh-CN" altLang="en-US" dirty="0">
              <a:solidFill>
                <a:schemeClr val="tx1"/>
              </a:solidFill>
              <a:latin typeface="Times New Roman" panose="02020603050405020304" pitchFamily="18" charset="0"/>
            </a:endParaRPr>
          </a:p>
          <a:p>
            <a:pPr lvl="3" eaLnBrk="1" hangingPunct="1">
              <a:lnSpc>
                <a:spcPct val="155000"/>
              </a:lnSpc>
            </a:pPr>
            <a:r>
              <a:rPr lang="zh-CN" altLang="en-US" dirty="0">
                <a:solidFill>
                  <a:schemeClr val="tx1"/>
                </a:solidFill>
                <a:latin typeface="Times New Roman" panose="02020603050405020304" pitchFamily="18" charset="0"/>
              </a:rPr>
              <a:t>            </a:t>
            </a:r>
            <a:r>
              <a:rPr lang="en-US" altLang="zh-CN" i="1" dirty="0">
                <a:solidFill>
                  <a:schemeClr val="tx1"/>
                </a:solidFill>
                <a:latin typeface="Times New Roman" panose="02020603050405020304" pitchFamily="18" charset="0"/>
              </a:rPr>
              <a:t>d</a:t>
            </a:r>
            <a:r>
              <a:rPr lang="en-US" altLang="zh-CN" dirty="0">
                <a:solidFill>
                  <a:schemeClr val="tx1"/>
                </a:solidFill>
                <a:latin typeface="Times New Roman" panose="02020603050405020304" pitchFamily="18" charset="0"/>
              </a:rPr>
              <a:t> —— </a:t>
            </a:r>
            <a:r>
              <a:rPr lang="zh-CN" altLang="zh-CN" dirty="0">
                <a:solidFill>
                  <a:schemeClr val="tx1"/>
                </a:solidFill>
                <a:latin typeface="Times New Roman" panose="02020603050405020304" pitchFamily="18" charset="0"/>
              </a:rPr>
              <a:t>关键字数</a:t>
            </a:r>
            <a:endParaRPr lang="zh-CN" altLang="zh-CN" dirty="0">
              <a:solidFill>
                <a:schemeClr val="tx1"/>
              </a:solidFill>
              <a:latin typeface="Times New Roman" panose="02020603050405020304" pitchFamily="18" charset="0"/>
            </a:endParaRPr>
          </a:p>
          <a:p>
            <a:pPr lvl="3" eaLnBrk="1" hangingPunct="1">
              <a:lnSpc>
                <a:spcPct val="155000"/>
              </a:lnSpc>
            </a:pPr>
            <a:r>
              <a:rPr lang="zh-CN" altLang="zh-CN" dirty="0">
                <a:solidFill>
                  <a:schemeClr val="tx1"/>
                </a:solidFill>
                <a:latin typeface="Times New Roman" panose="02020603050405020304" pitchFamily="18" charset="0"/>
              </a:rPr>
              <a:t>      </a:t>
            </a:r>
            <a:r>
              <a:rPr lang="zh-CN" altLang="en-US" dirty="0">
                <a:solidFill>
                  <a:schemeClr val="tx1"/>
                </a:solidFill>
                <a:latin typeface="Times New Roman" panose="02020603050405020304" pitchFamily="18" charset="0"/>
              </a:rPr>
              <a:t>      </a:t>
            </a:r>
            <a:r>
              <a:rPr lang="en-US" altLang="zh-CN" i="1" dirty="0">
                <a:solidFill>
                  <a:schemeClr val="tx1"/>
                </a:solidFill>
                <a:latin typeface="Times New Roman" panose="02020603050405020304" pitchFamily="18" charset="0"/>
              </a:rPr>
              <a:t>rd</a:t>
            </a:r>
            <a:r>
              <a:rPr lang="en-US" altLang="zh-CN" dirty="0">
                <a:solidFill>
                  <a:schemeClr val="tx1"/>
                </a:solidFill>
                <a:latin typeface="Times New Roman" panose="02020603050405020304" pitchFamily="18" charset="0"/>
              </a:rPr>
              <a:t> —— </a:t>
            </a:r>
            <a:r>
              <a:rPr lang="zh-CN" altLang="zh-CN" dirty="0">
                <a:solidFill>
                  <a:schemeClr val="tx1"/>
                </a:solidFill>
                <a:latin typeface="Times New Roman" panose="02020603050405020304" pitchFamily="18" charset="0"/>
              </a:rPr>
              <a:t>关键字取值范围</a:t>
            </a:r>
            <a:endParaRPr lang="zh-CN" altLang="en-US" dirty="0">
              <a:solidFill>
                <a:schemeClr val="tx1"/>
              </a:solidFill>
              <a:latin typeface="Times New Roman" panose="02020603050405020304" pitchFamily="18" charset="0"/>
            </a:endParaRPr>
          </a:p>
          <a:p>
            <a:pPr lvl="3" eaLnBrk="1" hangingPunct="1">
              <a:lnSpc>
                <a:spcPct val="155000"/>
              </a:lnSpc>
            </a:pPr>
            <a:r>
              <a:rPr lang="zh-CN" altLang="en-US" dirty="0">
                <a:solidFill>
                  <a:schemeClr val="tx1"/>
                </a:solidFill>
                <a:latin typeface="Times New Roman" panose="02020603050405020304" pitchFamily="18" charset="0"/>
              </a:rPr>
              <a:t>                          （如十进制为</a:t>
            </a:r>
            <a:r>
              <a:rPr lang="en-US" altLang="zh-CN" dirty="0">
                <a:solidFill>
                  <a:schemeClr val="tx1"/>
                </a:solidFill>
                <a:latin typeface="Times New Roman" panose="02020603050405020304" pitchFamily="18" charset="0"/>
              </a:rPr>
              <a:t>10</a:t>
            </a:r>
            <a:r>
              <a:rPr lang="zh-CN" altLang="en-US" dirty="0">
                <a:solidFill>
                  <a:schemeClr val="tx1"/>
                </a:solidFill>
                <a:latin typeface="Times New Roman" panose="02020603050405020304" pitchFamily="18" charset="0"/>
              </a:rPr>
              <a:t>） </a:t>
            </a:r>
            <a:endParaRPr lang="zh-CN" altLang="en-US" dirty="0">
              <a:solidFill>
                <a:schemeClr val="tx1"/>
              </a:solidFill>
              <a:latin typeface="Times New Roman" panose="02020603050405020304" pitchFamily="18" charset="0"/>
            </a:endParaRPr>
          </a:p>
        </p:txBody>
      </p:sp>
      <p:sp>
        <p:nvSpPr>
          <p:cNvPr id="138254" name="Rectangle 14"/>
          <p:cNvSpPr>
            <a:spLocks noChangeArrowheads="1"/>
          </p:cNvSpPr>
          <p:nvPr/>
        </p:nvSpPr>
        <p:spPr bwMode="auto">
          <a:xfrm>
            <a:off x="8474075" y="6526213"/>
            <a:ext cx="642938" cy="403225"/>
          </a:xfrm>
          <a:prstGeom prst="rect">
            <a:avLst/>
          </a:prstGeom>
          <a:noFill/>
          <a:ln w="9525">
            <a:noFill/>
            <a:miter lim="800000"/>
          </a:ln>
          <a:effectLst/>
        </p:spPr>
        <p:txBody>
          <a:bodyPr wrap="none">
            <a:spAutoFit/>
          </a:bodyPr>
          <a:lstStyle/>
          <a:p>
            <a:pPr marL="0" marR="0" lvl="0" indent="0" algn="l" defTabSz="914400" rtl="0" eaLnBrk="1" fontAlgn="base" latinLnBrk="0" hangingPunct="1">
              <a:lnSpc>
                <a:spcPct val="85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▲7</a:t>
            </a:r>
            <a:endParaRPr kumimoji="1" lang="en-US" altLang="zh-CN" sz="2400" b="1" i="0"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endParaRPr>
          </a:p>
        </p:txBody>
      </p:sp>
    </p:spTree>
  </p:cSld>
  <p:clrMapOvr>
    <a:masterClrMapping/>
  </p:clrMapOvr>
  <p:transition spd="slow">
    <p:strips/>
  </p:transition>
</p:sld>
</file>

<file path=ppt/slides/slide44.xml><?xml version="1.0" encoding="utf-8"?>
<p:sld xmlns:a="http://schemas.openxmlformats.org/drawingml/2006/main" xmlns:r="http://schemas.openxmlformats.org/officeDocument/2006/relationships" xmlns:p="http://schemas.openxmlformats.org/presentationml/2006/main">
  <p:cSld>
    <p:bg>
      <p:bgPr>
        <a:gradFill rotWithShape="0">
          <a:gsLst>
            <a:gs pos="0">
              <a:srgbClr val="5E9EFF">
                <a:alpha val="100000"/>
              </a:srgbClr>
            </a:gs>
            <a:gs pos="39999">
              <a:srgbClr val="85C2FF">
                <a:alpha val="100000"/>
              </a:srgbClr>
            </a:gs>
            <a:gs pos="70000">
              <a:srgbClr val="C4D6EB">
                <a:alpha val="100000"/>
              </a:srgbClr>
            </a:gs>
            <a:gs pos="100000">
              <a:srgbClr val="FFEBFA">
                <a:alpha val="100000"/>
              </a:srgbClr>
            </a:gs>
          </a:gsLst>
          <a:lin ang="18900000" scaled="1"/>
          <a:tileRect/>
        </a:gradFill>
        <a:effectLst/>
      </p:bgPr>
    </p:bg>
    <p:spTree>
      <p:nvGrpSpPr>
        <p:cNvPr id="1" name=""/>
        <p:cNvGrpSpPr/>
        <p:nvPr/>
      </p:nvGrpSpPr>
      <p:grpSpPr/>
      <p:sp>
        <p:nvSpPr>
          <p:cNvPr id="47106" name="Text Box 223"/>
          <p:cNvSpPr txBox="1"/>
          <p:nvPr/>
        </p:nvSpPr>
        <p:spPr>
          <a:xfrm>
            <a:off x="4854575" y="620713"/>
            <a:ext cx="2165350" cy="457200"/>
          </a:xfrm>
          <a:prstGeom prst="rect">
            <a:avLst/>
          </a:prstGeom>
          <a:noFill/>
          <a:ln w="9525">
            <a:noFill/>
          </a:ln>
        </p:spPr>
        <p:txBody>
          <a:bodyPr wrap="none">
            <a:spAutoFit/>
          </a:bodyPr>
          <a:p>
            <a:pPr eaLnBrk="1" hangingPunct="1"/>
            <a:r>
              <a:rPr lang="zh-CN" altLang="en-US" dirty="0">
                <a:solidFill>
                  <a:schemeClr val="tx1"/>
                </a:solidFill>
                <a:latin typeface="Times New Roman" panose="02020603050405020304" pitchFamily="18" charset="0"/>
                <a:ea typeface="华文中宋" pitchFamily="2" charset="-122"/>
              </a:rPr>
              <a:t>一、时间性能  </a:t>
            </a:r>
            <a:endParaRPr lang="zh-CN" altLang="en-US" dirty="0">
              <a:solidFill>
                <a:schemeClr val="tx1"/>
              </a:solidFill>
              <a:latin typeface="Times New Roman" panose="02020603050405020304" pitchFamily="18" charset="0"/>
              <a:ea typeface="华文中宋" pitchFamily="2" charset="-122"/>
            </a:endParaRPr>
          </a:p>
        </p:txBody>
      </p:sp>
      <p:sp>
        <p:nvSpPr>
          <p:cNvPr id="36066" name="Rectangle 226"/>
          <p:cNvSpPr/>
          <p:nvPr/>
        </p:nvSpPr>
        <p:spPr>
          <a:xfrm>
            <a:off x="76200" y="1665288"/>
            <a:ext cx="8831263" cy="968375"/>
          </a:xfrm>
          <a:prstGeom prst="rect">
            <a:avLst/>
          </a:prstGeom>
          <a:noFill/>
          <a:ln w="9525">
            <a:noFill/>
          </a:ln>
        </p:spPr>
        <p:txBody>
          <a:bodyPr wrap="none">
            <a:spAutoFit/>
          </a:bodyPr>
          <a:p>
            <a:pPr eaLnBrk="1" hangingPunct="1">
              <a:lnSpc>
                <a:spcPct val="120000"/>
              </a:lnSpc>
            </a:pPr>
            <a:r>
              <a:rPr lang="zh-CN" altLang="en-US" dirty="0">
                <a:solidFill>
                  <a:schemeClr val="tx1"/>
                </a:solidFill>
                <a:latin typeface="Times New Roman" panose="02020603050405020304" pitchFamily="18" charset="0"/>
                <a:ea typeface="华文中宋" pitchFamily="2" charset="-122"/>
              </a:rPr>
              <a:t>时间复杂度为 </a:t>
            </a:r>
            <a:r>
              <a:rPr lang="en-US" altLang="zh-CN" i="1" dirty="0">
                <a:solidFill>
                  <a:schemeClr val="tx1"/>
                </a:solidFill>
                <a:latin typeface="Times New Roman" panose="02020603050405020304" pitchFamily="18" charset="0"/>
                <a:ea typeface="华文中宋" pitchFamily="2" charset="-122"/>
              </a:rPr>
              <a:t>O</a:t>
            </a:r>
            <a:r>
              <a:rPr lang="en-US" altLang="zh-CN" dirty="0">
                <a:solidFill>
                  <a:schemeClr val="tx1"/>
                </a:solidFill>
                <a:latin typeface="Times New Roman" panose="02020603050405020304" pitchFamily="18" charset="0"/>
                <a:ea typeface="华文中宋" pitchFamily="2" charset="-122"/>
              </a:rPr>
              <a:t>(</a:t>
            </a:r>
            <a:r>
              <a:rPr lang="en-US" altLang="zh-CN" i="1" dirty="0">
                <a:solidFill>
                  <a:schemeClr val="tx1"/>
                </a:solidFill>
                <a:latin typeface="Times New Roman" panose="02020603050405020304" pitchFamily="18" charset="0"/>
                <a:ea typeface="华文中宋" pitchFamily="2" charset="-122"/>
              </a:rPr>
              <a:t>n</a:t>
            </a:r>
            <a:r>
              <a:rPr lang="en-US" altLang="zh-CN" dirty="0">
                <a:solidFill>
                  <a:schemeClr val="tx1"/>
                </a:solidFill>
                <a:latin typeface="Times New Roman" panose="02020603050405020304" pitchFamily="18" charset="0"/>
                <a:ea typeface="华文中宋" pitchFamily="2" charset="-122"/>
              </a:rPr>
              <a:t>log</a:t>
            </a:r>
            <a:r>
              <a:rPr lang="en-US" altLang="zh-CN" i="1" dirty="0">
                <a:solidFill>
                  <a:schemeClr val="tx1"/>
                </a:solidFill>
                <a:latin typeface="Times New Roman" panose="02020603050405020304" pitchFamily="18" charset="0"/>
                <a:ea typeface="华文中宋" pitchFamily="2" charset="-122"/>
              </a:rPr>
              <a:t>n</a:t>
            </a:r>
            <a:r>
              <a:rPr lang="en-US" altLang="zh-CN" dirty="0">
                <a:solidFill>
                  <a:schemeClr val="tx1"/>
                </a:solidFill>
                <a:latin typeface="Times New Roman" panose="02020603050405020304" pitchFamily="18" charset="0"/>
                <a:ea typeface="华文中宋" pitchFamily="2" charset="-122"/>
              </a:rPr>
              <a:t>)</a:t>
            </a:r>
            <a:r>
              <a:rPr lang="zh-CN" altLang="en-US" dirty="0">
                <a:solidFill>
                  <a:schemeClr val="tx1"/>
                </a:solidFill>
                <a:latin typeface="Times New Roman" panose="02020603050405020304" pitchFamily="18" charset="0"/>
                <a:ea typeface="华文中宋" pitchFamily="2" charset="-122"/>
              </a:rPr>
              <a:t>：</a:t>
            </a:r>
            <a:r>
              <a:rPr lang="zh-CN" altLang="en-US" dirty="0">
                <a:solidFill>
                  <a:schemeClr val="tx1"/>
                </a:solidFill>
                <a:latin typeface="Times New Roman" panose="02020603050405020304" pitchFamily="18" charset="0"/>
              </a:rPr>
              <a:t>快速排序、堆排序和归并排序，其中以 </a:t>
            </a:r>
            <a:endParaRPr lang="zh-CN" altLang="en-US" dirty="0">
              <a:solidFill>
                <a:schemeClr val="tx1"/>
              </a:solidFill>
              <a:latin typeface="Times New Roman" panose="02020603050405020304" pitchFamily="18" charset="0"/>
            </a:endParaRPr>
          </a:p>
          <a:p>
            <a:pPr eaLnBrk="1" hangingPunct="1">
              <a:lnSpc>
                <a:spcPct val="120000"/>
              </a:lnSpc>
            </a:pPr>
            <a:r>
              <a:rPr lang="zh-CN" altLang="en-US" dirty="0">
                <a:solidFill>
                  <a:schemeClr val="tx1"/>
                </a:solidFill>
                <a:latin typeface="Times New Roman" panose="02020603050405020304" pitchFamily="18" charset="0"/>
              </a:rPr>
              <a:t>                                            快速排序为最好。  </a:t>
            </a:r>
            <a:endParaRPr lang="zh-CN" altLang="en-US" dirty="0">
              <a:solidFill>
                <a:schemeClr val="tx1"/>
              </a:solidFill>
              <a:latin typeface="Times New Roman" panose="02020603050405020304" pitchFamily="18" charset="0"/>
            </a:endParaRPr>
          </a:p>
        </p:txBody>
      </p:sp>
      <p:sp>
        <p:nvSpPr>
          <p:cNvPr id="36068" name="Rectangle 228"/>
          <p:cNvSpPr>
            <a:spLocks noChangeArrowheads="1"/>
          </p:cNvSpPr>
          <p:nvPr/>
        </p:nvSpPr>
        <p:spPr bwMode="auto">
          <a:xfrm>
            <a:off x="76200" y="2532063"/>
            <a:ext cx="8986838" cy="1406525"/>
          </a:xfrm>
          <a:prstGeom prst="rect">
            <a:avLst/>
          </a:prstGeom>
          <a:noFill/>
          <a:ln w="9525">
            <a:noFill/>
            <a:miter lim="800000"/>
          </a:ln>
          <a:effectLst/>
        </p:spPr>
        <p:txBody>
          <a:bodyPr wrap="none">
            <a:spAutoFit/>
          </a:bodyPr>
          <a:lstStyle/>
          <a:p>
            <a:pPr marL="0" marR="0" lvl="0" indent="0" algn="l" defTabSz="914400" rtl="0" eaLnBrk="1" fontAlgn="base" latinLnBrk="0" hangingPunct="1">
              <a:lnSpc>
                <a:spcPct val="120000"/>
              </a:lnSpc>
              <a:spcBef>
                <a:spcPct val="0"/>
              </a:spcBef>
              <a:spcAft>
                <a:spcPct val="0"/>
              </a:spcAft>
              <a:buClrTx/>
              <a:buSzTx/>
              <a:buFontTx/>
              <a:buNone/>
              <a:defRPr/>
            </a:pPr>
            <a:r>
              <a:rPr kumimoji="1"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华文中宋" pitchFamily="2" charset="-122"/>
                <a:cs typeface="+mn-cs"/>
              </a:rPr>
              <a:t>时间复杂度为 </a:t>
            </a:r>
            <a:r>
              <a:rPr kumimoji="1" lang="en-US" altLang="zh-CN" sz="2400" b="1" i="1" u="none" strike="noStrike" kern="1200" cap="none" spc="0" normalizeH="0" baseline="0" noProof="0">
                <a:ln>
                  <a:noFill/>
                </a:ln>
                <a:solidFill>
                  <a:schemeClr val="tx1"/>
                </a:solidFill>
                <a:effectLst/>
                <a:uLnTx/>
                <a:uFillTx/>
                <a:latin typeface="Times New Roman" panose="02020603050405020304" pitchFamily="18" charset="0"/>
                <a:ea typeface="华文中宋" pitchFamily="2" charset="-122"/>
                <a:cs typeface="+mn-cs"/>
              </a:rPr>
              <a:t>O</a:t>
            </a:r>
            <a:r>
              <a:rPr kumimoji="1"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华文中宋" pitchFamily="2" charset="-122"/>
                <a:cs typeface="+mn-cs"/>
              </a:rPr>
              <a:t>(</a:t>
            </a:r>
            <a:r>
              <a:rPr kumimoji="1" lang="en-US" altLang="zh-CN" sz="2400" b="1" i="1" u="none" strike="noStrike" kern="1200" cap="none" spc="0" normalizeH="0" baseline="0" noProof="0">
                <a:ln>
                  <a:noFill/>
                </a:ln>
                <a:solidFill>
                  <a:schemeClr val="tx1"/>
                </a:solidFill>
                <a:effectLst/>
                <a:uLnTx/>
                <a:uFillTx/>
                <a:latin typeface="Times New Roman" panose="02020603050405020304" pitchFamily="18" charset="0"/>
                <a:ea typeface="华文中宋" pitchFamily="2" charset="-122"/>
                <a:cs typeface="+mn-cs"/>
              </a:rPr>
              <a:t>n</a:t>
            </a:r>
            <a:r>
              <a:rPr kumimoji="1" lang="en-US" altLang="zh-CN" sz="2400" b="1" i="0" u="none" strike="noStrike" kern="1200" cap="none" spc="0" normalizeH="0" baseline="30000" noProof="0">
                <a:ln>
                  <a:noFill/>
                </a:ln>
                <a:solidFill>
                  <a:schemeClr val="tx1"/>
                </a:solidFill>
                <a:effectLst/>
                <a:uLnTx/>
                <a:uFillTx/>
                <a:latin typeface="Times New Roman" panose="02020603050405020304" pitchFamily="18" charset="0"/>
                <a:ea typeface="华文中宋" pitchFamily="2" charset="-122"/>
                <a:cs typeface="+mn-cs"/>
              </a:rPr>
              <a:t>2</a:t>
            </a:r>
            <a:r>
              <a:rPr kumimoji="1" lang="en-US" altLang="zh-CN" sz="2400" b="1" i="0" u="none" strike="noStrike" kern="1200" cap="none" spc="0" normalizeH="0" baseline="0" noProof="0">
                <a:ln>
                  <a:noFill/>
                </a:ln>
                <a:solidFill>
                  <a:schemeClr val="tx1"/>
                </a:solidFill>
                <a:effectLst/>
                <a:uLnTx/>
                <a:uFillTx/>
                <a:latin typeface="Times New Roman" panose="02020603050405020304" pitchFamily="18" charset="0"/>
                <a:ea typeface="华文中宋" pitchFamily="2" charset="-122"/>
                <a:cs typeface="+mn-cs"/>
              </a:rPr>
              <a:t>)</a:t>
            </a:r>
            <a:r>
              <a:rPr kumimoji="1"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华文中宋" pitchFamily="2" charset="-122"/>
                <a:cs typeface="+mn-cs"/>
              </a:rPr>
              <a:t>：</a:t>
            </a:r>
            <a:r>
              <a:rPr kumimoji="1"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楷体_GB2312" pitchFamily="49" charset="-122"/>
                <a:cs typeface="+mn-cs"/>
              </a:rPr>
              <a:t>直接插入排序、起泡排序和简单选择排序， </a:t>
            </a:r>
            <a:endParaRPr kumimoji="1"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楷体_GB2312" pitchFamily="49" charset="-122"/>
              <a:cs typeface="+mn-cs"/>
            </a:endParaRPr>
          </a:p>
          <a:p>
            <a:pPr marL="0" marR="0" lvl="0" indent="0" algn="l" defTabSz="914400" rtl="0" eaLnBrk="1" fontAlgn="base" latinLnBrk="0" hangingPunct="1">
              <a:lnSpc>
                <a:spcPct val="120000"/>
              </a:lnSpc>
              <a:spcBef>
                <a:spcPct val="0"/>
              </a:spcBef>
              <a:spcAft>
                <a:spcPct val="0"/>
              </a:spcAft>
              <a:buClrTx/>
              <a:buSzTx/>
              <a:buFontTx/>
              <a:buNone/>
              <a:defRPr/>
            </a:pPr>
            <a:r>
              <a:rPr kumimoji="1"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楷体_GB2312" pitchFamily="49" charset="-122"/>
                <a:cs typeface="+mn-cs"/>
              </a:rPr>
              <a:t>                                      </a:t>
            </a:r>
            <a:r>
              <a:rPr kumimoji="1" lang="zh-CN" altLang="en-US" sz="2400" b="1" i="0"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其中以直接插入为最好，特别是对那些对关 </a:t>
            </a:r>
            <a:endParaRPr kumimoji="1" lang="zh-CN" altLang="en-US" sz="2400" b="1" i="0"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endParaRPr>
          </a:p>
          <a:p>
            <a:pPr marL="0" marR="0" lvl="0" indent="0" algn="l" defTabSz="914400" rtl="0" eaLnBrk="1" fontAlgn="base" latinLnBrk="0" hangingPunct="1">
              <a:lnSpc>
                <a:spcPct val="120000"/>
              </a:lnSpc>
              <a:spcBef>
                <a:spcPct val="0"/>
              </a:spcBef>
              <a:spcAft>
                <a:spcPct val="0"/>
              </a:spcAft>
              <a:buClrTx/>
              <a:buSzTx/>
              <a:buFontTx/>
              <a:buNone/>
              <a:defRPr/>
            </a:pPr>
            <a:r>
              <a:rPr kumimoji="1" lang="zh-CN" altLang="en-US" sz="2400" b="1" i="0"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                                      键字基本有序的记录序列尤为如此。</a:t>
            </a:r>
            <a:r>
              <a:rPr kumimoji="1"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楷体_GB2312" pitchFamily="49" charset="-122"/>
                <a:cs typeface="+mn-cs"/>
              </a:rPr>
              <a:t> </a:t>
            </a:r>
            <a:endParaRPr kumimoji="1" lang="zh-CN" altLang="en-US" sz="2400" b="1" i="0" u="none" strike="noStrike" kern="1200" cap="none" spc="0" normalizeH="0" baseline="0" noProof="0">
              <a:ln>
                <a:noFill/>
              </a:ln>
              <a:solidFill>
                <a:schemeClr val="tx1"/>
              </a:solidFill>
              <a:effectLst/>
              <a:uLnTx/>
              <a:uFillTx/>
              <a:latin typeface="Times New Roman" panose="02020603050405020304" pitchFamily="18" charset="0"/>
              <a:ea typeface="楷体_GB2312" pitchFamily="49" charset="-122"/>
              <a:cs typeface="+mn-cs"/>
            </a:endParaRPr>
          </a:p>
        </p:txBody>
      </p:sp>
      <p:sp>
        <p:nvSpPr>
          <p:cNvPr id="36070" name="Rectangle 230"/>
          <p:cNvSpPr/>
          <p:nvPr/>
        </p:nvSpPr>
        <p:spPr>
          <a:xfrm>
            <a:off x="76200" y="3827463"/>
            <a:ext cx="4595813" cy="639762"/>
          </a:xfrm>
          <a:prstGeom prst="rect">
            <a:avLst/>
          </a:prstGeom>
          <a:noFill/>
          <a:ln w="9525">
            <a:noFill/>
          </a:ln>
        </p:spPr>
        <p:txBody>
          <a:bodyPr wrap="none">
            <a:spAutoFit/>
          </a:bodyPr>
          <a:p>
            <a:pPr eaLnBrk="1" hangingPunct="1">
              <a:lnSpc>
                <a:spcPct val="150000"/>
              </a:lnSpc>
            </a:pPr>
            <a:r>
              <a:rPr lang="zh-CN" altLang="en-US" dirty="0">
                <a:solidFill>
                  <a:schemeClr val="tx1"/>
                </a:solidFill>
                <a:latin typeface="Times New Roman" panose="02020603050405020304" pitchFamily="18" charset="0"/>
                <a:ea typeface="华文中宋" pitchFamily="2" charset="-122"/>
              </a:rPr>
              <a:t>时间复杂度为 </a:t>
            </a:r>
            <a:r>
              <a:rPr lang="en-US" altLang="zh-CN" i="1" dirty="0">
                <a:solidFill>
                  <a:schemeClr val="tx1"/>
                </a:solidFill>
                <a:latin typeface="Times New Roman" panose="02020603050405020304" pitchFamily="18" charset="0"/>
                <a:ea typeface="华文中宋" pitchFamily="2" charset="-122"/>
              </a:rPr>
              <a:t>O</a:t>
            </a:r>
            <a:r>
              <a:rPr lang="en-US" altLang="zh-CN" dirty="0">
                <a:solidFill>
                  <a:schemeClr val="tx1"/>
                </a:solidFill>
                <a:latin typeface="Times New Roman" panose="02020603050405020304" pitchFamily="18" charset="0"/>
                <a:ea typeface="华文中宋" pitchFamily="2" charset="-122"/>
              </a:rPr>
              <a:t>(</a:t>
            </a:r>
            <a:r>
              <a:rPr lang="en-US" altLang="zh-CN" i="1" dirty="0">
                <a:solidFill>
                  <a:schemeClr val="tx1"/>
                </a:solidFill>
                <a:latin typeface="Times New Roman" panose="02020603050405020304" pitchFamily="18" charset="0"/>
                <a:ea typeface="华文中宋" pitchFamily="2" charset="-122"/>
              </a:rPr>
              <a:t>n</a:t>
            </a:r>
            <a:r>
              <a:rPr lang="en-US" altLang="zh-CN" dirty="0">
                <a:solidFill>
                  <a:schemeClr val="tx1"/>
                </a:solidFill>
                <a:latin typeface="Times New Roman" panose="02020603050405020304" pitchFamily="18" charset="0"/>
                <a:ea typeface="华文中宋" pitchFamily="2" charset="-122"/>
              </a:rPr>
              <a:t>)</a:t>
            </a:r>
            <a:r>
              <a:rPr lang="zh-CN" altLang="en-US" dirty="0">
                <a:solidFill>
                  <a:schemeClr val="tx1"/>
                </a:solidFill>
                <a:latin typeface="Times New Roman" panose="02020603050405020304" pitchFamily="18" charset="0"/>
                <a:ea typeface="华文中宋" pitchFamily="2" charset="-122"/>
              </a:rPr>
              <a:t>：</a:t>
            </a:r>
            <a:r>
              <a:rPr lang="zh-CN" altLang="en-US" dirty="0">
                <a:solidFill>
                  <a:schemeClr val="tx1"/>
                </a:solidFill>
                <a:latin typeface="Times New Roman" panose="02020603050405020304" pitchFamily="18" charset="0"/>
              </a:rPr>
              <a:t>基数排序。 </a:t>
            </a:r>
            <a:endParaRPr lang="zh-CN" altLang="en-US" dirty="0">
              <a:solidFill>
                <a:schemeClr val="tx1"/>
              </a:solidFill>
              <a:latin typeface="Times New Roman" panose="02020603050405020304" pitchFamily="18" charset="0"/>
            </a:endParaRPr>
          </a:p>
        </p:txBody>
      </p:sp>
      <p:sp>
        <p:nvSpPr>
          <p:cNvPr id="36071" name="Text Box 231"/>
          <p:cNvSpPr txBox="1"/>
          <p:nvPr/>
        </p:nvSpPr>
        <p:spPr>
          <a:xfrm>
            <a:off x="60325" y="1023938"/>
            <a:ext cx="6232525" cy="639762"/>
          </a:xfrm>
          <a:prstGeom prst="rect">
            <a:avLst/>
          </a:prstGeom>
          <a:noFill/>
          <a:ln w="9525">
            <a:noFill/>
          </a:ln>
        </p:spPr>
        <p:txBody>
          <a:bodyPr wrap="none">
            <a:spAutoFit/>
          </a:bodyPr>
          <a:p>
            <a:pPr eaLnBrk="1" hangingPunct="1">
              <a:lnSpc>
                <a:spcPct val="150000"/>
              </a:lnSpc>
            </a:pPr>
            <a:r>
              <a:rPr lang="en-US" altLang="zh-CN" dirty="0">
                <a:solidFill>
                  <a:schemeClr val="tx1"/>
                </a:solidFill>
                <a:latin typeface="Times New Roman" panose="02020603050405020304" pitchFamily="18" charset="0"/>
                <a:ea typeface="华文中宋" pitchFamily="2" charset="-122"/>
              </a:rPr>
              <a:t>1.  </a:t>
            </a:r>
            <a:r>
              <a:rPr lang="zh-CN" altLang="en-US" dirty="0">
                <a:solidFill>
                  <a:schemeClr val="tx1"/>
                </a:solidFill>
                <a:latin typeface="Times New Roman" panose="02020603050405020304" pitchFamily="18" charset="0"/>
              </a:rPr>
              <a:t>按平均时间性能来分，有三类排序方法：</a:t>
            </a:r>
            <a:r>
              <a:rPr lang="zh-CN" altLang="en-US" dirty="0">
                <a:solidFill>
                  <a:schemeClr val="tx1"/>
                </a:solidFill>
                <a:latin typeface="Times New Roman" panose="02020603050405020304" pitchFamily="18" charset="0"/>
                <a:ea typeface="华文中宋" pitchFamily="2" charset="-122"/>
              </a:rPr>
              <a:t>  </a:t>
            </a:r>
            <a:endParaRPr lang="zh-CN" altLang="en-US" dirty="0">
              <a:solidFill>
                <a:schemeClr val="tx1"/>
              </a:solidFill>
              <a:latin typeface="Times New Roman" panose="02020603050405020304" pitchFamily="18" charset="0"/>
              <a:ea typeface="华文中宋" pitchFamily="2" charset="-122"/>
            </a:endParaRPr>
          </a:p>
        </p:txBody>
      </p:sp>
      <p:sp>
        <p:nvSpPr>
          <p:cNvPr id="36072" name="Text Box 232"/>
          <p:cNvSpPr txBox="1"/>
          <p:nvPr/>
        </p:nvSpPr>
        <p:spPr>
          <a:xfrm>
            <a:off x="76200" y="4464050"/>
            <a:ext cx="8915400" cy="1041400"/>
          </a:xfrm>
          <a:prstGeom prst="rect">
            <a:avLst/>
          </a:prstGeom>
          <a:noFill/>
          <a:ln w="9525">
            <a:noFill/>
          </a:ln>
        </p:spPr>
        <p:txBody>
          <a:bodyPr>
            <a:spAutoFit/>
          </a:bodyPr>
          <a:p>
            <a:pPr eaLnBrk="1" hangingPunct="1">
              <a:lnSpc>
                <a:spcPct val="130000"/>
              </a:lnSpc>
            </a:pPr>
            <a:r>
              <a:rPr lang="en-US" altLang="zh-CN" dirty="0">
                <a:solidFill>
                  <a:schemeClr val="tx1"/>
                </a:solidFill>
                <a:latin typeface="Times New Roman" panose="02020603050405020304" pitchFamily="18" charset="0"/>
              </a:rPr>
              <a:t>2. </a:t>
            </a:r>
            <a:r>
              <a:rPr lang="zh-CN" altLang="en-US" dirty="0">
                <a:solidFill>
                  <a:schemeClr val="tx1"/>
                </a:solidFill>
                <a:latin typeface="Times New Roman" panose="02020603050405020304" pitchFamily="18" charset="0"/>
              </a:rPr>
              <a:t>当待排序列按关键字顺序有序时，直接插入排序和起泡排序能 </a:t>
            </a:r>
            <a:endParaRPr lang="zh-CN" altLang="en-US" dirty="0">
              <a:solidFill>
                <a:schemeClr val="tx1"/>
              </a:solidFill>
              <a:latin typeface="Times New Roman" panose="02020603050405020304" pitchFamily="18" charset="0"/>
            </a:endParaRPr>
          </a:p>
          <a:p>
            <a:pPr eaLnBrk="1" hangingPunct="1">
              <a:lnSpc>
                <a:spcPct val="130000"/>
              </a:lnSpc>
            </a:pPr>
            <a:r>
              <a:rPr lang="zh-CN" altLang="en-US" dirty="0">
                <a:solidFill>
                  <a:schemeClr val="tx1"/>
                </a:solidFill>
                <a:latin typeface="Times New Roman" panose="02020603050405020304" pitchFamily="18" charset="0"/>
              </a:rPr>
              <a:t>    达到 </a:t>
            </a:r>
            <a:r>
              <a:rPr lang="en-US" altLang="zh-CN" i="1" dirty="0">
                <a:solidFill>
                  <a:schemeClr val="tx1"/>
                </a:solidFill>
                <a:latin typeface="Times New Roman" panose="02020603050405020304" pitchFamily="18" charset="0"/>
              </a:rPr>
              <a:t>O</a:t>
            </a:r>
            <a:r>
              <a:rPr lang="en-US" altLang="zh-CN" dirty="0">
                <a:solidFill>
                  <a:schemeClr val="tx1"/>
                </a:solidFill>
                <a:latin typeface="Times New Roman" panose="02020603050405020304" pitchFamily="18" charset="0"/>
              </a:rPr>
              <a:t>(</a:t>
            </a:r>
            <a:r>
              <a:rPr lang="en-US" altLang="zh-CN" i="1" dirty="0">
                <a:solidFill>
                  <a:schemeClr val="tx1"/>
                </a:solidFill>
                <a:latin typeface="Times New Roman" panose="02020603050405020304" pitchFamily="18" charset="0"/>
              </a:rPr>
              <a:t>n</a:t>
            </a:r>
            <a:r>
              <a:rPr lang="en-US" altLang="zh-CN" dirty="0">
                <a:solidFill>
                  <a:schemeClr val="tx1"/>
                </a:solidFill>
                <a:latin typeface="Times New Roman" panose="02020603050405020304" pitchFamily="18" charset="0"/>
              </a:rPr>
              <a:t>) </a:t>
            </a:r>
            <a:r>
              <a:rPr lang="zh-CN" altLang="en-US" dirty="0">
                <a:solidFill>
                  <a:schemeClr val="tx1"/>
                </a:solidFill>
                <a:latin typeface="Times New Roman" panose="02020603050405020304" pitchFamily="18" charset="0"/>
              </a:rPr>
              <a:t>的时间复杂度，快速排序的时间性能蜕化为 </a:t>
            </a:r>
            <a:r>
              <a:rPr lang="en-US" altLang="zh-CN" i="1" dirty="0">
                <a:solidFill>
                  <a:schemeClr val="tx1"/>
                </a:solidFill>
                <a:latin typeface="Times New Roman" panose="02020603050405020304" pitchFamily="18" charset="0"/>
              </a:rPr>
              <a:t>O</a:t>
            </a:r>
            <a:r>
              <a:rPr lang="en-US" altLang="zh-CN" dirty="0">
                <a:solidFill>
                  <a:schemeClr val="tx1"/>
                </a:solidFill>
                <a:latin typeface="Times New Roman" panose="02020603050405020304" pitchFamily="18" charset="0"/>
              </a:rPr>
              <a:t>(</a:t>
            </a:r>
            <a:r>
              <a:rPr lang="en-US" altLang="zh-CN" i="1" dirty="0">
                <a:solidFill>
                  <a:schemeClr val="tx1"/>
                </a:solidFill>
                <a:latin typeface="Times New Roman" panose="02020603050405020304" pitchFamily="18" charset="0"/>
              </a:rPr>
              <a:t>n</a:t>
            </a:r>
            <a:r>
              <a:rPr lang="en-US" altLang="zh-CN" baseline="30000" dirty="0">
                <a:solidFill>
                  <a:schemeClr val="tx1"/>
                </a:solidFill>
                <a:latin typeface="Times New Roman" panose="02020603050405020304" pitchFamily="18" charset="0"/>
              </a:rPr>
              <a:t>2</a:t>
            </a:r>
            <a:r>
              <a:rPr lang="en-US" altLang="zh-CN" dirty="0">
                <a:solidFill>
                  <a:schemeClr val="tx1"/>
                </a:solidFill>
                <a:latin typeface="Times New Roman" panose="02020603050405020304" pitchFamily="18" charset="0"/>
              </a:rPr>
              <a:t>) </a:t>
            </a:r>
            <a:r>
              <a:rPr lang="zh-CN" altLang="en-US" dirty="0">
                <a:solidFill>
                  <a:schemeClr val="tx1"/>
                </a:solidFill>
                <a:latin typeface="Times New Roman" panose="02020603050405020304" pitchFamily="18" charset="0"/>
              </a:rPr>
              <a:t>。 </a:t>
            </a:r>
            <a:endParaRPr lang="zh-CN" altLang="en-US" dirty="0">
              <a:solidFill>
                <a:schemeClr val="tx1"/>
              </a:solidFill>
              <a:latin typeface="Times New Roman" panose="02020603050405020304" pitchFamily="18" charset="0"/>
            </a:endParaRPr>
          </a:p>
        </p:txBody>
      </p:sp>
      <p:sp>
        <p:nvSpPr>
          <p:cNvPr id="36074" name="Text Box 234"/>
          <p:cNvSpPr txBox="1"/>
          <p:nvPr/>
        </p:nvSpPr>
        <p:spPr>
          <a:xfrm>
            <a:off x="76200" y="5483225"/>
            <a:ext cx="9067800" cy="1041400"/>
          </a:xfrm>
          <a:prstGeom prst="rect">
            <a:avLst/>
          </a:prstGeom>
          <a:noFill/>
          <a:ln w="9525">
            <a:noFill/>
          </a:ln>
        </p:spPr>
        <p:txBody>
          <a:bodyPr>
            <a:spAutoFit/>
          </a:bodyPr>
          <a:p>
            <a:pPr eaLnBrk="1" hangingPunct="1">
              <a:lnSpc>
                <a:spcPct val="130000"/>
              </a:lnSpc>
            </a:pPr>
            <a:r>
              <a:rPr lang="en-US" altLang="zh-CN" dirty="0">
                <a:solidFill>
                  <a:schemeClr val="tx1"/>
                </a:solidFill>
                <a:latin typeface="Times New Roman" panose="02020603050405020304" pitchFamily="18" charset="0"/>
              </a:rPr>
              <a:t>3. </a:t>
            </a:r>
            <a:r>
              <a:rPr lang="zh-CN" altLang="en-US" dirty="0">
                <a:solidFill>
                  <a:schemeClr val="tx1"/>
                </a:solidFill>
                <a:latin typeface="Times New Roman" panose="02020603050405020304" pitchFamily="18" charset="0"/>
              </a:rPr>
              <a:t>简单选择排序、堆排序和归并排序的时间性能不随记录序列中 </a:t>
            </a:r>
            <a:endParaRPr lang="zh-CN" altLang="en-US" dirty="0">
              <a:solidFill>
                <a:schemeClr val="tx1"/>
              </a:solidFill>
              <a:latin typeface="Times New Roman" panose="02020603050405020304" pitchFamily="18" charset="0"/>
            </a:endParaRPr>
          </a:p>
          <a:p>
            <a:pPr eaLnBrk="1" hangingPunct="1">
              <a:lnSpc>
                <a:spcPct val="130000"/>
              </a:lnSpc>
            </a:pPr>
            <a:r>
              <a:rPr lang="zh-CN" altLang="en-US" dirty="0">
                <a:solidFill>
                  <a:schemeClr val="tx1"/>
                </a:solidFill>
                <a:latin typeface="Times New Roman" panose="02020603050405020304" pitchFamily="18" charset="0"/>
              </a:rPr>
              <a:t>    关键字的分布而改变。</a:t>
            </a:r>
            <a:endParaRPr lang="zh-CN" altLang="en-US" dirty="0">
              <a:solidFill>
                <a:schemeClr val="tx1"/>
              </a:solidFill>
              <a:latin typeface="Times New Roman" panose="02020603050405020304" pitchFamily="18" charset="0"/>
            </a:endParaRPr>
          </a:p>
        </p:txBody>
      </p:sp>
      <p:sp>
        <p:nvSpPr>
          <p:cNvPr id="47113" name="Text Box 235"/>
          <p:cNvSpPr txBox="1"/>
          <p:nvPr/>
        </p:nvSpPr>
        <p:spPr>
          <a:xfrm>
            <a:off x="107950" y="476250"/>
            <a:ext cx="4186238" cy="581025"/>
          </a:xfrm>
          <a:prstGeom prst="rect">
            <a:avLst/>
          </a:prstGeom>
          <a:noFill/>
          <a:ln w="9525">
            <a:noFill/>
          </a:ln>
        </p:spPr>
        <p:txBody>
          <a:bodyPr wrap="none">
            <a:spAutoFit/>
          </a:bodyPr>
          <a:p>
            <a:pPr eaLnBrk="1" hangingPunct="1">
              <a:lnSpc>
                <a:spcPct val="150000"/>
              </a:lnSpc>
            </a:pPr>
            <a:r>
              <a:rPr lang="en-US" altLang="zh-CN" dirty="0">
                <a:solidFill>
                  <a:schemeClr val="tx1"/>
                </a:solidFill>
                <a:latin typeface="Times New Roman" panose="02020603050405020304" pitchFamily="18" charset="0"/>
                <a:ea typeface="华文中宋" pitchFamily="2" charset="-122"/>
              </a:rPr>
              <a:t>8.8  </a:t>
            </a:r>
            <a:r>
              <a:rPr lang="zh-CN" altLang="en-US" dirty="0">
                <a:solidFill>
                  <a:schemeClr val="tx1"/>
                </a:solidFill>
                <a:latin typeface="Times New Roman" panose="02020603050405020304" pitchFamily="18" charset="0"/>
                <a:ea typeface="华文中宋" pitchFamily="2" charset="-122"/>
              </a:rPr>
              <a:t>各种排序方法的综合比较 </a:t>
            </a:r>
            <a:endParaRPr lang="zh-CN" altLang="en-US" dirty="0">
              <a:solidFill>
                <a:schemeClr val="tx1"/>
              </a:solidFill>
              <a:latin typeface="Times New Roman" panose="02020603050405020304" pitchFamily="18" charset="0"/>
              <a:ea typeface="华文中宋" pitchFamily="2" charset="-122"/>
            </a:endParaRPr>
          </a:p>
        </p:txBody>
      </p:sp>
    </p:spTree>
  </p:cSld>
  <p:clrMapOvr>
    <a:masterClrMapping/>
  </p:clrMapOvr>
  <p:transition spd="slow">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071"/>
                                        </p:tgtEl>
                                        <p:attrNameLst>
                                          <p:attrName>style.visibility</p:attrName>
                                        </p:attrNameLst>
                                      </p:cBhvr>
                                      <p:to>
                                        <p:strVal val="visible"/>
                                      </p:to>
                                    </p:set>
                                    <p:animEffect transition="in" filter="wipe(left)">
                                      <p:cBhvr>
                                        <p:cTn id="7" dur="500"/>
                                        <p:tgtEl>
                                          <p:spTgt spid="3607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6066"/>
                                        </p:tgtEl>
                                        <p:attrNameLst>
                                          <p:attrName>style.visibility</p:attrName>
                                        </p:attrNameLst>
                                      </p:cBhvr>
                                      <p:to>
                                        <p:strVal val="visible"/>
                                      </p:to>
                                    </p:set>
                                    <p:animEffect transition="in" filter="wipe(left)">
                                      <p:cBhvr>
                                        <p:cTn id="12" dur="500"/>
                                        <p:tgtEl>
                                          <p:spTgt spid="3606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6068"/>
                                        </p:tgtEl>
                                        <p:attrNameLst>
                                          <p:attrName>style.visibility</p:attrName>
                                        </p:attrNameLst>
                                      </p:cBhvr>
                                      <p:to>
                                        <p:strVal val="visible"/>
                                      </p:to>
                                    </p:set>
                                    <p:animEffect transition="in" filter="wipe(left)">
                                      <p:cBhvr>
                                        <p:cTn id="17" dur="500"/>
                                        <p:tgtEl>
                                          <p:spTgt spid="3606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6070"/>
                                        </p:tgtEl>
                                        <p:attrNameLst>
                                          <p:attrName>style.visibility</p:attrName>
                                        </p:attrNameLst>
                                      </p:cBhvr>
                                      <p:to>
                                        <p:strVal val="visible"/>
                                      </p:to>
                                    </p:set>
                                    <p:animEffect transition="in" filter="wipe(left)">
                                      <p:cBhvr>
                                        <p:cTn id="22" dur="500"/>
                                        <p:tgtEl>
                                          <p:spTgt spid="36070"/>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36072"/>
                                        </p:tgtEl>
                                        <p:attrNameLst>
                                          <p:attrName>style.visibility</p:attrName>
                                        </p:attrNameLst>
                                      </p:cBhvr>
                                      <p:to>
                                        <p:strVal val="visible"/>
                                      </p:to>
                                    </p:set>
                                    <p:animEffect transition="in" filter="strips(downRight)">
                                      <p:cBhvr>
                                        <p:cTn id="27" dur="500"/>
                                        <p:tgtEl>
                                          <p:spTgt spid="36072"/>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36074"/>
                                        </p:tgtEl>
                                        <p:attrNameLst>
                                          <p:attrName>style.visibility</p:attrName>
                                        </p:attrNameLst>
                                      </p:cBhvr>
                                      <p:to>
                                        <p:strVal val="visible"/>
                                      </p:to>
                                    </p:set>
                                    <p:animEffect transition="in" filter="strips(downRight)">
                                      <p:cBhvr>
                                        <p:cTn id="32" dur="500"/>
                                        <p:tgtEl>
                                          <p:spTgt spid="36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66" grpId="0"/>
      <p:bldP spid="36068" grpId="0"/>
      <p:bldP spid="36070" grpId="0"/>
      <p:bldP spid="36071" grpId="0"/>
      <p:bldP spid="36072" grpId="0"/>
      <p:bldP spid="36074" grpId="0"/>
    </p:bldLst>
  </p:timing>
</p:sld>
</file>

<file path=ppt/slides/slide45.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EBFA">
                <a:alpha val="100000"/>
              </a:srgbClr>
            </a:gs>
            <a:gs pos="30000">
              <a:srgbClr val="C4D6EB">
                <a:alpha val="100000"/>
              </a:srgbClr>
            </a:gs>
            <a:gs pos="60001">
              <a:srgbClr val="85C2FF">
                <a:alpha val="100000"/>
              </a:srgbClr>
            </a:gs>
            <a:gs pos="100000">
              <a:srgbClr val="5E9EFF">
                <a:alpha val="100000"/>
              </a:srgbClr>
            </a:gs>
          </a:gsLst>
          <a:lin ang="18900000" scaled="1"/>
          <a:tileRect/>
        </a:gradFill>
        <a:effectLst/>
      </p:bgPr>
    </p:bg>
    <p:spTree>
      <p:nvGrpSpPr>
        <p:cNvPr id="1" name=""/>
        <p:cNvGrpSpPr/>
        <p:nvPr/>
      </p:nvGrpSpPr>
      <p:grpSpPr/>
      <p:sp>
        <p:nvSpPr>
          <p:cNvPr id="48130" name="Text Box 63"/>
          <p:cNvSpPr txBox="1"/>
          <p:nvPr/>
        </p:nvSpPr>
        <p:spPr>
          <a:xfrm>
            <a:off x="76200" y="457200"/>
            <a:ext cx="2089150" cy="457200"/>
          </a:xfrm>
          <a:prstGeom prst="rect">
            <a:avLst/>
          </a:prstGeom>
          <a:noFill/>
          <a:ln w="9525">
            <a:noFill/>
          </a:ln>
        </p:spPr>
        <p:txBody>
          <a:bodyPr wrap="none">
            <a:spAutoFit/>
          </a:bodyPr>
          <a:p>
            <a:pPr eaLnBrk="1" hangingPunct="1"/>
            <a:r>
              <a:rPr lang="zh-CN" altLang="en-US" dirty="0">
                <a:solidFill>
                  <a:schemeClr val="tx1"/>
                </a:solidFill>
                <a:latin typeface="Times New Roman" panose="02020603050405020304" pitchFamily="18" charset="0"/>
                <a:ea typeface="华文中宋" pitchFamily="2" charset="-122"/>
              </a:rPr>
              <a:t>二、空间性能 </a:t>
            </a:r>
            <a:endParaRPr lang="zh-CN" altLang="en-US" dirty="0">
              <a:solidFill>
                <a:schemeClr val="tx1"/>
              </a:solidFill>
              <a:latin typeface="Times New Roman" panose="02020603050405020304" pitchFamily="18" charset="0"/>
              <a:ea typeface="华文中宋" pitchFamily="2" charset="-122"/>
            </a:endParaRPr>
          </a:p>
        </p:txBody>
      </p:sp>
      <p:sp>
        <p:nvSpPr>
          <p:cNvPr id="36928" name="Text Box 64"/>
          <p:cNvSpPr txBox="1"/>
          <p:nvPr/>
        </p:nvSpPr>
        <p:spPr>
          <a:xfrm>
            <a:off x="76200" y="914400"/>
            <a:ext cx="6413500" cy="457200"/>
          </a:xfrm>
          <a:prstGeom prst="rect">
            <a:avLst/>
          </a:prstGeom>
          <a:noFill/>
          <a:ln w="9525">
            <a:noFill/>
          </a:ln>
        </p:spPr>
        <p:txBody>
          <a:bodyPr wrap="none">
            <a:spAutoFit/>
          </a:bodyPr>
          <a:p>
            <a:pPr eaLnBrk="1" hangingPunct="1"/>
            <a:r>
              <a:rPr lang="en-US" altLang="zh-CN" dirty="0">
                <a:solidFill>
                  <a:schemeClr val="tx1"/>
                </a:solidFill>
                <a:latin typeface="Times New Roman" panose="02020603050405020304" pitchFamily="18" charset="0"/>
              </a:rPr>
              <a:t>        </a:t>
            </a:r>
            <a:r>
              <a:rPr lang="zh-CN" altLang="en-US" dirty="0">
                <a:solidFill>
                  <a:schemeClr val="tx1"/>
                </a:solidFill>
                <a:latin typeface="Times New Roman" panose="02020603050405020304" pitchFamily="18" charset="0"/>
              </a:rPr>
              <a:t>指的是排序过程中所需的辅助空间大小。 </a:t>
            </a:r>
            <a:endParaRPr lang="zh-CN" altLang="en-US" dirty="0">
              <a:solidFill>
                <a:schemeClr val="tx1"/>
              </a:solidFill>
              <a:latin typeface="Times New Roman" panose="02020603050405020304" pitchFamily="18" charset="0"/>
            </a:endParaRPr>
          </a:p>
        </p:txBody>
      </p:sp>
      <p:sp>
        <p:nvSpPr>
          <p:cNvPr id="36929" name="Text Box 65"/>
          <p:cNvSpPr txBox="1"/>
          <p:nvPr/>
        </p:nvSpPr>
        <p:spPr>
          <a:xfrm>
            <a:off x="76200" y="1295400"/>
            <a:ext cx="8915400" cy="968375"/>
          </a:xfrm>
          <a:prstGeom prst="rect">
            <a:avLst/>
          </a:prstGeom>
          <a:noFill/>
          <a:ln w="9525">
            <a:noFill/>
          </a:ln>
        </p:spPr>
        <p:txBody>
          <a:bodyPr>
            <a:spAutoFit/>
          </a:bodyPr>
          <a:p>
            <a:pPr marL="457200" indent="-457200" eaLnBrk="1" hangingPunct="1">
              <a:lnSpc>
                <a:spcPct val="120000"/>
              </a:lnSpc>
              <a:buAutoNum type="arabicPeriod"/>
            </a:pPr>
            <a:r>
              <a:rPr lang="zh-CN" altLang="en-US" dirty="0">
                <a:solidFill>
                  <a:schemeClr val="tx1"/>
                </a:solidFill>
                <a:latin typeface="Times New Roman" panose="02020603050405020304" pitchFamily="18" charset="0"/>
              </a:rPr>
              <a:t>所有的简单排序方法</a:t>
            </a:r>
            <a:r>
              <a:rPr lang="en-US" altLang="zh-CN" dirty="0">
                <a:solidFill>
                  <a:schemeClr val="tx1"/>
                </a:solidFill>
                <a:latin typeface="Times New Roman" panose="02020603050405020304" pitchFamily="18" charset="0"/>
              </a:rPr>
              <a:t>(</a:t>
            </a:r>
            <a:r>
              <a:rPr lang="zh-CN" altLang="en-US" dirty="0">
                <a:solidFill>
                  <a:schemeClr val="tx1"/>
                </a:solidFill>
                <a:latin typeface="Times New Roman" panose="02020603050405020304" pitchFamily="18" charset="0"/>
              </a:rPr>
              <a:t>包括：直接插入、冒泡和简单选择</a:t>
            </a:r>
            <a:r>
              <a:rPr lang="en-US" altLang="zh-CN" dirty="0">
                <a:solidFill>
                  <a:schemeClr val="tx1"/>
                </a:solidFill>
                <a:latin typeface="Times New Roman" panose="02020603050405020304" pitchFamily="18" charset="0"/>
              </a:rPr>
              <a:t>) </a:t>
            </a:r>
            <a:r>
              <a:rPr lang="zh-CN" altLang="en-US" dirty="0">
                <a:solidFill>
                  <a:schemeClr val="tx1"/>
                </a:solidFill>
                <a:latin typeface="Times New Roman" panose="02020603050405020304" pitchFamily="18" charset="0"/>
              </a:rPr>
              <a:t>和 </a:t>
            </a:r>
            <a:endParaRPr lang="zh-CN" altLang="en-US" dirty="0">
              <a:solidFill>
                <a:schemeClr val="tx1"/>
              </a:solidFill>
              <a:latin typeface="Times New Roman" panose="02020603050405020304" pitchFamily="18" charset="0"/>
            </a:endParaRPr>
          </a:p>
          <a:p>
            <a:pPr marL="457200" indent="-457200" eaLnBrk="1" hangingPunct="1">
              <a:lnSpc>
                <a:spcPct val="120000"/>
              </a:lnSpc>
              <a:buNone/>
            </a:pPr>
            <a:r>
              <a:rPr lang="zh-CN" altLang="en-US" dirty="0">
                <a:solidFill>
                  <a:schemeClr val="tx1"/>
                </a:solidFill>
                <a:latin typeface="Times New Roman" panose="02020603050405020304" pitchFamily="18" charset="0"/>
              </a:rPr>
              <a:t>      堆排序的空间复杂度为 </a:t>
            </a:r>
            <a:r>
              <a:rPr lang="en-US" altLang="zh-CN" i="1" dirty="0">
                <a:solidFill>
                  <a:schemeClr val="tx1"/>
                </a:solidFill>
                <a:latin typeface="Times New Roman" panose="02020603050405020304" pitchFamily="18" charset="0"/>
              </a:rPr>
              <a:t>O</a:t>
            </a:r>
            <a:r>
              <a:rPr lang="en-US" altLang="zh-CN" dirty="0">
                <a:solidFill>
                  <a:schemeClr val="tx1"/>
                </a:solidFill>
                <a:latin typeface="Times New Roman" panose="02020603050405020304" pitchFamily="18" charset="0"/>
              </a:rPr>
              <a:t>(1)</a:t>
            </a:r>
            <a:r>
              <a:rPr lang="zh-CN" altLang="en-US" dirty="0">
                <a:solidFill>
                  <a:schemeClr val="tx1"/>
                </a:solidFill>
                <a:latin typeface="Times New Roman" panose="02020603050405020304" pitchFamily="18" charset="0"/>
              </a:rPr>
              <a:t>； </a:t>
            </a:r>
            <a:endParaRPr lang="zh-CN" altLang="en-US" dirty="0">
              <a:solidFill>
                <a:schemeClr val="tx1"/>
              </a:solidFill>
              <a:latin typeface="Times New Roman" panose="02020603050405020304" pitchFamily="18" charset="0"/>
            </a:endParaRPr>
          </a:p>
        </p:txBody>
      </p:sp>
      <p:sp>
        <p:nvSpPr>
          <p:cNvPr id="36930" name="Text Box 66"/>
          <p:cNvSpPr txBox="1"/>
          <p:nvPr/>
        </p:nvSpPr>
        <p:spPr>
          <a:xfrm>
            <a:off x="76200" y="2209800"/>
            <a:ext cx="8915400" cy="968375"/>
          </a:xfrm>
          <a:prstGeom prst="rect">
            <a:avLst/>
          </a:prstGeom>
          <a:noFill/>
          <a:ln w="9525">
            <a:noFill/>
          </a:ln>
        </p:spPr>
        <p:txBody>
          <a:bodyPr>
            <a:spAutoFit/>
          </a:bodyPr>
          <a:p>
            <a:pPr marL="457200" indent="-457200" eaLnBrk="1" hangingPunct="1">
              <a:lnSpc>
                <a:spcPct val="120000"/>
              </a:lnSpc>
              <a:buAutoNum type="arabicPeriod" startAt="2"/>
            </a:pPr>
            <a:r>
              <a:rPr lang="zh-CN" altLang="en-US" dirty="0">
                <a:solidFill>
                  <a:schemeClr val="tx1"/>
                </a:solidFill>
                <a:latin typeface="Times New Roman" panose="02020603050405020304" pitchFamily="18" charset="0"/>
              </a:rPr>
              <a:t>快速排序为 </a:t>
            </a:r>
            <a:r>
              <a:rPr lang="en-US" altLang="zh-CN" i="1" dirty="0">
                <a:solidFill>
                  <a:schemeClr val="tx1"/>
                </a:solidFill>
                <a:latin typeface="Times New Roman" panose="02020603050405020304" pitchFamily="18" charset="0"/>
              </a:rPr>
              <a:t>O</a:t>
            </a:r>
            <a:r>
              <a:rPr lang="en-US" altLang="zh-CN" dirty="0">
                <a:solidFill>
                  <a:schemeClr val="tx1"/>
                </a:solidFill>
                <a:latin typeface="Times New Roman" panose="02020603050405020304" pitchFamily="18" charset="0"/>
              </a:rPr>
              <a:t>(log</a:t>
            </a:r>
            <a:r>
              <a:rPr lang="en-US" altLang="zh-CN" i="1" dirty="0">
                <a:solidFill>
                  <a:schemeClr val="tx1"/>
                </a:solidFill>
                <a:latin typeface="Times New Roman" panose="02020603050405020304" pitchFamily="18" charset="0"/>
              </a:rPr>
              <a:t>n</a:t>
            </a:r>
            <a:r>
              <a:rPr lang="en-US" altLang="zh-CN" dirty="0">
                <a:solidFill>
                  <a:schemeClr val="tx1"/>
                </a:solidFill>
                <a:latin typeface="Times New Roman" panose="02020603050405020304" pitchFamily="18" charset="0"/>
              </a:rPr>
              <a:t>)</a:t>
            </a:r>
            <a:r>
              <a:rPr lang="zh-CN" altLang="en-US" dirty="0">
                <a:solidFill>
                  <a:schemeClr val="tx1"/>
                </a:solidFill>
                <a:latin typeface="Times New Roman" panose="02020603050405020304" pitchFamily="18" charset="0"/>
              </a:rPr>
              <a:t>，为递归程序执行过程中，栈所需的辅助 </a:t>
            </a:r>
            <a:endParaRPr lang="zh-CN" altLang="en-US" dirty="0">
              <a:solidFill>
                <a:schemeClr val="tx1"/>
              </a:solidFill>
              <a:latin typeface="Times New Roman" panose="02020603050405020304" pitchFamily="18" charset="0"/>
            </a:endParaRPr>
          </a:p>
          <a:p>
            <a:pPr marL="457200" indent="-457200" eaLnBrk="1" hangingPunct="1">
              <a:lnSpc>
                <a:spcPct val="120000"/>
              </a:lnSpc>
              <a:buNone/>
            </a:pPr>
            <a:r>
              <a:rPr lang="zh-CN" altLang="en-US" dirty="0">
                <a:solidFill>
                  <a:schemeClr val="tx1"/>
                </a:solidFill>
                <a:latin typeface="Times New Roman" panose="02020603050405020304" pitchFamily="18" charset="0"/>
              </a:rPr>
              <a:t>      空间；</a:t>
            </a:r>
            <a:endParaRPr lang="zh-CN" altLang="en-US" dirty="0">
              <a:solidFill>
                <a:schemeClr val="tx1"/>
              </a:solidFill>
              <a:latin typeface="Times New Roman" panose="02020603050405020304" pitchFamily="18" charset="0"/>
            </a:endParaRPr>
          </a:p>
        </p:txBody>
      </p:sp>
      <p:sp>
        <p:nvSpPr>
          <p:cNvPr id="36931" name="Text Box 67"/>
          <p:cNvSpPr txBox="1"/>
          <p:nvPr/>
        </p:nvSpPr>
        <p:spPr>
          <a:xfrm>
            <a:off x="76200" y="3017838"/>
            <a:ext cx="8305800" cy="639762"/>
          </a:xfrm>
          <a:prstGeom prst="rect">
            <a:avLst/>
          </a:prstGeom>
          <a:noFill/>
          <a:ln w="9525">
            <a:noFill/>
          </a:ln>
        </p:spPr>
        <p:txBody>
          <a:bodyPr>
            <a:spAutoFit/>
          </a:bodyPr>
          <a:p>
            <a:pPr eaLnBrk="1" hangingPunct="1">
              <a:lnSpc>
                <a:spcPct val="150000"/>
              </a:lnSpc>
            </a:pPr>
            <a:r>
              <a:rPr lang="en-US" altLang="zh-CN" dirty="0">
                <a:solidFill>
                  <a:schemeClr val="tx1"/>
                </a:solidFill>
                <a:latin typeface="Times New Roman" panose="02020603050405020304" pitchFamily="18" charset="0"/>
              </a:rPr>
              <a:t>3.   </a:t>
            </a:r>
            <a:r>
              <a:rPr lang="zh-CN" altLang="en-US" dirty="0">
                <a:solidFill>
                  <a:schemeClr val="tx1"/>
                </a:solidFill>
                <a:latin typeface="Times New Roman" panose="02020603050405020304" pitchFamily="18" charset="0"/>
              </a:rPr>
              <a:t>归并排序所需辅助空间最多，其空间复杂度为 </a:t>
            </a:r>
            <a:r>
              <a:rPr lang="en-US" altLang="zh-CN" i="1" dirty="0">
                <a:solidFill>
                  <a:schemeClr val="tx1"/>
                </a:solidFill>
                <a:latin typeface="Times New Roman" panose="02020603050405020304" pitchFamily="18" charset="0"/>
              </a:rPr>
              <a:t>O</a:t>
            </a:r>
            <a:r>
              <a:rPr lang="en-US" altLang="zh-CN" dirty="0">
                <a:solidFill>
                  <a:schemeClr val="tx1"/>
                </a:solidFill>
                <a:latin typeface="Times New Roman" panose="02020603050405020304" pitchFamily="18" charset="0"/>
              </a:rPr>
              <a:t>(</a:t>
            </a:r>
            <a:r>
              <a:rPr lang="en-US" altLang="zh-CN" i="1" dirty="0">
                <a:solidFill>
                  <a:schemeClr val="tx1"/>
                </a:solidFill>
                <a:latin typeface="Times New Roman" panose="02020603050405020304" pitchFamily="18" charset="0"/>
              </a:rPr>
              <a:t>n</a:t>
            </a:r>
            <a:r>
              <a:rPr lang="en-US" altLang="zh-CN" dirty="0">
                <a:solidFill>
                  <a:schemeClr val="tx1"/>
                </a:solidFill>
                <a:latin typeface="Times New Roman" panose="02020603050405020304" pitchFamily="18" charset="0"/>
              </a:rPr>
              <a:t>)</a:t>
            </a:r>
            <a:r>
              <a:rPr lang="zh-CN" altLang="en-US" dirty="0">
                <a:solidFill>
                  <a:schemeClr val="tx1"/>
                </a:solidFill>
                <a:latin typeface="Times New Roman" panose="02020603050405020304" pitchFamily="18" charset="0"/>
              </a:rPr>
              <a:t>； </a:t>
            </a:r>
            <a:endParaRPr lang="zh-CN" altLang="en-US" dirty="0">
              <a:solidFill>
                <a:schemeClr val="tx1"/>
              </a:solidFill>
              <a:latin typeface="Times New Roman" panose="02020603050405020304" pitchFamily="18" charset="0"/>
            </a:endParaRPr>
          </a:p>
        </p:txBody>
      </p:sp>
      <p:sp>
        <p:nvSpPr>
          <p:cNvPr id="36932" name="Text Box 68"/>
          <p:cNvSpPr txBox="1"/>
          <p:nvPr/>
        </p:nvSpPr>
        <p:spPr>
          <a:xfrm>
            <a:off x="76200" y="3475038"/>
            <a:ext cx="8839200" cy="639762"/>
          </a:xfrm>
          <a:prstGeom prst="rect">
            <a:avLst/>
          </a:prstGeom>
          <a:noFill/>
          <a:ln w="9525">
            <a:noFill/>
          </a:ln>
        </p:spPr>
        <p:txBody>
          <a:bodyPr>
            <a:spAutoFit/>
          </a:bodyPr>
          <a:p>
            <a:pPr eaLnBrk="1" hangingPunct="1">
              <a:lnSpc>
                <a:spcPct val="150000"/>
              </a:lnSpc>
            </a:pPr>
            <a:r>
              <a:rPr lang="en-US" altLang="zh-CN" dirty="0">
                <a:solidFill>
                  <a:schemeClr val="tx1"/>
                </a:solidFill>
                <a:latin typeface="Times New Roman" panose="02020603050405020304" pitchFamily="18" charset="0"/>
              </a:rPr>
              <a:t>4.   </a:t>
            </a:r>
            <a:r>
              <a:rPr lang="zh-CN" altLang="en-US" dirty="0">
                <a:solidFill>
                  <a:schemeClr val="tx1"/>
                </a:solidFill>
                <a:latin typeface="Times New Roman" panose="02020603050405020304" pitchFamily="18" charset="0"/>
              </a:rPr>
              <a:t>链式基数排序需附设队列首尾指针，则空间复杂度为 </a:t>
            </a:r>
            <a:r>
              <a:rPr lang="en-US" altLang="zh-CN" i="1" dirty="0">
                <a:solidFill>
                  <a:schemeClr val="tx1"/>
                </a:solidFill>
                <a:latin typeface="Times New Roman" panose="02020603050405020304" pitchFamily="18" charset="0"/>
              </a:rPr>
              <a:t>O</a:t>
            </a:r>
            <a:r>
              <a:rPr lang="en-US" altLang="zh-CN" dirty="0">
                <a:solidFill>
                  <a:schemeClr val="tx1"/>
                </a:solidFill>
                <a:latin typeface="Times New Roman" panose="02020603050405020304" pitchFamily="18" charset="0"/>
              </a:rPr>
              <a:t>(</a:t>
            </a:r>
            <a:r>
              <a:rPr lang="en-US" altLang="zh-CN" i="1" dirty="0">
                <a:solidFill>
                  <a:schemeClr val="tx1"/>
                </a:solidFill>
                <a:latin typeface="Times New Roman" panose="02020603050405020304" pitchFamily="18" charset="0"/>
              </a:rPr>
              <a:t>rd</a:t>
            </a:r>
            <a:r>
              <a:rPr lang="en-US" altLang="zh-CN" dirty="0">
                <a:solidFill>
                  <a:schemeClr val="tx1"/>
                </a:solidFill>
                <a:latin typeface="Times New Roman" panose="02020603050405020304" pitchFamily="18" charset="0"/>
              </a:rPr>
              <a:t>)</a:t>
            </a:r>
            <a:r>
              <a:rPr lang="zh-CN" altLang="en-US" dirty="0">
                <a:solidFill>
                  <a:schemeClr val="tx1"/>
                </a:solidFill>
                <a:latin typeface="Times New Roman" panose="02020603050405020304" pitchFamily="18" charset="0"/>
              </a:rPr>
              <a:t>。 </a:t>
            </a:r>
            <a:endParaRPr lang="zh-CN" altLang="en-US" dirty="0">
              <a:solidFill>
                <a:schemeClr val="tx1"/>
              </a:solidFill>
              <a:latin typeface="Times New Roman" panose="02020603050405020304" pitchFamily="18" charset="0"/>
            </a:endParaRPr>
          </a:p>
        </p:txBody>
      </p:sp>
      <p:sp>
        <p:nvSpPr>
          <p:cNvPr id="36933" name="Text Box 69"/>
          <p:cNvSpPr txBox="1"/>
          <p:nvPr/>
        </p:nvSpPr>
        <p:spPr>
          <a:xfrm>
            <a:off x="76200" y="4159250"/>
            <a:ext cx="3613150" cy="457200"/>
          </a:xfrm>
          <a:prstGeom prst="rect">
            <a:avLst/>
          </a:prstGeom>
          <a:noFill/>
          <a:ln w="9525">
            <a:noFill/>
          </a:ln>
        </p:spPr>
        <p:txBody>
          <a:bodyPr wrap="none">
            <a:spAutoFit/>
          </a:bodyPr>
          <a:p>
            <a:pPr eaLnBrk="1" hangingPunct="1"/>
            <a:r>
              <a:rPr lang="zh-CN" altLang="en-US" dirty="0">
                <a:solidFill>
                  <a:schemeClr val="tx1"/>
                </a:solidFill>
                <a:latin typeface="Times New Roman" panose="02020603050405020304" pitchFamily="18" charset="0"/>
                <a:ea typeface="华文中宋" pitchFamily="2" charset="-122"/>
              </a:rPr>
              <a:t>三、排序方法的稳定性能 </a:t>
            </a:r>
            <a:endParaRPr lang="zh-CN" altLang="en-US" dirty="0">
              <a:solidFill>
                <a:schemeClr val="tx1"/>
              </a:solidFill>
              <a:latin typeface="Times New Roman" panose="02020603050405020304" pitchFamily="18" charset="0"/>
              <a:ea typeface="华文中宋" pitchFamily="2" charset="-122"/>
            </a:endParaRPr>
          </a:p>
        </p:txBody>
      </p:sp>
      <p:sp>
        <p:nvSpPr>
          <p:cNvPr id="36934" name="Text Box 70"/>
          <p:cNvSpPr txBox="1"/>
          <p:nvPr/>
        </p:nvSpPr>
        <p:spPr>
          <a:xfrm>
            <a:off x="76200" y="4598988"/>
            <a:ext cx="8915400" cy="933450"/>
          </a:xfrm>
          <a:prstGeom prst="rect">
            <a:avLst/>
          </a:prstGeom>
          <a:noFill/>
          <a:ln w="9525">
            <a:noFill/>
          </a:ln>
        </p:spPr>
        <p:txBody>
          <a:bodyPr>
            <a:spAutoFit/>
          </a:bodyPr>
          <a:p>
            <a:pPr marL="457200" indent="-457200" eaLnBrk="1" hangingPunct="1">
              <a:lnSpc>
                <a:spcPct val="115000"/>
              </a:lnSpc>
            </a:pPr>
            <a:r>
              <a:rPr lang="en-US" altLang="zh-CN" dirty="0">
                <a:solidFill>
                  <a:schemeClr val="tx1"/>
                </a:solidFill>
                <a:latin typeface="Times New Roman" panose="02020603050405020304" pitchFamily="18" charset="0"/>
              </a:rPr>
              <a:t>1.   </a:t>
            </a:r>
            <a:r>
              <a:rPr lang="zh-CN" altLang="en-US" dirty="0">
                <a:solidFill>
                  <a:schemeClr val="tx1"/>
                </a:solidFill>
                <a:latin typeface="Times New Roman" panose="02020603050405020304" pitchFamily="18" charset="0"/>
              </a:rPr>
              <a:t>当对多关键字的记录序列进行</a:t>
            </a:r>
            <a:r>
              <a:rPr lang="en-US" altLang="zh-CN" dirty="0">
                <a:solidFill>
                  <a:schemeClr val="tx1"/>
                </a:solidFill>
                <a:latin typeface="Times New Roman" panose="02020603050405020304" pitchFamily="18" charset="0"/>
              </a:rPr>
              <a:t>LSD</a:t>
            </a:r>
            <a:r>
              <a:rPr lang="zh-CN" altLang="en-US" dirty="0">
                <a:solidFill>
                  <a:schemeClr val="tx1"/>
                </a:solidFill>
                <a:latin typeface="Times New Roman" panose="02020603050405020304" pitchFamily="18" charset="0"/>
              </a:rPr>
              <a:t>方法排序时，必须采用稳</a:t>
            </a:r>
            <a:endParaRPr lang="zh-CN" altLang="en-US" dirty="0">
              <a:solidFill>
                <a:schemeClr val="tx1"/>
              </a:solidFill>
              <a:latin typeface="Times New Roman" panose="02020603050405020304" pitchFamily="18" charset="0"/>
            </a:endParaRPr>
          </a:p>
          <a:p>
            <a:pPr marL="457200" indent="-457200" eaLnBrk="1" hangingPunct="1">
              <a:lnSpc>
                <a:spcPct val="115000"/>
              </a:lnSpc>
            </a:pPr>
            <a:r>
              <a:rPr lang="zh-CN" altLang="en-US" dirty="0">
                <a:solidFill>
                  <a:schemeClr val="tx1"/>
                </a:solidFill>
                <a:latin typeface="Times New Roman" panose="02020603050405020304" pitchFamily="18" charset="0"/>
              </a:rPr>
              <a:t>      定的排序方法。</a:t>
            </a:r>
            <a:endParaRPr lang="zh-CN" altLang="en-US" dirty="0">
              <a:solidFill>
                <a:schemeClr val="tx1"/>
              </a:solidFill>
              <a:latin typeface="Times New Roman" panose="02020603050405020304" pitchFamily="18" charset="0"/>
            </a:endParaRPr>
          </a:p>
        </p:txBody>
      </p:sp>
      <p:sp>
        <p:nvSpPr>
          <p:cNvPr id="36935" name="Text Box 71"/>
          <p:cNvSpPr txBox="1"/>
          <p:nvPr/>
        </p:nvSpPr>
        <p:spPr>
          <a:xfrm>
            <a:off x="76200" y="5454650"/>
            <a:ext cx="8686800" cy="549275"/>
          </a:xfrm>
          <a:prstGeom prst="rect">
            <a:avLst/>
          </a:prstGeom>
          <a:noFill/>
          <a:ln w="9525">
            <a:noFill/>
          </a:ln>
        </p:spPr>
        <p:txBody>
          <a:bodyPr>
            <a:spAutoFit/>
          </a:bodyPr>
          <a:p>
            <a:pPr eaLnBrk="1" hangingPunct="1">
              <a:lnSpc>
                <a:spcPct val="125000"/>
              </a:lnSpc>
            </a:pPr>
            <a:r>
              <a:rPr lang="en-US" altLang="zh-CN" dirty="0">
                <a:solidFill>
                  <a:schemeClr val="tx1"/>
                </a:solidFill>
                <a:latin typeface="Times New Roman" panose="02020603050405020304" pitchFamily="18" charset="0"/>
              </a:rPr>
              <a:t>2.   </a:t>
            </a:r>
            <a:r>
              <a:rPr lang="zh-CN" altLang="en-US" dirty="0">
                <a:solidFill>
                  <a:schemeClr val="tx1"/>
                </a:solidFill>
                <a:latin typeface="Times New Roman" panose="02020603050405020304" pitchFamily="18" charset="0"/>
              </a:rPr>
              <a:t>对于不稳定的排序方法，只要能举出一个实例说明即可。 </a:t>
            </a:r>
            <a:endParaRPr lang="zh-CN" altLang="en-US" dirty="0">
              <a:solidFill>
                <a:schemeClr val="tx1"/>
              </a:solidFill>
              <a:latin typeface="Times New Roman" panose="02020603050405020304" pitchFamily="18" charset="0"/>
            </a:endParaRPr>
          </a:p>
        </p:txBody>
      </p:sp>
      <p:sp>
        <p:nvSpPr>
          <p:cNvPr id="36936" name="Text Box 72"/>
          <p:cNvSpPr txBox="1"/>
          <p:nvPr/>
        </p:nvSpPr>
        <p:spPr>
          <a:xfrm>
            <a:off x="76200" y="5927725"/>
            <a:ext cx="8555038" cy="549275"/>
          </a:xfrm>
          <a:prstGeom prst="rect">
            <a:avLst/>
          </a:prstGeom>
          <a:noFill/>
          <a:ln w="9525">
            <a:noFill/>
          </a:ln>
        </p:spPr>
        <p:txBody>
          <a:bodyPr>
            <a:spAutoFit/>
          </a:bodyPr>
          <a:p>
            <a:pPr eaLnBrk="1" hangingPunct="1">
              <a:lnSpc>
                <a:spcPct val="125000"/>
              </a:lnSpc>
            </a:pPr>
            <a:r>
              <a:rPr lang="en-US" altLang="zh-CN" dirty="0">
                <a:solidFill>
                  <a:schemeClr val="tx1"/>
                </a:solidFill>
                <a:latin typeface="Times New Roman" panose="02020603050405020304" pitchFamily="18" charset="0"/>
              </a:rPr>
              <a:t>3.   </a:t>
            </a:r>
            <a:r>
              <a:rPr lang="zh-CN" altLang="en-US" dirty="0">
                <a:solidFill>
                  <a:schemeClr val="tx1"/>
                </a:solidFill>
                <a:latin typeface="Times New Roman" panose="02020603050405020304" pitchFamily="18" charset="0"/>
              </a:rPr>
              <a:t>快速排序、堆排序和希尔排序是不稳定的排序方法</a:t>
            </a:r>
            <a:r>
              <a:rPr lang="zh-CN" altLang="en-US" b="0" dirty="0">
                <a:solidFill>
                  <a:schemeClr val="tx1"/>
                </a:solidFill>
                <a:latin typeface="Times New Roman" panose="02020603050405020304" pitchFamily="18" charset="0"/>
              </a:rPr>
              <a:t>。 </a:t>
            </a:r>
            <a:endParaRPr lang="zh-CN" altLang="en-US" b="0" dirty="0">
              <a:solidFill>
                <a:schemeClr val="tx1"/>
              </a:solidFill>
              <a:latin typeface="Times New Roman" panose="02020603050405020304" pitchFamily="18" charset="0"/>
            </a:endParaRPr>
          </a:p>
        </p:txBody>
      </p:sp>
    </p:spTree>
  </p:cSld>
  <p:clrMapOvr>
    <a:masterClrMapping/>
  </p:clrMapOvr>
  <p:transition spd="slow">
    <p:spli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6928"/>
                                        </p:tgtEl>
                                        <p:attrNameLst>
                                          <p:attrName>style.visibility</p:attrName>
                                        </p:attrNameLst>
                                      </p:cBhvr>
                                      <p:to>
                                        <p:strVal val="visible"/>
                                      </p:to>
                                    </p:set>
                                    <p:animEffect transition="in" filter="strips(downRight)">
                                      <p:cBhvr>
                                        <p:cTn id="7" dur="500"/>
                                        <p:tgtEl>
                                          <p:spTgt spid="36928"/>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6929"/>
                                        </p:tgtEl>
                                        <p:attrNameLst>
                                          <p:attrName>style.visibility</p:attrName>
                                        </p:attrNameLst>
                                      </p:cBhvr>
                                      <p:to>
                                        <p:strVal val="visible"/>
                                      </p:to>
                                    </p:set>
                                    <p:animEffect transition="in" filter="strips(downRight)">
                                      <p:cBhvr>
                                        <p:cTn id="12" dur="500"/>
                                        <p:tgtEl>
                                          <p:spTgt spid="36929"/>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6930"/>
                                        </p:tgtEl>
                                        <p:attrNameLst>
                                          <p:attrName>style.visibility</p:attrName>
                                        </p:attrNameLst>
                                      </p:cBhvr>
                                      <p:to>
                                        <p:strVal val="visible"/>
                                      </p:to>
                                    </p:set>
                                    <p:animEffect transition="in" filter="strips(downRight)">
                                      <p:cBhvr>
                                        <p:cTn id="17" dur="500"/>
                                        <p:tgtEl>
                                          <p:spTgt spid="3693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6931"/>
                                        </p:tgtEl>
                                        <p:attrNameLst>
                                          <p:attrName>style.visibility</p:attrName>
                                        </p:attrNameLst>
                                      </p:cBhvr>
                                      <p:to>
                                        <p:strVal val="visible"/>
                                      </p:to>
                                    </p:set>
                                    <p:animEffect transition="in" filter="wipe(left)">
                                      <p:cBhvr>
                                        <p:cTn id="22" dur="500"/>
                                        <p:tgtEl>
                                          <p:spTgt spid="3693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6932"/>
                                        </p:tgtEl>
                                        <p:attrNameLst>
                                          <p:attrName>style.visibility</p:attrName>
                                        </p:attrNameLst>
                                      </p:cBhvr>
                                      <p:to>
                                        <p:strVal val="visible"/>
                                      </p:to>
                                    </p:set>
                                    <p:animEffect transition="in" filter="wipe(left)">
                                      <p:cBhvr>
                                        <p:cTn id="27" dur="500"/>
                                        <p:tgtEl>
                                          <p:spTgt spid="36932"/>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36933"/>
                                        </p:tgtEl>
                                        <p:attrNameLst>
                                          <p:attrName>style.visibility</p:attrName>
                                        </p:attrNameLst>
                                      </p:cBhvr>
                                      <p:to>
                                        <p:strVal val="visible"/>
                                      </p:to>
                                    </p:set>
                                    <p:animEffect transition="in" filter="strips(downRight)">
                                      <p:cBhvr>
                                        <p:cTn id="32" dur="500"/>
                                        <p:tgtEl>
                                          <p:spTgt spid="3693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6934"/>
                                        </p:tgtEl>
                                        <p:attrNameLst>
                                          <p:attrName>style.visibility</p:attrName>
                                        </p:attrNameLst>
                                      </p:cBhvr>
                                      <p:to>
                                        <p:strVal val="visible"/>
                                      </p:to>
                                    </p:set>
                                    <p:animEffect transition="in" filter="wipe(left)">
                                      <p:cBhvr>
                                        <p:cTn id="37" dur="500"/>
                                        <p:tgtEl>
                                          <p:spTgt spid="3693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6935"/>
                                        </p:tgtEl>
                                        <p:attrNameLst>
                                          <p:attrName>style.visibility</p:attrName>
                                        </p:attrNameLst>
                                      </p:cBhvr>
                                      <p:to>
                                        <p:strVal val="visible"/>
                                      </p:to>
                                    </p:set>
                                    <p:animEffect transition="in" filter="wipe(left)">
                                      <p:cBhvr>
                                        <p:cTn id="42" dur="500"/>
                                        <p:tgtEl>
                                          <p:spTgt spid="3693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6936"/>
                                        </p:tgtEl>
                                        <p:attrNameLst>
                                          <p:attrName>style.visibility</p:attrName>
                                        </p:attrNameLst>
                                      </p:cBhvr>
                                      <p:to>
                                        <p:strVal val="visible"/>
                                      </p:to>
                                    </p:set>
                                    <p:animEffect transition="in" filter="wipe(left)">
                                      <p:cBhvr>
                                        <p:cTn id="47" dur="500"/>
                                        <p:tgtEl>
                                          <p:spTgt spid="369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28" grpId="0"/>
      <p:bldP spid="36929" grpId="0"/>
      <p:bldP spid="36930" grpId="0"/>
      <p:bldP spid="36931" grpId="0"/>
      <p:bldP spid="36932" grpId="0"/>
      <p:bldP spid="36933" grpId="0"/>
      <p:bldP spid="36934" grpId="0"/>
      <p:bldP spid="36935" grpId="0"/>
      <p:bldP spid="36936" grpId="0"/>
    </p:bldLst>
  </p:timing>
</p:sld>
</file>

<file path=ppt/slides/slide46.xml><?xml version="1.0" encoding="utf-8"?>
<p:sld xmlns:a="http://schemas.openxmlformats.org/drawingml/2006/main" xmlns:r="http://schemas.openxmlformats.org/officeDocument/2006/relationships" xmlns:p="http://schemas.openxmlformats.org/presentationml/2006/main">
  <p:cSld>
    <p:bg>
      <p:bgPr>
        <a:gradFill rotWithShape="0">
          <a:gsLst>
            <a:gs pos="0">
              <a:srgbClr val="5E9EFF">
                <a:alpha val="100000"/>
              </a:srgbClr>
            </a:gs>
            <a:gs pos="39999">
              <a:srgbClr val="85C2FF">
                <a:alpha val="100000"/>
              </a:srgbClr>
            </a:gs>
            <a:gs pos="70000">
              <a:srgbClr val="C4D6EB">
                <a:alpha val="100000"/>
              </a:srgbClr>
            </a:gs>
            <a:gs pos="100000">
              <a:srgbClr val="FFEBFA">
                <a:alpha val="100000"/>
              </a:srgbClr>
            </a:gs>
          </a:gsLst>
          <a:lin ang="18900000" scaled="1"/>
          <a:tileRect/>
        </a:gradFill>
        <a:effectLst/>
      </p:bgPr>
    </p:bg>
    <p:spTree>
      <p:nvGrpSpPr>
        <p:cNvPr id="1" name=""/>
        <p:cNvGrpSpPr/>
        <p:nvPr/>
      </p:nvGrpSpPr>
      <p:grpSpPr/>
      <p:sp>
        <p:nvSpPr>
          <p:cNvPr id="49154" name="Rectangle 4"/>
          <p:cNvSpPr/>
          <p:nvPr/>
        </p:nvSpPr>
        <p:spPr>
          <a:xfrm>
            <a:off x="323850" y="476250"/>
            <a:ext cx="8280400" cy="5567363"/>
          </a:xfrm>
          <a:prstGeom prst="rect">
            <a:avLst/>
          </a:prstGeom>
          <a:noFill/>
          <a:ln w="9525">
            <a:noFill/>
          </a:ln>
        </p:spPr>
        <p:txBody>
          <a:bodyPr>
            <a:spAutoFit/>
          </a:bodyPr>
          <a:p>
            <a:pPr algn="ctr" eaLnBrk="1" hangingPunct="1">
              <a:lnSpc>
                <a:spcPct val="205000"/>
              </a:lnSpc>
            </a:pPr>
            <a:r>
              <a:rPr lang="zh-CN" altLang="en-US" sz="3200" dirty="0">
                <a:solidFill>
                  <a:schemeClr val="tx2"/>
                </a:solidFill>
                <a:latin typeface="Times New Roman" panose="02020603050405020304" pitchFamily="18" charset="0"/>
                <a:ea typeface="华文中宋" pitchFamily="2" charset="-122"/>
              </a:rPr>
              <a:t>教学要求</a:t>
            </a:r>
            <a:r>
              <a:rPr lang="zh-CN" altLang="en-US" dirty="0">
                <a:solidFill>
                  <a:schemeClr val="tx2"/>
                </a:solidFill>
                <a:latin typeface="Times New Roman" panose="02020603050405020304" pitchFamily="18" charset="0"/>
                <a:ea typeface="华文中宋" pitchFamily="2" charset="-122"/>
              </a:rPr>
              <a:t>  </a:t>
            </a:r>
            <a:endParaRPr lang="zh-CN" altLang="en-US" dirty="0">
              <a:solidFill>
                <a:schemeClr val="tx2"/>
              </a:solidFill>
              <a:latin typeface="Times New Roman" panose="02020603050405020304" pitchFamily="18" charset="0"/>
              <a:ea typeface="华文中宋" pitchFamily="2" charset="-122"/>
            </a:endParaRPr>
          </a:p>
          <a:p>
            <a:pPr eaLnBrk="1" hangingPunct="1">
              <a:lnSpc>
                <a:spcPct val="245000"/>
              </a:lnSpc>
            </a:pPr>
            <a:r>
              <a:rPr lang="en-US" altLang="zh-CN" dirty="0">
                <a:solidFill>
                  <a:schemeClr val="tx2"/>
                </a:solidFill>
                <a:latin typeface="Times New Roman" panose="02020603050405020304" pitchFamily="18" charset="0"/>
              </a:rPr>
              <a:t>1</a:t>
            </a:r>
            <a:r>
              <a:rPr lang="zh-CN" altLang="en-US" dirty="0">
                <a:solidFill>
                  <a:schemeClr val="tx2"/>
                </a:solidFill>
                <a:latin typeface="Times New Roman" panose="02020603050405020304" pitchFamily="18" charset="0"/>
              </a:rPr>
              <a:t>、掌握排序的基本概念和各种排序方法的特点，并能加以 </a:t>
            </a:r>
            <a:endParaRPr lang="zh-CN" altLang="en-US" dirty="0">
              <a:solidFill>
                <a:schemeClr val="tx2"/>
              </a:solidFill>
              <a:latin typeface="Times New Roman" panose="02020603050405020304" pitchFamily="18" charset="0"/>
            </a:endParaRPr>
          </a:p>
          <a:p>
            <a:pPr eaLnBrk="1" hangingPunct="1">
              <a:lnSpc>
                <a:spcPct val="245000"/>
              </a:lnSpc>
            </a:pPr>
            <a:r>
              <a:rPr lang="zh-CN" altLang="en-US" dirty="0">
                <a:solidFill>
                  <a:schemeClr val="tx2"/>
                </a:solidFill>
                <a:latin typeface="Times New Roman" panose="02020603050405020304" pitchFamily="18" charset="0"/>
              </a:rPr>
              <a:t>      灵活应用； </a:t>
            </a:r>
            <a:endParaRPr lang="zh-CN" altLang="en-US" dirty="0">
              <a:solidFill>
                <a:schemeClr val="tx2"/>
              </a:solidFill>
              <a:latin typeface="Times New Roman" panose="02020603050405020304" pitchFamily="18" charset="0"/>
            </a:endParaRPr>
          </a:p>
          <a:p>
            <a:pPr eaLnBrk="1" hangingPunct="1">
              <a:lnSpc>
                <a:spcPct val="245000"/>
              </a:lnSpc>
            </a:pPr>
            <a:r>
              <a:rPr lang="en-US" altLang="zh-CN" dirty="0">
                <a:solidFill>
                  <a:schemeClr val="tx2"/>
                </a:solidFill>
                <a:latin typeface="Times New Roman" panose="02020603050405020304" pitchFamily="18" charset="0"/>
              </a:rPr>
              <a:t>2</a:t>
            </a:r>
            <a:r>
              <a:rPr lang="zh-CN" altLang="en-US" dirty="0">
                <a:solidFill>
                  <a:schemeClr val="tx2"/>
                </a:solidFill>
                <a:latin typeface="Times New Roman" panose="02020603050405020304" pitchFamily="18" charset="0"/>
              </a:rPr>
              <a:t>、掌握插入排序、交换排序、选择排序、归并排序的方法 </a:t>
            </a:r>
            <a:endParaRPr lang="zh-CN" altLang="en-US" dirty="0">
              <a:solidFill>
                <a:schemeClr val="tx2"/>
              </a:solidFill>
              <a:latin typeface="Times New Roman" panose="02020603050405020304" pitchFamily="18" charset="0"/>
            </a:endParaRPr>
          </a:p>
          <a:p>
            <a:pPr eaLnBrk="1" hangingPunct="1">
              <a:lnSpc>
                <a:spcPct val="245000"/>
              </a:lnSpc>
            </a:pPr>
            <a:r>
              <a:rPr lang="zh-CN" altLang="en-US" dirty="0">
                <a:solidFill>
                  <a:schemeClr val="tx2"/>
                </a:solidFill>
                <a:latin typeface="Times New Roman" panose="02020603050405020304" pitchFamily="18" charset="0"/>
              </a:rPr>
              <a:t>      及其性能分析方法； </a:t>
            </a:r>
            <a:endParaRPr lang="zh-CN" altLang="en-US" dirty="0">
              <a:solidFill>
                <a:schemeClr val="tx2"/>
              </a:solidFill>
              <a:latin typeface="Times New Roman" panose="02020603050405020304" pitchFamily="18" charset="0"/>
            </a:endParaRPr>
          </a:p>
          <a:p>
            <a:pPr eaLnBrk="1" hangingPunct="1">
              <a:lnSpc>
                <a:spcPct val="245000"/>
              </a:lnSpc>
            </a:pPr>
            <a:r>
              <a:rPr lang="en-US" altLang="zh-CN" dirty="0">
                <a:solidFill>
                  <a:schemeClr val="tx2"/>
                </a:solidFill>
                <a:latin typeface="Times New Roman" panose="02020603050405020304" pitchFamily="18" charset="0"/>
              </a:rPr>
              <a:t>3</a:t>
            </a:r>
            <a:r>
              <a:rPr lang="zh-CN" altLang="en-US" dirty="0">
                <a:solidFill>
                  <a:schemeClr val="tx2"/>
                </a:solidFill>
                <a:latin typeface="Times New Roman" panose="02020603050405020304" pitchFamily="18" charset="0"/>
              </a:rPr>
              <a:t>、了解基数排序方法及其性能分析方法。 </a:t>
            </a:r>
            <a:endParaRPr lang="zh-CN" altLang="en-US" dirty="0">
              <a:solidFill>
                <a:schemeClr val="tx2"/>
              </a:solidFill>
              <a:latin typeface="Times New Roman" panose="02020603050405020304"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EBFA">
                <a:alpha val="100000"/>
              </a:srgbClr>
            </a:gs>
            <a:gs pos="30000">
              <a:srgbClr val="C4D6EB">
                <a:alpha val="100000"/>
              </a:srgbClr>
            </a:gs>
            <a:gs pos="60001">
              <a:srgbClr val="85C2FF">
                <a:alpha val="100000"/>
              </a:srgbClr>
            </a:gs>
            <a:gs pos="100000">
              <a:srgbClr val="5E9EFF">
                <a:alpha val="100000"/>
              </a:srgbClr>
            </a:gs>
          </a:gsLst>
          <a:lin ang="5400000" scaled="1"/>
          <a:tileRect/>
        </a:gradFill>
        <a:effectLst/>
      </p:bgPr>
    </p:bg>
    <p:spTree>
      <p:nvGrpSpPr>
        <p:cNvPr id="1" name=""/>
        <p:cNvGrpSpPr/>
        <p:nvPr/>
      </p:nvGrpSpPr>
      <p:grpSpPr/>
      <p:sp>
        <p:nvSpPr>
          <p:cNvPr id="38142" name="Text Box 254"/>
          <p:cNvSpPr txBox="1">
            <a:spLocks noChangeArrowheads="1"/>
          </p:cNvSpPr>
          <p:nvPr/>
        </p:nvSpPr>
        <p:spPr bwMode="auto">
          <a:xfrm>
            <a:off x="76200" y="457200"/>
            <a:ext cx="8816975" cy="7016750"/>
          </a:xfrm>
          <a:prstGeom prst="rect">
            <a:avLst/>
          </a:prstGeom>
          <a:noFill/>
          <a:ln w="9525">
            <a:noFill/>
            <a:miter lim="800000"/>
          </a:ln>
          <a:effectLst/>
        </p:spPr>
        <p:txBody>
          <a:bodyPr>
            <a:spAutoFit/>
          </a:bodyPr>
          <a:lstStyle/>
          <a:p>
            <a:pPr marR="0" defTabSz="914400" eaLnBrk="1" hangingPunct="1">
              <a:lnSpc>
                <a:spcPct val="125000"/>
              </a:lnSpc>
              <a:buClrTx/>
              <a:buSzTx/>
              <a:buFontTx/>
              <a:buNone/>
              <a:defRPr/>
            </a:pPr>
            <a:r>
              <a:rPr kumimoji="1" lang="en-US" altLang="zh-CN" b="0" kern="1200" cap="none" spc="0" normalizeH="0" baseline="0" noProof="0" dirty="0">
                <a:solidFill>
                  <a:schemeClr val="tx1"/>
                </a:solidFill>
                <a:latin typeface="Times New Roman" panose="02020603050405020304" pitchFamily="18" charset="0"/>
                <a:ea typeface="楷体_GB2312" pitchFamily="49" charset="-122"/>
                <a:cs typeface="+mn-cs"/>
              </a:rPr>
              <a:t>1.   </a:t>
            </a:r>
            <a:r>
              <a:rPr kumimoji="1" lang="zh-CN" altLang="zh-CN" b="0" kern="1200" cap="none" spc="0" normalizeH="0" baseline="0" noProof="0" dirty="0">
                <a:solidFill>
                  <a:schemeClr val="tx1"/>
                </a:solidFill>
                <a:latin typeface="Times New Roman" panose="02020603050405020304" pitchFamily="18" charset="0"/>
                <a:ea typeface="楷体_GB2312" pitchFamily="49" charset="-122"/>
                <a:cs typeface="+mn-cs"/>
              </a:rPr>
              <a:t>对</a:t>
            </a:r>
            <a:r>
              <a:rPr kumimoji="1" lang="en-US" altLang="zh-CN" b="0" kern="1200" cap="none" spc="0" normalizeH="0" baseline="0" noProof="0" dirty="0">
                <a:solidFill>
                  <a:schemeClr val="tx1"/>
                </a:solidFill>
                <a:latin typeface="Times New Roman" panose="02020603050405020304" pitchFamily="18" charset="0"/>
                <a:ea typeface="楷体_GB2312" pitchFamily="49" charset="-122"/>
                <a:cs typeface="+mn-cs"/>
              </a:rPr>
              <a:t>n</a:t>
            </a:r>
            <a:r>
              <a:rPr kumimoji="1" lang="zh-CN" altLang="zh-CN" b="0" kern="1200" cap="none" spc="0" normalizeH="0" baseline="0" noProof="0" dirty="0">
                <a:solidFill>
                  <a:schemeClr val="tx1"/>
                </a:solidFill>
                <a:latin typeface="Times New Roman" panose="02020603050405020304" pitchFamily="18" charset="0"/>
                <a:ea typeface="楷体_GB2312" pitchFamily="49" charset="-122"/>
                <a:cs typeface="+mn-cs"/>
              </a:rPr>
              <a:t>个记录的文件进行快速排序，所需要的辅助存储空间大致为（</a:t>
            </a:r>
            <a:r>
              <a:rPr kumimoji="1" lang="en-US" altLang="zh-CN" b="0" kern="1200" cap="none" spc="0" normalizeH="0" baseline="0" noProof="0" dirty="0">
                <a:solidFill>
                  <a:schemeClr val="tx1"/>
                </a:solidFill>
                <a:latin typeface="Times New Roman" panose="02020603050405020304" pitchFamily="18" charset="0"/>
                <a:ea typeface="楷体_GB2312" pitchFamily="49" charset="-122"/>
                <a:cs typeface="+mn-cs"/>
              </a:rPr>
              <a:t> C</a:t>
            </a:r>
            <a:r>
              <a:rPr kumimoji="1" lang="zh-CN" altLang="zh-CN" b="0" kern="1200" cap="none" spc="0" normalizeH="0" baseline="0" noProof="0" dirty="0">
                <a:solidFill>
                  <a:schemeClr val="tx1"/>
                </a:solidFill>
                <a:latin typeface="Times New Roman" panose="02020603050405020304" pitchFamily="18" charset="0"/>
                <a:ea typeface="楷体_GB2312" pitchFamily="49" charset="-122"/>
                <a:cs typeface="+mn-cs"/>
              </a:rPr>
              <a:t>）</a:t>
            </a:r>
            <a:endParaRPr kumimoji="1" lang="zh-CN" altLang="zh-CN" b="0" kern="1200" cap="none" spc="0" normalizeH="0" baseline="0" noProof="0" dirty="0">
              <a:solidFill>
                <a:schemeClr val="tx1"/>
              </a:solidFill>
              <a:latin typeface="Times New Roman" panose="02020603050405020304" pitchFamily="18" charset="0"/>
              <a:ea typeface="楷体_GB2312" pitchFamily="49" charset="-122"/>
              <a:cs typeface="+mn-cs"/>
            </a:endParaRPr>
          </a:p>
          <a:p>
            <a:pPr marL="457200" marR="0" indent="-457200" defTabSz="914400" eaLnBrk="1" hangingPunct="1">
              <a:lnSpc>
                <a:spcPct val="125000"/>
              </a:lnSpc>
              <a:buClrTx/>
              <a:buSzTx/>
              <a:buFontTx/>
              <a:buAutoNum type="alphaUcPeriod"/>
              <a:defRPr/>
            </a:pPr>
            <a:r>
              <a:rPr kumimoji="1" lang="en-US" altLang="zh-CN" b="0" kern="1200" cap="none" spc="0" normalizeH="0" baseline="0" noProof="0" dirty="0">
                <a:solidFill>
                  <a:schemeClr val="tx1"/>
                </a:solidFill>
                <a:latin typeface="Times New Roman" panose="02020603050405020304" pitchFamily="18" charset="0"/>
                <a:ea typeface="楷体_GB2312" pitchFamily="49" charset="-122"/>
                <a:cs typeface="+mn-cs"/>
              </a:rPr>
              <a:t>O</a:t>
            </a:r>
            <a:r>
              <a:rPr kumimoji="1" lang="zh-CN" altLang="zh-CN" b="0" kern="1200" cap="none" spc="0" normalizeH="0" baseline="0" noProof="0" dirty="0">
                <a:solidFill>
                  <a:schemeClr val="tx1"/>
                </a:solidFill>
                <a:latin typeface="Times New Roman" panose="02020603050405020304" pitchFamily="18" charset="0"/>
                <a:ea typeface="楷体_GB2312" pitchFamily="49" charset="-122"/>
                <a:cs typeface="+mn-cs"/>
              </a:rPr>
              <a:t>（</a:t>
            </a:r>
            <a:r>
              <a:rPr kumimoji="1" lang="en-US" altLang="zh-CN" b="0" kern="1200" cap="none" spc="0" normalizeH="0" baseline="0" noProof="0" dirty="0">
                <a:solidFill>
                  <a:schemeClr val="tx1"/>
                </a:solidFill>
                <a:latin typeface="Times New Roman" panose="02020603050405020304" pitchFamily="18" charset="0"/>
                <a:ea typeface="楷体_GB2312" pitchFamily="49" charset="-122"/>
                <a:cs typeface="+mn-cs"/>
              </a:rPr>
              <a:t>1</a:t>
            </a:r>
            <a:r>
              <a:rPr kumimoji="1" lang="zh-CN" altLang="zh-CN" b="0" kern="1200" cap="none" spc="0" normalizeH="0" baseline="0" noProof="0" dirty="0">
                <a:solidFill>
                  <a:schemeClr val="tx1"/>
                </a:solidFill>
                <a:latin typeface="Times New Roman" panose="02020603050405020304" pitchFamily="18" charset="0"/>
                <a:ea typeface="楷体_GB2312" pitchFamily="49" charset="-122"/>
                <a:cs typeface="+mn-cs"/>
              </a:rPr>
              <a:t>）</a:t>
            </a:r>
            <a:r>
              <a:rPr kumimoji="1" lang="en-US" altLang="zh-CN" b="0" kern="1200" cap="none" spc="0" normalizeH="0" baseline="0" noProof="0" dirty="0">
                <a:solidFill>
                  <a:schemeClr val="tx1"/>
                </a:solidFill>
                <a:latin typeface="Times New Roman" panose="02020603050405020304" pitchFamily="18" charset="0"/>
                <a:ea typeface="楷体_GB2312" pitchFamily="49" charset="-122"/>
                <a:cs typeface="+mn-cs"/>
              </a:rPr>
              <a:t>   </a:t>
            </a:r>
            <a:r>
              <a:rPr kumimoji="1" lang="zh-CN" altLang="zh-CN" b="0" kern="1200" cap="none" spc="0" normalizeH="0" baseline="0" noProof="0" dirty="0">
                <a:solidFill>
                  <a:schemeClr val="tx1"/>
                </a:solidFill>
                <a:latin typeface="Times New Roman" panose="02020603050405020304" pitchFamily="18" charset="0"/>
                <a:ea typeface="楷体_GB2312" pitchFamily="49" charset="-122"/>
                <a:cs typeface="+mn-cs"/>
              </a:rPr>
              <a:t>　　</a:t>
            </a:r>
            <a:r>
              <a:rPr kumimoji="1" lang="en-US" altLang="zh-CN" b="0" kern="1200" cap="none" spc="0" normalizeH="0" baseline="0" noProof="0" dirty="0">
                <a:solidFill>
                  <a:schemeClr val="tx1"/>
                </a:solidFill>
                <a:latin typeface="Times New Roman" panose="02020603050405020304" pitchFamily="18" charset="0"/>
                <a:ea typeface="楷体_GB2312" pitchFamily="49" charset="-122"/>
                <a:cs typeface="+mn-cs"/>
              </a:rPr>
              <a:t>B. O</a:t>
            </a:r>
            <a:r>
              <a:rPr kumimoji="1" lang="zh-CN" altLang="zh-CN" b="0" kern="1200" cap="none" spc="0" normalizeH="0" baseline="0" noProof="0" dirty="0">
                <a:solidFill>
                  <a:schemeClr val="tx1"/>
                </a:solidFill>
                <a:latin typeface="Times New Roman" panose="02020603050405020304" pitchFamily="18" charset="0"/>
                <a:ea typeface="楷体_GB2312" pitchFamily="49" charset="-122"/>
                <a:cs typeface="+mn-cs"/>
              </a:rPr>
              <a:t>（</a:t>
            </a:r>
            <a:r>
              <a:rPr kumimoji="1" lang="en-US" altLang="zh-CN" b="0" kern="1200" cap="none" spc="0" normalizeH="0" baseline="0" noProof="0" dirty="0">
                <a:solidFill>
                  <a:schemeClr val="tx1"/>
                </a:solidFill>
                <a:latin typeface="Times New Roman" panose="02020603050405020304" pitchFamily="18" charset="0"/>
                <a:ea typeface="楷体_GB2312" pitchFamily="49" charset="-122"/>
                <a:cs typeface="+mn-cs"/>
              </a:rPr>
              <a:t>n</a:t>
            </a:r>
            <a:r>
              <a:rPr kumimoji="1" lang="zh-CN" altLang="zh-CN" b="0" kern="1200" cap="none" spc="0" normalizeH="0" baseline="0" noProof="0" dirty="0">
                <a:solidFill>
                  <a:schemeClr val="tx1"/>
                </a:solidFill>
                <a:latin typeface="Times New Roman" panose="02020603050405020304" pitchFamily="18" charset="0"/>
                <a:ea typeface="楷体_GB2312" pitchFamily="49" charset="-122"/>
                <a:cs typeface="+mn-cs"/>
              </a:rPr>
              <a:t>）　　</a:t>
            </a:r>
            <a:r>
              <a:rPr kumimoji="1" lang="en-US" altLang="zh-CN" b="0" kern="1200" cap="none" spc="0" normalizeH="0" baseline="0" noProof="0" dirty="0">
                <a:solidFill>
                  <a:schemeClr val="tx1"/>
                </a:solidFill>
                <a:latin typeface="Times New Roman" panose="02020603050405020304" pitchFamily="18" charset="0"/>
                <a:ea typeface="楷体_GB2312" pitchFamily="49" charset="-122"/>
                <a:cs typeface="+mn-cs"/>
              </a:rPr>
              <a:t>      C. O</a:t>
            </a:r>
            <a:r>
              <a:rPr kumimoji="1" lang="zh-CN" altLang="zh-CN" b="0" kern="1200" cap="none" spc="0" normalizeH="0" baseline="0" noProof="0" dirty="0">
                <a:solidFill>
                  <a:schemeClr val="tx1"/>
                </a:solidFill>
                <a:latin typeface="Times New Roman" panose="02020603050405020304" pitchFamily="18" charset="0"/>
                <a:ea typeface="楷体_GB2312" pitchFamily="49" charset="-122"/>
                <a:cs typeface="+mn-cs"/>
              </a:rPr>
              <a:t>（</a:t>
            </a:r>
            <a:r>
              <a:rPr kumimoji="1" lang="en-US" altLang="zh-CN" b="0" kern="1200" cap="none" spc="0" normalizeH="0" baseline="0" noProof="0" dirty="0">
                <a:solidFill>
                  <a:schemeClr val="tx1"/>
                </a:solidFill>
                <a:latin typeface="Times New Roman" panose="02020603050405020304" pitchFamily="18" charset="0"/>
                <a:ea typeface="楷体_GB2312" pitchFamily="49" charset="-122"/>
                <a:cs typeface="+mn-cs"/>
              </a:rPr>
              <a:t>1og</a:t>
            </a:r>
            <a:r>
              <a:rPr kumimoji="1" lang="en-US" altLang="zh-CN" b="0" kern="1200" cap="none" spc="0" normalizeH="0" baseline="-25000" noProof="0" dirty="0">
                <a:solidFill>
                  <a:schemeClr val="tx1"/>
                </a:solidFill>
                <a:latin typeface="Times New Roman" panose="02020603050405020304" pitchFamily="18" charset="0"/>
                <a:ea typeface="楷体_GB2312" pitchFamily="49" charset="-122"/>
                <a:cs typeface="+mn-cs"/>
              </a:rPr>
              <a:t>2</a:t>
            </a:r>
            <a:r>
              <a:rPr kumimoji="1" lang="en-US" altLang="zh-CN" b="0" kern="1200" cap="none" spc="0" normalizeH="0" baseline="0" noProof="0" dirty="0">
                <a:solidFill>
                  <a:schemeClr val="tx1"/>
                </a:solidFill>
                <a:latin typeface="Times New Roman" panose="02020603050405020304" pitchFamily="18" charset="0"/>
                <a:ea typeface="楷体_GB2312" pitchFamily="49" charset="-122"/>
                <a:cs typeface="+mn-cs"/>
              </a:rPr>
              <a:t>n</a:t>
            </a:r>
            <a:r>
              <a:rPr kumimoji="1" lang="zh-CN" altLang="zh-CN" b="0" kern="1200" cap="none" spc="0" normalizeH="0" baseline="0" noProof="0" dirty="0">
                <a:solidFill>
                  <a:schemeClr val="tx1"/>
                </a:solidFill>
                <a:latin typeface="Times New Roman" panose="02020603050405020304" pitchFamily="18" charset="0"/>
                <a:ea typeface="楷体_GB2312" pitchFamily="49" charset="-122"/>
                <a:cs typeface="+mn-cs"/>
              </a:rPr>
              <a:t>）</a:t>
            </a:r>
            <a:r>
              <a:rPr kumimoji="1" lang="en-US" altLang="zh-CN" b="0" kern="1200" cap="none" spc="0" normalizeH="0" baseline="0" noProof="0" dirty="0">
                <a:solidFill>
                  <a:schemeClr val="tx1"/>
                </a:solidFill>
                <a:latin typeface="Times New Roman" panose="02020603050405020304" pitchFamily="18" charset="0"/>
                <a:ea typeface="楷体_GB2312" pitchFamily="49" charset="-122"/>
                <a:cs typeface="+mn-cs"/>
              </a:rPr>
              <a:t>       D. O</a:t>
            </a:r>
            <a:r>
              <a:rPr kumimoji="1" lang="zh-CN" altLang="zh-CN" b="0" kern="1200" cap="none" spc="0" normalizeH="0" baseline="0" noProof="0" dirty="0">
                <a:solidFill>
                  <a:schemeClr val="tx1"/>
                </a:solidFill>
                <a:latin typeface="Times New Roman" panose="02020603050405020304" pitchFamily="18" charset="0"/>
                <a:ea typeface="楷体_GB2312" pitchFamily="49" charset="-122"/>
                <a:cs typeface="+mn-cs"/>
              </a:rPr>
              <a:t>（</a:t>
            </a:r>
            <a:r>
              <a:rPr kumimoji="1" lang="en-US" altLang="zh-CN" b="0" kern="1200" cap="none" spc="0" normalizeH="0" baseline="0" noProof="0" dirty="0">
                <a:solidFill>
                  <a:schemeClr val="tx1"/>
                </a:solidFill>
                <a:latin typeface="Times New Roman" panose="02020603050405020304" pitchFamily="18" charset="0"/>
                <a:ea typeface="楷体_GB2312" pitchFamily="49" charset="-122"/>
                <a:cs typeface="+mn-cs"/>
              </a:rPr>
              <a:t>n</a:t>
            </a:r>
            <a:r>
              <a:rPr kumimoji="1" lang="en-US" altLang="zh-CN" b="0" kern="1200" cap="none" spc="0" normalizeH="0" baseline="30000" noProof="0" dirty="0">
                <a:solidFill>
                  <a:schemeClr val="tx1"/>
                </a:solidFill>
                <a:latin typeface="Times New Roman" panose="02020603050405020304" pitchFamily="18" charset="0"/>
                <a:ea typeface="楷体_GB2312" pitchFamily="49" charset="-122"/>
                <a:cs typeface="+mn-cs"/>
              </a:rPr>
              <a:t>2</a:t>
            </a:r>
            <a:r>
              <a:rPr kumimoji="1" lang="zh-CN" altLang="zh-CN" b="0" kern="1200" cap="none" spc="0" normalizeH="0" baseline="0" noProof="0" dirty="0">
                <a:solidFill>
                  <a:schemeClr val="tx1"/>
                </a:solidFill>
                <a:latin typeface="Times New Roman" panose="02020603050405020304" pitchFamily="18" charset="0"/>
                <a:ea typeface="楷体_GB2312" pitchFamily="49" charset="-122"/>
                <a:cs typeface="+mn-cs"/>
              </a:rPr>
              <a:t>）</a:t>
            </a:r>
            <a:endParaRPr kumimoji="1" lang="en-US" altLang="zh-CN" b="0" kern="1200" cap="none" spc="0" normalizeH="0" baseline="0" noProof="0" dirty="0">
              <a:solidFill>
                <a:schemeClr val="tx1"/>
              </a:solidFill>
              <a:latin typeface="Times New Roman" panose="02020603050405020304" pitchFamily="18" charset="0"/>
              <a:ea typeface="楷体_GB2312" pitchFamily="49" charset="-122"/>
              <a:cs typeface="+mn-cs"/>
            </a:endParaRPr>
          </a:p>
          <a:p>
            <a:pPr marR="0" defTabSz="914400" eaLnBrk="1" hangingPunct="1">
              <a:lnSpc>
                <a:spcPct val="125000"/>
              </a:lnSpc>
              <a:buClrTx/>
              <a:buSzTx/>
              <a:buFontTx/>
              <a:buNone/>
              <a:defRPr/>
            </a:pPr>
            <a:r>
              <a:rPr kumimoji="1" lang="en-US" altLang="zh-CN" b="0" kern="1200" cap="none" spc="0" normalizeH="0" baseline="0" noProof="0" dirty="0">
                <a:solidFill>
                  <a:schemeClr val="tx1"/>
                </a:solidFill>
                <a:latin typeface="Times New Roman" panose="02020603050405020304" pitchFamily="18" charset="0"/>
                <a:ea typeface="楷体_GB2312" pitchFamily="49" charset="-122"/>
                <a:cs typeface="+mn-cs"/>
              </a:rPr>
              <a:t>2.  </a:t>
            </a:r>
            <a:r>
              <a:rPr kumimoji="1" lang="zh-CN" altLang="zh-CN" b="0" kern="1200" cap="none" spc="0" normalizeH="0" baseline="0" noProof="0" dirty="0">
                <a:solidFill>
                  <a:schemeClr val="tx1"/>
                </a:solidFill>
                <a:latin typeface="Times New Roman" panose="02020603050405020304" pitchFamily="18" charset="0"/>
                <a:ea typeface="楷体_GB2312" pitchFamily="49" charset="-122"/>
                <a:cs typeface="+mn-cs"/>
              </a:rPr>
              <a:t>向一棵</a:t>
            </a:r>
            <a:r>
              <a:rPr kumimoji="1" lang="en-US" altLang="zh-CN" b="0" kern="1200" cap="none" spc="0" normalizeH="0" baseline="0" noProof="0" dirty="0">
                <a:solidFill>
                  <a:schemeClr val="tx1"/>
                </a:solidFill>
                <a:latin typeface="Times New Roman" panose="02020603050405020304" pitchFamily="18" charset="0"/>
                <a:ea typeface="楷体_GB2312" pitchFamily="49" charset="-122"/>
                <a:cs typeface="+mn-cs"/>
              </a:rPr>
              <a:t>B_</a:t>
            </a:r>
            <a:r>
              <a:rPr kumimoji="1" lang="zh-CN" altLang="zh-CN" b="0" kern="1200" cap="none" spc="0" normalizeH="0" baseline="0" noProof="0" dirty="0">
                <a:solidFill>
                  <a:schemeClr val="tx1"/>
                </a:solidFill>
                <a:latin typeface="Times New Roman" panose="02020603050405020304" pitchFamily="18" charset="0"/>
                <a:ea typeface="楷体_GB2312" pitchFamily="49" charset="-122"/>
                <a:cs typeface="+mn-cs"/>
              </a:rPr>
              <a:t>树插入元素的过程中，若最终引起树根结点的分裂，则新树比原树的高度（</a:t>
            </a:r>
            <a:r>
              <a:rPr kumimoji="1" lang="zh-CN" altLang="en-US" b="0" kern="1200" cap="none" spc="0" normalizeH="0" baseline="0" noProof="0" dirty="0">
                <a:solidFill>
                  <a:schemeClr val="tx1"/>
                </a:solidFill>
                <a:latin typeface="Times New Roman" panose="02020603050405020304" pitchFamily="18" charset="0"/>
                <a:ea typeface="楷体_GB2312" pitchFamily="49" charset="-122"/>
                <a:cs typeface="+mn-cs"/>
              </a:rPr>
              <a:t>增加</a:t>
            </a:r>
            <a:r>
              <a:rPr kumimoji="1" lang="en-US" altLang="zh-CN" b="0" kern="1200" cap="none" spc="0" normalizeH="0" baseline="0" noProof="0" dirty="0">
                <a:solidFill>
                  <a:schemeClr val="tx1"/>
                </a:solidFill>
                <a:latin typeface="Times New Roman" panose="02020603050405020304" pitchFamily="18" charset="0"/>
                <a:ea typeface="楷体_GB2312" pitchFamily="49" charset="-122"/>
                <a:cs typeface="+mn-cs"/>
              </a:rPr>
              <a:t>1 </a:t>
            </a:r>
            <a:r>
              <a:rPr kumimoji="1" lang="zh-CN" altLang="zh-CN" b="0" kern="1200" cap="none" spc="0" normalizeH="0" baseline="0" noProof="0" dirty="0">
                <a:solidFill>
                  <a:schemeClr val="tx1"/>
                </a:solidFill>
                <a:latin typeface="Times New Roman" panose="02020603050405020304" pitchFamily="18" charset="0"/>
                <a:ea typeface="楷体_GB2312" pitchFamily="49" charset="-122"/>
                <a:cs typeface="+mn-cs"/>
              </a:rPr>
              <a:t>）。</a:t>
            </a:r>
            <a:endParaRPr kumimoji="1" lang="zh-CN" altLang="zh-CN" b="0" kern="1200" cap="none" spc="0" normalizeH="0" baseline="0" noProof="0" dirty="0">
              <a:solidFill>
                <a:schemeClr val="tx1"/>
              </a:solidFill>
              <a:latin typeface="Times New Roman" panose="02020603050405020304" pitchFamily="18" charset="0"/>
              <a:ea typeface="楷体_GB2312" pitchFamily="49" charset="-122"/>
              <a:cs typeface="+mn-cs"/>
            </a:endParaRPr>
          </a:p>
          <a:p>
            <a:pPr marR="0" defTabSz="914400" eaLnBrk="1" hangingPunct="1">
              <a:lnSpc>
                <a:spcPct val="125000"/>
              </a:lnSpc>
              <a:buClrTx/>
              <a:buSzTx/>
              <a:buFontTx/>
              <a:buNone/>
              <a:defRPr/>
            </a:pPr>
            <a:r>
              <a:rPr kumimoji="1" lang="en-US" altLang="zh-CN" b="0" kern="1200" cap="none" spc="0" normalizeH="0" baseline="0" noProof="0" dirty="0">
                <a:solidFill>
                  <a:schemeClr val="tx1"/>
                </a:solidFill>
                <a:latin typeface="Times New Roman" panose="02020603050405020304" pitchFamily="18" charset="0"/>
                <a:ea typeface="楷体_GB2312" pitchFamily="49" charset="-122"/>
                <a:cs typeface="+mn-cs"/>
              </a:rPr>
              <a:t>3.   </a:t>
            </a:r>
            <a:r>
              <a:rPr kumimoji="1" lang="zh-CN" altLang="zh-CN" b="0" kern="1200" cap="none" spc="0" normalizeH="0" baseline="0" noProof="0" dirty="0">
                <a:solidFill>
                  <a:schemeClr val="tx1"/>
                </a:solidFill>
                <a:latin typeface="Times New Roman" panose="02020603050405020304" pitchFamily="18" charset="0"/>
                <a:ea typeface="楷体_GB2312" pitchFamily="49" charset="-122"/>
                <a:cs typeface="+mn-cs"/>
              </a:rPr>
              <a:t>在堆排序的过程中，对任一分支结点进行筛选运算的时间复杂度为（</a:t>
            </a:r>
            <a:r>
              <a:rPr kumimoji="1" lang="en-US" altLang="zh-CN" kern="1200" cap="none" spc="0" normalizeH="0" baseline="0" noProof="0" dirty="0">
                <a:solidFill>
                  <a:srgbClr val="0000FF"/>
                </a:solidFill>
                <a:latin typeface="Times New Roman" panose="02020603050405020304" pitchFamily="18" charset="0"/>
                <a:ea typeface="楷体_GB2312" pitchFamily="49" charset="-122"/>
                <a:cs typeface="+mn-cs"/>
              </a:rPr>
              <a:t> O(log</a:t>
            </a:r>
            <a:r>
              <a:rPr kumimoji="1" lang="en-US" altLang="zh-CN" kern="1200" cap="none" spc="0" normalizeH="0" baseline="-25000" noProof="0" dirty="0">
                <a:solidFill>
                  <a:srgbClr val="0000FF"/>
                </a:solidFill>
                <a:latin typeface="Times New Roman" panose="02020603050405020304" pitchFamily="18" charset="0"/>
                <a:ea typeface="楷体_GB2312" pitchFamily="49" charset="-122"/>
                <a:cs typeface="+mn-cs"/>
              </a:rPr>
              <a:t>2</a:t>
            </a:r>
            <a:r>
              <a:rPr kumimoji="1" lang="en-US" altLang="zh-CN" kern="1200" cap="none" spc="0" normalizeH="0" baseline="0" noProof="0" dirty="0">
                <a:solidFill>
                  <a:srgbClr val="0000FF"/>
                </a:solidFill>
                <a:latin typeface="Times New Roman" panose="02020603050405020304" pitchFamily="18" charset="0"/>
                <a:ea typeface="楷体_GB2312" pitchFamily="49" charset="-122"/>
                <a:cs typeface="+mn-cs"/>
              </a:rPr>
              <a:t>n)</a:t>
            </a:r>
            <a:r>
              <a:rPr kumimoji="1" lang="zh-CN" altLang="zh-CN" b="0" kern="1200" cap="none" spc="0" normalizeH="0" baseline="0" noProof="0" dirty="0">
                <a:solidFill>
                  <a:schemeClr val="tx1"/>
                </a:solidFill>
                <a:latin typeface="Times New Roman" panose="02020603050405020304" pitchFamily="18" charset="0"/>
                <a:ea typeface="楷体_GB2312" pitchFamily="49" charset="-122"/>
                <a:cs typeface="+mn-cs"/>
              </a:rPr>
              <a:t> ），整个堆排序过程的时间复杂度为（</a:t>
            </a:r>
            <a:r>
              <a:rPr kumimoji="1" lang="en-US" altLang="zh-CN" kern="1200" cap="none" spc="0" normalizeH="0" baseline="0" noProof="0" dirty="0">
                <a:solidFill>
                  <a:srgbClr val="0000FF"/>
                </a:solidFill>
                <a:latin typeface="Times New Roman" panose="02020603050405020304" pitchFamily="18" charset="0"/>
                <a:ea typeface="楷体_GB2312" pitchFamily="49" charset="-122"/>
                <a:cs typeface="+mn-cs"/>
              </a:rPr>
              <a:t> O(nlog</a:t>
            </a:r>
            <a:r>
              <a:rPr kumimoji="1" lang="en-US" altLang="zh-CN" kern="1200" cap="none" spc="0" normalizeH="0" baseline="-25000" noProof="0" dirty="0">
                <a:solidFill>
                  <a:srgbClr val="0000FF"/>
                </a:solidFill>
                <a:latin typeface="Times New Roman" panose="02020603050405020304" pitchFamily="18" charset="0"/>
                <a:ea typeface="楷体_GB2312" pitchFamily="49" charset="-122"/>
                <a:cs typeface="+mn-cs"/>
              </a:rPr>
              <a:t>2</a:t>
            </a:r>
            <a:r>
              <a:rPr kumimoji="1" lang="en-US" altLang="zh-CN" kern="1200" cap="none" spc="0" normalizeH="0" baseline="0" noProof="0" dirty="0">
                <a:solidFill>
                  <a:srgbClr val="0000FF"/>
                </a:solidFill>
                <a:latin typeface="Times New Roman" panose="02020603050405020304" pitchFamily="18" charset="0"/>
                <a:ea typeface="楷体_GB2312" pitchFamily="49" charset="-122"/>
                <a:cs typeface="+mn-cs"/>
              </a:rPr>
              <a:t>n)</a:t>
            </a:r>
            <a:r>
              <a:rPr kumimoji="1" lang="zh-CN" altLang="zh-CN" b="0" kern="1200" cap="none" spc="0" normalizeH="0" baseline="0" noProof="0" dirty="0">
                <a:solidFill>
                  <a:schemeClr val="tx1"/>
                </a:solidFill>
                <a:latin typeface="Times New Roman" panose="02020603050405020304" pitchFamily="18" charset="0"/>
                <a:ea typeface="楷体_GB2312" pitchFamily="49" charset="-122"/>
                <a:cs typeface="+mn-cs"/>
              </a:rPr>
              <a:t>  ）。</a:t>
            </a:r>
            <a:endParaRPr kumimoji="1" lang="zh-CN" altLang="zh-CN" b="0" kern="1200" cap="none" spc="0" normalizeH="0" baseline="0" noProof="0" dirty="0">
              <a:solidFill>
                <a:schemeClr val="tx1"/>
              </a:solidFill>
              <a:latin typeface="Times New Roman" panose="02020603050405020304" pitchFamily="18" charset="0"/>
              <a:ea typeface="楷体_GB2312" pitchFamily="49" charset="-122"/>
              <a:cs typeface="+mn-cs"/>
            </a:endParaRPr>
          </a:p>
          <a:p>
            <a:pPr marR="0" defTabSz="914400" eaLnBrk="1" hangingPunct="1">
              <a:lnSpc>
                <a:spcPct val="125000"/>
              </a:lnSpc>
              <a:buClrTx/>
              <a:buSzTx/>
              <a:buFontTx/>
              <a:buNone/>
              <a:defRPr/>
            </a:pPr>
            <a:r>
              <a:rPr kumimoji="1" lang="en-US" altLang="zh-CN" b="0" kern="1200" cap="none" spc="0" normalizeH="0" baseline="0" noProof="0" dirty="0">
                <a:solidFill>
                  <a:schemeClr val="tx1"/>
                </a:solidFill>
                <a:latin typeface="Times New Roman" panose="02020603050405020304" pitchFamily="18" charset="0"/>
                <a:ea typeface="楷体_GB2312" pitchFamily="49" charset="-122"/>
                <a:cs typeface="+mn-cs"/>
              </a:rPr>
              <a:t>4.  </a:t>
            </a:r>
            <a:r>
              <a:rPr kumimoji="1" lang="zh-CN" altLang="zh-CN" b="0" kern="1200" cap="none" spc="0" normalizeH="0" baseline="0" noProof="0" dirty="0">
                <a:solidFill>
                  <a:schemeClr val="tx1"/>
                </a:solidFill>
                <a:latin typeface="Times New Roman" panose="02020603050405020304" pitchFamily="18" charset="0"/>
                <a:ea typeface="楷体_GB2312" pitchFamily="49" charset="-122"/>
                <a:cs typeface="+mn-cs"/>
              </a:rPr>
              <a:t>在快速排序、堆排序、归并排序中，（</a:t>
            </a:r>
            <a:r>
              <a:rPr kumimoji="1" lang="zh-CN" altLang="en-US" b="0" kern="1200" cap="none" spc="0" normalizeH="0" baseline="0" noProof="0" dirty="0">
                <a:solidFill>
                  <a:srgbClr val="FF0000"/>
                </a:solidFill>
                <a:latin typeface="Times New Roman" panose="02020603050405020304" pitchFamily="18" charset="0"/>
                <a:ea typeface="楷体_GB2312" pitchFamily="49" charset="-122"/>
                <a:cs typeface="+mn-cs"/>
              </a:rPr>
              <a:t>归并</a:t>
            </a:r>
            <a:r>
              <a:rPr kumimoji="1" lang="zh-CN" altLang="zh-CN" b="0" kern="1200" cap="none" spc="0" normalizeH="0" baseline="0" noProof="0" dirty="0">
                <a:solidFill>
                  <a:schemeClr val="tx1"/>
                </a:solidFill>
                <a:latin typeface="Times New Roman" panose="02020603050405020304" pitchFamily="18" charset="0"/>
                <a:ea typeface="楷体_GB2312" pitchFamily="49" charset="-122"/>
                <a:cs typeface="+mn-cs"/>
              </a:rPr>
              <a:t>）排序是稳定的。</a:t>
            </a:r>
            <a:endParaRPr kumimoji="1" lang="zh-CN" altLang="zh-CN" b="0" kern="1200" cap="none" spc="0" normalizeH="0" baseline="0" noProof="0" dirty="0">
              <a:solidFill>
                <a:schemeClr val="tx1"/>
              </a:solidFill>
              <a:latin typeface="Times New Roman" panose="02020603050405020304" pitchFamily="18" charset="0"/>
              <a:ea typeface="楷体_GB2312" pitchFamily="49" charset="-122"/>
              <a:cs typeface="+mn-cs"/>
            </a:endParaRPr>
          </a:p>
          <a:p>
            <a:pPr marR="0" defTabSz="914400" eaLnBrk="1" hangingPunct="1">
              <a:lnSpc>
                <a:spcPct val="125000"/>
              </a:lnSpc>
              <a:buClrTx/>
              <a:buSzTx/>
              <a:buFontTx/>
              <a:buNone/>
              <a:defRPr/>
            </a:pPr>
            <a:r>
              <a:rPr kumimoji="1" lang="en-US" altLang="zh-CN" b="0" kern="1200" cap="none" spc="0" normalizeH="0" baseline="0" noProof="0" dirty="0">
                <a:solidFill>
                  <a:schemeClr val="tx1"/>
                </a:solidFill>
                <a:latin typeface="Times New Roman" panose="02020603050405020304" pitchFamily="18" charset="0"/>
                <a:ea typeface="楷体_GB2312" pitchFamily="49" charset="-122"/>
                <a:cs typeface="+mn-cs"/>
              </a:rPr>
              <a:t>5</a:t>
            </a:r>
            <a:r>
              <a:rPr kumimoji="1" lang="zh-CN" altLang="zh-CN" b="0" kern="1200" cap="none" spc="0" normalizeH="0" baseline="0" noProof="0" dirty="0">
                <a:solidFill>
                  <a:schemeClr val="tx1"/>
                </a:solidFill>
                <a:latin typeface="Times New Roman" panose="02020603050405020304" pitchFamily="18" charset="0"/>
                <a:ea typeface="楷体_GB2312" pitchFamily="49" charset="-122"/>
                <a:cs typeface="+mn-cs"/>
              </a:rPr>
              <a:t>．设一组初始记录关键字序列</a:t>
            </a:r>
            <a:r>
              <a:rPr kumimoji="1" lang="en-US" altLang="zh-CN" b="0" kern="1200" cap="none" spc="0" normalizeH="0" baseline="0" noProof="0" dirty="0">
                <a:solidFill>
                  <a:schemeClr val="tx1"/>
                </a:solidFill>
                <a:latin typeface="Times New Roman" panose="02020603050405020304" pitchFamily="18" charset="0"/>
                <a:ea typeface="楷体_GB2312" pitchFamily="49" charset="-122"/>
                <a:cs typeface="+mn-cs"/>
              </a:rPr>
              <a:t>(5</a:t>
            </a:r>
            <a:r>
              <a:rPr kumimoji="1" lang="zh-CN" altLang="zh-CN" b="0" kern="1200" cap="none" spc="0" normalizeH="0" baseline="0" noProof="0" dirty="0">
                <a:solidFill>
                  <a:schemeClr val="tx1"/>
                </a:solidFill>
                <a:latin typeface="Times New Roman" panose="02020603050405020304" pitchFamily="18" charset="0"/>
                <a:ea typeface="楷体_GB2312" pitchFamily="49" charset="-122"/>
                <a:cs typeface="+mn-cs"/>
              </a:rPr>
              <a:t>，</a:t>
            </a:r>
            <a:r>
              <a:rPr kumimoji="1" lang="en-US" altLang="zh-CN" b="0" kern="1200" cap="none" spc="0" normalizeH="0" baseline="0" noProof="0" dirty="0">
                <a:solidFill>
                  <a:schemeClr val="tx1"/>
                </a:solidFill>
                <a:latin typeface="Times New Roman" panose="02020603050405020304" pitchFamily="18" charset="0"/>
                <a:ea typeface="楷体_GB2312" pitchFamily="49" charset="-122"/>
                <a:cs typeface="+mn-cs"/>
              </a:rPr>
              <a:t>2</a:t>
            </a:r>
            <a:r>
              <a:rPr kumimoji="1" lang="zh-CN" altLang="zh-CN" b="0" kern="1200" cap="none" spc="0" normalizeH="0" baseline="0" noProof="0" dirty="0">
                <a:solidFill>
                  <a:schemeClr val="tx1"/>
                </a:solidFill>
                <a:latin typeface="Times New Roman" panose="02020603050405020304" pitchFamily="18" charset="0"/>
                <a:ea typeface="楷体_GB2312" pitchFamily="49" charset="-122"/>
                <a:cs typeface="+mn-cs"/>
              </a:rPr>
              <a:t>，</a:t>
            </a:r>
            <a:r>
              <a:rPr kumimoji="1" lang="en-US" altLang="zh-CN" b="0" kern="1200" cap="none" spc="0" normalizeH="0" baseline="0" noProof="0" dirty="0">
                <a:solidFill>
                  <a:schemeClr val="tx1"/>
                </a:solidFill>
                <a:latin typeface="Times New Roman" panose="02020603050405020304" pitchFamily="18" charset="0"/>
                <a:ea typeface="楷体_GB2312" pitchFamily="49" charset="-122"/>
                <a:cs typeface="+mn-cs"/>
              </a:rPr>
              <a:t>6</a:t>
            </a:r>
            <a:r>
              <a:rPr kumimoji="1" lang="zh-CN" altLang="zh-CN" b="0" kern="1200" cap="none" spc="0" normalizeH="0" baseline="0" noProof="0" dirty="0">
                <a:solidFill>
                  <a:schemeClr val="tx1"/>
                </a:solidFill>
                <a:latin typeface="Times New Roman" panose="02020603050405020304" pitchFamily="18" charset="0"/>
                <a:ea typeface="楷体_GB2312" pitchFamily="49" charset="-122"/>
                <a:cs typeface="+mn-cs"/>
              </a:rPr>
              <a:t>，</a:t>
            </a:r>
            <a:r>
              <a:rPr kumimoji="1" lang="en-US" altLang="zh-CN" b="0" kern="1200" cap="none" spc="0" normalizeH="0" baseline="0" noProof="0" dirty="0">
                <a:solidFill>
                  <a:schemeClr val="tx1"/>
                </a:solidFill>
                <a:latin typeface="Times New Roman" panose="02020603050405020304" pitchFamily="18" charset="0"/>
                <a:ea typeface="楷体_GB2312" pitchFamily="49" charset="-122"/>
                <a:cs typeface="+mn-cs"/>
              </a:rPr>
              <a:t>3</a:t>
            </a:r>
            <a:r>
              <a:rPr kumimoji="1" lang="zh-CN" altLang="zh-CN" b="0" kern="1200" cap="none" spc="0" normalizeH="0" baseline="0" noProof="0" dirty="0">
                <a:solidFill>
                  <a:schemeClr val="tx1"/>
                </a:solidFill>
                <a:latin typeface="Times New Roman" panose="02020603050405020304" pitchFamily="18" charset="0"/>
                <a:ea typeface="楷体_GB2312" pitchFamily="49" charset="-122"/>
                <a:cs typeface="+mn-cs"/>
              </a:rPr>
              <a:t>，</a:t>
            </a:r>
            <a:r>
              <a:rPr kumimoji="1" lang="en-US" altLang="zh-CN" b="0" kern="1200" cap="none" spc="0" normalizeH="0" baseline="0" noProof="0" dirty="0">
                <a:solidFill>
                  <a:schemeClr val="tx1"/>
                </a:solidFill>
                <a:latin typeface="Times New Roman" panose="02020603050405020304" pitchFamily="18" charset="0"/>
                <a:ea typeface="楷体_GB2312" pitchFamily="49" charset="-122"/>
                <a:cs typeface="+mn-cs"/>
              </a:rPr>
              <a:t>8)</a:t>
            </a:r>
            <a:r>
              <a:rPr kumimoji="1" lang="zh-CN" altLang="zh-CN" b="0" kern="1200" cap="none" spc="0" normalizeH="0" baseline="0" noProof="0" dirty="0">
                <a:solidFill>
                  <a:schemeClr val="tx1"/>
                </a:solidFill>
                <a:latin typeface="Times New Roman" panose="02020603050405020304" pitchFamily="18" charset="0"/>
                <a:ea typeface="楷体_GB2312" pitchFamily="49" charset="-122"/>
                <a:cs typeface="+mn-cs"/>
              </a:rPr>
              <a:t>，以第一个记录关键字</a:t>
            </a:r>
            <a:r>
              <a:rPr kumimoji="1" lang="en-US" altLang="zh-CN" b="0" kern="1200" cap="none" spc="0" normalizeH="0" baseline="0" noProof="0" dirty="0">
                <a:solidFill>
                  <a:schemeClr val="tx1"/>
                </a:solidFill>
                <a:latin typeface="Times New Roman" panose="02020603050405020304" pitchFamily="18" charset="0"/>
                <a:ea typeface="楷体_GB2312" pitchFamily="49" charset="-122"/>
                <a:cs typeface="+mn-cs"/>
              </a:rPr>
              <a:t>5</a:t>
            </a:r>
            <a:r>
              <a:rPr kumimoji="1" lang="zh-CN" altLang="zh-CN" b="0" kern="1200" cap="none" spc="0" normalizeH="0" baseline="0" noProof="0" dirty="0">
                <a:solidFill>
                  <a:schemeClr val="tx1"/>
                </a:solidFill>
                <a:latin typeface="Times New Roman" panose="02020603050405020304" pitchFamily="18" charset="0"/>
                <a:ea typeface="楷体_GB2312" pitchFamily="49" charset="-122"/>
                <a:cs typeface="+mn-cs"/>
              </a:rPr>
              <a:t>为基准进行一趟快速排序的结果为（</a:t>
            </a:r>
            <a:r>
              <a:rPr kumimoji="1" lang="en-US" altLang="zh-CN" b="0" kern="1200" cap="none" spc="0" normalizeH="0" baseline="0" noProof="0" dirty="0">
                <a:solidFill>
                  <a:schemeClr val="tx1"/>
                </a:solidFill>
                <a:latin typeface="Times New Roman" panose="02020603050405020304" pitchFamily="18" charset="0"/>
                <a:ea typeface="楷体_GB2312" pitchFamily="49" charset="-122"/>
                <a:cs typeface="+mn-cs"/>
              </a:rPr>
              <a:t>C</a:t>
            </a:r>
            <a:r>
              <a:rPr kumimoji="1" lang="zh-CN" altLang="zh-CN" b="0" kern="1200" cap="none" spc="0" normalizeH="0" baseline="0" noProof="0" dirty="0">
                <a:solidFill>
                  <a:schemeClr val="tx1"/>
                </a:solidFill>
                <a:latin typeface="Times New Roman" panose="02020603050405020304" pitchFamily="18" charset="0"/>
                <a:ea typeface="楷体_GB2312" pitchFamily="49" charset="-122"/>
                <a:cs typeface="+mn-cs"/>
              </a:rPr>
              <a:t>）。</a:t>
            </a:r>
            <a:endParaRPr kumimoji="1" lang="zh-CN" altLang="zh-CN" b="0" kern="1200" cap="none" spc="0" normalizeH="0" baseline="0" noProof="0" dirty="0">
              <a:solidFill>
                <a:schemeClr val="tx1"/>
              </a:solidFill>
              <a:latin typeface="Times New Roman" panose="02020603050405020304" pitchFamily="18" charset="0"/>
              <a:ea typeface="楷体_GB2312" pitchFamily="49" charset="-122"/>
              <a:cs typeface="+mn-cs"/>
            </a:endParaRPr>
          </a:p>
          <a:p>
            <a:pPr marR="0" defTabSz="914400" eaLnBrk="1" hangingPunct="1">
              <a:lnSpc>
                <a:spcPct val="125000"/>
              </a:lnSpc>
              <a:buClrTx/>
              <a:buSzTx/>
              <a:buFontTx/>
              <a:buNone/>
              <a:defRPr/>
            </a:pPr>
            <a:r>
              <a:rPr kumimoji="1" lang="en-US" altLang="zh-CN" b="0" kern="1200" cap="none" spc="0" normalizeH="0" baseline="0" noProof="0" dirty="0">
                <a:solidFill>
                  <a:schemeClr val="tx1"/>
                </a:solidFill>
                <a:latin typeface="Times New Roman" panose="02020603050405020304" pitchFamily="18" charset="0"/>
                <a:ea typeface="楷体_GB2312" pitchFamily="49" charset="-122"/>
                <a:cs typeface="+mn-cs"/>
              </a:rPr>
              <a:t>	A</a:t>
            </a:r>
            <a:r>
              <a:rPr kumimoji="1" lang="zh-CN" altLang="zh-CN" b="0" kern="1200" cap="none" spc="0" normalizeH="0" baseline="0" noProof="0" dirty="0">
                <a:solidFill>
                  <a:schemeClr val="tx1"/>
                </a:solidFill>
                <a:latin typeface="Times New Roman" panose="02020603050405020304" pitchFamily="18" charset="0"/>
                <a:ea typeface="楷体_GB2312" pitchFamily="49" charset="-122"/>
                <a:cs typeface="+mn-cs"/>
              </a:rPr>
              <a:t>、</a:t>
            </a:r>
            <a:r>
              <a:rPr kumimoji="1" lang="en-US" altLang="zh-CN" b="0" kern="1200" cap="none" spc="0" normalizeH="0" baseline="0" noProof="0" dirty="0">
                <a:solidFill>
                  <a:schemeClr val="tx1"/>
                </a:solidFill>
                <a:latin typeface="Times New Roman" panose="02020603050405020304" pitchFamily="18" charset="0"/>
                <a:ea typeface="楷体_GB2312" pitchFamily="49" charset="-122"/>
                <a:cs typeface="+mn-cs"/>
              </a:rPr>
              <a:t> 2</a:t>
            </a:r>
            <a:r>
              <a:rPr kumimoji="1" lang="zh-CN" altLang="zh-CN" b="0" kern="1200" cap="none" spc="0" normalizeH="0" baseline="0" noProof="0" dirty="0">
                <a:solidFill>
                  <a:schemeClr val="tx1"/>
                </a:solidFill>
                <a:latin typeface="Times New Roman" panose="02020603050405020304" pitchFamily="18" charset="0"/>
                <a:ea typeface="楷体_GB2312" pitchFamily="49" charset="-122"/>
                <a:cs typeface="+mn-cs"/>
              </a:rPr>
              <a:t>，</a:t>
            </a:r>
            <a:r>
              <a:rPr kumimoji="1" lang="en-US" altLang="zh-CN" b="0" kern="1200" cap="none" spc="0" normalizeH="0" baseline="0" noProof="0" dirty="0">
                <a:solidFill>
                  <a:schemeClr val="tx1"/>
                </a:solidFill>
                <a:latin typeface="Times New Roman" panose="02020603050405020304" pitchFamily="18" charset="0"/>
                <a:ea typeface="楷体_GB2312" pitchFamily="49" charset="-122"/>
                <a:cs typeface="+mn-cs"/>
              </a:rPr>
              <a:t>3</a:t>
            </a:r>
            <a:r>
              <a:rPr kumimoji="1" lang="zh-CN" altLang="zh-CN" b="0" kern="1200" cap="none" spc="0" normalizeH="0" baseline="0" noProof="0" dirty="0">
                <a:solidFill>
                  <a:schemeClr val="tx1"/>
                </a:solidFill>
                <a:latin typeface="Times New Roman" panose="02020603050405020304" pitchFamily="18" charset="0"/>
                <a:ea typeface="楷体_GB2312" pitchFamily="49" charset="-122"/>
                <a:cs typeface="+mn-cs"/>
              </a:rPr>
              <a:t>，</a:t>
            </a:r>
            <a:r>
              <a:rPr kumimoji="1" lang="en-US" altLang="zh-CN" b="0" kern="1200" cap="none" spc="0" normalizeH="0" baseline="0" noProof="0" dirty="0">
                <a:solidFill>
                  <a:schemeClr val="tx1"/>
                </a:solidFill>
                <a:latin typeface="Times New Roman" panose="02020603050405020304" pitchFamily="18" charset="0"/>
                <a:ea typeface="楷体_GB2312" pitchFamily="49" charset="-122"/>
                <a:cs typeface="+mn-cs"/>
              </a:rPr>
              <a:t>5</a:t>
            </a:r>
            <a:r>
              <a:rPr kumimoji="1" lang="zh-CN" altLang="zh-CN" b="0" kern="1200" cap="none" spc="0" normalizeH="0" baseline="0" noProof="0" dirty="0">
                <a:solidFill>
                  <a:schemeClr val="tx1"/>
                </a:solidFill>
                <a:latin typeface="Times New Roman" panose="02020603050405020304" pitchFamily="18" charset="0"/>
                <a:ea typeface="楷体_GB2312" pitchFamily="49" charset="-122"/>
                <a:cs typeface="+mn-cs"/>
              </a:rPr>
              <a:t>，</a:t>
            </a:r>
            <a:r>
              <a:rPr kumimoji="1" lang="en-US" altLang="zh-CN" b="0" kern="1200" cap="none" spc="0" normalizeH="0" baseline="0" noProof="0" dirty="0">
                <a:solidFill>
                  <a:schemeClr val="tx1"/>
                </a:solidFill>
                <a:latin typeface="Times New Roman" panose="02020603050405020304" pitchFamily="18" charset="0"/>
                <a:ea typeface="楷体_GB2312" pitchFamily="49" charset="-122"/>
                <a:cs typeface="+mn-cs"/>
              </a:rPr>
              <a:t>8</a:t>
            </a:r>
            <a:r>
              <a:rPr kumimoji="1" lang="zh-CN" altLang="zh-CN" b="0" kern="1200" cap="none" spc="0" normalizeH="0" baseline="0" noProof="0" dirty="0">
                <a:solidFill>
                  <a:schemeClr val="tx1"/>
                </a:solidFill>
                <a:latin typeface="Times New Roman" panose="02020603050405020304" pitchFamily="18" charset="0"/>
                <a:ea typeface="楷体_GB2312" pitchFamily="49" charset="-122"/>
                <a:cs typeface="+mn-cs"/>
              </a:rPr>
              <a:t>，</a:t>
            </a:r>
            <a:r>
              <a:rPr kumimoji="1" lang="en-US" altLang="zh-CN" b="0" kern="1200" cap="none" spc="0" normalizeH="0" baseline="0" noProof="0" dirty="0">
                <a:solidFill>
                  <a:schemeClr val="tx1"/>
                </a:solidFill>
                <a:latin typeface="Times New Roman" panose="02020603050405020304" pitchFamily="18" charset="0"/>
                <a:ea typeface="楷体_GB2312" pitchFamily="49" charset="-122"/>
                <a:cs typeface="+mn-cs"/>
              </a:rPr>
              <a:t>6	B</a:t>
            </a:r>
            <a:r>
              <a:rPr kumimoji="1" lang="zh-CN" altLang="zh-CN" b="0" kern="1200" cap="none" spc="0" normalizeH="0" baseline="0" noProof="0" dirty="0">
                <a:solidFill>
                  <a:schemeClr val="tx1"/>
                </a:solidFill>
                <a:latin typeface="Times New Roman" panose="02020603050405020304" pitchFamily="18" charset="0"/>
                <a:ea typeface="楷体_GB2312" pitchFamily="49" charset="-122"/>
                <a:cs typeface="+mn-cs"/>
              </a:rPr>
              <a:t>、</a:t>
            </a:r>
            <a:r>
              <a:rPr kumimoji="1" lang="en-US" altLang="zh-CN" b="0" kern="1200" cap="none" spc="0" normalizeH="0" baseline="0" noProof="0" dirty="0">
                <a:solidFill>
                  <a:schemeClr val="tx1"/>
                </a:solidFill>
                <a:latin typeface="Times New Roman" panose="02020603050405020304" pitchFamily="18" charset="0"/>
                <a:ea typeface="楷体_GB2312" pitchFamily="49" charset="-122"/>
                <a:cs typeface="+mn-cs"/>
              </a:rPr>
              <a:t> 3</a:t>
            </a:r>
            <a:r>
              <a:rPr kumimoji="1" lang="zh-CN" altLang="zh-CN" b="0" kern="1200" cap="none" spc="0" normalizeH="0" baseline="0" noProof="0" dirty="0">
                <a:solidFill>
                  <a:schemeClr val="tx1"/>
                </a:solidFill>
                <a:latin typeface="Times New Roman" panose="02020603050405020304" pitchFamily="18" charset="0"/>
                <a:ea typeface="楷体_GB2312" pitchFamily="49" charset="-122"/>
                <a:cs typeface="+mn-cs"/>
              </a:rPr>
              <a:t>，</a:t>
            </a:r>
            <a:r>
              <a:rPr kumimoji="1" lang="en-US" altLang="zh-CN" b="0" kern="1200" cap="none" spc="0" normalizeH="0" baseline="0" noProof="0" dirty="0">
                <a:solidFill>
                  <a:schemeClr val="tx1"/>
                </a:solidFill>
                <a:latin typeface="Times New Roman" panose="02020603050405020304" pitchFamily="18" charset="0"/>
                <a:ea typeface="楷体_GB2312" pitchFamily="49" charset="-122"/>
                <a:cs typeface="+mn-cs"/>
              </a:rPr>
              <a:t>2</a:t>
            </a:r>
            <a:r>
              <a:rPr kumimoji="1" lang="zh-CN" altLang="zh-CN" b="0" kern="1200" cap="none" spc="0" normalizeH="0" baseline="0" noProof="0" dirty="0">
                <a:solidFill>
                  <a:schemeClr val="tx1"/>
                </a:solidFill>
                <a:latin typeface="Times New Roman" panose="02020603050405020304" pitchFamily="18" charset="0"/>
                <a:ea typeface="楷体_GB2312" pitchFamily="49" charset="-122"/>
                <a:cs typeface="+mn-cs"/>
              </a:rPr>
              <a:t>，</a:t>
            </a:r>
            <a:r>
              <a:rPr kumimoji="1" lang="en-US" altLang="zh-CN" b="0" kern="1200" cap="none" spc="0" normalizeH="0" baseline="0" noProof="0" dirty="0">
                <a:solidFill>
                  <a:schemeClr val="tx1"/>
                </a:solidFill>
                <a:latin typeface="Times New Roman" panose="02020603050405020304" pitchFamily="18" charset="0"/>
                <a:ea typeface="楷体_GB2312" pitchFamily="49" charset="-122"/>
                <a:cs typeface="+mn-cs"/>
              </a:rPr>
              <a:t>5</a:t>
            </a:r>
            <a:r>
              <a:rPr kumimoji="1" lang="zh-CN" altLang="zh-CN" b="0" kern="1200" cap="none" spc="0" normalizeH="0" baseline="0" noProof="0" dirty="0">
                <a:solidFill>
                  <a:schemeClr val="tx1"/>
                </a:solidFill>
                <a:latin typeface="Times New Roman" panose="02020603050405020304" pitchFamily="18" charset="0"/>
                <a:ea typeface="楷体_GB2312" pitchFamily="49" charset="-122"/>
                <a:cs typeface="+mn-cs"/>
              </a:rPr>
              <a:t>，</a:t>
            </a:r>
            <a:r>
              <a:rPr kumimoji="1" lang="en-US" altLang="zh-CN" b="0" kern="1200" cap="none" spc="0" normalizeH="0" baseline="0" noProof="0" dirty="0">
                <a:solidFill>
                  <a:schemeClr val="tx1"/>
                </a:solidFill>
                <a:latin typeface="Times New Roman" panose="02020603050405020304" pitchFamily="18" charset="0"/>
                <a:ea typeface="楷体_GB2312" pitchFamily="49" charset="-122"/>
                <a:cs typeface="+mn-cs"/>
              </a:rPr>
              <a:t>8</a:t>
            </a:r>
            <a:r>
              <a:rPr kumimoji="1" lang="zh-CN" altLang="zh-CN" b="0" kern="1200" cap="none" spc="0" normalizeH="0" baseline="0" noProof="0" dirty="0">
                <a:solidFill>
                  <a:schemeClr val="tx1"/>
                </a:solidFill>
                <a:latin typeface="Times New Roman" panose="02020603050405020304" pitchFamily="18" charset="0"/>
                <a:ea typeface="楷体_GB2312" pitchFamily="49" charset="-122"/>
                <a:cs typeface="+mn-cs"/>
              </a:rPr>
              <a:t>，</a:t>
            </a:r>
            <a:r>
              <a:rPr kumimoji="1" lang="en-US" altLang="zh-CN" b="0" kern="1200" cap="none" spc="0" normalizeH="0" baseline="0" noProof="0" dirty="0">
                <a:solidFill>
                  <a:schemeClr val="tx1"/>
                </a:solidFill>
                <a:latin typeface="Times New Roman" panose="02020603050405020304" pitchFamily="18" charset="0"/>
                <a:ea typeface="楷体_GB2312" pitchFamily="49" charset="-122"/>
                <a:cs typeface="+mn-cs"/>
              </a:rPr>
              <a:t>6</a:t>
            </a:r>
            <a:endParaRPr kumimoji="1" lang="zh-CN" altLang="zh-CN" b="0" kern="1200" cap="none" spc="0" normalizeH="0" baseline="0" noProof="0" dirty="0">
              <a:solidFill>
                <a:schemeClr val="tx1"/>
              </a:solidFill>
              <a:latin typeface="Times New Roman" panose="02020603050405020304" pitchFamily="18" charset="0"/>
              <a:ea typeface="楷体_GB2312" pitchFamily="49" charset="-122"/>
              <a:cs typeface="+mn-cs"/>
            </a:endParaRPr>
          </a:p>
          <a:p>
            <a:pPr marR="0" defTabSz="914400" eaLnBrk="1" hangingPunct="1">
              <a:lnSpc>
                <a:spcPct val="125000"/>
              </a:lnSpc>
              <a:buClrTx/>
              <a:buSzTx/>
              <a:buFontTx/>
              <a:buNone/>
              <a:defRPr/>
            </a:pPr>
            <a:r>
              <a:rPr kumimoji="1" lang="en-US" altLang="zh-CN" b="0" kern="1200" cap="none" spc="0" normalizeH="0" baseline="0" noProof="0" dirty="0">
                <a:solidFill>
                  <a:schemeClr val="tx1"/>
                </a:solidFill>
                <a:latin typeface="Times New Roman" panose="02020603050405020304" pitchFamily="18" charset="0"/>
                <a:ea typeface="楷体_GB2312" pitchFamily="49" charset="-122"/>
                <a:cs typeface="+mn-cs"/>
              </a:rPr>
              <a:t>	C</a:t>
            </a:r>
            <a:r>
              <a:rPr kumimoji="1" lang="zh-CN" altLang="zh-CN" b="0" kern="1200" cap="none" spc="0" normalizeH="0" baseline="0" noProof="0" dirty="0">
                <a:solidFill>
                  <a:schemeClr val="tx1"/>
                </a:solidFill>
                <a:latin typeface="Times New Roman" panose="02020603050405020304" pitchFamily="18" charset="0"/>
                <a:ea typeface="楷体_GB2312" pitchFamily="49" charset="-122"/>
                <a:cs typeface="+mn-cs"/>
              </a:rPr>
              <a:t>、</a:t>
            </a:r>
            <a:r>
              <a:rPr kumimoji="1" lang="en-US" altLang="zh-CN" b="0" kern="1200" cap="none" spc="0" normalizeH="0" baseline="0" noProof="0" dirty="0">
                <a:solidFill>
                  <a:schemeClr val="tx1"/>
                </a:solidFill>
                <a:latin typeface="Times New Roman" panose="02020603050405020304" pitchFamily="18" charset="0"/>
                <a:ea typeface="楷体_GB2312" pitchFamily="49" charset="-122"/>
                <a:cs typeface="+mn-cs"/>
              </a:rPr>
              <a:t> 3</a:t>
            </a:r>
            <a:r>
              <a:rPr kumimoji="1" lang="zh-CN" altLang="zh-CN" b="0" kern="1200" cap="none" spc="0" normalizeH="0" baseline="0" noProof="0" dirty="0">
                <a:solidFill>
                  <a:schemeClr val="tx1"/>
                </a:solidFill>
                <a:latin typeface="Times New Roman" panose="02020603050405020304" pitchFamily="18" charset="0"/>
                <a:ea typeface="楷体_GB2312" pitchFamily="49" charset="-122"/>
                <a:cs typeface="+mn-cs"/>
              </a:rPr>
              <a:t>，</a:t>
            </a:r>
            <a:r>
              <a:rPr kumimoji="1" lang="en-US" altLang="zh-CN" b="0" kern="1200" cap="none" spc="0" normalizeH="0" baseline="0" noProof="0" dirty="0">
                <a:solidFill>
                  <a:schemeClr val="tx1"/>
                </a:solidFill>
                <a:latin typeface="Times New Roman" panose="02020603050405020304" pitchFamily="18" charset="0"/>
                <a:ea typeface="楷体_GB2312" pitchFamily="49" charset="-122"/>
                <a:cs typeface="+mn-cs"/>
              </a:rPr>
              <a:t>2</a:t>
            </a:r>
            <a:r>
              <a:rPr kumimoji="1" lang="zh-CN" altLang="zh-CN" b="0" kern="1200" cap="none" spc="0" normalizeH="0" baseline="0" noProof="0" dirty="0">
                <a:solidFill>
                  <a:schemeClr val="tx1"/>
                </a:solidFill>
                <a:latin typeface="Times New Roman" panose="02020603050405020304" pitchFamily="18" charset="0"/>
                <a:ea typeface="楷体_GB2312" pitchFamily="49" charset="-122"/>
                <a:cs typeface="+mn-cs"/>
              </a:rPr>
              <a:t>，</a:t>
            </a:r>
            <a:r>
              <a:rPr kumimoji="1" lang="en-US" altLang="zh-CN" b="0" kern="1200" cap="none" spc="0" normalizeH="0" baseline="0" noProof="0" dirty="0">
                <a:solidFill>
                  <a:schemeClr val="tx1"/>
                </a:solidFill>
                <a:latin typeface="Times New Roman" panose="02020603050405020304" pitchFamily="18" charset="0"/>
                <a:ea typeface="楷体_GB2312" pitchFamily="49" charset="-122"/>
                <a:cs typeface="+mn-cs"/>
              </a:rPr>
              <a:t>5</a:t>
            </a:r>
            <a:r>
              <a:rPr kumimoji="1" lang="zh-CN" altLang="zh-CN" b="0" kern="1200" cap="none" spc="0" normalizeH="0" baseline="0" noProof="0" dirty="0">
                <a:solidFill>
                  <a:schemeClr val="tx1"/>
                </a:solidFill>
                <a:latin typeface="Times New Roman" panose="02020603050405020304" pitchFamily="18" charset="0"/>
                <a:ea typeface="楷体_GB2312" pitchFamily="49" charset="-122"/>
                <a:cs typeface="+mn-cs"/>
              </a:rPr>
              <a:t>，</a:t>
            </a:r>
            <a:r>
              <a:rPr kumimoji="1" lang="en-US" altLang="zh-CN" b="0" kern="1200" cap="none" spc="0" normalizeH="0" baseline="0" noProof="0" dirty="0">
                <a:solidFill>
                  <a:schemeClr val="tx1"/>
                </a:solidFill>
                <a:latin typeface="Times New Roman" panose="02020603050405020304" pitchFamily="18" charset="0"/>
                <a:ea typeface="楷体_GB2312" pitchFamily="49" charset="-122"/>
                <a:cs typeface="+mn-cs"/>
              </a:rPr>
              <a:t>6</a:t>
            </a:r>
            <a:r>
              <a:rPr kumimoji="1" lang="zh-CN" altLang="zh-CN" b="0" kern="1200" cap="none" spc="0" normalizeH="0" baseline="0" noProof="0" dirty="0">
                <a:solidFill>
                  <a:schemeClr val="tx1"/>
                </a:solidFill>
                <a:latin typeface="Times New Roman" panose="02020603050405020304" pitchFamily="18" charset="0"/>
                <a:ea typeface="楷体_GB2312" pitchFamily="49" charset="-122"/>
                <a:cs typeface="+mn-cs"/>
              </a:rPr>
              <a:t>，</a:t>
            </a:r>
            <a:r>
              <a:rPr kumimoji="1" lang="en-US" altLang="zh-CN" b="0" kern="1200" cap="none" spc="0" normalizeH="0" baseline="0" noProof="0" dirty="0">
                <a:solidFill>
                  <a:schemeClr val="tx1"/>
                </a:solidFill>
                <a:latin typeface="Times New Roman" panose="02020603050405020304" pitchFamily="18" charset="0"/>
                <a:ea typeface="楷体_GB2312" pitchFamily="49" charset="-122"/>
                <a:cs typeface="+mn-cs"/>
              </a:rPr>
              <a:t>8	D</a:t>
            </a:r>
            <a:r>
              <a:rPr kumimoji="1" lang="zh-CN" altLang="zh-CN" b="0" kern="1200" cap="none" spc="0" normalizeH="0" baseline="0" noProof="0" dirty="0">
                <a:solidFill>
                  <a:schemeClr val="tx1"/>
                </a:solidFill>
                <a:latin typeface="Times New Roman" panose="02020603050405020304" pitchFamily="18" charset="0"/>
                <a:ea typeface="楷体_GB2312" pitchFamily="49" charset="-122"/>
                <a:cs typeface="+mn-cs"/>
              </a:rPr>
              <a:t>、</a:t>
            </a:r>
            <a:r>
              <a:rPr kumimoji="1" lang="en-US" altLang="zh-CN" b="0" kern="1200" cap="none" spc="0" normalizeH="0" baseline="0" noProof="0" dirty="0">
                <a:solidFill>
                  <a:schemeClr val="tx1"/>
                </a:solidFill>
                <a:latin typeface="Times New Roman" panose="02020603050405020304" pitchFamily="18" charset="0"/>
                <a:ea typeface="楷体_GB2312" pitchFamily="49" charset="-122"/>
                <a:cs typeface="+mn-cs"/>
              </a:rPr>
              <a:t> 2</a:t>
            </a:r>
            <a:r>
              <a:rPr kumimoji="1" lang="zh-CN" altLang="zh-CN" b="0" kern="1200" cap="none" spc="0" normalizeH="0" baseline="0" noProof="0" dirty="0">
                <a:solidFill>
                  <a:schemeClr val="tx1"/>
                </a:solidFill>
                <a:latin typeface="Times New Roman" panose="02020603050405020304" pitchFamily="18" charset="0"/>
                <a:ea typeface="楷体_GB2312" pitchFamily="49" charset="-122"/>
                <a:cs typeface="+mn-cs"/>
              </a:rPr>
              <a:t>，</a:t>
            </a:r>
            <a:r>
              <a:rPr kumimoji="1" lang="en-US" altLang="zh-CN" b="0" kern="1200" cap="none" spc="0" normalizeH="0" baseline="0" noProof="0" dirty="0">
                <a:solidFill>
                  <a:schemeClr val="tx1"/>
                </a:solidFill>
                <a:latin typeface="Times New Roman" panose="02020603050405020304" pitchFamily="18" charset="0"/>
                <a:ea typeface="楷体_GB2312" pitchFamily="49" charset="-122"/>
                <a:cs typeface="+mn-cs"/>
              </a:rPr>
              <a:t>3</a:t>
            </a:r>
            <a:r>
              <a:rPr kumimoji="1" lang="zh-CN" altLang="zh-CN" b="0" kern="1200" cap="none" spc="0" normalizeH="0" baseline="0" noProof="0" dirty="0">
                <a:solidFill>
                  <a:schemeClr val="tx1"/>
                </a:solidFill>
                <a:latin typeface="Times New Roman" panose="02020603050405020304" pitchFamily="18" charset="0"/>
                <a:ea typeface="楷体_GB2312" pitchFamily="49" charset="-122"/>
                <a:cs typeface="+mn-cs"/>
              </a:rPr>
              <a:t>，</a:t>
            </a:r>
            <a:r>
              <a:rPr kumimoji="1" lang="en-US" altLang="zh-CN" b="0" kern="1200" cap="none" spc="0" normalizeH="0" baseline="0" noProof="0" dirty="0">
                <a:solidFill>
                  <a:schemeClr val="tx1"/>
                </a:solidFill>
                <a:latin typeface="Times New Roman" panose="02020603050405020304" pitchFamily="18" charset="0"/>
                <a:ea typeface="楷体_GB2312" pitchFamily="49" charset="-122"/>
                <a:cs typeface="+mn-cs"/>
              </a:rPr>
              <a:t>6</a:t>
            </a:r>
            <a:r>
              <a:rPr kumimoji="1" lang="zh-CN" altLang="zh-CN" b="0" kern="1200" cap="none" spc="0" normalizeH="0" baseline="0" noProof="0" dirty="0">
                <a:solidFill>
                  <a:schemeClr val="tx1"/>
                </a:solidFill>
                <a:latin typeface="Times New Roman" panose="02020603050405020304" pitchFamily="18" charset="0"/>
                <a:ea typeface="楷体_GB2312" pitchFamily="49" charset="-122"/>
                <a:cs typeface="+mn-cs"/>
              </a:rPr>
              <a:t>，</a:t>
            </a:r>
            <a:r>
              <a:rPr kumimoji="1" lang="en-US" altLang="zh-CN" b="0" kern="1200" cap="none" spc="0" normalizeH="0" baseline="0" noProof="0" dirty="0">
                <a:solidFill>
                  <a:schemeClr val="tx1"/>
                </a:solidFill>
                <a:latin typeface="Times New Roman" panose="02020603050405020304" pitchFamily="18" charset="0"/>
                <a:ea typeface="楷体_GB2312" pitchFamily="49" charset="-122"/>
                <a:cs typeface="+mn-cs"/>
              </a:rPr>
              <a:t>5</a:t>
            </a:r>
            <a:r>
              <a:rPr kumimoji="1" lang="zh-CN" altLang="zh-CN" b="0" kern="1200" cap="none" spc="0" normalizeH="0" baseline="0" noProof="0" dirty="0">
                <a:solidFill>
                  <a:schemeClr val="tx1"/>
                </a:solidFill>
                <a:latin typeface="Times New Roman" panose="02020603050405020304" pitchFamily="18" charset="0"/>
                <a:ea typeface="楷体_GB2312" pitchFamily="49" charset="-122"/>
                <a:cs typeface="+mn-cs"/>
              </a:rPr>
              <a:t>，</a:t>
            </a:r>
            <a:r>
              <a:rPr kumimoji="1" lang="en-US" altLang="zh-CN" b="0" kern="1200" cap="none" spc="0" normalizeH="0" baseline="0" noProof="0" dirty="0">
                <a:solidFill>
                  <a:schemeClr val="tx1"/>
                </a:solidFill>
                <a:latin typeface="Times New Roman" panose="02020603050405020304" pitchFamily="18" charset="0"/>
                <a:ea typeface="楷体_GB2312" pitchFamily="49" charset="-122"/>
                <a:cs typeface="+mn-cs"/>
              </a:rPr>
              <a:t>8</a:t>
            </a:r>
            <a:endParaRPr kumimoji="1" lang="zh-CN" altLang="zh-CN" b="0" kern="1200" cap="none" spc="0" normalizeH="0" baseline="0" noProof="0" dirty="0">
              <a:solidFill>
                <a:schemeClr val="tx1"/>
              </a:solidFill>
              <a:latin typeface="Times New Roman" panose="02020603050405020304" pitchFamily="18" charset="0"/>
              <a:ea typeface="楷体_GB2312" pitchFamily="49" charset="-122"/>
              <a:cs typeface="+mn-cs"/>
            </a:endParaRPr>
          </a:p>
          <a:p>
            <a:pPr marL="457200" marR="0" indent="-457200" defTabSz="914400" eaLnBrk="1" hangingPunct="1">
              <a:lnSpc>
                <a:spcPct val="125000"/>
              </a:lnSpc>
              <a:buClrTx/>
              <a:buSzTx/>
              <a:buFontTx/>
              <a:buNone/>
              <a:defRPr/>
            </a:pPr>
            <a:endParaRPr kumimoji="1" lang="zh-CN" altLang="zh-CN" b="0" kern="1200" cap="none" spc="0" normalizeH="0" baseline="0" noProof="0" dirty="0">
              <a:solidFill>
                <a:schemeClr val="tx1"/>
              </a:solidFill>
              <a:latin typeface="Times New Roman" panose="02020603050405020304" pitchFamily="18" charset="0"/>
              <a:ea typeface="楷体_GB2312" pitchFamily="49" charset="-122"/>
              <a:cs typeface="+mn-cs"/>
            </a:endParaRPr>
          </a:p>
          <a:p>
            <a:pPr marR="0" defTabSz="914400" eaLnBrk="1" hangingPunct="1">
              <a:lnSpc>
                <a:spcPct val="125000"/>
              </a:lnSpc>
              <a:buClrTx/>
              <a:buSzTx/>
              <a:buFontTx/>
              <a:buNone/>
              <a:defRPr/>
            </a:pPr>
            <a:endParaRPr kumimoji="1" lang="zh-CN" altLang="en-US" b="0" kern="1200" cap="none" spc="0" normalizeH="0" baseline="0" noProof="0" dirty="0">
              <a:solidFill>
                <a:schemeClr val="tx1"/>
              </a:solidFill>
              <a:latin typeface="Times New Roman" panose="02020603050405020304" pitchFamily="18" charset="0"/>
              <a:ea typeface="楷体_GB2312" pitchFamily="49" charset="-122"/>
              <a:cs typeface="+mn-cs"/>
            </a:endParaRPr>
          </a:p>
        </p:txBody>
      </p:sp>
    </p:spTree>
  </p:cSld>
  <p:clrMapOvr>
    <a:masterClrMapping/>
  </p:clrMapOvr>
  <p:transition spd="slow">
    <p:split orient="vert" dir="in"/>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Rectangle 1"/>
          <p:cNvSpPr/>
          <p:nvPr/>
        </p:nvSpPr>
        <p:spPr>
          <a:xfrm>
            <a:off x="0" y="307975"/>
            <a:ext cx="8424863" cy="1682750"/>
          </a:xfrm>
          <a:prstGeom prst="rect">
            <a:avLst/>
          </a:prstGeom>
          <a:noFill/>
          <a:ln w="9525">
            <a:noFill/>
          </a:ln>
        </p:spPr>
        <p:txBody>
          <a:bodyPr lIns="0" anchor="ctr" anchorCtr="0">
            <a:spAutoFit/>
          </a:bodyPr>
          <a:p>
            <a:pPr lvl="1" defTabSz="914400" eaLnBrk="1" hangingPunct="1">
              <a:lnSpc>
                <a:spcPct val="150000"/>
              </a:lnSpc>
              <a:buNone/>
              <a:tabLst>
                <a:tab pos="266700" algn="l"/>
                <a:tab pos="335280" algn="l"/>
              </a:tabLst>
            </a:pPr>
            <a:r>
              <a:rPr lang="en-US" altLang="zh-CN" b="0" dirty="0">
                <a:solidFill>
                  <a:schemeClr val="tx1"/>
                </a:solidFill>
                <a:latin typeface="Times New Roman" panose="02020603050405020304" pitchFamily="18" charset="0"/>
                <a:ea typeface="宋体" panose="02010600030101010101" pitchFamily="2" charset="-122"/>
              </a:rPr>
              <a:t>6.    </a:t>
            </a:r>
            <a:r>
              <a:rPr lang="zh-CN" altLang="zh-CN" b="0" dirty="0">
                <a:solidFill>
                  <a:schemeClr val="tx1"/>
                </a:solidFill>
                <a:latin typeface="Times New Roman" panose="02020603050405020304" pitchFamily="18" charset="0"/>
                <a:ea typeface="宋体" panose="02010600030101010101" pitchFamily="2" charset="-122"/>
              </a:rPr>
              <a:t>快速排序的最坏时间复杂度为（ </a:t>
            </a:r>
            <a:r>
              <a:rPr lang="en-US" altLang="zh-CN" dirty="0">
                <a:latin typeface="Times New Roman" panose="02020603050405020304" pitchFamily="18" charset="0"/>
                <a:ea typeface="宋体" panose="02010600030101010101" pitchFamily="2" charset="-122"/>
              </a:rPr>
              <a:t> O(n</a:t>
            </a:r>
            <a:r>
              <a:rPr lang="en-US" altLang="zh-CN" baseline="30000" dirty="0">
                <a:latin typeface="Times New Roman" panose="02020603050405020304" pitchFamily="18" charset="0"/>
                <a:ea typeface="宋体" panose="02010600030101010101" pitchFamily="2" charset="-122"/>
              </a:rPr>
              <a:t>2</a:t>
            </a:r>
            <a:r>
              <a:rPr lang="en-US" altLang="zh-CN" dirty="0">
                <a:latin typeface="Times New Roman" panose="02020603050405020304" pitchFamily="18" charset="0"/>
                <a:ea typeface="宋体" panose="02010600030101010101" pitchFamily="2" charset="-122"/>
              </a:rPr>
              <a:t>)</a:t>
            </a:r>
            <a:r>
              <a:rPr lang="zh-CN" altLang="zh-CN" b="0" dirty="0">
                <a:solidFill>
                  <a:schemeClr val="tx1"/>
                </a:solidFill>
                <a:latin typeface="Times New Roman" panose="02020603050405020304" pitchFamily="18" charset="0"/>
                <a:ea typeface="宋体" panose="02010600030101010101" pitchFamily="2" charset="-122"/>
              </a:rPr>
              <a:t>），平均时间复杂度为（</a:t>
            </a:r>
            <a:r>
              <a:rPr lang="en-US" altLang="zh-CN" dirty="0">
                <a:latin typeface="Times New Roman" panose="02020603050405020304" pitchFamily="18" charset="0"/>
                <a:cs typeface="Times New Roman" panose="02020603050405020304" pitchFamily="18" charset="0"/>
              </a:rPr>
              <a:t>O(nlog</a:t>
            </a:r>
            <a:r>
              <a:rPr lang="en-US" altLang="zh-CN" baseline="-25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n)</a:t>
            </a:r>
            <a:r>
              <a:rPr lang="zh-CN" altLang="zh-CN" b="0" dirty="0">
                <a:solidFill>
                  <a:schemeClr val="tx1"/>
                </a:solidFill>
                <a:latin typeface="Times New Roman" panose="02020603050405020304" pitchFamily="18" charset="0"/>
                <a:ea typeface="宋体" panose="02010600030101010101" pitchFamily="2" charset="-122"/>
              </a:rPr>
              <a:t> ）；起泡排序的平均时间复杂度为（ （ </a:t>
            </a:r>
            <a:r>
              <a:rPr lang="en-US" altLang="zh-CN" dirty="0">
                <a:latin typeface="Times New Roman" panose="02020603050405020304" pitchFamily="18" charset="0"/>
                <a:cs typeface="Times New Roman" panose="02020603050405020304" pitchFamily="18" charset="0"/>
              </a:rPr>
              <a:t> O(n</a:t>
            </a:r>
            <a:r>
              <a:rPr lang="en-US" altLang="zh-CN" baseline="30000" dirty="0">
                <a:latin typeface="Times New Roman" panose="02020603050405020304" pitchFamily="18" charset="0"/>
                <a:cs typeface="Times New Roman" panose="02020603050405020304" pitchFamily="18" charset="0"/>
              </a:rPr>
              <a:t>2</a:t>
            </a:r>
            <a:r>
              <a:rPr lang="en-US" altLang="zh-CN" dirty="0">
                <a:latin typeface="Times New Roman" panose="02020603050405020304" pitchFamily="18" charset="0"/>
                <a:cs typeface="Times New Roman" panose="02020603050405020304" pitchFamily="18" charset="0"/>
              </a:rPr>
              <a:t>)</a:t>
            </a:r>
            <a:r>
              <a:rPr lang="zh-CN" altLang="zh-CN" b="0" dirty="0">
                <a:solidFill>
                  <a:schemeClr val="tx1"/>
                </a:solidFill>
                <a:latin typeface="Times New Roman" panose="02020603050405020304" pitchFamily="18" charset="0"/>
                <a:ea typeface="宋体" panose="02010600030101010101" pitchFamily="2" charset="-122"/>
              </a:rPr>
              <a:t> ）。</a:t>
            </a:r>
            <a:endParaRPr lang="zh-CN" altLang="zh-CN" b="0" dirty="0">
              <a:solidFill>
                <a:schemeClr val="tx1"/>
              </a:solidFill>
              <a:latin typeface="Times New Roman" panose="02020603050405020304" pitchFamily="18" charset="0"/>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EBFA">
                <a:alpha val="100000"/>
              </a:srgbClr>
            </a:gs>
            <a:gs pos="30000">
              <a:srgbClr val="C4D6EB">
                <a:alpha val="100000"/>
              </a:srgbClr>
            </a:gs>
            <a:gs pos="60001">
              <a:srgbClr val="85C2FF">
                <a:alpha val="100000"/>
              </a:srgbClr>
            </a:gs>
            <a:gs pos="100000">
              <a:srgbClr val="5E9EFF">
                <a:alpha val="100000"/>
              </a:srgbClr>
            </a:gs>
          </a:gsLst>
          <a:lin ang="0" scaled="1"/>
          <a:tileRect/>
        </a:gradFill>
        <a:effectLst/>
      </p:bgPr>
    </p:bg>
    <p:spTree>
      <p:nvGrpSpPr>
        <p:cNvPr id="1" name=""/>
        <p:cNvGrpSpPr/>
        <p:nvPr/>
      </p:nvGrpSpPr>
      <p:grpSpPr/>
      <p:sp>
        <p:nvSpPr>
          <p:cNvPr id="9218" name="Text Box 282"/>
          <p:cNvSpPr txBox="1"/>
          <p:nvPr/>
        </p:nvSpPr>
        <p:spPr>
          <a:xfrm>
            <a:off x="76200" y="457200"/>
            <a:ext cx="2389188" cy="457200"/>
          </a:xfrm>
          <a:prstGeom prst="rect">
            <a:avLst/>
          </a:prstGeom>
          <a:noFill/>
          <a:ln w="25400">
            <a:noFill/>
          </a:ln>
        </p:spPr>
        <p:txBody>
          <a:bodyPr wrap="none">
            <a:spAutoFit/>
          </a:bodyPr>
          <a:p>
            <a:pPr eaLnBrk="1" hangingPunct="1">
              <a:spcBef>
                <a:spcPct val="50000"/>
              </a:spcBef>
            </a:pPr>
            <a:r>
              <a:rPr lang="zh-CN" altLang="en-US" dirty="0">
                <a:solidFill>
                  <a:schemeClr val="tx1"/>
                </a:solidFill>
                <a:latin typeface="Times New Roman" panose="02020603050405020304" pitchFamily="18" charset="0"/>
                <a:ea typeface="华文中宋" pitchFamily="2" charset="-122"/>
              </a:rPr>
              <a:t>排序方法分类： </a:t>
            </a:r>
            <a:endParaRPr lang="zh-CN" altLang="en-US" dirty="0">
              <a:solidFill>
                <a:schemeClr val="tx1"/>
              </a:solidFill>
              <a:latin typeface="Times New Roman" panose="02020603050405020304" pitchFamily="18" charset="0"/>
              <a:ea typeface="华文中宋" pitchFamily="2" charset="-122"/>
            </a:endParaRPr>
          </a:p>
        </p:txBody>
      </p:sp>
      <p:grpSp>
        <p:nvGrpSpPr>
          <p:cNvPr id="2" name="Group 296"/>
          <p:cNvGrpSpPr/>
          <p:nvPr/>
        </p:nvGrpSpPr>
        <p:grpSpPr>
          <a:xfrm>
            <a:off x="76200" y="1219200"/>
            <a:ext cx="8915400" cy="965200"/>
            <a:chOff x="48" y="768"/>
            <a:chExt cx="5616" cy="608"/>
          </a:xfrm>
        </p:grpSpPr>
        <p:sp>
          <p:nvSpPr>
            <p:cNvPr id="9234" name="Text Box 264"/>
            <p:cNvSpPr txBox="1"/>
            <p:nvPr/>
          </p:nvSpPr>
          <p:spPr>
            <a:xfrm>
              <a:off x="48" y="768"/>
              <a:ext cx="5616" cy="346"/>
            </a:xfrm>
            <a:prstGeom prst="rect">
              <a:avLst/>
            </a:prstGeom>
            <a:noFill/>
            <a:ln w="9525">
              <a:noFill/>
            </a:ln>
          </p:spPr>
          <p:txBody>
            <a:bodyPr>
              <a:spAutoFit/>
            </a:bodyPr>
            <a:p>
              <a:pPr eaLnBrk="1" hangingPunct="1">
                <a:lnSpc>
                  <a:spcPct val="125000"/>
                </a:lnSpc>
              </a:pPr>
              <a:r>
                <a:rPr lang="zh-CN" altLang="en-US" dirty="0">
                  <a:solidFill>
                    <a:schemeClr val="tx1"/>
                  </a:solidFill>
                  <a:latin typeface="Times New Roman" panose="02020603050405020304" pitchFamily="18" charset="0"/>
                  <a:ea typeface="华文中宋" pitchFamily="2" charset="-122"/>
                </a:rPr>
                <a:t>　    内部排序：</a:t>
              </a:r>
              <a:r>
                <a:rPr lang="zh-CN" altLang="en-US" dirty="0">
                  <a:solidFill>
                    <a:schemeClr val="tx1"/>
                  </a:solidFill>
                  <a:latin typeface="Arial" panose="020B0604020202020204" pitchFamily="34" charset="0"/>
                </a:rPr>
                <a:t>待排序记录放在内存，</a:t>
              </a:r>
              <a:r>
                <a:rPr lang="zh-CN" altLang="en-US" dirty="0">
                  <a:solidFill>
                    <a:schemeClr val="tx1"/>
                  </a:solidFill>
                  <a:latin typeface="Times New Roman" panose="02020603050405020304" pitchFamily="18" charset="0"/>
                </a:rPr>
                <a:t>排序过程不需访问外存；</a:t>
              </a:r>
              <a:r>
                <a:rPr lang="zh-CN" altLang="en-US" dirty="0">
                  <a:solidFill>
                    <a:schemeClr val="tx1"/>
                  </a:solidFill>
                  <a:latin typeface="Times New Roman" panose="02020603050405020304" pitchFamily="18" charset="0"/>
                  <a:ea typeface="华文中宋" pitchFamily="2" charset="-122"/>
                </a:rPr>
                <a:t> </a:t>
              </a:r>
              <a:endParaRPr lang="zh-CN" altLang="en-US" dirty="0">
                <a:solidFill>
                  <a:schemeClr val="tx1"/>
                </a:solidFill>
                <a:latin typeface="Times New Roman" panose="02020603050405020304" pitchFamily="18" charset="0"/>
                <a:ea typeface="华文中宋" pitchFamily="2" charset="-122"/>
              </a:endParaRPr>
            </a:p>
          </p:txBody>
        </p:sp>
        <p:sp>
          <p:nvSpPr>
            <p:cNvPr id="9235" name="Text Box 283"/>
            <p:cNvSpPr txBox="1"/>
            <p:nvPr/>
          </p:nvSpPr>
          <p:spPr>
            <a:xfrm>
              <a:off x="48" y="1030"/>
              <a:ext cx="3696" cy="346"/>
            </a:xfrm>
            <a:prstGeom prst="rect">
              <a:avLst/>
            </a:prstGeom>
            <a:noFill/>
            <a:ln w="9525">
              <a:noFill/>
            </a:ln>
          </p:spPr>
          <p:txBody>
            <a:bodyPr>
              <a:spAutoFit/>
            </a:bodyPr>
            <a:p>
              <a:pPr eaLnBrk="1" hangingPunct="1">
                <a:lnSpc>
                  <a:spcPct val="125000"/>
                </a:lnSpc>
              </a:pPr>
              <a:r>
                <a:rPr lang="zh-CN" altLang="en-US" dirty="0">
                  <a:solidFill>
                    <a:schemeClr val="tx1"/>
                  </a:solidFill>
                  <a:latin typeface="Times New Roman" panose="02020603050405020304" pitchFamily="18" charset="0"/>
                  <a:ea typeface="华文中宋" pitchFamily="2" charset="-122"/>
                </a:rPr>
                <a:t>　    外部排序：</a:t>
              </a:r>
              <a:r>
                <a:rPr lang="zh-CN" altLang="en-US" dirty="0">
                  <a:solidFill>
                    <a:schemeClr val="tx1"/>
                  </a:solidFill>
                  <a:latin typeface="Times New Roman" panose="02020603050405020304" pitchFamily="18" charset="0"/>
                </a:rPr>
                <a:t>排序过程需要访问外存。</a:t>
              </a:r>
              <a:r>
                <a:rPr lang="zh-CN" altLang="en-US" dirty="0">
                  <a:solidFill>
                    <a:schemeClr val="tx1"/>
                  </a:solidFill>
                  <a:latin typeface="Times New Roman" panose="02020603050405020304" pitchFamily="18" charset="0"/>
                  <a:ea typeface="华文中宋" pitchFamily="2" charset="-122"/>
                </a:rPr>
                <a:t>  </a:t>
              </a:r>
              <a:endParaRPr lang="zh-CN" altLang="en-US" dirty="0">
                <a:solidFill>
                  <a:schemeClr val="tx1"/>
                </a:solidFill>
                <a:latin typeface="Times New Roman" panose="02020603050405020304" pitchFamily="18" charset="0"/>
                <a:ea typeface="华文中宋" pitchFamily="2" charset="-122"/>
              </a:endParaRPr>
            </a:p>
          </p:txBody>
        </p:sp>
      </p:grpSp>
      <p:grpSp>
        <p:nvGrpSpPr>
          <p:cNvPr id="3" name="Group 297"/>
          <p:cNvGrpSpPr/>
          <p:nvPr/>
        </p:nvGrpSpPr>
        <p:grpSpPr>
          <a:xfrm>
            <a:off x="60325" y="2590800"/>
            <a:ext cx="8467725" cy="2092325"/>
            <a:chOff x="38" y="1632"/>
            <a:chExt cx="5334" cy="1318"/>
          </a:xfrm>
        </p:grpSpPr>
        <p:sp>
          <p:nvSpPr>
            <p:cNvPr id="9229" name="Text Box 285"/>
            <p:cNvSpPr txBox="1"/>
            <p:nvPr/>
          </p:nvSpPr>
          <p:spPr>
            <a:xfrm>
              <a:off x="38" y="1632"/>
              <a:ext cx="5334" cy="288"/>
            </a:xfrm>
            <a:prstGeom prst="rect">
              <a:avLst/>
            </a:prstGeom>
            <a:noFill/>
            <a:ln w="25400">
              <a:noFill/>
            </a:ln>
          </p:spPr>
          <p:txBody>
            <a:bodyPr wrap="none">
              <a:spAutoFit/>
            </a:bodyPr>
            <a:p>
              <a:pPr eaLnBrk="1" hangingPunct="1">
                <a:spcBef>
                  <a:spcPct val="50000"/>
                </a:spcBef>
              </a:pPr>
              <a:r>
                <a:rPr lang="en-US" altLang="zh-CN" dirty="0">
                  <a:solidFill>
                    <a:schemeClr val="tx1"/>
                  </a:solidFill>
                  <a:latin typeface="Times New Roman" panose="02020603050405020304" pitchFamily="18" charset="0"/>
                  <a:ea typeface="华文中宋" pitchFamily="2" charset="-122"/>
                </a:rPr>
                <a:t>        1)</a:t>
              </a:r>
              <a:r>
                <a:rPr lang="zh-CN" altLang="en-US" dirty="0">
                  <a:solidFill>
                    <a:schemeClr val="tx1"/>
                  </a:solidFill>
                  <a:latin typeface="Times New Roman" panose="02020603050405020304" pitchFamily="18" charset="0"/>
                  <a:ea typeface="华文中宋" pitchFamily="2" charset="-122"/>
                </a:rPr>
                <a:t>、插入排序：</a:t>
              </a:r>
              <a:r>
                <a:rPr lang="zh-CN" altLang="en-US" dirty="0">
                  <a:solidFill>
                    <a:schemeClr val="tx1"/>
                  </a:solidFill>
                  <a:latin typeface="Times New Roman" panose="02020603050405020304" pitchFamily="18" charset="0"/>
                </a:rPr>
                <a:t>直接插入排序、折半插入排序、希尔排序</a:t>
              </a:r>
              <a:r>
                <a:rPr lang="zh-CN" altLang="en-US" dirty="0">
                  <a:solidFill>
                    <a:schemeClr val="tx1"/>
                  </a:solidFill>
                  <a:latin typeface="Times New Roman" panose="02020603050405020304" pitchFamily="18" charset="0"/>
                  <a:ea typeface="华文中宋" pitchFamily="2" charset="-122"/>
                </a:rPr>
                <a:t> </a:t>
              </a:r>
              <a:endParaRPr lang="zh-CN" altLang="en-US" dirty="0">
                <a:solidFill>
                  <a:schemeClr val="tx1"/>
                </a:solidFill>
                <a:latin typeface="Times New Roman" panose="02020603050405020304" pitchFamily="18" charset="0"/>
                <a:ea typeface="华文中宋" pitchFamily="2" charset="-122"/>
              </a:endParaRPr>
            </a:p>
          </p:txBody>
        </p:sp>
        <p:sp>
          <p:nvSpPr>
            <p:cNvPr id="9230" name="Text Box 286"/>
            <p:cNvSpPr txBox="1"/>
            <p:nvPr/>
          </p:nvSpPr>
          <p:spPr>
            <a:xfrm>
              <a:off x="48" y="1872"/>
              <a:ext cx="3597" cy="311"/>
            </a:xfrm>
            <a:prstGeom prst="rect">
              <a:avLst/>
            </a:prstGeom>
            <a:noFill/>
            <a:ln w="25400">
              <a:noFill/>
            </a:ln>
          </p:spPr>
          <p:txBody>
            <a:bodyPr wrap="none">
              <a:spAutoFit/>
            </a:bodyPr>
            <a:p>
              <a:pPr eaLnBrk="1" hangingPunct="1">
                <a:lnSpc>
                  <a:spcPct val="110000"/>
                </a:lnSpc>
                <a:spcBef>
                  <a:spcPct val="50000"/>
                </a:spcBef>
              </a:pPr>
              <a:r>
                <a:rPr lang="en-US" altLang="zh-CN" dirty="0">
                  <a:solidFill>
                    <a:schemeClr val="tx1"/>
                  </a:solidFill>
                  <a:latin typeface="Times New Roman" panose="02020603050405020304" pitchFamily="18" charset="0"/>
                  <a:ea typeface="华文中宋" pitchFamily="2" charset="-122"/>
                </a:rPr>
                <a:t>        2)</a:t>
              </a:r>
              <a:r>
                <a:rPr lang="zh-CN" altLang="en-US" dirty="0">
                  <a:solidFill>
                    <a:schemeClr val="tx1"/>
                  </a:solidFill>
                  <a:latin typeface="Times New Roman" panose="02020603050405020304" pitchFamily="18" charset="0"/>
                  <a:ea typeface="华文中宋" pitchFamily="2" charset="-122"/>
                </a:rPr>
                <a:t>、交换排序：</a:t>
              </a:r>
              <a:r>
                <a:rPr lang="zh-CN" altLang="en-US" dirty="0">
                  <a:solidFill>
                    <a:schemeClr val="tx1"/>
                  </a:solidFill>
                  <a:latin typeface="Times New Roman" panose="02020603050405020304" pitchFamily="18" charset="0"/>
                </a:rPr>
                <a:t>冒泡排序、快速排序</a:t>
              </a:r>
              <a:r>
                <a:rPr lang="zh-CN" altLang="en-US" dirty="0">
                  <a:solidFill>
                    <a:schemeClr val="tx1"/>
                  </a:solidFill>
                  <a:latin typeface="Times New Roman" panose="02020603050405020304" pitchFamily="18" charset="0"/>
                  <a:ea typeface="华文中宋" pitchFamily="2" charset="-122"/>
                </a:rPr>
                <a:t> </a:t>
              </a:r>
              <a:endParaRPr lang="zh-CN" altLang="en-US" dirty="0">
                <a:solidFill>
                  <a:schemeClr val="tx1"/>
                </a:solidFill>
                <a:latin typeface="Times New Roman" panose="02020603050405020304" pitchFamily="18" charset="0"/>
                <a:ea typeface="华文中宋" pitchFamily="2" charset="-122"/>
              </a:endParaRPr>
            </a:p>
          </p:txBody>
        </p:sp>
        <p:sp>
          <p:nvSpPr>
            <p:cNvPr id="9231" name="Text Box 287"/>
            <p:cNvSpPr txBox="1"/>
            <p:nvPr/>
          </p:nvSpPr>
          <p:spPr>
            <a:xfrm>
              <a:off x="48" y="2134"/>
              <a:ext cx="3790" cy="288"/>
            </a:xfrm>
            <a:prstGeom prst="rect">
              <a:avLst/>
            </a:prstGeom>
            <a:noFill/>
            <a:ln w="25400">
              <a:noFill/>
            </a:ln>
          </p:spPr>
          <p:txBody>
            <a:bodyPr wrap="none">
              <a:spAutoFit/>
            </a:bodyPr>
            <a:p>
              <a:pPr eaLnBrk="1" hangingPunct="1">
                <a:spcBef>
                  <a:spcPct val="50000"/>
                </a:spcBef>
              </a:pPr>
              <a:r>
                <a:rPr lang="en-US" altLang="zh-CN" dirty="0">
                  <a:solidFill>
                    <a:schemeClr val="tx1"/>
                  </a:solidFill>
                  <a:latin typeface="Times New Roman" panose="02020603050405020304" pitchFamily="18" charset="0"/>
                  <a:ea typeface="华文中宋" pitchFamily="2" charset="-122"/>
                </a:rPr>
                <a:t>        3)</a:t>
              </a:r>
              <a:r>
                <a:rPr lang="zh-CN" altLang="en-US" dirty="0">
                  <a:solidFill>
                    <a:schemeClr val="tx1"/>
                  </a:solidFill>
                  <a:latin typeface="Times New Roman" panose="02020603050405020304" pitchFamily="18" charset="0"/>
                  <a:ea typeface="华文中宋" pitchFamily="2" charset="-122"/>
                </a:rPr>
                <a:t>、选择排序：</a:t>
              </a:r>
              <a:r>
                <a:rPr lang="zh-CN" altLang="en-US" dirty="0">
                  <a:solidFill>
                    <a:schemeClr val="tx1"/>
                  </a:solidFill>
                  <a:latin typeface="Times New Roman" panose="02020603050405020304" pitchFamily="18" charset="0"/>
                </a:rPr>
                <a:t>简单选择排序、堆排序</a:t>
              </a:r>
              <a:r>
                <a:rPr lang="zh-CN" altLang="en-US" dirty="0">
                  <a:solidFill>
                    <a:schemeClr val="tx1"/>
                  </a:solidFill>
                  <a:latin typeface="Times New Roman" panose="02020603050405020304" pitchFamily="18" charset="0"/>
                  <a:ea typeface="华文中宋" pitchFamily="2" charset="-122"/>
                </a:rPr>
                <a:t> </a:t>
              </a:r>
              <a:endParaRPr lang="zh-CN" altLang="en-US" dirty="0">
                <a:solidFill>
                  <a:schemeClr val="tx1"/>
                </a:solidFill>
                <a:latin typeface="Times New Roman" panose="02020603050405020304" pitchFamily="18" charset="0"/>
                <a:ea typeface="华文中宋" pitchFamily="2" charset="-122"/>
              </a:endParaRPr>
            </a:p>
          </p:txBody>
        </p:sp>
        <p:sp>
          <p:nvSpPr>
            <p:cNvPr id="9232" name="Text Box 288"/>
            <p:cNvSpPr txBox="1"/>
            <p:nvPr/>
          </p:nvSpPr>
          <p:spPr>
            <a:xfrm>
              <a:off x="48" y="2400"/>
              <a:ext cx="2985" cy="288"/>
            </a:xfrm>
            <a:prstGeom prst="rect">
              <a:avLst/>
            </a:prstGeom>
            <a:noFill/>
            <a:ln w="25400">
              <a:noFill/>
            </a:ln>
          </p:spPr>
          <p:txBody>
            <a:bodyPr wrap="none">
              <a:spAutoFit/>
            </a:bodyPr>
            <a:p>
              <a:pPr eaLnBrk="1" hangingPunct="1">
                <a:spcBef>
                  <a:spcPct val="50000"/>
                </a:spcBef>
              </a:pPr>
              <a:r>
                <a:rPr lang="en-US" altLang="zh-CN" dirty="0">
                  <a:solidFill>
                    <a:schemeClr val="tx1"/>
                  </a:solidFill>
                  <a:latin typeface="Times New Roman" panose="02020603050405020304" pitchFamily="18" charset="0"/>
                  <a:ea typeface="华文中宋" pitchFamily="2" charset="-122"/>
                </a:rPr>
                <a:t>        4)</a:t>
              </a:r>
              <a:r>
                <a:rPr lang="zh-CN" altLang="en-US" dirty="0">
                  <a:solidFill>
                    <a:schemeClr val="tx1"/>
                  </a:solidFill>
                  <a:latin typeface="Times New Roman" panose="02020603050405020304" pitchFamily="18" charset="0"/>
                  <a:ea typeface="华文中宋" pitchFamily="2" charset="-122"/>
                </a:rPr>
                <a:t>、归并排序：</a:t>
              </a:r>
              <a:r>
                <a:rPr lang="en-US" altLang="zh-CN" dirty="0">
                  <a:solidFill>
                    <a:schemeClr val="tx1"/>
                  </a:solidFill>
                  <a:latin typeface="Times New Roman" panose="02020603050405020304" pitchFamily="18" charset="0"/>
                  <a:ea typeface="华文中宋" pitchFamily="2" charset="-122"/>
                </a:rPr>
                <a:t>2-</a:t>
              </a:r>
              <a:r>
                <a:rPr lang="zh-CN" altLang="en-US" dirty="0">
                  <a:solidFill>
                    <a:schemeClr val="tx1"/>
                  </a:solidFill>
                  <a:latin typeface="Times New Roman" panose="02020603050405020304" pitchFamily="18" charset="0"/>
                </a:rPr>
                <a:t>路归并排序</a:t>
              </a:r>
              <a:r>
                <a:rPr lang="zh-CN" altLang="en-US" dirty="0">
                  <a:solidFill>
                    <a:schemeClr val="tx1"/>
                  </a:solidFill>
                  <a:latin typeface="Times New Roman" panose="02020603050405020304" pitchFamily="18" charset="0"/>
                  <a:ea typeface="华文中宋" pitchFamily="2" charset="-122"/>
                </a:rPr>
                <a:t> </a:t>
              </a:r>
              <a:endParaRPr lang="zh-CN" altLang="en-US" dirty="0">
                <a:solidFill>
                  <a:schemeClr val="tx1"/>
                </a:solidFill>
                <a:latin typeface="Times New Roman" panose="02020603050405020304" pitchFamily="18" charset="0"/>
                <a:ea typeface="华文中宋" pitchFamily="2" charset="-122"/>
              </a:endParaRPr>
            </a:p>
          </p:txBody>
        </p:sp>
        <p:sp>
          <p:nvSpPr>
            <p:cNvPr id="9233" name="Text Box 289"/>
            <p:cNvSpPr txBox="1"/>
            <p:nvPr/>
          </p:nvSpPr>
          <p:spPr>
            <a:xfrm>
              <a:off x="48" y="2662"/>
              <a:ext cx="1668" cy="288"/>
            </a:xfrm>
            <a:prstGeom prst="rect">
              <a:avLst/>
            </a:prstGeom>
            <a:noFill/>
            <a:ln w="25400">
              <a:noFill/>
            </a:ln>
          </p:spPr>
          <p:txBody>
            <a:bodyPr wrap="none">
              <a:spAutoFit/>
            </a:bodyPr>
            <a:p>
              <a:pPr eaLnBrk="1" hangingPunct="1">
                <a:spcBef>
                  <a:spcPct val="50000"/>
                </a:spcBef>
              </a:pPr>
              <a:r>
                <a:rPr lang="en-US" altLang="zh-CN" dirty="0">
                  <a:solidFill>
                    <a:schemeClr val="tx1"/>
                  </a:solidFill>
                  <a:latin typeface="Times New Roman" panose="02020603050405020304" pitchFamily="18" charset="0"/>
                  <a:ea typeface="华文中宋" pitchFamily="2" charset="-122"/>
                </a:rPr>
                <a:t>        5)</a:t>
              </a:r>
              <a:r>
                <a:rPr lang="zh-CN" altLang="en-US" dirty="0">
                  <a:solidFill>
                    <a:schemeClr val="tx1"/>
                  </a:solidFill>
                  <a:latin typeface="Times New Roman" panose="02020603050405020304" pitchFamily="18" charset="0"/>
                  <a:ea typeface="华文中宋" pitchFamily="2" charset="-122"/>
                </a:rPr>
                <a:t>、基数排序 </a:t>
              </a:r>
              <a:endParaRPr lang="zh-CN" altLang="en-US" dirty="0">
                <a:solidFill>
                  <a:schemeClr val="tx1"/>
                </a:solidFill>
                <a:latin typeface="Times New Roman" panose="02020603050405020304" pitchFamily="18" charset="0"/>
                <a:ea typeface="华文中宋" pitchFamily="2" charset="-122"/>
              </a:endParaRPr>
            </a:p>
          </p:txBody>
        </p:sp>
      </p:grpSp>
      <p:grpSp>
        <p:nvGrpSpPr>
          <p:cNvPr id="4" name="Group 295"/>
          <p:cNvGrpSpPr/>
          <p:nvPr/>
        </p:nvGrpSpPr>
        <p:grpSpPr>
          <a:xfrm>
            <a:off x="76200" y="873125"/>
            <a:ext cx="3733800" cy="4232275"/>
            <a:chOff x="48" y="550"/>
            <a:chExt cx="2352" cy="2666"/>
          </a:xfrm>
        </p:grpSpPr>
        <p:sp>
          <p:nvSpPr>
            <p:cNvPr id="9226" name="Rectangle 256"/>
            <p:cNvSpPr/>
            <p:nvPr/>
          </p:nvSpPr>
          <p:spPr>
            <a:xfrm>
              <a:off x="48" y="550"/>
              <a:ext cx="2352" cy="336"/>
            </a:xfrm>
            <a:prstGeom prst="rect">
              <a:avLst/>
            </a:prstGeom>
            <a:noFill/>
            <a:ln w="9525">
              <a:noFill/>
            </a:ln>
          </p:spPr>
          <p:txBody>
            <a:bodyPr/>
            <a:p>
              <a:pPr marL="344805" indent="-344805" eaLnBrk="1" hangingPunct="1">
                <a:spcBef>
                  <a:spcPct val="20000"/>
                </a:spcBef>
                <a:buClr>
                  <a:srgbClr val="FF3300"/>
                </a:buClr>
                <a:buFont typeface="Wingdings" panose="05000000000000000000" pitchFamily="2" charset="2"/>
                <a:buChar char="Ø"/>
              </a:pPr>
              <a:r>
                <a:rPr lang="zh-CN" altLang="en-US" dirty="0">
                  <a:solidFill>
                    <a:schemeClr val="tx1"/>
                  </a:solidFill>
                  <a:latin typeface="Times New Roman" panose="02020603050405020304" pitchFamily="18" charset="0"/>
                  <a:ea typeface="华文中宋" pitchFamily="2" charset="-122"/>
                </a:rPr>
                <a:t>按待排序记录所在位置 </a:t>
              </a:r>
              <a:endParaRPr lang="zh-CN" altLang="en-US" dirty="0">
                <a:solidFill>
                  <a:schemeClr val="tx1"/>
                </a:solidFill>
                <a:latin typeface="Times New Roman" panose="02020603050405020304" pitchFamily="18" charset="0"/>
                <a:ea typeface="华文中宋" pitchFamily="2" charset="-122"/>
              </a:endParaRPr>
            </a:p>
          </p:txBody>
        </p:sp>
        <p:sp>
          <p:nvSpPr>
            <p:cNvPr id="9227" name="Text Box 284"/>
            <p:cNvSpPr txBox="1"/>
            <p:nvPr/>
          </p:nvSpPr>
          <p:spPr>
            <a:xfrm>
              <a:off x="48" y="1344"/>
              <a:ext cx="1737" cy="288"/>
            </a:xfrm>
            <a:prstGeom prst="rect">
              <a:avLst/>
            </a:prstGeom>
            <a:noFill/>
            <a:ln w="25400">
              <a:noFill/>
            </a:ln>
          </p:spPr>
          <p:txBody>
            <a:bodyPr wrap="none">
              <a:spAutoFit/>
            </a:bodyPr>
            <a:p>
              <a:pPr eaLnBrk="1" hangingPunct="1">
                <a:spcBef>
                  <a:spcPct val="50000"/>
                </a:spcBef>
                <a:buClr>
                  <a:srgbClr val="FF3300"/>
                </a:buClr>
                <a:buFont typeface="Wingdings" panose="05000000000000000000" pitchFamily="2" charset="2"/>
                <a:buChar char="Ø"/>
              </a:pPr>
              <a:r>
                <a:rPr lang="en-US" altLang="zh-CN" dirty="0">
                  <a:solidFill>
                    <a:schemeClr val="tx1"/>
                  </a:solidFill>
                  <a:latin typeface="华文中宋" pitchFamily="2" charset="-122"/>
                  <a:ea typeface="华文中宋" pitchFamily="2" charset="-122"/>
                </a:rPr>
                <a:t> </a:t>
              </a:r>
              <a:r>
                <a:rPr lang="zh-CN" altLang="en-US" dirty="0">
                  <a:solidFill>
                    <a:schemeClr val="tx1"/>
                  </a:solidFill>
                  <a:latin typeface="华文中宋" pitchFamily="2" charset="-122"/>
                  <a:ea typeface="华文中宋" pitchFamily="2" charset="-122"/>
                </a:rPr>
                <a:t>按排序依据原则 </a:t>
              </a:r>
              <a:endParaRPr lang="zh-CN" altLang="en-US" dirty="0">
                <a:solidFill>
                  <a:schemeClr val="tx1"/>
                </a:solidFill>
                <a:latin typeface="华文中宋" pitchFamily="2" charset="-122"/>
                <a:ea typeface="华文中宋" pitchFamily="2" charset="-122"/>
              </a:endParaRPr>
            </a:p>
          </p:txBody>
        </p:sp>
        <p:sp>
          <p:nvSpPr>
            <p:cNvPr id="9228" name="Text Box 290"/>
            <p:cNvSpPr txBox="1"/>
            <p:nvPr/>
          </p:nvSpPr>
          <p:spPr>
            <a:xfrm>
              <a:off x="48" y="2928"/>
              <a:ext cx="1898" cy="288"/>
            </a:xfrm>
            <a:prstGeom prst="rect">
              <a:avLst/>
            </a:prstGeom>
            <a:noFill/>
            <a:ln w="25400">
              <a:noFill/>
            </a:ln>
          </p:spPr>
          <p:txBody>
            <a:bodyPr wrap="none">
              <a:spAutoFit/>
            </a:bodyPr>
            <a:p>
              <a:pPr eaLnBrk="1" hangingPunct="1">
                <a:spcBef>
                  <a:spcPct val="50000"/>
                </a:spcBef>
                <a:buClr>
                  <a:srgbClr val="FF3300"/>
                </a:buClr>
                <a:buFont typeface="Wingdings" panose="05000000000000000000" pitchFamily="2" charset="2"/>
                <a:buChar char="Ø"/>
              </a:pPr>
              <a:r>
                <a:rPr lang="en-US" altLang="zh-CN" dirty="0">
                  <a:solidFill>
                    <a:schemeClr val="tx1"/>
                  </a:solidFill>
                  <a:latin typeface="Times New Roman" panose="02020603050405020304" pitchFamily="18" charset="0"/>
                  <a:ea typeface="华文中宋" pitchFamily="2" charset="-122"/>
                </a:rPr>
                <a:t> </a:t>
              </a:r>
              <a:r>
                <a:rPr lang="zh-CN" altLang="en-US" dirty="0">
                  <a:solidFill>
                    <a:schemeClr val="tx1"/>
                  </a:solidFill>
                  <a:latin typeface="Times New Roman" panose="02020603050405020304" pitchFamily="18" charset="0"/>
                  <a:ea typeface="华文中宋" pitchFamily="2" charset="-122"/>
                </a:rPr>
                <a:t>按排序所需工作量 </a:t>
              </a:r>
              <a:endParaRPr lang="zh-CN" altLang="en-US" dirty="0">
                <a:solidFill>
                  <a:schemeClr val="tx1"/>
                </a:solidFill>
                <a:latin typeface="Times New Roman" panose="02020603050405020304" pitchFamily="18" charset="0"/>
                <a:ea typeface="华文中宋" pitchFamily="2" charset="-122"/>
              </a:endParaRPr>
            </a:p>
          </p:txBody>
        </p:sp>
      </p:grpSp>
      <p:grpSp>
        <p:nvGrpSpPr>
          <p:cNvPr id="5" name="Group 298"/>
          <p:cNvGrpSpPr/>
          <p:nvPr/>
        </p:nvGrpSpPr>
        <p:grpSpPr>
          <a:xfrm>
            <a:off x="76200" y="5105400"/>
            <a:ext cx="5187950" cy="1295400"/>
            <a:chOff x="48" y="3216"/>
            <a:chExt cx="3268" cy="816"/>
          </a:xfrm>
        </p:grpSpPr>
        <p:sp>
          <p:nvSpPr>
            <p:cNvPr id="9223" name="Text Box 291"/>
            <p:cNvSpPr txBox="1"/>
            <p:nvPr/>
          </p:nvSpPr>
          <p:spPr>
            <a:xfrm>
              <a:off x="48" y="3216"/>
              <a:ext cx="2974" cy="288"/>
            </a:xfrm>
            <a:prstGeom prst="rect">
              <a:avLst/>
            </a:prstGeom>
            <a:noFill/>
            <a:ln w="25400">
              <a:noFill/>
            </a:ln>
          </p:spPr>
          <p:txBody>
            <a:bodyPr wrap="none">
              <a:spAutoFit/>
            </a:bodyPr>
            <a:p>
              <a:pPr eaLnBrk="1" hangingPunct="1">
                <a:spcBef>
                  <a:spcPct val="50000"/>
                </a:spcBef>
              </a:pPr>
              <a:r>
                <a:rPr lang="en-US" altLang="zh-CN" dirty="0">
                  <a:solidFill>
                    <a:schemeClr val="tx1"/>
                  </a:solidFill>
                  <a:latin typeface="Times New Roman" panose="02020603050405020304" pitchFamily="18" charset="0"/>
                  <a:ea typeface="华文中宋" pitchFamily="2" charset="-122"/>
                </a:rPr>
                <a:t>        </a:t>
              </a:r>
              <a:r>
                <a:rPr lang="zh-CN" altLang="en-US" dirty="0">
                  <a:solidFill>
                    <a:schemeClr val="tx1"/>
                  </a:solidFill>
                  <a:latin typeface="Times New Roman" panose="02020603050405020304" pitchFamily="18" charset="0"/>
                  <a:ea typeface="华文中宋" pitchFamily="2" charset="-122"/>
                </a:rPr>
                <a:t>简单的排序方法：</a:t>
              </a:r>
              <a:r>
                <a:rPr lang="en-US" altLang="zh-CN" i="1" dirty="0">
                  <a:solidFill>
                    <a:schemeClr val="tx1"/>
                  </a:solidFill>
                  <a:latin typeface="Times New Roman" panose="02020603050405020304" pitchFamily="18" charset="0"/>
                  <a:ea typeface="华文中宋" pitchFamily="2" charset="-122"/>
                </a:rPr>
                <a:t>T</a:t>
              </a:r>
              <a:r>
                <a:rPr lang="en-US" altLang="zh-CN" dirty="0">
                  <a:solidFill>
                    <a:schemeClr val="tx1"/>
                  </a:solidFill>
                  <a:latin typeface="Times New Roman" panose="02020603050405020304" pitchFamily="18" charset="0"/>
                  <a:ea typeface="华文中宋" pitchFamily="2" charset="-122"/>
                </a:rPr>
                <a:t>(</a:t>
              </a:r>
              <a:r>
                <a:rPr lang="en-US" altLang="zh-CN" i="1" dirty="0">
                  <a:solidFill>
                    <a:schemeClr val="tx1"/>
                  </a:solidFill>
                  <a:latin typeface="Times New Roman" panose="02020603050405020304" pitchFamily="18" charset="0"/>
                  <a:ea typeface="华文中宋" pitchFamily="2" charset="-122"/>
                </a:rPr>
                <a:t>n</a:t>
              </a:r>
              <a:r>
                <a:rPr lang="en-US" altLang="zh-CN" dirty="0">
                  <a:solidFill>
                    <a:schemeClr val="tx1"/>
                  </a:solidFill>
                  <a:latin typeface="Times New Roman" panose="02020603050405020304" pitchFamily="18" charset="0"/>
                  <a:ea typeface="华文中宋" pitchFamily="2" charset="-122"/>
                </a:rPr>
                <a:t>)=</a:t>
              </a:r>
              <a:r>
                <a:rPr lang="en-US" altLang="zh-CN" i="1" dirty="0">
                  <a:solidFill>
                    <a:schemeClr val="tx1"/>
                  </a:solidFill>
                  <a:latin typeface="Times New Roman" panose="02020603050405020304" pitchFamily="18" charset="0"/>
                  <a:ea typeface="华文中宋" pitchFamily="2" charset="-122"/>
                </a:rPr>
                <a:t>O</a:t>
              </a:r>
              <a:r>
                <a:rPr lang="en-US" altLang="zh-CN" dirty="0">
                  <a:solidFill>
                    <a:schemeClr val="tx1"/>
                  </a:solidFill>
                  <a:latin typeface="Times New Roman" panose="02020603050405020304" pitchFamily="18" charset="0"/>
                  <a:ea typeface="华文中宋" pitchFamily="2" charset="-122"/>
                </a:rPr>
                <a:t>(</a:t>
              </a:r>
              <a:r>
                <a:rPr lang="en-US" altLang="zh-CN" i="1" dirty="0">
                  <a:solidFill>
                    <a:schemeClr val="tx1"/>
                  </a:solidFill>
                  <a:latin typeface="Times New Roman" panose="02020603050405020304" pitchFamily="18" charset="0"/>
                  <a:ea typeface="华文中宋" pitchFamily="2" charset="-122"/>
                </a:rPr>
                <a:t>n</a:t>
              </a:r>
              <a:r>
                <a:rPr lang="en-US" altLang="zh-CN" dirty="0">
                  <a:solidFill>
                    <a:schemeClr val="tx1"/>
                  </a:solidFill>
                  <a:latin typeface="Times New Roman" panose="02020603050405020304" pitchFamily="18" charset="0"/>
                  <a:ea typeface="华文中宋" pitchFamily="2" charset="-122"/>
                </a:rPr>
                <a:t>²) </a:t>
              </a:r>
              <a:endParaRPr lang="en-US" altLang="zh-CN" dirty="0">
                <a:solidFill>
                  <a:schemeClr val="tx1"/>
                </a:solidFill>
                <a:latin typeface="Times New Roman" panose="02020603050405020304" pitchFamily="18" charset="0"/>
                <a:ea typeface="华文中宋" pitchFamily="2" charset="-122"/>
              </a:endParaRPr>
            </a:p>
          </p:txBody>
        </p:sp>
        <p:sp>
          <p:nvSpPr>
            <p:cNvPr id="9224" name="Text Box 292"/>
            <p:cNvSpPr txBox="1"/>
            <p:nvPr/>
          </p:nvSpPr>
          <p:spPr>
            <a:xfrm>
              <a:off x="48" y="3478"/>
              <a:ext cx="3268" cy="288"/>
            </a:xfrm>
            <a:prstGeom prst="rect">
              <a:avLst/>
            </a:prstGeom>
            <a:noFill/>
            <a:ln w="25400">
              <a:noFill/>
            </a:ln>
          </p:spPr>
          <p:txBody>
            <a:bodyPr wrap="none">
              <a:spAutoFit/>
            </a:bodyPr>
            <a:p>
              <a:pPr eaLnBrk="1" hangingPunct="1">
                <a:spcBef>
                  <a:spcPct val="50000"/>
                </a:spcBef>
              </a:pPr>
              <a:r>
                <a:rPr lang="en-US" altLang="zh-CN" dirty="0">
                  <a:solidFill>
                    <a:schemeClr val="tx1"/>
                  </a:solidFill>
                  <a:latin typeface="Times New Roman" panose="02020603050405020304" pitchFamily="18" charset="0"/>
                  <a:ea typeface="华文中宋" pitchFamily="2" charset="-122"/>
                </a:rPr>
                <a:t>        </a:t>
              </a:r>
              <a:r>
                <a:rPr lang="zh-CN" altLang="zh-CN" dirty="0">
                  <a:solidFill>
                    <a:schemeClr val="tx1"/>
                  </a:solidFill>
                  <a:latin typeface="Times New Roman" panose="02020603050405020304" pitchFamily="18" charset="0"/>
                  <a:ea typeface="华文中宋" pitchFamily="2" charset="-122"/>
                </a:rPr>
                <a:t>先进的排序方法：</a:t>
              </a:r>
              <a:r>
                <a:rPr lang="en-US" altLang="zh-CN" i="1" dirty="0">
                  <a:solidFill>
                    <a:schemeClr val="tx1"/>
                  </a:solidFill>
                  <a:latin typeface="Times New Roman" panose="02020603050405020304" pitchFamily="18" charset="0"/>
                  <a:ea typeface="华文中宋" pitchFamily="2" charset="-122"/>
                </a:rPr>
                <a:t>T</a:t>
              </a:r>
              <a:r>
                <a:rPr lang="en-US" altLang="zh-CN" dirty="0">
                  <a:solidFill>
                    <a:schemeClr val="tx1"/>
                  </a:solidFill>
                  <a:latin typeface="Times New Roman" panose="02020603050405020304" pitchFamily="18" charset="0"/>
                  <a:ea typeface="华文中宋" pitchFamily="2" charset="-122"/>
                </a:rPr>
                <a:t>(</a:t>
              </a:r>
              <a:r>
                <a:rPr lang="en-US" altLang="zh-CN" i="1" dirty="0">
                  <a:solidFill>
                    <a:schemeClr val="tx1"/>
                  </a:solidFill>
                  <a:latin typeface="Times New Roman" panose="02020603050405020304" pitchFamily="18" charset="0"/>
                  <a:ea typeface="华文中宋" pitchFamily="2" charset="-122"/>
                </a:rPr>
                <a:t>n</a:t>
              </a:r>
              <a:r>
                <a:rPr lang="en-US" altLang="zh-CN" dirty="0">
                  <a:solidFill>
                    <a:schemeClr val="tx1"/>
                  </a:solidFill>
                  <a:latin typeface="Times New Roman" panose="02020603050405020304" pitchFamily="18" charset="0"/>
                  <a:ea typeface="华文中宋" pitchFamily="2" charset="-122"/>
                </a:rPr>
                <a:t>)=</a:t>
              </a:r>
              <a:r>
                <a:rPr lang="en-US" altLang="zh-CN" i="1" dirty="0">
                  <a:solidFill>
                    <a:schemeClr val="tx1"/>
                  </a:solidFill>
                  <a:latin typeface="Times New Roman" panose="02020603050405020304" pitchFamily="18" charset="0"/>
                  <a:ea typeface="华文中宋" pitchFamily="2" charset="-122"/>
                </a:rPr>
                <a:t>O</a:t>
              </a:r>
              <a:r>
                <a:rPr lang="en-US" altLang="zh-CN" dirty="0">
                  <a:solidFill>
                    <a:schemeClr val="tx1"/>
                  </a:solidFill>
                  <a:latin typeface="Times New Roman" panose="02020603050405020304" pitchFamily="18" charset="0"/>
                  <a:ea typeface="华文中宋" pitchFamily="2" charset="-122"/>
                </a:rPr>
                <a:t>(</a:t>
              </a:r>
              <a:r>
                <a:rPr lang="en-US" altLang="zh-CN" i="1" dirty="0">
                  <a:solidFill>
                    <a:schemeClr val="tx1"/>
                  </a:solidFill>
                  <a:latin typeface="Times New Roman" panose="02020603050405020304" pitchFamily="18" charset="0"/>
                  <a:ea typeface="华文中宋" pitchFamily="2" charset="-122"/>
                </a:rPr>
                <a:t>n</a:t>
              </a:r>
              <a:r>
                <a:rPr lang="en-US" altLang="zh-CN" dirty="0">
                  <a:solidFill>
                    <a:schemeClr val="tx1"/>
                  </a:solidFill>
                  <a:latin typeface="Times New Roman" panose="02020603050405020304" pitchFamily="18" charset="0"/>
                  <a:ea typeface="华文中宋" pitchFamily="2" charset="-122"/>
                </a:rPr>
                <a:t>log</a:t>
              </a:r>
              <a:r>
                <a:rPr lang="en-US" altLang="zh-CN" i="1" dirty="0">
                  <a:solidFill>
                    <a:schemeClr val="tx1"/>
                  </a:solidFill>
                  <a:latin typeface="Times New Roman" panose="02020603050405020304" pitchFamily="18" charset="0"/>
                  <a:ea typeface="华文中宋" pitchFamily="2" charset="-122"/>
                </a:rPr>
                <a:t>n</a:t>
              </a:r>
              <a:r>
                <a:rPr lang="en-US" altLang="zh-CN" dirty="0">
                  <a:solidFill>
                    <a:schemeClr val="tx1"/>
                  </a:solidFill>
                  <a:latin typeface="Times New Roman" panose="02020603050405020304" pitchFamily="18" charset="0"/>
                  <a:ea typeface="华文中宋" pitchFamily="2" charset="-122"/>
                </a:rPr>
                <a:t>) </a:t>
              </a:r>
              <a:endParaRPr lang="en-US" altLang="zh-CN" dirty="0">
                <a:solidFill>
                  <a:schemeClr val="tx1"/>
                </a:solidFill>
                <a:latin typeface="Times New Roman" panose="02020603050405020304" pitchFamily="18" charset="0"/>
                <a:ea typeface="华文中宋" pitchFamily="2" charset="-122"/>
              </a:endParaRPr>
            </a:p>
          </p:txBody>
        </p:sp>
        <p:sp>
          <p:nvSpPr>
            <p:cNvPr id="9225" name="Text Box 294"/>
            <p:cNvSpPr txBox="1"/>
            <p:nvPr/>
          </p:nvSpPr>
          <p:spPr>
            <a:xfrm>
              <a:off x="48" y="3744"/>
              <a:ext cx="2844" cy="288"/>
            </a:xfrm>
            <a:prstGeom prst="rect">
              <a:avLst/>
            </a:prstGeom>
            <a:noFill/>
            <a:ln w="25400">
              <a:noFill/>
            </a:ln>
          </p:spPr>
          <p:txBody>
            <a:bodyPr wrap="none">
              <a:spAutoFit/>
            </a:bodyPr>
            <a:p>
              <a:pPr eaLnBrk="1" hangingPunct="1">
                <a:spcBef>
                  <a:spcPct val="50000"/>
                </a:spcBef>
              </a:pPr>
              <a:r>
                <a:rPr lang="en-US" altLang="zh-CN" dirty="0">
                  <a:solidFill>
                    <a:schemeClr val="tx1"/>
                  </a:solidFill>
                  <a:latin typeface="Times New Roman" panose="02020603050405020304" pitchFamily="18" charset="0"/>
                  <a:ea typeface="华文中宋" pitchFamily="2" charset="-122"/>
                </a:rPr>
                <a:t>        </a:t>
              </a:r>
              <a:r>
                <a:rPr lang="zh-CN" altLang="zh-CN" dirty="0">
                  <a:solidFill>
                    <a:schemeClr val="tx1"/>
                  </a:solidFill>
                  <a:latin typeface="Times New Roman" panose="02020603050405020304" pitchFamily="18" charset="0"/>
                  <a:ea typeface="华文中宋" pitchFamily="2" charset="-122"/>
                </a:rPr>
                <a:t>基数排序：</a:t>
              </a:r>
              <a:r>
                <a:rPr lang="en-US" altLang="zh-CN" i="1" dirty="0">
                  <a:solidFill>
                    <a:schemeClr val="tx1"/>
                  </a:solidFill>
                  <a:latin typeface="Times New Roman" panose="02020603050405020304" pitchFamily="18" charset="0"/>
                  <a:ea typeface="华文中宋" pitchFamily="2" charset="-122"/>
                </a:rPr>
                <a:t>T</a:t>
              </a:r>
              <a:r>
                <a:rPr lang="en-US" altLang="zh-CN" dirty="0">
                  <a:solidFill>
                    <a:schemeClr val="tx1"/>
                  </a:solidFill>
                  <a:latin typeface="Times New Roman" panose="02020603050405020304" pitchFamily="18" charset="0"/>
                  <a:ea typeface="华文中宋" pitchFamily="2" charset="-122"/>
                </a:rPr>
                <a:t>(</a:t>
              </a:r>
              <a:r>
                <a:rPr lang="en-US" altLang="zh-CN" i="1" dirty="0">
                  <a:solidFill>
                    <a:schemeClr val="tx1"/>
                  </a:solidFill>
                  <a:latin typeface="Times New Roman" panose="02020603050405020304" pitchFamily="18" charset="0"/>
                  <a:ea typeface="华文中宋" pitchFamily="2" charset="-122"/>
                </a:rPr>
                <a:t>n</a:t>
              </a:r>
              <a:r>
                <a:rPr lang="en-US" altLang="zh-CN" dirty="0">
                  <a:solidFill>
                    <a:schemeClr val="tx1"/>
                  </a:solidFill>
                  <a:latin typeface="Times New Roman" panose="02020603050405020304" pitchFamily="18" charset="0"/>
                  <a:ea typeface="华文中宋" pitchFamily="2" charset="-122"/>
                </a:rPr>
                <a:t>)=</a:t>
              </a:r>
              <a:r>
                <a:rPr lang="en-US" altLang="zh-CN" i="1" dirty="0">
                  <a:solidFill>
                    <a:schemeClr val="tx1"/>
                  </a:solidFill>
                  <a:latin typeface="Times New Roman" panose="02020603050405020304" pitchFamily="18" charset="0"/>
                  <a:ea typeface="华文中宋" pitchFamily="2" charset="-122"/>
                </a:rPr>
                <a:t>O</a:t>
              </a:r>
              <a:r>
                <a:rPr lang="en-US" altLang="zh-CN" dirty="0">
                  <a:solidFill>
                    <a:schemeClr val="tx1"/>
                  </a:solidFill>
                  <a:latin typeface="Times New Roman" panose="02020603050405020304" pitchFamily="18" charset="0"/>
                  <a:ea typeface="华文中宋" pitchFamily="2" charset="-122"/>
                </a:rPr>
                <a:t>(</a:t>
              </a:r>
              <a:r>
                <a:rPr lang="en-US" altLang="zh-CN" i="1" dirty="0">
                  <a:solidFill>
                    <a:schemeClr val="tx1"/>
                  </a:solidFill>
                  <a:latin typeface="Times New Roman" panose="02020603050405020304" pitchFamily="18" charset="0"/>
                  <a:ea typeface="华文中宋" pitchFamily="2" charset="-122"/>
                </a:rPr>
                <a:t>d</a:t>
              </a:r>
              <a:r>
                <a:rPr lang="en-US" altLang="zh-CN" dirty="0">
                  <a:solidFill>
                    <a:schemeClr val="tx1"/>
                  </a:solidFill>
                  <a:latin typeface="Times New Roman" panose="02020603050405020304" pitchFamily="18" charset="0"/>
                  <a:ea typeface="华文中宋" pitchFamily="2" charset="-122"/>
                </a:rPr>
                <a:t>(</a:t>
              </a:r>
              <a:r>
                <a:rPr lang="en-US" altLang="zh-CN" i="1" dirty="0">
                  <a:solidFill>
                    <a:schemeClr val="tx1"/>
                  </a:solidFill>
                  <a:latin typeface="Times New Roman" panose="02020603050405020304" pitchFamily="18" charset="0"/>
                  <a:ea typeface="华文中宋" pitchFamily="2" charset="-122"/>
                </a:rPr>
                <a:t>n</a:t>
              </a:r>
              <a:r>
                <a:rPr lang="en-US" altLang="zh-CN" dirty="0">
                  <a:solidFill>
                    <a:schemeClr val="tx1"/>
                  </a:solidFill>
                  <a:latin typeface="Times New Roman" panose="02020603050405020304" pitchFamily="18" charset="0"/>
                  <a:ea typeface="华文中宋" pitchFamily="2" charset="-122"/>
                </a:rPr>
                <a:t>+</a:t>
              </a:r>
              <a:r>
                <a:rPr lang="en-US" altLang="zh-CN" i="1" dirty="0">
                  <a:solidFill>
                    <a:schemeClr val="tx1"/>
                  </a:solidFill>
                  <a:latin typeface="Times New Roman" panose="02020603050405020304" pitchFamily="18" charset="0"/>
                  <a:ea typeface="华文中宋" pitchFamily="2" charset="-122"/>
                </a:rPr>
                <a:t>rd</a:t>
              </a:r>
              <a:r>
                <a:rPr lang="en-US" altLang="zh-CN" dirty="0">
                  <a:solidFill>
                    <a:schemeClr val="tx1"/>
                  </a:solidFill>
                  <a:latin typeface="Times New Roman" panose="02020603050405020304" pitchFamily="18" charset="0"/>
                  <a:ea typeface="华文中宋" pitchFamily="2" charset="-122"/>
                </a:rPr>
                <a:t>)) </a:t>
              </a:r>
              <a:endParaRPr lang="en-US" altLang="zh-CN" dirty="0">
                <a:solidFill>
                  <a:schemeClr val="tx1"/>
                </a:solidFill>
                <a:latin typeface="Times New Roman" panose="02020603050405020304" pitchFamily="18" charset="0"/>
                <a:ea typeface="华文中宋" pitchFamily="2" charset="-122"/>
              </a:endParaRPr>
            </a:p>
          </p:txBody>
        </p:sp>
      </p:grpSp>
    </p:spTree>
  </p:cSld>
  <p:clrMapOvr>
    <a:masterClrMapping/>
  </p:clrMapOvr>
  <p:transition spd="slow">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ppt_w/2"/>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ppt_w</p:attrName>
                                        </p:attrNameLst>
                                      </p:cBhvr>
                                      <p:tavLst>
                                        <p:tav tm="0">
                                          <p:val>
                                            <p:fltVal val="0.000000"/>
                                          </p:val>
                                        </p:tav>
                                        <p:tav tm="100000">
                                          <p:val>
                                            <p:strVal val="#ppt_w"/>
                                          </p:val>
                                        </p:tav>
                                      </p:tavLst>
                                    </p:anim>
                                    <p:anim calcmode="lin" valueType="num">
                                      <p:cBhvr>
                                        <p:cTn id="10" dur="5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blinds(horizontal)">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0">
          <a:gsLst>
            <a:gs pos="0">
              <a:srgbClr val="5E9EFF">
                <a:alpha val="100000"/>
              </a:srgbClr>
            </a:gs>
            <a:gs pos="39999">
              <a:srgbClr val="85C2FF">
                <a:alpha val="100000"/>
              </a:srgbClr>
            </a:gs>
            <a:gs pos="70000">
              <a:srgbClr val="C4D6EB">
                <a:alpha val="100000"/>
              </a:srgbClr>
            </a:gs>
            <a:gs pos="100000">
              <a:srgbClr val="FFEBFA">
                <a:alpha val="100000"/>
              </a:srgbClr>
            </a:gs>
          </a:gsLst>
          <a:lin ang="0" scaled="1"/>
          <a:tileRect/>
        </a:gradFill>
        <a:effectLst/>
      </p:bgPr>
    </p:bg>
    <p:spTree>
      <p:nvGrpSpPr>
        <p:cNvPr id="1" name=""/>
        <p:cNvGrpSpPr/>
        <p:nvPr/>
      </p:nvGrpSpPr>
      <p:grpSpPr/>
      <p:sp>
        <p:nvSpPr>
          <p:cNvPr id="62662" name="Rectangle 198"/>
          <p:cNvSpPr/>
          <p:nvPr/>
        </p:nvSpPr>
        <p:spPr>
          <a:xfrm>
            <a:off x="2895600" y="1447800"/>
            <a:ext cx="533400" cy="533400"/>
          </a:xfrm>
          <a:prstGeom prst="rect">
            <a:avLst/>
          </a:prstGeom>
          <a:solidFill>
            <a:srgbClr val="00FF99"/>
          </a:solidFill>
          <a:ln w="9525">
            <a:noFill/>
          </a:ln>
        </p:spPr>
        <p:txBody>
          <a:bodyPr wrap="none" anchor="ctr" anchorCtr="0"/>
          <a:p>
            <a:pPr eaLnBrk="1" hangingPunct="1">
              <a:lnSpc>
                <a:spcPct val="125000"/>
              </a:lnSpc>
            </a:pPr>
            <a:endParaRPr lang="zh-CN" altLang="en-US" dirty="0">
              <a:latin typeface="Times New Roman" panose="02020603050405020304" pitchFamily="18" charset="0"/>
            </a:endParaRPr>
          </a:p>
        </p:txBody>
      </p:sp>
      <p:sp>
        <p:nvSpPr>
          <p:cNvPr id="10243" name="Text Box 184"/>
          <p:cNvSpPr txBox="1"/>
          <p:nvPr/>
        </p:nvSpPr>
        <p:spPr>
          <a:xfrm>
            <a:off x="76200" y="457200"/>
            <a:ext cx="2108200" cy="461963"/>
          </a:xfrm>
          <a:prstGeom prst="rect">
            <a:avLst/>
          </a:prstGeom>
          <a:noFill/>
          <a:ln w="25400">
            <a:noFill/>
          </a:ln>
        </p:spPr>
        <p:txBody>
          <a:bodyPr wrap="none" lIns="91416" tIns="45710" rIns="91416" bIns="45710">
            <a:spAutoFit/>
          </a:bodyPr>
          <a:p>
            <a:pPr eaLnBrk="1" hangingPunct="1">
              <a:spcBef>
                <a:spcPct val="50000"/>
              </a:spcBef>
            </a:pPr>
            <a:r>
              <a:rPr lang="en-US" altLang="zh-CN" dirty="0">
                <a:solidFill>
                  <a:schemeClr val="tx1"/>
                </a:solidFill>
                <a:latin typeface="Times New Roman" panose="02020603050405020304" pitchFamily="18" charset="0"/>
                <a:ea typeface="华文中宋" pitchFamily="2" charset="-122"/>
              </a:rPr>
              <a:t>8.2  </a:t>
            </a:r>
            <a:r>
              <a:rPr lang="zh-CN" altLang="en-US" dirty="0">
                <a:solidFill>
                  <a:schemeClr val="tx1"/>
                </a:solidFill>
                <a:latin typeface="Times New Roman" panose="02020603050405020304" pitchFamily="18" charset="0"/>
                <a:ea typeface="华文中宋" pitchFamily="2" charset="-122"/>
              </a:rPr>
              <a:t>插入排序  </a:t>
            </a:r>
            <a:endParaRPr lang="zh-CN" altLang="en-US" dirty="0">
              <a:solidFill>
                <a:schemeClr val="tx1"/>
              </a:solidFill>
              <a:latin typeface="Times New Roman" panose="02020603050405020304" pitchFamily="18" charset="0"/>
              <a:ea typeface="华文中宋" pitchFamily="2" charset="-122"/>
            </a:endParaRPr>
          </a:p>
        </p:txBody>
      </p:sp>
      <p:sp>
        <p:nvSpPr>
          <p:cNvPr id="10244" name="Text Box 186"/>
          <p:cNvSpPr txBox="1"/>
          <p:nvPr/>
        </p:nvSpPr>
        <p:spPr>
          <a:xfrm>
            <a:off x="2559050" y="457200"/>
            <a:ext cx="3032125" cy="461963"/>
          </a:xfrm>
          <a:prstGeom prst="rect">
            <a:avLst/>
          </a:prstGeom>
          <a:noFill/>
          <a:ln w="25400">
            <a:noFill/>
          </a:ln>
        </p:spPr>
        <p:txBody>
          <a:bodyPr wrap="none" lIns="91416" tIns="45710" rIns="91416" bIns="45710">
            <a:spAutoFit/>
          </a:bodyPr>
          <a:p>
            <a:pPr eaLnBrk="1" hangingPunct="1">
              <a:spcBef>
                <a:spcPct val="50000"/>
              </a:spcBef>
            </a:pPr>
            <a:r>
              <a:rPr lang="en-US" altLang="zh-CN" dirty="0">
                <a:solidFill>
                  <a:schemeClr val="tx1"/>
                </a:solidFill>
                <a:latin typeface="Times New Roman" panose="02020603050405020304" pitchFamily="18" charset="0"/>
                <a:ea typeface="华文中宋" pitchFamily="2" charset="-122"/>
              </a:rPr>
              <a:t>8.2.1   </a:t>
            </a:r>
            <a:r>
              <a:rPr lang="zh-CN" altLang="en-US" dirty="0">
                <a:solidFill>
                  <a:schemeClr val="tx1"/>
                </a:solidFill>
                <a:latin typeface="Times New Roman" panose="02020603050405020304" pitchFamily="18" charset="0"/>
                <a:ea typeface="华文中宋" pitchFamily="2" charset="-122"/>
              </a:rPr>
              <a:t>直接插入排序  </a:t>
            </a:r>
            <a:endParaRPr lang="zh-CN" altLang="en-US" dirty="0">
              <a:solidFill>
                <a:schemeClr val="tx1"/>
              </a:solidFill>
              <a:latin typeface="Times New Roman" panose="02020603050405020304" pitchFamily="18" charset="0"/>
              <a:ea typeface="华文中宋" pitchFamily="2" charset="-122"/>
            </a:endParaRPr>
          </a:p>
        </p:txBody>
      </p:sp>
      <p:grpSp>
        <p:nvGrpSpPr>
          <p:cNvPr id="2" name="Group 291"/>
          <p:cNvGrpSpPr/>
          <p:nvPr/>
        </p:nvGrpSpPr>
        <p:grpSpPr>
          <a:xfrm>
            <a:off x="533400" y="955675"/>
            <a:ext cx="7813675" cy="949325"/>
            <a:chOff x="336" y="602"/>
            <a:chExt cx="4922" cy="598"/>
          </a:xfrm>
        </p:grpSpPr>
        <p:sp>
          <p:nvSpPr>
            <p:cNvPr id="10344" name="Text Box 188"/>
            <p:cNvSpPr txBox="1"/>
            <p:nvPr/>
          </p:nvSpPr>
          <p:spPr>
            <a:xfrm>
              <a:off x="336" y="912"/>
              <a:ext cx="960" cy="288"/>
            </a:xfrm>
            <a:prstGeom prst="rect">
              <a:avLst/>
            </a:prstGeom>
            <a:noFill/>
            <a:ln w="9525">
              <a:noFill/>
            </a:ln>
          </p:spPr>
          <p:txBody>
            <a:bodyPr>
              <a:spAutoFit/>
            </a:bodyPr>
            <a:p>
              <a:pPr eaLnBrk="1" hangingPunct="1">
                <a:spcBef>
                  <a:spcPct val="50000"/>
                </a:spcBef>
              </a:pPr>
              <a:r>
                <a:rPr lang="zh-CN" altLang="en-US" dirty="0">
                  <a:solidFill>
                    <a:schemeClr val="tx1"/>
                  </a:solidFill>
                  <a:latin typeface="Times New Roman" panose="02020603050405020304" pitchFamily="18" charset="0"/>
                  <a:ea typeface="华文中宋" pitchFamily="2" charset="-122"/>
                </a:rPr>
                <a:t>初始状态</a:t>
              </a:r>
              <a:endParaRPr lang="zh-CN" altLang="en-US" dirty="0">
                <a:solidFill>
                  <a:schemeClr val="tx1"/>
                </a:solidFill>
                <a:latin typeface="Times New Roman" panose="02020603050405020304" pitchFamily="18" charset="0"/>
                <a:ea typeface="华文中宋" pitchFamily="2" charset="-122"/>
              </a:endParaRPr>
            </a:p>
          </p:txBody>
        </p:sp>
        <p:sp>
          <p:nvSpPr>
            <p:cNvPr id="10345" name="Oval 190"/>
            <p:cNvSpPr/>
            <p:nvPr/>
          </p:nvSpPr>
          <p:spPr>
            <a:xfrm>
              <a:off x="1872" y="960"/>
              <a:ext cx="240" cy="240"/>
            </a:xfrm>
            <a:prstGeom prst="ellipse">
              <a:avLst/>
            </a:prstGeom>
            <a:gradFill rotWithShape="0">
              <a:gsLst>
                <a:gs pos="0">
                  <a:srgbClr val="FFFFFF"/>
                </a:gs>
                <a:gs pos="100000">
                  <a:srgbClr val="FF00FF"/>
                </a:gs>
              </a:gsLst>
              <a:path path="shape">
                <a:fillToRect l="50000" t="50000" r="50000" b="50000"/>
              </a:path>
              <a:tileRect/>
            </a:gradFill>
            <a:ln w="9525">
              <a:noFill/>
            </a:ln>
          </p:spPr>
          <p:txBody>
            <a:bodyPr wrap="none" anchor="ctr" anchorCtr="0"/>
            <a:p>
              <a:pPr algn="ctr" eaLnBrk="1" hangingPunct="1"/>
              <a:r>
                <a:rPr lang="en-US" altLang="zh-CN" dirty="0">
                  <a:solidFill>
                    <a:schemeClr val="tx1"/>
                  </a:solidFill>
                  <a:latin typeface="Times New Roman" panose="02020603050405020304" pitchFamily="18" charset="0"/>
                  <a:ea typeface="宋体" panose="02010600030101010101" pitchFamily="2" charset="-122"/>
                </a:rPr>
                <a:t>49</a:t>
              </a:r>
              <a:endParaRPr lang="en-US" altLang="zh-CN" baseline="-25000" dirty="0">
                <a:solidFill>
                  <a:schemeClr val="tx1"/>
                </a:solidFill>
                <a:latin typeface="Times New Roman" panose="02020603050405020304" pitchFamily="18" charset="0"/>
                <a:ea typeface="宋体" panose="02010600030101010101" pitchFamily="2" charset="-122"/>
              </a:endParaRPr>
            </a:p>
          </p:txBody>
        </p:sp>
        <p:sp>
          <p:nvSpPr>
            <p:cNvPr id="10346" name="Oval 191"/>
            <p:cNvSpPr/>
            <p:nvPr/>
          </p:nvSpPr>
          <p:spPr>
            <a:xfrm>
              <a:off x="2304" y="960"/>
              <a:ext cx="240" cy="240"/>
            </a:xfrm>
            <a:prstGeom prst="ellipse">
              <a:avLst/>
            </a:prstGeom>
            <a:gradFill rotWithShape="0">
              <a:gsLst>
                <a:gs pos="0">
                  <a:srgbClr val="FFFFFF"/>
                </a:gs>
                <a:gs pos="100000">
                  <a:srgbClr val="FF00FF"/>
                </a:gs>
              </a:gsLst>
              <a:path path="shape">
                <a:fillToRect l="50000" t="50000" r="50000" b="50000"/>
              </a:path>
              <a:tileRect/>
            </a:gradFill>
            <a:ln w="9525">
              <a:noFill/>
            </a:ln>
          </p:spPr>
          <p:txBody>
            <a:bodyPr wrap="none" anchor="ctr" anchorCtr="0"/>
            <a:p>
              <a:pPr algn="ctr" eaLnBrk="1" hangingPunct="1"/>
              <a:r>
                <a:rPr lang="en-US" altLang="zh-CN" dirty="0">
                  <a:solidFill>
                    <a:schemeClr val="tx1"/>
                  </a:solidFill>
                  <a:latin typeface="Times New Roman" panose="02020603050405020304" pitchFamily="18" charset="0"/>
                  <a:ea typeface="宋体" panose="02010600030101010101" pitchFamily="2" charset="-122"/>
                </a:rPr>
                <a:t>38</a:t>
              </a:r>
              <a:endParaRPr lang="en-US" altLang="zh-CN" dirty="0">
                <a:solidFill>
                  <a:schemeClr val="tx1"/>
                </a:solidFill>
                <a:latin typeface="Times New Roman" panose="02020603050405020304" pitchFamily="18" charset="0"/>
                <a:ea typeface="宋体" panose="02010600030101010101" pitchFamily="2" charset="-122"/>
              </a:endParaRPr>
            </a:p>
          </p:txBody>
        </p:sp>
        <p:sp>
          <p:nvSpPr>
            <p:cNvPr id="10347" name="Oval 192"/>
            <p:cNvSpPr/>
            <p:nvPr/>
          </p:nvSpPr>
          <p:spPr>
            <a:xfrm>
              <a:off x="2736" y="960"/>
              <a:ext cx="240" cy="240"/>
            </a:xfrm>
            <a:prstGeom prst="ellipse">
              <a:avLst/>
            </a:prstGeom>
            <a:gradFill rotWithShape="0">
              <a:gsLst>
                <a:gs pos="0">
                  <a:srgbClr val="FFFFFF"/>
                </a:gs>
                <a:gs pos="100000">
                  <a:srgbClr val="FF00FF"/>
                </a:gs>
              </a:gsLst>
              <a:path path="shape">
                <a:fillToRect l="50000" t="50000" r="50000" b="50000"/>
              </a:path>
              <a:tileRect/>
            </a:gradFill>
            <a:ln w="9525">
              <a:noFill/>
            </a:ln>
          </p:spPr>
          <p:txBody>
            <a:bodyPr wrap="none" anchor="ctr" anchorCtr="0"/>
            <a:p>
              <a:pPr algn="ctr" eaLnBrk="1" hangingPunct="1"/>
              <a:r>
                <a:rPr lang="en-US" altLang="zh-CN" dirty="0">
                  <a:solidFill>
                    <a:schemeClr val="tx1"/>
                  </a:solidFill>
                  <a:latin typeface="Times New Roman" panose="02020603050405020304" pitchFamily="18" charset="0"/>
                  <a:ea typeface="宋体" panose="02010600030101010101" pitchFamily="2" charset="-122"/>
                </a:rPr>
                <a:t>65</a:t>
              </a:r>
              <a:endParaRPr lang="en-US" altLang="zh-CN" dirty="0">
                <a:solidFill>
                  <a:schemeClr val="tx1"/>
                </a:solidFill>
                <a:latin typeface="Times New Roman" panose="02020603050405020304" pitchFamily="18" charset="0"/>
                <a:ea typeface="宋体" panose="02010600030101010101" pitchFamily="2" charset="-122"/>
              </a:endParaRPr>
            </a:p>
          </p:txBody>
        </p:sp>
        <p:sp>
          <p:nvSpPr>
            <p:cNvPr id="10348" name="Oval 193"/>
            <p:cNvSpPr/>
            <p:nvPr/>
          </p:nvSpPr>
          <p:spPr>
            <a:xfrm>
              <a:off x="3216" y="960"/>
              <a:ext cx="240" cy="240"/>
            </a:xfrm>
            <a:prstGeom prst="ellipse">
              <a:avLst/>
            </a:prstGeom>
            <a:gradFill rotWithShape="0">
              <a:gsLst>
                <a:gs pos="0">
                  <a:srgbClr val="FFFFFF"/>
                </a:gs>
                <a:gs pos="100000">
                  <a:srgbClr val="FF00FF"/>
                </a:gs>
              </a:gsLst>
              <a:path path="shape">
                <a:fillToRect l="50000" t="50000" r="50000" b="50000"/>
              </a:path>
              <a:tileRect/>
            </a:gradFill>
            <a:ln w="9525">
              <a:noFill/>
            </a:ln>
          </p:spPr>
          <p:txBody>
            <a:bodyPr wrap="none" anchor="ctr" anchorCtr="0"/>
            <a:p>
              <a:pPr algn="ctr" eaLnBrk="1" hangingPunct="1"/>
              <a:r>
                <a:rPr lang="en-US" altLang="zh-CN" dirty="0">
                  <a:solidFill>
                    <a:schemeClr val="tx1"/>
                  </a:solidFill>
                  <a:latin typeface="Times New Roman" panose="02020603050405020304" pitchFamily="18" charset="0"/>
                  <a:ea typeface="宋体" panose="02010600030101010101" pitchFamily="2" charset="-122"/>
                </a:rPr>
                <a:t>97</a:t>
              </a:r>
              <a:endParaRPr lang="en-US" altLang="zh-CN" dirty="0">
                <a:solidFill>
                  <a:schemeClr val="tx1"/>
                </a:solidFill>
                <a:latin typeface="Times New Roman" panose="02020603050405020304" pitchFamily="18" charset="0"/>
                <a:ea typeface="宋体" panose="02010600030101010101" pitchFamily="2" charset="-122"/>
              </a:endParaRPr>
            </a:p>
          </p:txBody>
        </p:sp>
        <p:sp>
          <p:nvSpPr>
            <p:cNvPr id="10349" name="Oval 194"/>
            <p:cNvSpPr/>
            <p:nvPr/>
          </p:nvSpPr>
          <p:spPr>
            <a:xfrm>
              <a:off x="3648" y="960"/>
              <a:ext cx="240" cy="240"/>
            </a:xfrm>
            <a:prstGeom prst="ellipse">
              <a:avLst/>
            </a:prstGeom>
            <a:gradFill rotWithShape="0">
              <a:gsLst>
                <a:gs pos="0">
                  <a:srgbClr val="FFFFFF"/>
                </a:gs>
                <a:gs pos="100000">
                  <a:srgbClr val="FF00FF"/>
                </a:gs>
              </a:gsLst>
              <a:path path="shape">
                <a:fillToRect l="50000" t="50000" r="50000" b="50000"/>
              </a:path>
              <a:tileRect/>
            </a:gradFill>
            <a:ln w="9525">
              <a:noFill/>
            </a:ln>
          </p:spPr>
          <p:txBody>
            <a:bodyPr wrap="none" anchor="ctr" anchorCtr="0"/>
            <a:p>
              <a:pPr algn="ctr" eaLnBrk="1" hangingPunct="1"/>
              <a:r>
                <a:rPr lang="en-US" altLang="zh-CN" dirty="0">
                  <a:solidFill>
                    <a:schemeClr val="tx1"/>
                  </a:solidFill>
                  <a:latin typeface="Times New Roman" panose="02020603050405020304" pitchFamily="18" charset="0"/>
                  <a:ea typeface="宋体" panose="02010600030101010101" pitchFamily="2" charset="-122"/>
                </a:rPr>
                <a:t>76</a:t>
              </a:r>
              <a:endParaRPr lang="en-US" altLang="zh-CN" dirty="0">
                <a:solidFill>
                  <a:schemeClr val="tx1"/>
                </a:solidFill>
                <a:latin typeface="Times New Roman" panose="02020603050405020304" pitchFamily="18" charset="0"/>
                <a:ea typeface="宋体" panose="02010600030101010101" pitchFamily="2" charset="-122"/>
              </a:endParaRPr>
            </a:p>
          </p:txBody>
        </p:sp>
        <p:sp>
          <p:nvSpPr>
            <p:cNvPr id="10350" name="Oval 195"/>
            <p:cNvSpPr/>
            <p:nvPr/>
          </p:nvSpPr>
          <p:spPr>
            <a:xfrm>
              <a:off x="4080" y="960"/>
              <a:ext cx="240" cy="240"/>
            </a:xfrm>
            <a:prstGeom prst="ellipse">
              <a:avLst/>
            </a:prstGeom>
            <a:gradFill rotWithShape="0">
              <a:gsLst>
                <a:gs pos="0">
                  <a:srgbClr val="FFFFFF"/>
                </a:gs>
                <a:gs pos="100000">
                  <a:srgbClr val="FF00FF"/>
                </a:gs>
              </a:gsLst>
              <a:path path="shape">
                <a:fillToRect l="50000" t="50000" r="50000" b="50000"/>
              </a:path>
              <a:tileRect/>
            </a:gradFill>
            <a:ln w="9525">
              <a:noFill/>
            </a:ln>
          </p:spPr>
          <p:txBody>
            <a:bodyPr wrap="none" anchor="ctr" anchorCtr="0"/>
            <a:p>
              <a:pPr algn="ctr" eaLnBrk="1" hangingPunct="1"/>
              <a:r>
                <a:rPr lang="en-US" altLang="zh-CN" dirty="0">
                  <a:solidFill>
                    <a:schemeClr val="tx1"/>
                  </a:solidFill>
                  <a:latin typeface="Times New Roman" panose="02020603050405020304" pitchFamily="18" charset="0"/>
                  <a:ea typeface="宋体" panose="02010600030101010101" pitchFamily="2" charset="-122"/>
                </a:rPr>
                <a:t>13</a:t>
              </a:r>
              <a:endParaRPr lang="en-US" altLang="zh-CN" dirty="0">
                <a:solidFill>
                  <a:schemeClr val="tx1"/>
                </a:solidFill>
                <a:latin typeface="Times New Roman" panose="02020603050405020304" pitchFamily="18" charset="0"/>
                <a:ea typeface="宋体" panose="02010600030101010101" pitchFamily="2" charset="-122"/>
              </a:endParaRPr>
            </a:p>
          </p:txBody>
        </p:sp>
        <p:sp>
          <p:nvSpPr>
            <p:cNvPr id="10351" name="Oval 196"/>
            <p:cNvSpPr/>
            <p:nvPr/>
          </p:nvSpPr>
          <p:spPr>
            <a:xfrm>
              <a:off x="4512" y="960"/>
              <a:ext cx="240" cy="240"/>
            </a:xfrm>
            <a:prstGeom prst="ellipse">
              <a:avLst/>
            </a:prstGeom>
            <a:gradFill rotWithShape="0">
              <a:gsLst>
                <a:gs pos="0">
                  <a:srgbClr val="FFFFFF"/>
                </a:gs>
                <a:gs pos="100000">
                  <a:srgbClr val="FF00FF"/>
                </a:gs>
              </a:gsLst>
              <a:path path="shape">
                <a:fillToRect l="50000" t="50000" r="50000" b="50000"/>
              </a:path>
              <a:tileRect/>
            </a:gradFill>
            <a:ln w="9525">
              <a:noFill/>
            </a:ln>
          </p:spPr>
          <p:txBody>
            <a:bodyPr wrap="none" anchor="ctr" anchorCtr="0"/>
            <a:p>
              <a:pPr algn="ctr" eaLnBrk="1" hangingPunct="1"/>
              <a:r>
                <a:rPr lang="en-US" altLang="zh-CN" dirty="0">
                  <a:solidFill>
                    <a:schemeClr val="tx1"/>
                  </a:solidFill>
                  <a:latin typeface="Times New Roman" panose="02020603050405020304" pitchFamily="18" charset="0"/>
                  <a:ea typeface="宋体" panose="02010600030101010101" pitchFamily="2" charset="-122"/>
                </a:rPr>
                <a:t>27</a:t>
              </a:r>
              <a:endParaRPr lang="en-US" altLang="zh-CN" dirty="0">
                <a:solidFill>
                  <a:schemeClr val="tx1"/>
                </a:solidFill>
                <a:latin typeface="Times New Roman" panose="02020603050405020304" pitchFamily="18" charset="0"/>
                <a:ea typeface="宋体" panose="02010600030101010101" pitchFamily="2" charset="-122"/>
              </a:endParaRPr>
            </a:p>
          </p:txBody>
        </p:sp>
        <p:sp>
          <p:nvSpPr>
            <p:cNvPr id="10352" name="Oval 197"/>
            <p:cNvSpPr/>
            <p:nvPr/>
          </p:nvSpPr>
          <p:spPr>
            <a:xfrm>
              <a:off x="4944" y="960"/>
              <a:ext cx="240" cy="240"/>
            </a:xfrm>
            <a:prstGeom prst="ellipse">
              <a:avLst/>
            </a:prstGeom>
            <a:gradFill rotWithShape="0">
              <a:gsLst>
                <a:gs pos="0">
                  <a:srgbClr val="FFFFFF"/>
                </a:gs>
                <a:gs pos="100000">
                  <a:srgbClr val="FF00FF"/>
                </a:gs>
              </a:gsLst>
              <a:path path="shape">
                <a:fillToRect l="50000" t="50000" r="50000" b="50000"/>
              </a:path>
              <a:tileRect/>
            </a:gradFill>
            <a:ln w="9525">
              <a:noFill/>
            </a:ln>
          </p:spPr>
          <p:txBody>
            <a:bodyPr wrap="none" anchor="ctr" anchorCtr="0"/>
            <a:p>
              <a:pPr algn="ctr" eaLnBrk="1" hangingPunct="1"/>
              <a:r>
                <a:rPr lang="en-US" altLang="zh-CN" dirty="0">
                  <a:latin typeface="Times New Roman" panose="02020603050405020304" pitchFamily="18" charset="0"/>
                  <a:ea typeface="宋体" panose="02010600030101010101" pitchFamily="2" charset="-122"/>
                </a:rPr>
                <a:t>49</a:t>
              </a:r>
              <a:endParaRPr lang="en-US" altLang="zh-CN" baseline="-25000" dirty="0">
                <a:latin typeface="Times New Roman" panose="02020603050405020304" pitchFamily="18" charset="0"/>
                <a:ea typeface="宋体" panose="02010600030101010101" pitchFamily="2" charset="-122"/>
              </a:endParaRPr>
            </a:p>
          </p:txBody>
        </p:sp>
        <p:sp>
          <p:nvSpPr>
            <p:cNvPr id="10353" name="Oval 199"/>
            <p:cNvSpPr/>
            <p:nvPr/>
          </p:nvSpPr>
          <p:spPr>
            <a:xfrm>
              <a:off x="1440" y="960"/>
              <a:ext cx="240" cy="240"/>
            </a:xfrm>
            <a:prstGeom prst="ellipse">
              <a:avLst/>
            </a:prstGeom>
            <a:gradFill rotWithShape="0">
              <a:gsLst>
                <a:gs pos="0">
                  <a:srgbClr val="FF00FF"/>
                </a:gs>
                <a:gs pos="100000">
                  <a:srgbClr val="F8F8F8"/>
                </a:gs>
              </a:gsLst>
              <a:path path="shape">
                <a:fillToRect l="50000" t="50000" r="50000" b="50000"/>
              </a:path>
              <a:tileRect/>
            </a:gradFill>
            <a:ln w="9525">
              <a:noFill/>
            </a:ln>
          </p:spPr>
          <p:txBody>
            <a:bodyPr wrap="none" anchor="ctr" anchorCtr="0"/>
            <a:p>
              <a:pPr algn="ctr" eaLnBrk="1" hangingPunct="1"/>
              <a:endParaRPr lang="zh-CN" altLang="zh-CN" dirty="0">
                <a:solidFill>
                  <a:schemeClr val="tx1"/>
                </a:solidFill>
                <a:latin typeface="Times New Roman" panose="02020603050405020304" pitchFamily="18" charset="0"/>
                <a:ea typeface="宋体" panose="02010600030101010101" pitchFamily="2" charset="-122"/>
              </a:endParaRPr>
            </a:p>
          </p:txBody>
        </p:sp>
        <p:sp>
          <p:nvSpPr>
            <p:cNvPr id="10354" name="Text Box 200"/>
            <p:cNvSpPr txBox="1"/>
            <p:nvPr/>
          </p:nvSpPr>
          <p:spPr>
            <a:xfrm>
              <a:off x="1382" y="602"/>
              <a:ext cx="3876" cy="288"/>
            </a:xfrm>
            <a:prstGeom prst="rect">
              <a:avLst/>
            </a:prstGeom>
            <a:noFill/>
            <a:ln w="25400">
              <a:noFill/>
            </a:ln>
          </p:spPr>
          <p:txBody>
            <a:bodyPr wrap="none">
              <a:spAutoFit/>
            </a:bodyPr>
            <a:p>
              <a:pPr eaLnBrk="1" hangingPunct="1">
                <a:spcBef>
                  <a:spcPct val="50000"/>
                </a:spcBef>
              </a:pPr>
              <a:r>
                <a:rPr lang="en-US" altLang="zh-CN" i="1" dirty="0">
                  <a:solidFill>
                    <a:schemeClr val="tx1"/>
                  </a:solidFill>
                  <a:latin typeface="Times New Roman" panose="02020603050405020304" pitchFamily="18" charset="0"/>
                  <a:ea typeface="宋体" panose="02010600030101010101" pitchFamily="2" charset="-122"/>
                </a:rPr>
                <a:t> R</a:t>
              </a:r>
              <a:r>
                <a:rPr lang="en-US" altLang="zh-CN" baseline="-25000" dirty="0">
                  <a:solidFill>
                    <a:schemeClr val="tx1"/>
                  </a:solidFill>
                  <a:latin typeface="Times New Roman" panose="02020603050405020304" pitchFamily="18" charset="0"/>
                  <a:ea typeface="宋体" panose="02010600030101010101" pitchFamily="2" charset="-122"/>
                </a:rPr>
                <a:t>0        </a:t>
              </a:r>
              <a:r>
                <a:rPr lang="en-US" altLang="zh-CN" i="1" dirty="0">
                  <a:solidFill>
                    <a:schemeClr val="tx1"/>
                  </a:solidFill>
                  <a:latin typeface="Times New Roman" panose="02020603050405020304" pitchFamily="18" charset="0"/>
                  <a:ea typeface="宋体" panose="02010600030101010101" pitchFamily="2" charset="-122"/>
                </a:rPr>
                <a:t>R</a:t>
              </a:r>
              <a:r>
                <a:rPr lang="en-US" altLang="zh-CN" baseline="-25000" dirty="0">
                  <a:solidFill>
                    <a:schemeClr val="tx1"/>
                  </a:solidFill>
                  <a:latin typeface="Times New Roman" panose="02020603050405020304" pitchFamily="18" charset="0"/>
                  <a:ea typeface="宋体" panose="02010600030101010101" pitchFamily="2" charset="-122"/>
                </a:rPr>
                <a:t>1       </a:t>
              </a:r>
              <a:r>
                <a:rPr lang="en-US" altLang="zh-CN" i="1" dirty="0">
                  <a:solidFill>
                    <a:schemeClr val="tx1"/>
                  </a:solidFill>
                  <a:latin typeface="Times New Roman" panose="02020603050405020304" pitchFamily="18" charset="0"/>
                  <a:ea typeface="宋体" panose="02010600030101010101" pitchFamily="2" charset="-122"/>
                </a:rPr>
                <a:t>R</a:t>
              </a:r>
              <a:r>
                <a:rPr lang="en-US" altLang="zh-CN" baseline="-25000" dirty="0">
                  <a:solidFill>
                    <a:schemeClr val="tx1"/>
                  </a:solidFill>
                  <a:latin typeface="Times New Roman" panose="02020603050405020304" pitchFamily="18" charset="0"/>
                  <a:ea typeface="宋体" panose="02010600030101010101" pitchFamily="2" charset="-122"/>
                </a:rPr>
                <a:t>2       </a:t>
              </a:r>
              <a:r>
                <a:rPr lang="en-US" altLang="zh-CN" i="1" dirty="0">
                  <a:solidFill>
                    <a:schemeClr val="tx1"/>
                  </a:solidFill>
                  <a:latin typeface="Times New Roman" panose="02020603050405020304" pitchFamily="18" charset="0"/>
                  <a:ea typeface="宋体" panose="02010600030101010101" pitchFamily="2" charset="-122"/>
                </a:rPr>
                <a:t>R</a:t>
              </a:r>
              <a:r>
                <a:rPr lang="en-US" altLang="zh-CN" baseline="-25000" dirty="0">
                  <a:solidFill>
                    <a:schemeClr val="tx1"/>
                  </a:solidFill>
                  <a:latin typeface="Times New Roman" panose="02020603050405020304" pitchFamily="18" charset="0"/>
                  <a:ea typeface="宋体" panose="02010600030101010101" pitchFamily="2" charset="-122"/>
                </a:rPr>
                <a:t>3 </a:t>
              </a:r>
              <a:r>
                <a:rPr lang="en-US" altLang="zh-CN" dirty="0">
                  <a:solidFill>
                    <a:schemeClr val="tx1"/>
                  </a:solidFill>
                  <a:latin typeface="Times New Roman" panose="02020603050405020304" pitchFamily="18" charset="0"/>
                  <a:ea typeface="宋体" panose="02010600030101010101" pitchFamily="2" charset="-122"/>
                </a:rPr>
                <a:t>     </a:t>
              </a:r>
              <a:r>
                <a:rPr lang="en-US" altLang="zh-CN" i="1" dirty="0">
                  <a:solidFill>
                    <a:schemeClr val="tx1"/>
                  </a:solidFill>
                  <a:latin typeface="Times New Roman" panose="02020603050405020304" pitchFamily="18" charset="0"/>
                  <a:ea typeface="宋体" panose="02010600030101010101" pitchFamily="2" charset="-122"/>
                </a:rPr>
                <a:t>R</a:t>
              </a:r>
              <a:r>
                <a:rPr lang="en-US" altLang="zh-CN" baseline="-25000" dirty="0">
                  <a:solidFill>
                    <a:schemeClr val="tx1"/>
                  </a:solidFill>
                  <a:latin typeface="Times New Roman" panose="02020603050405020304" pitchFamily="18" charset="0"/>
                  <a:ea typeface="宋体" panose="02010600030101010101" pitchFamily="2" charset="-122"/>
                </a:rPr>
                <a:t>4        </a:t>
              </a:r>
              <a:r>
                <a:rPr lang="en-US" altLang="zh-CN" i="1" dirty="0">
                  <a:solidFill>
                    <a:schemeClr val="tx1"/>
                  </a:solidFill>
                  <a:latin typeface="Times New Roman" panose="02020603050405020304" pitchFamily="18" charset="0"/>
                  <a:ea typeface="宋体" panose="02010600030101010101" pitchFamily="2" charset="-122"/>
                </a:rPr>
                <a:t>R</a:t>
              </a:r>
              <a:r>
                <a:rPr lang="en-US" altLang="zh-CN" baseline="-25000" dirty="0">
                  <a:solidFill>
                    <a:schemeClr val="tx1"/>
                  </a:solidFill>
                  <a:latin typeface="Times New Roman" panose="02020603050405020304" pitchFamily="18" charset="0"/>
                  <a:ea typeface="宋体" panose="02010600030101010101" pitchFamily="2" charset="-122"/>
                </a:rPr>
                <a:t>5       </a:t>
              </a:r>
              <a:r>
                <a:rPr lang="en-US" altLang="zh-CN" i="1" dirty="0">
                  <a:solidFill>
                    <a:schemeClr val="tx1"/>
                  </a:solidFill>
                  <a:latin typeface="Times New Roman" panose="02020603050405020304" pitchFamily="18" charset="0"/>
                  <a:ea typeface="宋体" panose="02010600030101010101" pitchFamily="2" charset="-122"/>
                </a:rPr>
                <a:t>R</a:t>
              </a:r>
              <a:r>
                <a:rPr lang="en-US" altLang="zh-CN" baseline="-25000" dirty="0">
                  <a:solidFill>
                    <a:schemeClr val="tx1"/>
                  </a:solidFill>
                  <a:latin typeface="Times New Roman" panose="02020603050405020304" pitchFamily="18" charset="0"/>
                  <a:ea typeface="宋体" panose="02010600030101010101" pitchFamily="2" charset="-122"/>
                </a:rPr>
                <a:t>6       </a:t>
              </a:r>
              <a:r>
                <a:rPr lang="en-US" altLang="zh-CN" i="1" dirty="0">
                  <a:solidFill>
                    <a:schemeClr val="tx1"/>
                  </a:solidFill>
                  <a:latin typeface="Times New Roman" panose="02020603050405020304" pitchFamily="18" charset="0"/>
                  <a:ea typeface="宋体" panose="02010600030101010101" pitchFamily="2" charset="-122"/>
                </a:rPr>
                <a:t>R</a:t>
              </a:r>
              <a:r>
                <a:rPr lang="en-US" altLang="zh-CN" baseline="-25000" dirty="0">
                  <a:solidFill>
                    <a:schemeClr val="tx1"/>
                  </a:solidFill>
                  <a:latin typeface="Times New Roman" panose="02020603050405020304" pitchFamily="18" charset="0"/>
                  <a:ea typeface="宋体" panose="02010600030101010101" pitchFamily="2" charset="-122"/>
                </a:rPr>
                <a:t>7</a:t>
              </a:r>
              <a:r>
                <a:rPr lang="en-US" altLang="zh-CN" dirty="0">
                  <a:solidFill>
                    <a:schemeClr val="tx1"/>
                  </a:solidFill>
                  <a:latin typeface="Times New Roman" panose="02020603050405020304" pitchFamily="18" charset="0"/>
                  <a:ea typeface="宋体" panose="02010600030101010101" pitchFamily="2" charset="-122"/>
                </a:rPr>
                <a:t>     </a:t>
              </a:r>
              <a:r>
                <a:rPr lang="en-US" altLang="zh-CN" i="1" dirty="0">
                  <a:solidFill>
                    <a:schemeClr val="tx1"/>
                  </a:solidFill>
                  <a:latin typeface="Times New Roman" panose="02020603050405020304" pitchFamily="18" charset="0"/>
                  <a:ea typeface="宋体" panose="02010600030101010101" pitchFamily="2" charset="-122"/>
                </a:rPr>
                <a:t>R</a:t>
              </a:r>
              <a:r>
                <a:rPr lang="en-US" altLang="zh-CN" baseline="-25000" dirty="0">
                  <a:solidFill>
                    <a:schemeClr val="tx1"/>
                  </a:solidFill>
                  <a:latin typeface="Times New Roman" panose="02020603050405020304" pitchFamily="18" charset="0"/>
                  <a:ea typeface="宋体" panose="02010600030101010101" pitchFamily="2" charset="-122"/>
                </a:rPr>
                <a:t>8  </a:t>
              </a:r>
              <a:endParaRPr lang="en-US" altLang="zh-CN" baseline="-25000" dirty="0">
                <a:solidFill>
                  <a:schemeClr val="tx1"/>
                </a:solidFill>
                <a:latin typeface="Times New Roman" panose="02020603050405020304" pitchFamily="18" charset="0"/>
                <a:ea typeface="宋体" panose="02010600030101010101" pitchFamily="2" charset="-122"/>
              </a:endParaRPr>
            </a:p>
          </p:txBody>
        </p:sp>
      </p:grpSp>
      <p:sp>
        <p:nvSpPr>
          <p:cNvPr id="62665" name="Text Box 201"/>
          <p:cNvSpPr txBox="1"/>
          <p:nvPr/>
        </p:nvSpPr>
        <p:spPr>
          <a:xfrm>
            <a:off x="838200" y="2057400"/>
            <a:ext cx="685800" cy="457200"/>
          </a:xfrm>
          <a:prstGeom prst="rect">
            <a:avLst/>
          </a:prstGeom>
          <a:noFill/>
          <a:ln w="9525">
            <a:noFill/>
          </a:ln>
        </p:spPr>
        <p:txBody>
          <a:bodyPr>
            <a:spAutoFit/>
          </a:bodyPr>
          <a:p>
            <a:pPr eaLnBrk="1" hangingPunct="1">
              <a:spcBef>
                <a:spcPct val="50000"/>
              </a:spcBef>
            </a:pPr>
            <a:r>
              <a:rPr lang="en-US" altLang="zh-CN" i="1" dirty="0">
                <a:solidFill>
                  <a:schemeClr val="tx1"/>
                </a:solidFill>
                <a:latin typeface="Times New Roman" panose="02020603050405020304" pitchFamily="18" charset="0"/>
                <a:ea typeface="宋体" panose="02010600030101010101" pitchFamily="2" charset="-122"/>
              </a:rPr>
              <a:t>i </a:t>
            </a:r>
            <a:r>
              <a:rPr lang="en-US" altLang="zh-CN" dirty="0">
                <a:solidFill>
                  <a:schemeClr val="tx1"/>
                </a:solidFill>
                <a:latin typeface="Times New Roman" panose="02020603050405020304" pitchFamily="18" charset="0"/>
                <a:ea typeface="宋体" panose="02010600030101010101" pitchFamily="2" charset="-122"/>
              </a:rPr>
              <a:t>=2 </a:t>
            </a:r>
            <a:endParaRPr lang="en-US" altLang="zh-CN" dirty="0">
              <a:solidFill>
                <a:schemeClr val="tx1"/>
              </a:solidFill>
              <a:latin typeface="Times New Roman" panose="02020603050405020304" pitchFamily="18" charset="0"/>
              <a:ea typeface="宋体" panose="02010600030101010101" pitchFamily="2" charset="-122"/>
            </a:endParaRPr>
          </a:p>
        </p:txBody>
      </p:sp>
      <p:sp>
        <p:nvSpPr>
          <p:cNvPr id="62677" name="Rectangle 213"/>
          <p:cNvSpPr/>
          <p:nvPr/>
        </p:nvSpPr>
        <p:spPr>
          <a:xfrm>
            <a:off x="2895600" y="2057400"/>
            <a:ext cx="533400" cy="533400"/>
          </a:xfrm>
          <a:prstGeom prst="rect">
            <a:avLst/>
          </a:prstGeom>
          <a:solidFill>
            <a:srgbClr val="00FF99"/>
          </a:solidFill>
          <a:ln w="9525">
            <a:noFill/>
          </a:ln>
        </p:spPr>
        <p:txBody>
          <a:bodyPr wrap="none" anchor="ctr" anchorCtr="0"/>
          <a:p>
            <a:pPr eaLnBrk="1" hangingPunct="1">
              <a:lnSpc>
                <a:spcPct val="125000"/>
              </a:lnSpc>
            </a:pPr>
            <a:endParaRPr lang="zh-CN" altLang="en-US" dirty="0">
              <a:latin typeface="Times New Roman" panose="02020603050405020304" pitchFamily="18" charset="0"/>
            </a:endParaRPr>
          </a:p>
        </p:txBody>
      </p:sp>
      <p:grpSp>
        <p:nvGrpSpPr>
          <p:cNvPr id="3" name="Group 293"/>
          <p:cNvGrpSpPr/>
          <p:nvPr/>
        </p:nvGrpSpPr>
        <p:grpSpPr>
          <a:xfrm>
            <a:off x="838200" y="2667000"/>
            <a:ext cx="7391400" cy="533400"/>
            <a:chOff x="528" y="1680"/>
            <a:chExt cx="4656" cy="336"/>
          </a:xfrm>
        </p:grpSpPr>
        <p:sp>
          <p:nvSpPr>
            <p:cNvPr id="10333" name="Text Box 223"/>
            <p:cNvSpPr txBox="1"/>
            <p:nvPr/>
          </p:nvSpPr>
          <p:spPr>
            <a:xfrm>
              <a:off x="528" y="1680"/>
              <a:ext cx="432" cy="288"/>
            </a:xfrm>
            <a:prstGeom prst="rect">
              <a:avLst/>
            </a:prstGeom>
            <a:noFill/>
            <a:ln w="9525">
              <a:noFill/>
            </a:ln>
          </p:spPr>
          <p:txBody>
            <a:bodyPr>
              <a:spAutoFit/>
            </a:bodyPr>
            <a:p>
              <a:pPr eaLnBrk="1" hangingPunct="1">
                <a:spcBef>
                  <a:spcPct val="50000"/>
                </a:spcBef>
              </a:pPr>
              <a:r>
                <a:rPr lang="en-US" altLang="zh-CN" i="1" dirty="0">
                  <a:solidFill>
                    <a:schemeClr val="tx1"/>
                  </a:solidFill>
                  <a:latin typeface="Times New Roman" panose="02020603050405020304" pitchFamily="18" charset="0"/>
                  <a:ea typeface="宋体" panose="02010600030101010101" pitchFamily="2" charset="-122"/>
                </a:rPr>
                <a:t>i</a:t>
              </a:r>
              <a:r>
                <a:rPr lang="en-US" altLang="zh-CN" dirty="0">
                  <a:solidFill>
                    <a:schemeClr val="tx1"/>
                  </a:solidFill>
                  <a:latin typeface="Times New Roman" panose="02020603050405020304" pitchFamily="18" charset="0"/>
                  <a:ea typeface="宋体" panose="02010600030101010101" pitchFamily="2" charset="-122"/>
                </a:rPr>
                <a:t> =3 </a:t>
              </a:r>
              <a:endParaRPr lang="en-US" altLang="zh-CN" dirty="0">
                <a:solidFill>
                  <a:schemeClr val="tx1"/>
                </a:solidFill>
                <a:latin typeface="Times New Roman" panose="02020603050405020304" pitchFamily="18" charset="0"/>
                <a:ea typeface="宋体" panose="02010600030101010101" pitchFamily="2" charset="-122"/>
              </a:endParaRPr>
            </a:p>
          </p:txBody>
        </p:sp>
        <p:sp>
          <p:nvSpPr>
            <p:cNvPr id="10334" name="Rectangle 224"/>
            <p:cNvSpPr/>
            <p:nvPr/>
          </p:nvSpPr>
          <p:spPr>
            <a:xfrm>
              <a:off x="1824" y="1680"/>
              <a:ext cx="1248" cy="336"/>
            </a:xfrm>
            <a:prstGeom prst="rect">
              <a:avLst/>
            </a:prstGeom>
            <a:solidFill>
              <a:srgbClr val="00FF99"/>
            </a:solidFill>
            <a:ln w="9525">
              <a:noFill/>
            </a:ln>
          </p:spPr>
          <p:txBody>
            <a:bodyPr wrap="none" anchor="ctr" anchorCtr="0"/>
            <a:p>
              <a:pPr eaLnBrk="1" hangingPunct="1">
                <a:lnSpc>
                  <a:spcPct val="125000"/>
                </a:lnSpc>
              </a:pPr>
              <a:endParaRPr lang="zh-CN" altLang="en-US" dirty="0">
                <a:latin typeface="Times New Roman" panose="02020603050405020304" pitchFamily="18" charset="0"/>
              </a:endParaRPr>
            </a:p>
          </p:txBody>
        </p:sp>
        <p:sp>
          <p:nvSpPr>
            <p:cNvPr id="10335" name="Oval 225"/>
            <p:cNvSpPr/>
            <p:nvPr/>
          </p:nvSpPr>
          <p:spPr>
            <a:xfrm>
              <a:off x="1872" y="1728"/>
              <a:ext cx="240" cy="240"/>
            </a:xfrm>
            <a:prstGeom prst="ellipse">
              <a:avLst/>
            </a:prstGeom>
            <a:gradFill rotWithShape="0">
              <a:gsLst>
                <a:gs pos="0">
                  <a:srgbClr val="FFFFFF"/>
                </a:gs>
                <a:gs pos="100000">
                  <a:srgbClr val="FF00FF"/>
                </a:gs>
              </a:gsLst>
              <a:path path="shape">
                <a:fillToRect l="50000" t="50000" r="50000" b="50000"/>
              </a:path>
              <a:tileRect/>
            </a:gradFill>
            <a:ln w="9525">
              <a:noFill/>
            </a:ln>
          </p:spPr>
          <p:txBody>
            <a:bodyPr wrap="none" anchor="ctr" anchorCtr="0"/>
            <a:p>
              <a:pPr algn="ctr" eaLnBrk="1" hangingPunct="1"/>
              <a:r>
                <a:rPr lang="en-US" altLang="zh-CN" dirty="0">
                  <a:solidFill>
                    <a:schemeClr val="tx1"/>
                  </a:solidFill>
                  <a:latin typeface="Times New Roman" panose="02020603050405020304" pitchFamily="18" charset="0"/>
                  <a:ea typeface="宋体" panose="02010600030101010101" pitchFamily="2" charset="-122"/>
                </a:rPr>
                <a:t>38</a:t>
              </a:r>
              <a:endParaRPr lang="en-US" altLang="zh-CN" baseline="-25000" dirty="0">
                <a:solidFill>
                  <a:schemeClr val="tx1"/>
                </a:solidFill>
                <a:latin typeface="Times New Roman" panose="02020603050405020304" pitchFamily="18" charset="0"/>
                <a:ea typeface="宋体" panose="02010600030101010101" pitchFamily="2" charset="-122"/>
              </a:endParaRPr>
            </a:p>
          </p:txBody>
        </p:sp>
        <p:sp>
          <p:nvSpPr>
            <p:cNvPr id="10336" name="Oval 226"/>
            <p:cNvSpPr/>
            <p:nvPr/>
          </p:nvSpPr>
          <p:spPr>
            <a:xfrm>
              <a:off x="2304" y="1728"/>
              <a:ext cx="240" cy="240"/>
            </a:xfrm>
            <a:prstGeom prst="ellipse">
              <a:avLst/>
            </a:prstGeom>
            <a:gradFill rotWithShape="0">
              <a:gsLst>
                <a:gs pos="0">
                  <a:srgbClr val="FFFFFF"/>
                </a:gs>
                <a:gs pos="100000">
                  <a:srgbClr val="FF00FF"/>
                </a:gs>
              </a:gsLst>
              <a:path path="shape">
                <a:fillToRect l="50000" t="50000" r="50000" b="50000"/>
              </a:path>
              <a:tileRect/>
            </a:gradFill>
            <a:ln w="9525">
              <a:noFill/>
            </a:ln>
          </p:spPr>
          <p:txBody>
            <a:bodyPr wrap="none" anchor="ctr" anchorCtr="0"/>
            <a:p>
              <a:pPr algn="ctr" eaLnBrk="1" hangingPunct="1"/>
              <a:r>
                <a:rPr lang="en-US" altLang="zh-CN" dirty="0">
                  <a:solidFill>
                    <a:schemeClr val="tx1"/>
                  </a:solidFill>
                  <a:latin typeface="Times New Roman" panose="02020603050405020304" pitchFamily="18" charset="0"/>
                  <a:ea typeface="宋体" panose="02010600030101010101" pitchFamily="2" charset="-122"/>
                </a:rPr>
                <a:t>49</a:t>
              </a:r>
              <a:endParaRPr lang="en-US" altLang="zh-CN" dirty="0">
                <a:solidFill>
                  <a:schemeClr val="tx1"/>
                </a:solidFill>
                <a:latin typeface="Times New Roman" panose="02020603050405020304" pitchFamily="18" charset="0"/>
                <a:ea typeface="宋体" panose="02010600030101010101" pitchFamily="2" charset="-122"/>
              </a:endParaRPr>
            </a:p>
          </p:txBody>
        </p:sp>
        <p:sp>
          <p:nvSpPr>
            <p:cNvPr id="10337" name="Oval 227"/>
            <p:cNvSpPr/>
            <p:nvPr/>
          </p:nvSpPr>
          <p:spPr>
            <a:xfrm>
              <a:off x="2736" y="1728"/>
              <a:ext cx="240" cy="240"/>
            </a:xfrm>
            <a:prstGeom prst="ellipse">
              <a:avLst/>
            </a:prstGeom>
            <a:gradFill rotWithShape="0">
              <a:gsLst>
                <a:gs pos="0">
                  <a:srgbClr val="FFFFFF"/>
                </a:gs>
                <a:gs pos="100000">
                  <a:srgbClr val="FF00FF"/>
                </a:gs>
              </a:gsLst>
              <a:path path="shape">
                <a:fillToRect l="50000" t="50000" r="50000" b="50000"/>
              </a:path>
              <a:tileRect/>
            </a:gradFill>
            <a:ln w="9525">
              <a:noFill/>
            </a:ln>
          </p:spPr>
          <p:txBody>
            <a:bodyPr wrap="none" anchor="ctr" anchorCtr="0"/>
            <a:p>
              <a:pPr algn="ctr" eaLnBrk="1" hangingPunct="1"/>
              <a:r>
                <a:rPr lang="en-US" altLang="zh-CN" dirty="0">
                  <a:solidFill>
                    <a:schemeClr val="tx1"/>
                  </a:solidFill>
                  <a:latin typeface="Times New Roman" panose="02020603050405020304" pitchFamily="18" charset="0"/>
                  <a:ea typeface="宋体" panose="02010600030101010101" pitchFamily="2" charset="-122"/>
                </a:rPr>
                <a:t>65</a:t>
              </a:r>
              <a:endParaRPr lang="en-US" altLang="zh-CN" dirty="0">
                <a:solidFill>
                  <a:schemeClr val="tx1"/>
                </a:solidFill>
                <a:latin typeface="Times New Roman" panose="02020603050405020304" pitchFamily="18" charset="0"/>
                <a:ea typeface="宋体" panose="02010600030101010101" pitchFamily="2" charset="-122"/>
              </a:endParaRPr>
            </a:p>
          </p:txBody>
        </p:sp>
        <p:sp>
          <p:nvSpPr>
            <p:cNvPr id="10338" name="Oval 228"/>
            <p:cNvSpPr/>
            <p:nvPr/>
          </p:nvSpPr>
          <p:spPr>
            <a:xfrm>
              <a:off x="3216" y="1728"/>
              <a:ext cx="240" cy="240"/>
            </a:xfrm>
            <a:prstGeom prst="ellipse">
              <a:avLst/>
            </a:prstGeom>
            <a:gradFill rotWithShape="0">
              <a:gsLst>
                <a:gs pos="0">
                  <a:srgbClr val="FFFFFF"/>
                </a:gs>
                <a:gs pos="100000">
                  <a:srgbClr val="FF00FF"/>
                </a:gs>
              </a:gsLst>
              <a:path path="shape">
                <a:fillToRect l="50000" t="50000" r="50000" b="50000"/>
              </a:path>
              <a:tileRect/>
            </a:gradFill>
            <a:ln w="9525">
              <a:noFill/>
            </a:ln>
          </p:spPr>
          <p:txBody>
            <a:bodyPr wrap="none" anchor="ctr" anchorCtr="0"/>
            <a:p>
              <a:pPr algn="ctr" eaLnBrk="1" hangingPunct="1"/>
              <a:r>
                <a:rPr lang="en-US" altLang="zh-CN" dirty="0">
                  <a:solidFill>
                    <a:schemeClr val="tx1"/>
                  </a:solidFill>
                  <a:latin typeface="Times New Roman" panose="02020603050405020304" pitchFamily="18" charset="0"/>
                  <a:ea typeface="宋体" panose="02010600030101010101" pitchFamily="2" charset="-122"/>
                </a:rPr>
                <a:t>97</a:t>
              </a:r>
              <a:endParaRPr lang="en-US" altLang="zh-CN" dirty="0">
                <a:solidFill>
                  <a:schemeClr val="tx1"/>
                </a:solidFill>
                <a:latin typeface="Times New Roman" panose="02020603050405020304" pitchFamily="18" charset="0"/>
                <a:ea typeface="宋体" panose="02010600030101010101" pitchFamily="2" charset="-122"/>
              </a:endParaRPr>
            </a:p>
          </p:txBody>
        </p:sp>
        <p:sp>
          <p:nvSpPr>
            <p:cNvPr id="10339" name="Oval 229"/>
            <p:cNvSpPr/>
            <p:nvPr/>
          </p:nvSpPr>
          <p:spPr>
            <a:xfrm>
              <a:off x="3648" y="1728"/>
              <a:ext cx="240" cy="240"/>
            </a:xfrm>
            <a:prstGeom prst="ellipse">
              <a:avLst/>
            </a:prstGeom>
            <a:gradFill rotWithShape="0">
              <a:gsLst>
                <a:gs pos="0">
                  <a:srgbClr val="FFFFFF"/>
                </a:gs>
                <a:gs pos="100000">
                  <a:srgbClr val="FF00FF"/>
                </a:gs>
              </a:gsLst>
              <a:path path="shape">
                <a:fillToRect l="50000" t="50000" r="50000" b="50000"/>
              </a:path>
              <a:tileRect/>
            </a:gradFill>
            <a:ln w="9525">
              <a:noFill/>
            </a:ln>
          </p:spPr>
          <p:txBody>
            <a:bodyPr wrap="none" anchor="ctr" anchorCtr="0"/>
            <a:p>
              <a:pPr algn="ctr" eaLnBrk="1" hangingPunct="1"/>
              <a:r>
                <a:rPr lang="en-US" altLang="zh-CN" dirty="0">
                  <a:solidFill>
                    <a:schemeClr val="tx1"/>
                  </a:solidFill>
                  <a:latin typeface="Times New Roman" panose="02020603050405020304" pitchFamily="18" charset="0"/>
                  <a:ea typeface="宋体" panose="02010600030101010101" pitchFamily="2" charset="-122"/>
                </a:rPr>
                <a:t>76</a:t>
              </a:r>
              <a:endParaRPr lang="en-US" altLang="zh-CN" dirty="0">
                <a:solidFill>
                  <a:schemeClr val="tx1"/>
                </a:solidFill>
                <a:latin typeface="Times New Roman" panose="02020603050405020304" pitchFamily="18" charset="0"/>
                <a:ea typeface="宋体" panose="02010600030101010101" pitchFamily="2" charset="-122"/>
              </a:endParaRPr>
            </a:p>
          </p:txBody>
        </p:sp>
        <p:sp>
          <p:nvSpPr>
            <p:cNvPr id="10340" name="Oval 230"/>
            <p:cNvSpPr/>
            <p:nvPr/>
          </p:nvSpPr>
          <p:spPr>
            <a:xfrm>
              <a:off x="4080" y="1728"/>
              <a:ext cx="240" cy="240"/>
            </a:xfrm>
            <a:prstGeom prst="ellipse">
              <a:avLst/>
            </a:prstGeom>
            <a:gradFill rotWithShape="0">
              <a:gsLst>
                <a:gs pos="0">
                  <a:srgbClr val="FFFFFF"/>
                </a:gs>
                <a:gs pos="100000">
                  <a:srgbClr val="FF00FF"/>
                </a:gs>
              </a:gsLst>
              <a:path path="shape">
                <a:fillToRect l="50000" t="50000" r="50000" b="50000"/>
              </a:path>
              <a:tileRect/>
            </a:gradFill>
            <a:ln w="9525">
              <a:noFill/>
            </a:ln>
          </p:spPr>
          <p:txBody>
            <a:bodyPr wrap="none" anchor="ctr" anchorCtr="0"/>
            <a:p>
              <a:pPr algn="ctr" eaLnBrk="1" hangingPunct="1"/>
              <a:r>
                <a:rPr lang="en-US" altLang="zh-CN" dirty="0">
                  <a:solidFill>
                    <a:schemeClr val="tx1"/>
                  </a:solidFill>
                  <a:latin typeface="Times New Roman" panose="02020603050405020304" pitchFamily="18" charset="0"/>
                  <a:ea typeface="宋体" panose="02010600030101010101" pitchFamily="2" charset="-122"/>
                </a:rPr>
                <a:t>13</a:t>
              </a:r>
              <a:endParaRPr lang="en-US" altLang="zh-CN" dirty="0">
                <a:solidFill>
                  <a:schemeClr val="tx1"/>
                </a:solidFill>
                <a:latin typeface="Times New Roman" panose="02020603050405020304" pitchFamily="18" charset="0"/>
                <a:ea typeface="宋体" panose="02010600030101010101" pitchFamily="2" charset="-122"/>
              </a:endParaRPr>
            </a:p>
          </p:txBody>
        </p:sp>
        <p:sp>
          <p:nvSpPr>
            <p:cNvPr id="10341" name="Oval 231"/>
            <p:cNvSpPr/>
            <p:nvPr/>
          </p:nvSpPr>
          <p:spPr>
            <a:xfrm>
              <a:off x="4512" y="1728"/>
              <a:ext cx="240" cy="240"/>
            </a:xfrm>
            <a:prstGeom prst="ellipse">
              <a:avLst/>
            </a:prstGeom>
            <a:gradFill rotWithShape="0">
              <a:gsLst>
                <a:gs pos="0">
                  <a:srgbClr val="FFFFFF"/>
                </a:gs>
                <a:gs pos="100000">
                  <a:srgbClr val="FF00FF"/>
                </a:gs>
              </a:gsLst>
              <a:path path="shape">
                <a:fillToRect l="50000" t="50000" r="50000" b="50000"/>
              </a:path>
              <a:tileRect/>
            </a:gradFill>
            <a:ln w="9525">
              <a:noFill/>
            </a:ln>
          </p:spPr>
          <p:txBody>
            <a:bodyPr wrap="none" anchor="ctr" anchorCtr="0"/>
            <a:p>
              <a:pPr algn="ctr" eaLnBrk="1" hangingPunct="1"/>
              <a:r>
                <a:rPr lang="en-US" altLang="zh-CN" dirty="0">
                  <a:solidFill>
                    <a:schemeClr val="tx1"/>
                  </a:solidFill>
                  <a:latin typeface="Times New Roman" panose="02020603050405020304" pitchFamily="18" charset="0"/>
                  <a:ea typeface="宋体" panose="02010600030101010101" pitchFamily="2" charset="-122"/>
                </a:rPr>
                <a:t>27</a:t>
              </a:r>
              <a:endParaRPr lang="en-US" altLang="zh-CN" dirty="0">
                <a:solidFill>
                  <a:schemeClr val="tx1"/>
                </a:solidFill>
                <a:latin typeface="Times New Roman" panose="02020603050405020304" pitchFamily="18" charset="0"/>
                <a:ea typeface="宋体" panose="02010600030101010101" pitchFamily="2" charset="-122"/>
              </a:endParaRPr>
            </a:p>
          </p:txBody>
        </p:sp>
        <p:sp>
          <p:nvSpPr>
            <p:cNvPr id="10342" name="Oval 232"/>
            <p:cNvSpPr/>
            <p:nvPr/>
          </p:nvSpPr>
          <p:spPr>
            <a:xfrm>
              <a:off x="4944" y="1728"/>
              <a:ext cx="240" cy="240"/>
            </a:xfrm>
            <a:prstGeom prst="ellipse">
              <a:avLst/>
            </a:prstGeom>
            <a:gradFill rotWithShape="0">
              <a:gsLst>
                <a:gs pos="0">
                  <a:srgbClr val="FFFFFF"/>
                </a:gs>
                <a:gs pos="100000">
                  <a:srgbClr val="FF00FF"/>
                </a:gs>
              </a:gsLst>
              <a:path path="shape">
                <a:fillToRect l="50000" t="50000" r="50000" b="50000"/>
              </a:path>
              <a:tileRect/>
            </a:gradFill>
            <a:ln w="9525">
              <a:noFill/>
            </a:ln>
          </p:spPr>
          <p:txBody>
            <a:bodyPr wrap="none" anchor="ctr" anchorCtr="0"/>
            <a:p>
              <a:pPr algn="ctr" eaLnBrk="1" hangingPunct="1"/>
              <a:r>
                <a:rPr lang="en-US" altLang="zh-CN" dirty="0">
                  <a:latin typeface="Times New Roman" panose="02020603050405020304" pitchFamily="18" charset="0"/>
                  <a:ea typeface="宋体" panose="02010600030101010101" pitchFamily="2" charset="-122"/>
                </a:rPr>
                <a:t>49</a:t>
              </a:r>
              <a:endParaRPr lang="en-US" altLang="zh-CN" baseline="-25000" dirty="0">
                <a:latin typeface="Times New Roman" panose="02020603050405020304" pitchFamily="18" charset="0"/>
                <a:ea typeface="宋体" panose="02010600030101010101" pitchFamily="2" charset="-122"/>
              </a:endParaRPr>
            </a:p>
          </p:txBody>
        </p:sp>
        <p:sp>
          <p:nvSpPr>
            <p:cNvPr id="10343" name="Oval 233"/>
            <p:cNvSpPr/>
            <p:nvPr/>
          </p:nvSpPr>
          <p:spPr>
            <a:xfrm>
              <a:off x="1440" y="1728"/>
              <a:ext cx="240" cy="240"/>
            </a:xfrm>
            <a:prstGeom prst="ellipse">
              <a:avLst/>
            </a:prstGeom>
            <a:gradFill rotWithShape="0">
              <a:gsLst>
                <a:gs pos="0">
                  <a:srgbClr val="FF00FF"/>
                </a:gs>
                <a:gs pos="100000">
                  <a:srgbClr val="F8F8F8"/>
                </a:gs>
              </a:gsLst>
              <a:path path="shape">
                <a:fillToRect l="50000" t="50000" r="50000" b="50000"/>
              </a:path>
              <a:tileRect/>
            </a:gradFill>
            <a:ln w="9525">
              <a:noFill/>
            </a:ln>
          </p:spPr>
          <p:txBody>
            <a:bodyPr wrap="none" anchor="ctr" anchorCtr="0"/>
            <a:p>
              <a:pPr algn="ctr" eaLnBrk="1" hangingPunct="1"/>
              <a:r>
                <a:rPr lang="en-US" altLang="zh-CN" dirty="0">
                  <a:solidFill>
                    <a:schemeClr val="tx1"/>
                  </a:solidFill>
                  <a:latin typeface="Times New Roman" panose="02020603050405020304" pitchFamily="18" charset="0"/>
                  <a:ea typeface="宋体" panose="02010600030101010101" pitchFamily="2" charset="-122"/>
                </a:rPr>
                <a:t>  </a:t>
              </a:r>
              <a:endParaRPr lang="en-US" altLang="zh-CN" dirty="0">
                <a:solidFill>
                  <a:schemeClr val="tx1"/>
                </a:solidFill>
                <a:latin typeface="Times New Roman" panose="02020603050405020304" pitchFamily="18" charset="0"/>
                <a:ea typeface="宋体" panose="02010600030101010101" pitchFamily="2" charset="-122"/>
              </a:endParaRPr>
            </a:p>
          </p:txBody>
        </p:sp>
      </p:grpSp>
      <p:grpSp>
        <p:nvGrpSpPr>
          <p:cNvPr id="4" name="Group 294"/>
          <p:cNvGrpSpPr/>
          <p:nvPr/>
        </p:nvGrpSpPr>
        <p:grpSpPr>
          <a:xfrm>
            <a:off x="838200" y="3276600"/>
            <a:ext cx="7391400" cy="533400"/>
            <a:chOff x="528" y="2064"/>
            <a:chExt cx="4656" cy="336"/>
          </a:xfrm>
        </p:grpSpPr>
        <p:sp>
          <p:nvSpPr>
            <p:cNvPr id="10322" name="Text Box 234"/>
            <p:cNvSpPr txBox="1"/>
            <p:nvPr/>
          </p:nvSpPr>
          <p:spPr>
            <a:xfrm>
              <a:off x="528" y="2064"/>
              <a:ext cx="432" cy="288"/>
            </a:xfrm>
            <a:prstGeom prst="rect">
              <a:avLst/>
            </a:prstGeom>
            <a:noFill/>
            <a:ln w="9525">
              <a:noFill/>
            </a:ln>
          </p:spPr>
          <p:txBody>
            <a:bodyPr>
              <a:spAutoFit/>
            </a:bodyPr>
            <a:p>
              <a:pPr eaLnBrk="1" hangingPunct="1">
                <a:spcBef>
                  <a:spcPct val="50000"/>
                </a:spcBef>
              </a:pPr>
              <a:r>
                <a:rPr lang="en-US" altLang="zh-CN" i="1" dirty="0">
                  <a:solidFill>
                    <a:schemeClr val="tx1"/>
                  </a:solidFill>
                  <a:latin typeface="Times New Roman" panose="02020603050405020304" pitchFamily="18" charset="0"/>
                  <a:ea typeface="宋体" panose="02010600030101010101" pitchFamily="2" charset="-122"/>
                </a:rPr>
                <a:t>i</a:t>
              </a:r>
              <a:r>
                <a:rPr lang="en-US" altLang="zh-CN" dirty="0">
                  <a:solidFill>
                    <a:schemeClr val="tx1"/>
                  </a:solidFill>
                  <a:latin typeface="Times New Roman" panose="02020603050405020304" pitchFamily="18" charset="0"/>
                  <a:ea typeface="宋体" panose="02010600030101010101" pitchFamily="2" charset="-122"/>
                </a:rPr>
                <a:t> =4 </a:t>
              </a:r>
              <a:endParaRPr lang="en-US" altLang="zh-CN" dirty="0">
                <a:solidFill>
                  <a:schemeClr val="tx1"/>
                </a:solidFill>
                <a:latin typeface="Times New Roman" panose="02020603050405020304" pitchFamily="18" charset="0"/>
                <a:ea typeface="宋体" panose="02010600030101010101" pitchFamily="2" charset="-122"/>
              </a:endParaRPr>
            </a:p>
          </p:txBody>
        </p:sp>
        <p:sp>
          <p:nvSpPr>
            <p:cNvPr id="10323" name="Rectangle 235"/>
            <p:cNvSpPr/>
            <p:nvPr/>
          </p:nvSpPr>
          <p:spPr>
            <a:xfrm>
              <a:off x="1824" y="2064"/>
              <a:ext cx="1728" cy="336"/>
            </a:xfrm>
            <a:prstGeom prst="rect">
              <a:avLst/>
            </a:prstGeom>
            <a:solidFill>
              <a:srgbClr val="00FF99"/>
            </a:solidFill>
            <a:ln w="9525">
              <a:noFill/>
            </a:ln>
          </p:spPr>
          <p:txBody>
            <a:bodyPr wrap="none" anchor="ctr" anchorCtr="0"/>
            <a:p>
              <a:pPr eaLnBrk="1" hangingPunct="1">
                <a:lnSpc>
                  <a:spcPct val="125000"/>
                </a:lnSpc>
              </a:pPr>
              <a:endParaRPr lang="zh-CN" altLang="en-US" dirty="0">
                <a:latin typeface="Times New Roman" panose="02020603050405020304" pitchFamily="18" charset="0"/>
              </a:endParaRPr>
            </a:p>
          </p:txBody>
        </p:sp>
        <p:sp>
          <p:nvSpPr>
            <p:cNvPr id="10324" name="Oval 236"/>
            <p:cNvSpPr/>
            <p:nvPr/>
          </p:nvSpPr>
          <p:spPr>
            <a:xfrm>
              <a:off x="1872" y="2112"/>
              <a:ext cx="240" cy="240"/>
            </a:xfrm>
            <a:prstGeom prst="ellipse">
              <a:avLst/>
            </a:prstGeom>
            <a:gradFill rotWithShape="0">
              <a:gsLst>
                <a:gs pos="0">
                  <a:srgbClr val="FFFFFF"/>
                </a:gs>
                <a:gs pos="100000">
                  <a:srgbClr val="FF00FF"/>
                </a:gs>
              </a:gsLst>
              <a:path path="shape">
                <a:fillToRect l="50000" t="50000" r="50000" b="50000"/>
              </a:path>
              <a:tileRect/>
            </a:gradFill>
            <a:ln w="9525">
              <a:noFill/>
            </a:ln>
          </p:spPr>
          <p:txBody>
            <a:bodyPr wrap="none" anchor="ctr" anchorCtr="0"/>
            <a:p>
              <a:pPr algn="ctr" eaLnBrk="1" hangingPunct="1"/>
              <a:r>
                <a:rPr lang="en-US" altLang="zh-CN" dirty="0">
                  <a:solidFill>
                    <a:schemeClr val="tx1"/>
                  </a:solidFill>
                  <a:latin typeface="Times New Roman" panose="02020603050405020304" pitchFamily="18" charset="0"/>
                  <a:ea typeface="宋体" panose="02010600030101010101" pitchFamily="2" charset="-122"/>
                </a:rPr>
                <a:t>38</a:t>
              </a:r>
              <a:endParaRPr lang="en-US" altLang="zh-CN" baseline="-25000" dirty="0">
                <a:solidFill>
                  <a:schemeClr val="tx1"/>
                </a:solidFill>
                <a:latin typeface="Times New Roman" panose="02020603050405020304" pitchFamily="18" charset="0"/>
                <a:ea typeface="宋体" panose="02010600030101010101" pitchFamily="2" charset="-122"/>
              </a:endParaRPr>
            </a:p>
          </p:txBody>
        </p:sp>
        <p:sp>
          <p:nvSpPr>
            <p:cNvPr id="10325" name="Oval 237"/>
            <p:cNvSpPr/>
            <p:nvPr/>
          </p:nvSpPr>
          <p:spPr>
            <a:xfrm>
              <a:off x="2304" y="2112"/>
              <a:ext cx="240" cy="240"/>
            </a:xfrm>
            <a:prstGeom prst="ellipse">
              <a:avLst/>
            </a:prstGeom>
            <a:gradFill rotWithShape="0">
              <a:gsLst>
                <a:gs pos="0">
                  <a:srgbClr val="FFFFFF"/>
                </a:gs>
                <a:gs pos="100000">
                  <a:srgbClr val="FF00FF"/>
                </a:gs>
              </a:gsLst>
              <a:path path="shape">
                <a:fillToRect l="50000" t="50000" r="50000" b="50000"/>
              </a:path>
              <a:tileRect/>
            </a:gradFill>
            <a:ln w="9525">
              <a:noFill/>
            </a:ln>
          </p:spPr>
          <p:txBody>
            <a:bodyPr wrap="none" anchor="ctr" anchorCtr="0"/>
            <a:p>
              <a:pPr algn="ctr" eaLnBrk="1" hangingPunct="1"/>
              <a:r>
                <a:rPr lang="en-US" altLang="zh-CN" dirty="0">
                  <a:solidFill>
                    <a:schemeClr val="tx1"/>
                  </a:solidFill>
                  <a:latin typeface="Times New Roman" panose="02020603050405020304" pitchFamily="18" charset="0"/>
                  <a:ea typeface="宋体" panose="02010600030101010101" pitchFamily="2" charset="-122"/>
                </a:rPr>
                <a:t>49</a:t>
              </a:r>
              <a:endParaRPr lang="en-US" altLang="zh-CN" dirty="0">
                <a:solidFill>
                  <a:schemeClr val="tx1"/>
                </a:solidFill>
                <a:latin typeface="Times New Roman" panose="02020603050405020304" pitchFamily="18" charset="0"/>
                <a:ea typeface="宋体" panose="02010600030101010101" pitchFamily="2" charset="-122"/>
              </a:endParaRPr>
            </a:p>
          </p:txBody>
        </p:sp>
        <p:sp>
          <p:nvSpPr>
            <p:cNvPr id="10326" name="Oval 238"/>
            <p:cNvSpPr/>
            <p:nvPr/>
          </p:nvSpPr>
          <p:spPr>
            <a:xfrm>
              <a:off x="2736" y="2112"/>
              <a:ext cx="240" cy="240"/>
            </a:xfrm>
            <a:prstGeom prst="ellipse">
              <a:avLst/>
            </a:prstGeom>
            <a:gradFill rotWithShape="0">
              <a:gsLst>
                <a:gs pos="0">
                  <a:srgbClr val="FFFFFF"/>
                </a:gs>
                <a:gs pos="100000">
                  <a:srgbClr val="FF00FF"/>
                </a:gs>
              </a:gsLst>
              <a:path path="shape">
                <a:fillToRect l="50000" t="50000" r="50000" b="50000"/>
              </a:path>
              <a:tileRect/>
            </a:gradFill>
            <a:ln w="9525">
              <a:noFill/>
            </a:ln>
          </p:spPr>
          <p:txBody>
            <a:bodyPr wrap="none" anchor="ctr" anchorCtr="0"/>
            <a:p>
              <a:pPr algn="ctr" eaLnBrk="1" hangingPunct="1"/>
              <a:r>
                <a:rPr lang="en-US" altLang="zh-CN" dirty="0">
                  <a:solidFill>
                    <a:schemeClr val="tx1"/>
                  </a:solidFill>
                  <a:latin typeface="Times New Roman" panose="02020603050405020304" pitchFamily="18" charset="0"/>
                  <a:ea typeface="宋体" panose="02010600030101010101" pitchFamily="2" charset="-122"/>
                </a:rPr>
                <a:t>65</a:t>
              </a:r>
              <a:endParaRPr lang="en-US" altLang="zh-CN" dirty="0">
                <a:solidFill>
                  <a:schemeClr val="tx1"/>
                </a:solidFill>
                <a:latin typeface="Times New Roman" panose="02020603050405020304" pitchFamily="18" charset="0"/>
                <a:ea typeface="宋体" panose="02010600030101010101" pitchFamily="2" charset="-122"/>
              </a:endParaRPr>
            </a:p>
          </p:txBody>
        </p:sp>
        <p:sp>
          <p:nvSpPr>
            <p:cNvPr id="10327" name="Oval 239"/>
            <p:cNvSpPr/>
            <p:nvPr/>
          </p:nvSpPr>
          <p:spPr>
            <a:xfrm>
              <a:off x="3216" y="2112"/>
              <a:ext cx="240" cy="240"/>
            </a:xfrm>
            <a:prstGeom prst="ellipse">
              <a:avLst/>
            </a:prstGeom>
            <a:gradFill rotWithShape="0">
              <a:gsLst>
                <a:gs pos="0">
                  <a:srgbClr val="FFFFFF"/>
                </a:gs>
                <a:gs pos="100000">
                  <a:srgbClr val="FF00FF"/>
                </a:gs>
              </a:gsLst>
              <a:path path="shape">
                <a:fillToRect l="50000" t="50000" r="50000" b="50000"/>
              </a:path>
              <a:tileRect/>
            </a:gradFill>
            <a:ln w="9525">
              <a:noFill/>
            </a:ln>
          </p:spPr>
          <p:txBody>
            <a:bodyPr wrap="none" anchor="ctr" anchorCtr="0"/>
            <a:p>
              <a:pPr algn="ctr" eaLnBrk="1" hangingPunct="1"/>
              <a:r>
                <a:rPr lang="en-US" altLang="zh-CN" dirty="0">
                  <a:solidFill>
                    <a:schemeClr val="tx1"/>
                  </a:solidFill>
                  <a:latin typeface="Times New Roman" panose="02020603050405020304" pitchFamily="18" charset="0"/>
                  <a:ea typeface="宋体" panose="02010600030101010101" pitchFamily="2" charset="-122"/>
                </a:rPr>
                <a:t>97</a:t>
              </a:r>
              <a:endParaRPr lang="en-US" altLang="zh-CN" dirty="0">
                <a:solidFill>
                  <a:schemeClr val="tx1"/>
                </a:solidFill>
                <a:latin typeface="Times New Roman" panose="02020603050405020304" pitchFamily="18" charset="0"/>
                <a:ea typeface="宋体" panose="02010600030101010101" pitchFamily="2" charset="-122"/>
              </a:endParaRPr>
            </a:p>
          </p:txBody>
        </p:sp>
        <p:sp>
          <p:nvSpPr>
            <p:cNvPr id="10328" name="Oval 240"/>
            <p:cNvSpPr/>
            <p:nvPr/>
          </p:nvSpPr>
          <p:spPr>
            <a:xfrm>
              <a:off x="3648" y="2112"/>
              <a:ext cx="240" cy="240"/>
            </a:xfrm>
            <a:prstGeom prst="ellipse">
              <a:avLst/>
            </a:prstGeom>
            <a:gradFill rotWithShape="0">
              <a:gsLst>
                <a:gs pos="0">
                  <a:srgbClr val="FFFFFF"/>
                </a:gs>
                <a:gs pos="100000">
                  <a:srgbClr val="FF00FF"/>
                </a:gs>
              </a:gsLst>
              <a:path path="shape">
                <a:fillToRect l="50000" t="50000" r="50000" b="50000"/>
              </a:path>
              <a:tileRect/>
            </a:gradFill>
            <a:ln w="9525">
              <a:noFill/>
            </a:ln>
          </p:spPr>
          <p:txBody>
            <a:bodyPr wrap="none" anchor="ctr" anchorCtr="0"/>
            <a:p>
              <a:pPr algn="ctr" eaLnBrk="1" hangingPunct="1"/>
              <a:r>
                <a:rPr lang="en-US" altLang="zh-CN" dirty="0">
                  <a:solidFill>
                    <a:schemeClr val="tx1"/>
                  </a:solidFill>
                  <a:latin typeface="Times New Roman" panose="02020603050405020304" pitchFamily="18" charset="0"/>
                  <a:ea typeface="宋体" panose="02010600030101010101" pitchFamily="2" charset="-122"/>
                </a:rPr>
                <a:t>76</a:t>
              </a:r>
              <a:endParaRPr lang="en-US" altLang="zh-CN" dirty="0">
                <a:solidFill>
                  <a:schemeClr val="tx1"/>
                </a:solidFill>
                <a:latin typeface="Times New Roman" panose="02020603050405020304" pitchFamily="18" charset="0"/>
                <a:ea typeface="宋体" panose="02010600030101010101" pitchFamily="2" charset="-122"/>
              </a:endParaRPr>
            </a:p>
          </p:txBody>
        </p:sp>
        <p:sp>
          <p:nvSpPr>
            <p:cNvPr id="10329" name="Oval 241"/>
            <p:cNvSpPr/>
            <p:nvPr/>
          </p:nvSpPr>
          <p:spPr>
            <a:xfrm>
              <a:off x="4080" y="2112"/>
              <a:ext cx="240" cy="240"/>
            </a:xfrm>
            <a:prstGeom prst="ellipse">
              <a:avLst/>
            </a:prstGeom>
            <a:gradFill rotWithShape="0">
              <a:gsLst>
                <a:gs pos="0">
                  <a:srgbClr val="FFFFFF"/>
                </a:gs>
                <a:gs pos="100000">
                  <a:srgbClr val="FF00FF"/>
                </a:gs>
              </a:gsLst>
              <a:path path="shape">
                <a:fillToRect l="50000" t="50000" r="50000" b="50000"/>
              </a:path>
              <a:tileRect/>
            </a:gradFill>
            <a:ln w="9525">
              <a:noFill/>
            </a:ln>
          </p:spPr>
          <p:txBody>
            <a:bodyPr wrap="none" anchor="ctr" anchorCtr="0"/>
            <a:p>
              <a:pPr algn="ctr" eaLnBrk="1" hangingPunct="1"/>
              <a:r>
                <a:rPr lang="en-US" altLang="zh-CN" dirty="0">
                  <a:solidFill>
                    <a:schemeClr val="tx1"/>
                  </a:solidFill>
                  <a:latin typeface="Times New Roman" panose="02020603050405020304" pitchFamily="18" charset="0"/>
                  <a:ea typeface="宋体" panose="02010600030101010101" pitchFamily="2" charset="-122"/>
                </a:rPr>
                <a:t>13</a:t>
              </a:r>
              <a:endParaRPr lang="en-US" altLang="zh-CN" dirty="0">
                <a:solidFill>
                  <a:schemeClr val="tx1"/>
                </a:solidFill>
                <a:latin typeface="Times New Roman" panose="02020603050405020304" pitchFamily="18" charset="0"/>
                <a:ea typeface="宋体" panose="02010600030101010101" pitchFamily="2" charset="-122"/>
              </a:endParaRPr>
            </a:p>
          </p:txBody>
        </p:sp>
        <p:sp>
          <p:nvSpPr>
            <p:cNvPr id="10330" name="Oval 242"/>
            <p:cNvSpPr/>
            <p:nvPr/>
          </p:nvSpPr>
          <p:spPr>
            <a:xfrm>
              <a:off x="4512" y="2112"/>
              <a:ext cx="240" cy="240"/>
            </a:xfrm>
            <a:prstGeom prst="ellipse">
              <a:avLst/>
            </a:prstGeom>
            <a:gradFill rotWithShape="0">
              <a:gsLst>
                <a:gs pos="0">
                  <a:srgbClr val="FFFFFF"/>
                </a:gs>
                <a:gs pos="100000">
                  <a:srgbClr val="FF00FF"/>
                </a:gs>
              </a:gsLst>
              <a:path path="shape">
                <a:fillToRect l="50000" t="50000" r="50000" b="50000"/>
              </a:path>
              <a:tileRect/>
            </a:gradFill>
            <a:ln w="9525">
              <a:noFill/>
            </a:ln>
          </p:spPr>
          <p:txBody>
            <a:bodyPr wrap="none" anchor="ctr" anchorCtr="0"/>
            <a:p>
              <a:pPr algn="ctr" eaLnBrk="1" hangingPunct="1"/>
              <a:r>
                <a:rPr lang="en-US" altLang="zh-CN" dirty="0">
                  <a:solidFill>
                    <a:schemeClr val="tx1"/>
                  </a:solidFill>
                  <a:latin typeface="Times New Roman" panose="02020603050405020304" pitchFamily="18" charset="0"/>
                  <a:ea typeface="宋体" panose="02010600030101010101" pitchFamily="2" charset="-122"/>
                </a:rPr>
                <a:t>27</a:t>
              </a:r>
              <a:endParaRPr lang="en-US" altLang="zh-CN" dirty="0">
                <a:solidFill>
                  <a:schemeClr val="tx1"/>
                </a:solidFill>
                <a:latin typeface="Times New Roman" panose="02020603050405020304" pitchFamily="18" charset="0"/>
                <a:ea typeface="宋体" panose="02010600030101010101" pitchFamily="2" charset="-122"/>
              </a:endParaRPr>
            </a:p>
          </p:txBody>
        </p:sp>
        <p:sp>
          <p:nvSpPr>
            <p:cNvPr id="10331" name="Oval 243"/>
            <p:cNvSpPr/>
            <p:nvPr/>
          </p:nvSpPr>
          <p:spPr>
            <a:xfrm>
              <a:off x="4944" y="2112"/>
              <a:ext cx="240" cy="240"/>
            </a:xfrm>
            <a:prstGeom prst="ellipse">
              <a:avLst/>
            </a:prstGeom>
            <a:gradFill rotWithShape="0">
              <a:gsLst>
                <a:gs pos="0">
                  <a:srgbClr val="FFFFFF"/>
                </a:gs>
                <a:gs pos="100000">
                  <a:srgbClr val="FF00FF"/>
                </a:gs>
              </a:gsLst>
              <a:path path="shape">
                <a:fillToRect l="50000" t="50000" r="50000" b="50000"/>
              </a:path>
              <a:tileRect/>
            </a:gradFill>
            <a:ln w="9525">
              <a:noFill/>
            </a:ln>
          </p:spPr>
          <p:txBody>
            <a:bodyPr wrap="none" anchor="ctr" anchorCtr="0"/>
            <a:p>
              <a:pPr algn="ctr" eaLnBrk="1" hangingPunct="1"/>
              <a:r>
                <a:rPr lang="en-US" altLang="zh-CN" dirty="0">
                  <a:latin typeface="Times New Roman" panose="02020603050405020304" pitchFamily="18" charset="0"/>
                  <a:ea typeface="宋体" panose="02010600030101010101" pitchFamily="2" charset="-122"/>
                </a:rPr>
                <a:t>49</a:t>
              </a:r>
              <a:endParaRPr lang="en-US" altLang="zh-CN" baseline="-25000" dirty="0">
                <a:latin typeface="Times New Roman" panose="02020603050405020304" pitchFamily="18" charset="0"/>
                <a:ea typeface="宋体" panose="02010600030101010101" pitchFamily="2" charset="-122"/>
              </a:endParaRPr>
            </a:p>
          </p:txBody>
        </p:sp>
        <p:sp>
          <p:nvSpPr>
            <p:cNvPr id="10332" name="Oval 244"/>
            <p:cNvSpPr/>
            <p:nvPr/>
          </p:nvSpPr>
          <p:spPr>
            <a:xfrm>
              <a:off x="1440" y="2112"/>
              <a:ext cx="240" cy="240"/>
            </a:xfrm>
            <a:prstGeom prst="ellipse">
              <a:avLst/>
            </a:prstGeom>
            <a:gradFill rotWithShape="0">
              <a:gsLst>
                <a:gs pos="0">
                  <a:srgbClr val="FF00FF"/>
                </a:gs>
                <a:gs pos="100000">
                  <a:srgbClr val="F8F8F8"/>
                </a:gs>
              </a:gsLst>
              <a:path path="shape">
                <a:fillToRect l="50000" t="50000" r="50000" b="50000"/>
              </a:path>
              <a:tileRect/>
            </a:gradFill>
            <a:ln w="9525">
              <a:noFill/>
            </a:ln>
          </p:spPr>
          <p:txBody>
            <a:bodyPr wrap="none" anchor="ctr" anchorCtr="0"/>
            <a:p>
              <a:pPr algn="ctr" eaLnBrk="1" hangingPunct="1"/>
              <a:r>
                <a:rPr lang="en-US" altLang="zh-CN" dirty="0">
                  <a:solidFill>
                    <a:schemeClr val="tx1"/>
                  </a:solidFill>
                  <a:latin typeface="Times New Roman" panose="02020603050405020304" pitchFamily="18" charset="0"/>
                  <a:ea typeface="宋体" panose="02010600030101010101" pitchFamily="2" charset="-122"/>
                </a:rPr>
                <a:t>  </a:t>
              </a:r>
              <a:endParaRPr lang="en-US" altLang="zh-CN" dirty="0">
                <a:solidFill>
                  <a:schemeClr val="tx1"/>
                </a:solidFill>
                <a:latin typeface="Times New Roman" panose="02020603050405020304" pitchFamily="18" charset="0"/>
                <a:ea typeface="宋体" panose="02010600030101010101" pitchFamily="2" charset="-122"/>
              </a:endParaRPr>
            </a:p>
          </p:txBody>
        </p:sp>
      </p:grpSp>
      <p:grpSp>
        <p:nvGrpSpPr>
          <p:cNvPr id="5" name="Group 295"/>
          <p:cNvGrpSpPr/>
          <p:nvPr/>
        </p:nvGrpSpPr>
        <p:grpSpPr>
          <a:xfrm>
            <a:off x="838200" y="3886200"/>
            <a:ext cx="7391400" cy="533400"/>
            <a:chOff x="528" y="2448"/>
            <a:chExt cx="4656" cy="336"/>
          </a:xfrm>
        </p:grpSpPr>
        <p:sp>
          <p:nvSpPr>
            <p:cNvPr id="10311" name="Text Box 245"/>
            <p:cNvSpPr txBox="1"/>
            <p:nvPr/>
          </p:nvSpPr>
          <p:spPr>
            <a:xfrm>
              <a:off x="528" y="2448"/>
              <a:ext cx="432" cy="288"/>
            </a:xfrm>
            <a:prstGeom prst="rect">
              <a:avLst/>
            </a:prstGeom>
            <a:noFill/>
            <a:ln w="9525">
              <a:noFill/>
            </a:ln>
          </p:spPr>
          <p:txBody>
            <a:bodyPr>
              <a:spAutoFit/>
            </a:bodyPr>
            <a:p>
              <a:pPr eaLnBrk="1" hangingPunct="1">
                <a:spcBef>
                  <a:spcPct val="50000"/>
                </a:spcBef>
              </a:pPr>
              <a:r>
                <a:rPr lang="en-US" altLang="zh-CN" i="1" dirty="0">
                  <a:solidFill>
                    <a:schemeClr val="tx1"/>
                  </a:solidFill>
                  <a:latin typeface="Times New Roman" panose="02020603050405020304" pitchFamily="18" charset="0"/>
                  <a:ea typeface="宋体" panose="02010600030101010101" pitchFamily="2" charset="-122"/>
                </a:rPr>
                <a:t>i</a:t>
              </a:r>
              <a:r>
                <a:rPr lang="en-US" altLang="zh-CN" dirty="0">
                  <a:solidFill>
                    <a:schemeClr val="tx1"/>
                  </a:solidFill>
                  <a:latin typeface="Times New Roman" panose="02020603050405020304" pitchFamily="18" charset="0"/>
                  <a:ea typeface="宋体" panose="02010600030101010101" pitchFamily="2" charset="-122"/>
                </a:rPr>
                <a:t> =5  </a:t>
              </a:r>
              <a:endParaRPr lang="en-US" altLang="zh-CN" dirty="0">
                <a:solidFill>
                  <a:schemeClr val="tx1"/>
                </a:solidFill>
                <a:latin typeface="Times New Roman" panose="02020603050405020304" pitchFamily="18" charset="0"/>
                <a:ea typeface="宋体" panose="02010600030101010101" pitchFamily="2" charset="-122"/>
              </a:endParaRPr>
            </a:p>
          </p:txBody>
        </p:sp>
        <p:sp>
          <p:nvSpPr>
            <p:cNvPr id="10312" name="Rectangle 246"/>
            <p:cNvSpPr/>
            <p:nvPr/>
          </p:nvSpPr>
          <p:spPr>
            <a:xfrm>
              <a:off x="1824" y="2448"/>
              <a:ext cx="2160" cy="336"/>
            </a:xfrm>
            <a:prstGeom prst="rect">
              <a:avLst/>
            </a:prstGeom>
            <a:solidFill>
              <a:srgbClr val="00FF99"/>
            </a:solidFill>
            <a:ln w="9525">
              <a:noFill/>
            </a:ln>
          </p:spPr>
          <p:txBody>
            <a:bodyPr wrap="none" anchor="ctr" anchorCtr="0"/>
            <a:p>
              <a:pPr eaLnBrk="1" hangingPunct="1">
                <a:lnSpc>
                  <a:spcPct val="125000"/>
                </a:lnSpc>
              </a:pPr>
              <a:endParaRPr lang="zh-CN" altLang="en-US" dirty="0">
                <a:latin typeface="Times New Roman" panose="02020603050405020304" pitchFamily="18" charset="0"/>
              </a:endParaRPr>
            </a:p>
          </p:txBody>
        </p:sp>
        <p:sp>
          <p:nvSpPr>
            <p:cNvPr id="10313" name="Oval 247"/>
            <p:cNvSpPr/>
            <p:nvPr/>
          </p:nvSpPr>
          <p:spPr>
            <a:xfrm>
              <a:off x="1872" y="2496"/>
              <a:ext cx="240" cy="240"/>
            </a:xfrm>
            <a:prstGeom prst="ellipse">
              <a:avLst/>
            </a:prstGeom>
            <a:gradFill rotWithShape="0">
              <a:gsLst>
                <a:gs pos="0">
                  <a:srgbClr val="FFFFFF"/>
                </a:gs>
                <a:gs pos="100000">
                  <a:srgbClr val="FF00FF"/>
                </a:gs>
              </a:gsLst>
              <a:path path="shape">
                <a:fillToRect l="50000" t="50000" r="50000" b="50000"/>
              </a:path>
              <a:tileRect/>
            </a:gradFill>
            <a:ln w="9525">
              <a:noFill/>
            </a:ln>
          </p:spPr>
          <p:txBody>
            <a:bodyPr wrap="none" anchor="ctr" anchorCtr="0"/>
            <a:p>
              <a:pPr algn="ctr" eaLnBrk="1" hangingPunct="1"/>
              <a:r>
                <a:rPr lang="en-US" altLang="zh-CN" dirty="0">
                  <a:solidFill>
                    <a:schemeClr val="tx1"/>
                  </a:solidFill>
                  <a:latin typeface="Times New Roman" panose="02020603050405020304" pitchFamily="18" charset="0"/>
                  <a:ea typeface="宋体" panose="02010600030101010101" pitchFamily="2" charset="-122"/>
                </a:rPr>
                <a:t>38</a:t>
              </a:r>
              <a:endParaRPr lang="en-US" altLang="zh-CN" baseline="-25000" dirty="0">
                <a:solidFill>
                  <a:schemeClr val="tx1"/>
                </a:solidFill>
                <a:latin typeface="Times New Roman" panose="02020603050405020304" pitchFamily="18" charset="0"/>
                <a:ea typeface="宋体" panose="02010600030101010101" pitchFamily="2" charset="-122"/>
              </a:endParaRPr>
            </a:p>
          </p:txBody>
        </p:sp>
        <p:sp>
          <p:nvSpPr>
            <p:cNvPr id="10314" name="Oval 248"/>
            <p:cNvSpPr/>
            <p:nvPr/>
          </p:nvSpPr>
          <p:spPr>
            <a:xfrm>
              <a:off x="2304" y="2496"/>
              <a:ext cx="240" cy="240"/>
            </a:xfrm>
            <a:prstGeom prst="ellipse">
              <a:avLst/>
            </a:prstGeom>
            <a:gradFill rotWithShape="0">
              <a:gsLst>
                <a:gs pos="0">
                  <a:srgbClr val="FFFFFF"/>
                </a:gs>
                <a:gs pos="100000">
                  <a:srgbClr val="FF00FF"/>
                </a:gs>
              </a:gsLst>
              <a:path path="shape">
                <a:fillToRect l="50000" t="50000" r="50000" b="50000"/>
              </a:path>
              <a:tileRect/>
            </a:gradFill>
            <a:ln w="9525">
              <a:noFill/>
            </a:ln>
          </p:spPr>
          <p:txBody>
            <a:bodyPr wrap="none" anchor="ctr" anchorCtr="0"/>
            <a:p>
              <a:pPr algn="ctr" eaLnBrk="1" hangingPunct="1"/>
              <a:r>
                <a:rPr lang="en-US" altLang="zh-CN" dirty="0">
                  <a:solidFill>
                    <a:schemeClr val="tx1"/>
                  </a:solidFill>
                  <a:latin typeface="Times New Roman" panose="02020603050405020304" pitchFamily="18" charset="0"/>
                  <a:ea typeface="宋体" panose="02010600030101010101" pitchFamily="2" charset="-122"/>
                </a:rPr>
                <a:t>49</a:t>
              </a:r>
              <a:endParaRPr lang="en-US" altLang="zh-CN" dirty="0">
                <a:solidFill>
                  <a:schemeClr val="tx1"/>
                </a:solidFill>
                <a:latin typeface="Times New Roman" panose="02020603050405020304" pitchFamily="18" charset="0"/>
                <a:ea typeface="宋体" panose="02010600030101010101" pitchFamily="2" charset="-122"/>
              </a:endParaRPr>
            </a:p>
          </p:txBody>
        </p:sp>
        <p:sp>
          <p:nvSpPr>
            <p:cNvPr id="10315" name="Oval 249"/>
            <p:cNvSpPr/>
            <p:nvPr/>
          </p:nvSpPr>
          <p:spPr>
            <a:xfrm>
              <a:off x="2736" y="2496"/>
              <a:ext cx="240" cy="240"/>
            </a:xfrm>
            <a:prstGeom prst="ellipse">
              <a:avLst/>
            </a:prstGeom>
            <a:gradFill rotWithShape="0">
              <a:gsLst>
                <a:gs pos="0">
                  <a:srgbClr val="FFFFFF"/>
                </a:gs>
                <a:gs pos="100000">
                  <a:srgbClr val="FF00FF"/>
                </a:gs>
              </a:gsLst>
              <a:path path="shape">
                <a:fillToRect l="50000" t="50000" r="50000" b="50000"/>
              </a:path>
              <a:tileRect/>
            </a:gradFill>
            <a:ln w="9525">
              <a:noFill/>
            </a:ln>
          </p:spPr>
          <p:txBody>
            <a:bodyPr wrap="none" anchor="ctr" anchorCtr="0"/>
            <a:p>
              <a:pPr algn="ctr" eaLnBrk="1" hangingPunct="1"/>
              <a:r>
                <a:rPr lang="en-US" altLang="zh-CN" dirty="0">
                  <a:solidFill>
                    <a:schemeClr val="tx1"/>
                  </a:solidFill>
                  <a:latin typeface="Times New Roman" panose="02020603050405020304" pitchFamily="18" charset="0"/>
                  <a:ea typeface="宋体" panose="02010600030101010101" pitchFamily="2" charset="-122"/>
                </a:rPr>
                <a:t>65</a:t>
              </a:r>
              <a:endParaRPr lang="en-US" altLang="zh-CN" dirty="0">
                <a:solidFill>
                  <a:schemeClr val="tx1"/>
                </a:solidFill>
                <a:latin typeface="Times New Roman" panose="02020603050405020304" pitchFamily="18" charset="0"/>
                <a:ea typeface="宋体" panose="02010600030101010101" pitchFamily="2" charset="-122"/>
              </a:endParaRPr>
            </a:p>
          </p:txBody>
        </p:sp>
        <p:sp>
          <p:nvSpPr>
            <p:cNvPr id="10316" name="Oval 250"/>
            <p:cNvSpPr/>
            <p:nvPr/>
          </p:nvSpPr>
          <p:spPr>
            <a:xfrm>
              <a:off x="3216" y="2496"/>
              <a:ext cx="240" cy="240"/>
            </a:xfrm>
            <a:prstGeom prst="ellipse">
              <a:avLst/>
            </a:prstGeom>
            <a:gradFill rotWithShape="0">
              <a:gsLst>
                <a:gs pos="0">
                  <a:srgbClr val="FFFFFF"/>
                </a:gs>
                <a:gs pos="100000">
                  <a:srgbClr val="FF00FF"/>
                </a:gs>
              </a:gsLst>
              <a:path path="shape">
                <a:fillToRect l="50000" t="50000" r="50000" b="50000"/>
              </a:path>
              <a:tileRect/>
            </a:gradFill>
            <a:ln w="9525">
              <a:noFill/>
            </a:ln>
          </p:spPr>
          <p:txBody>
            <a:bodyPr wrap="none" anchor="ctr" anchorCtr="0"/>
            <a:p>
              <a:pPr algn="ctr" eaLnBrk="1" hangingPunct="1"/>
              <a:r>
                <a:rPr lang="en-US" altLang="zh-CN" dirty="0">
                  <a:solidFill>
                    <a:schemeClr val="tx1"/>
                  </a:solidFill>
                  <a:latin typeface="Times New Roman" panose="02020603050405020304" pitchFamily="18" charset="0"/>
                  <a:ea typeface="宋体" panose="02010600030101010101" pitchFamily="2" charset="-122"/>
                </a:rPr>
                <a:t>76</a:t>
              </a:r>
              <a:endParaRPr lang="en-US" altLang="zh-CN" dirty="0">
                <a:solidFill>
                  <a:schemeClr val="tx1"/>
                </a:solidFill>
                <a:latin typeface="Times New Roman" panose="02020603050405020304" pitchFamily="18" charset="0"/>
                <a:ea typeface="宋体" panose="02010600030101010101" pitchFamily="2" charset="-122"/>
              </a:endParaRPr>
            </a:p>
          </p:txBody>
        </p:sp>
        <p:sp>
          <p:nvSpPr>
            <p:cNvPr id="10317" name="Oval 251"/>
            <p:cNvSpPr/>
            <p:nvPr/>
          </p:nvSpPr>
          <p:spPr>
            <a:xfrm>
              <a:off x="3648" y="2496"/>
              <a:ext cx="240" cy="240"/>
            </a:xfrm>
            <a:prstGeom prst="ellipse">
              <a:avLst/>
            </a:prstGeom>
            <a:gradFill rotWithShape="0">
              <a:gsLst>
                <a:gs pos="0">
                  <a:srgbClr val="FFFFFF"/>
                </a:gs>
                <a:gs pos="100000">
                  <a:srgbClr val="FF00FF"/>
                </a:gs>
              </a:gsLst>
              <a:path path="shape">
                <a:fillToRect l="50000" t="50000" r="50000" b="50000"/>
              </a:path>
              <a:tileRect/>
            </a:gradFill>
            <a:ln w="9525">
              <a:noFill/>
            </a:ln>
          </p:spPr>
          <p:txBody>
            <a:bodyPr wrap="none" anchor="ctr" anchorCtr="0"/>
            <a:p>
              <a:pPr algn="ctr" eaLnBrk="1" hangingPunct="1"/>
              <a:r>
                <a:rPr lang="en-US" altLang="zh-CN" dirty="0">
                  <a:solidFill>
                    <a:schemeClr val="tx1"/>
                  </a:solidFill>
                  <a:latin typeface="Times New Roman" panose="02020603050405020304" pitchFamily="18" charset="0"/>
                  <a:ea typeface="宋体" panose="02010600030101010101" pitchFamily="2" charset="-122"/>
                </a:rPr>
                <a:t>97</a:t>
              </a:r>
              <a:endParaRPr lang="en-US" altLang="zh-CN" dirty="0">
                <a:solidFill>
                  <a:schemeClr val="tx1"/>
                </a:solidFill>
                <a:latin typeface="Times New Roman" panose="02020603050405020304" pitchFamily="18" charset="0"/>
                <a:ea typeface="宋体" panose="02010600030101010101" pitchFamily="2" charset="-122"/>
              </a:endParaRPr>
            </a:p>
          </p:txBody>
        </p:sp>
        <p:sp>
          <p:nvSpPr>
            <p:cNvPr id="10318" name="Oval 252"/>
            <p:cNvSpPr/>
            <p:nvPr/>
          </p:nvSpPr>
          <p:spPr>
            <a:xfrm>
              <a:off x="4080" y="2496"/>
              <a:ext cx="240" cy="240"/>
            </a:xfrm>
            <a:prstGeom prst="ellipse">
              <a:avLst/>
            </a:prstGeom>
            <a:gradFill rotWithShape="0">
              <a:gsLst>
                <a:gs pos="0">
                  <a:srgbClr val="FFFFFF"/>
                </a:gs>
                <a:gs pos="100000">
                  <a:srgbClr val="FF00FF"/>
                </a:gs>
              </a:gsLst>
              <a:path path="shape">
                <a:fillToRect l="50000" t="50000" r="50000" b="50000"/>
              </a:path>
              <a:tileRect/>
            </a:gradFill>
            <a:ln w="9525">
              <a:noFill/>
            </a:ln>
          </p:spPr>
          <p:txBody>
            <a:bodyPr wrap="none" anchor="ctr" anchorCtr="0"/>
            <a:p>
              <a:pPr algn="ctr" eaLnBrk="1" hangingPunct="1"/>
              <a:r>
                <a:rPr lang="en-US" altLang="zh-CN" dirty="0">
                  <a:solidFill>
                    <a:schemeClr val="tx1"/>
                  </a:solidFill>
                  <a:latin typeface="Times New Roman" panose="02020603050405020304" pitchFamily="18" charset="0"/>
                  <a:ea typeface="宋体" panose="02010600030101010101" pitchFamily="2" charset="-122"/>
                </a:rPr>
                <a:t>13</a:t>
              </a:r>
              <a:endParaRPr lang="en-US" altLang="zh-CN" dirty="0">
                <a:solidFill>
                  <a:schemeClr val="tx1"/>
                </a:solidFill>
                <a:latin typeface="Times New Roman" panose="02020603050405020304" pitchFamily="18" charset="0"/>
                <a:ea typeface="宋体" panose="02010600030101010101" pitchFamily="2" charset="-122"/>
              </a:endParaRPr>
            </a:p>
          </p:txBody>
        </p:sp>
        <p:sp>
          <p:nvSpPr>
            <p:cNvPr id="10319" name="Oval 253"/>
            <p:cNvSpPr/>
            <p:nvPr/>
          </p:nvSpPr>
          <p:spPr>
            <a:xfrm>
              <a:off x="4512" y="2496"/>
              <a:ext cx="240" cy="240"/>
            </a:xfrm>
            <a:prstGeom prst="ellipse">
              <a:avLst/>
            </a:prstGeom>
            <a:gradFill rotWithShape="0">
              <a:gsLst>
                <a:gs pos="0">
                  <a:srgbClr val="FFFFFF"/>
                </a:gs>
                <a:gs pos="100000">
                  <a:srgbClr val="FF00FF"/>
                </a:gs>
              </a:gsLst>
              <a:path path="shape">
                <a:fillToRect l="50000" t="50000" r="50000" b="50000"/>
              </a:path>
              <a:tileRect/>
            </a:gradFill>
            <a:ln w="9525">
              <a:noFill/>
            </a:ln>
          </p:spPr>
          <p:txBody>
            <a:bodyPr wrap="none" anchor="ctr" anchorCtr="0"/>
            <a:p>
              <a:pPr algn="ctr" eaLnBrk="1" hangingPunct="1"/>
              <a:r>
                <a:rPr lang="en-US" altLang="zh-CN" dirty="0">
                  <a:solidFill>
                    <a:schemeClr val="tx1"/>
                  </a:solidFill>
                  <a:latin typeface="Times New Roman" panose="02020603050405020304" pitchFamily="18" charset="0"/>
                  <a:ea typeface="宋体" panose="02010600030101010101" pitchFamily="2" charset="-122"/>
                </a:rPr>
                <a:t>27</a:t>
              </a:r>
              <a:endParaRPr lang="en-US" altLang="zh-CN" dirty="0">
                <a:solidFill>
                  <a:schemeClr val="tx1"/>
                </a:solidFill>
                <a:latin typeface="Times New Roman" panose="02020603050405020304" pitchFamily="18" charset="0"/>
                <a:ea typeface="宋体" panose="02010600030101010101" pitchFamily="2" charset="-122"/>
              </a:endParaRPr>
            </a:p>
          </p:txBody>
        </p:sp>
        <p:sp>
          <p:nvSpPr>
            <p:cNvPr id="10320" name="Oval 254"/>
            <p:cNvSpPr/>
            <p:nvPr/>
          </p:nvSpPr>
          <p:spPr>
            <a:xfrm>
              <a:off x="4944" y="2496"/>
              <a:ext cx="240" cy="240"/>
            </a:xfrm>
            <a:prstGeom prst="ellipse">
              <a:avLst/>
            </a:prstGeom>
            <a:gradFill rotWithShape="0">
              <a:gsLst>
                <a:gs pos="0">
                  <a:srgbClr val="FFFFFF"/>
                </a:gs>
                <a:gs pos="100000">
                  <a:srgbClr val="FF00FF"/>
                </a:gs>
              </a:gsLst>
              <a:path path="shape">
                <a:fillToRect l="50000" t="50000" r="50000" b="50000"/>
              </a:path>
              <a:tileRect/>
            </a:gradFill>
            <a:ln w="9525">
              <a:noFill/>
            </a:ln>
          </p:spPr>
          <p:txBody>
            <a:bodyPr wrap="none" anchor="ctr" anchorCtr="0"/>
            <a:p>
              <a:pPr algn="ctr" eaLnBrk="1" hangingPunct="1"/>
              <a:r>
                <a:rPr lang="en-US" altLang="zh-CN" dirty="0">
                  <a:latin typeface="Times New Roman" panose="02020603050405020304" pitchFamily="18" charset="0"/>
                  <a:ea typeface="宋体" panose="02010600030101010101" pitchFamily="2" charset="-122"/>
                </a:rPr>
                <a:t>49</a:t>
              </a:r>
              <a:endParaRPr lang="en-US" altLang="zh-CN" baseline="-25000" dirty="0">
                <a:latin typeface="Times New Roman" panose="02020603050405020304" pitchFamily="18" charset="0"/>
                <a:ea typeface="宋体" panose="02010600030101010101" pitchFamily="2" charset="-122"/>
              </a:endParaRPr>
            </a:p>
          </p:txBody>
        </p:sp>
        <p:sp>
          <p:nvSpPr>
            <p:cNvPr id="10321" name="Oval 255"/>
            <p:cNvSpPr/>
            <p:nvPr/>
          </p:nvSpPr>
          <p:spPr>
            <a:xfrm>
              <a:off x="1440" y="2496"/>
              <a:ext cx="240" cy="240"/>
            </a:xfrm>
            <a:prstGeom prst="ellipse">
              <a:avLst/>
            </a:prstGeom>
            <a:gradFill rotWithShape="0">
              <a:gsLst>
                <a:gs pos="0">
                  <a:srgbClr val="FF00FF"/>
                </a:gs>
                <a:gs pos="100000">
                  <a:srgbClr val="F8F8F8"/>
                </a:gs>
              </a:gsLst>
              <a:path path="shape">
                <a:fillToRect l="50000" t="50000" r="50000" b="50000"/>
              </a:path>
              <a:tileRect/>
            </a:gradFill>
            <a:ln w="9525">
              <a:noFill/>
            </a:ln>
          </p:spPr>
          <p:txBody>
            <a:bodyPr wrap="none" anchor="ctr" anchorCtr="0"/>
            <a:p>
              <a:pPr algn="ctr" eaLnBrk="1" hangingPunct="1"/>
              <a:r>
                <a:rPr lang="en-US" altLang="zh-CN" dirty="0">
                  <a:solidFill>
                    <a:schemeClr val="tx1"/>
                  </a:solidFill>
                  <a:latin typeface="Times New Roman" panose="02020603050405020304" pitchFamily="18" charset="0"/>
                  <a:ea typeface="宋体" panose="02010600030101010101" pitchFamily="2" charset="-122"/>
                </a:rPr>
                <a:t>76</a:t>
              </a:r>
              <a:endParaRPr lang="en-US" altLang="zh-CN" dirty="0">
                <a:solidFill>
                  <a:schemeClr val="tx1"/>
                </a:solidFill>
                <a:latin typeface="Times New Roman" panose="02020603050405020304" pitchFamily="18" charset="0"/>
                <a:ea typeface="宋体" panose="02010600030101010101" pitchFamily="2" charset="-122"/>
              </a:endParaRPr>
            </a:p>
          </p:txBody>
        </p:sp>
      </p:grpSp>
      <p:grpSp>
        <p:nvGrpSpPr>
          <p:cNvPr id="6" name="Group 296"/>
          <p:cNvGrpSpPr/>
          <p:nvPr/>
        </p:nvGrpSpPr>
        <p:grpSpPr>
          <a:xfrm>
            <a:off x="838200" y="4495800"/>
            <a:ext cx="7391400" cy="533400"/>
            <a:chOff x="528" y="2832"/>
            <a:chExt cx="4656" cy="336"/>
          </a:xfrm>
        </p:grpSpPr>
        <p:sp>
          <p:nvSpPr>
            <p:cNvPr id="10300" name="Text Box 256"/>
            <p:cNvSpPr txBox="1"/>
            <p:nvPr/>
          </p:nvSpPr>
          <p:spPr>
            <a:xfrm>
              <a:off x="528" y="2832"/>
              <a:ext cx="432" cy="288"/>
            </a:xfrm>
            <a:prstGeom prst="rect">
              <a:avLst/>
            </a:prstGeom>
            <a:noFill/>
            <a:ln w="9525">
              <a:noFill/>
            </a:ln>
          </p:spPr>
          <p:txBody>
            <a:bodyPr>
              <a:spAutoFit/>
            </a:bodyPr>
            <a:p>
              <a:pPr eaLnBrk="1" hangingPunct="1">
                <a:spcBef>
                  <a:spcPct val="50000"/>
                </a:spcBef>
              </a:pPr>
              <a:r>
                <a:rPr lang="en-US" altLang="zh-CN" i="1" dirty="0">
                  <a:solidFill>
                    <a:schemeClr val="tx1"/>
                  </a:solidFill>
                  <a:latin typeface="Times New Roman" panose="02020603050405020304" pitchFamily="18" charset="0"/>
                  <a:ea typeface="宋体" panose="02010600030101010101" pitchFamily="2" charset="-122"/>
                </a:rPr>
                <a:t>i</a:t>
              </a:r>
              <a:r>
                <a:rPr lang="en-US" altLang="zh-CN" dirty="0">
                  <a:solidFill>
                    <a:schemeClr val="tx1"/>
                  </a:solidFill>
                  <a:latin typeface="Times New Roman" panose="02020603050405020304" pitchFamily="18" charset="0"/>
                  <a:ea typeface="宋体" panose="02010600030101010101" pitchFamily="2" charset="-122"/>
                </a:rPr>
                <a:t> =6 </a:t>
              </a:r>
              <a:endParaRPr lang="en-US" altLang="zh-CN" dirty="0">
                <a:solidFill>
                  <a:schemeClr val="tx1"/>
                </a:solidFill>
                <a:latin typeface="Times New Roman" panose="02020603050405020304" pitchFamily="18" charset="0"/>
                <a:ea typeface="宋体" panose="02010600030101010101" pitchFamily="2" charset="-122"/>
              </a:endParaRPr>
            </a:p>
          </p:txBody>
        </p:sp>
        <p:sp>
          <p:nvSpPr>
            <p:cNvPr id="10301" name="Rectangle 257"/>
            <p:cNvSpPr/>
            <p:nvPr/>
          </p:nvSpPr>
          <p:spPr>
            <a:xfrm>
              <a:off x="1824" y="2832"/>
              <a:ext cx="2592" cy="336"/>
            </a:xfrm>
            <a:prstGeom prst="rect">
              <a:avLst/>
            </a:prstGeom>
            <a:solidFill>
              <a:srgbClr val="00FF99"/>
            </a:solidFill>
            <a:ln w="9525">
              <a:noFill/>
            </a:ln>
          </p:spPr>
          <p:txBody>
            <a:bodyPr wrap="none" anchor="ctr" anchorCtr="0"/>
            <a:p>
              <a:pPr eaLnBrk="1" hangingPunct="1">
                <a:lnSpc>
                  <a:spcPct val="125000"/>
                </a:lnSpc>
              </a:pPr>
              <a:endParaRPr lang="zh-CN" altLang="en-US" dirty="0">
                <a:latin typeface="Times New Roman" panose="02020603050405020304" pitchFamily="18" charset="0"/>
              </a:endParaRPr>
            </a:p>
          </p:txBody>
        </p:sp>
        <p:sp>
          <p:nvSpPr>
            <p:cNvPr id="10302" name="Oval 258"/>
            <p:cNvSpPr/>
            <p:nvPr/>
          </p:nvSpPr>
          <p:spPr>
            <a:xfrm>
              <a:off x="2304" y="2880"/>
              <a:ext cx="240" cy="240"/>
            </a:xfrm>
            <a:prstGeom prst="ellipse">
              <a:avLst/>
            </a:prstGeom>
            <a:gradFill rotWithShape="0">
              <a:gsLst>
                <a:gs pos="0">
                  <a:srgbClr val="FFFFFF"/>
                </a:gs>
                <a:gs pos="100000">
                  <a:srgbClr val="FF00FF"/>
                </a:gs>
              </a:gsLst>
              <a:path path="shape">
                <a:fillToRect l="50000" t="50000" r="50000" b="50000"/>
              </a:path>
              <a:tileRect/>
            </a:gradFill>
            <a:ln w="9525">
              <a:noFill/>
            </a:ln>
          </p:spPr>
          <p:txBody>
            <a:bodyPr wrap="none" anchor="ctr" anchorCtr="0"/>
            <a:p>
              <a:pPr algn="ctr" eaLnBrk="1" hangingPunct="1"/>
              <a:r>
                <a:rPr lang="en-US" altLang="zh-CN" dirty="0">
                  <a:solidFill>
                    <a:schemeClr val="tx1"/>
                  </a:solidFill>
                  <a:latin typeface="Times New Roman" panose="02020603050405020304" pitchFamily="18" charset="0"/>
                  <a:ea typeface="宋体" panose="02010600030101010101" pitchFamily="2" charset="-122"/>
                </a:rPr>
                <a:t>38</a:t>
              </a:r>
              <a:endParaRPr lang="en-US" altLang="zh-CN" baseline="-25000" dirty="0">
                <a:solidFill>
                  <a:schemeClr val="tx1"/>
                </a:solidFill>
                <a:latin typeface="Times New Roman" panose="02020603050405020304" pitchFamily="18" charset="0"/>
                <a:ea typeface="宋体" panose="02010600030101010101" pitchFamily="2" charset="-122"/>
              </a:endParaRPr>
            </a:p>
          </p:txBody>
        </p:sp>
        <p:sp>
          <p:nvSpPr>
            <p:cNvPr id="10303" name="Oval 259"/>
            <p:cNvSpPr/>
            <p:nvPr/>
          </p:nvSpPr>
          <p:spPr>
            <a:xfrm>
              <a:off x="2736" y="2880"/>
              <a:ext cx="240" cy="240"/>
            </a:xfrm>
            <a:prstGeom prst="ellipse">
              <a:avLst/>
            </a:prstGeom>
            <a:gradFill rotWithShape="0">
              <a:gsLst>
                <a:gs pos="0">
                  <a:srgbClr val="FFFFFF"/>
                </a:gs>
                <a:gs pos="100000">
                  <a:srgbClr val="FF00FF"/>
                </a:gs>
              </a:gsLst>
              <a:path path="shape">
                <a:fillToRect l="50000" t="50000" r="50000" b="50000"/>
              </a:path>
              <a:tileRect/>
            </a:gradFill>
            <a:ln w="9525">
              <a:noFill/>
            </a:ln>
          </p:spPr>
          <p:txBody>
            <a:bodyPr wrap="none" anchor="ctr" anchorCtr="0"/>
            <a:p>
              <a:pPr algn="ctr" eaLnBrk="1" hangingPunct="1"/>
              <a:r>
                <a:rPr lang="en-US" altLang="zh-CN" dirty="0">
                  <a:solidFill>
                    <a:schemeClr val="tx1"/>
                  </a:solidFill>
                  <a:latin typeface="Times New Roman" panose="02020603050405020304" pitchFamily="18" charset="0"/>
                  <a:ea typeface="宋体" panose="02010600030101010101" pitchFamily="2" charset="-122"/>
                </a:rPr>
                <a:t>49</a:t>
              </a:r>
              <a:endParaRPr lang="en-US" altLang="zh-CN" dirty="0">
                <a:solidFill>
                  <a:schemeClr val="tx1"/>
                </a:solidFill>
                <a:latin typeface="Times New Roman" panose="02020603050405020304" pitchFamily="18" charset="0"/>
                <a:ea typeface="宋体" panose="02010600030101010101" pitchFamily="2" charset="-122"/>
              </a:endParaRPr>
            </a:p>
          </p:txBody>
        </p:sp>
        <p:sp>
          <p:nvSpPr>
            <p:cNvPr id="10304" name="Oval 260"/>
            <p:cNvSpPr/>
            <p:nvPr/>
          </p:nvSpPr>
          <p:spPr>
            <a:xfrm>
              <a:off x="3168" y="2880"/>
              <a:ext cx="240" cy="240"/>
            </a:xfrm>
            <a:prstGeom prst="ellipse">
              <a:avLst/>
            </a:prstGeom>
            <a:gradFill rotWithShape="0">
              <a:gsLst>
                <a:gs pos="0">
                  <a:srgbClr val="FFFFFF"/>
                </a:gs>
                <a:gs pos="100000">
                  <a:srgbClr val="FF00FF"/>
                </a:gs>
              </a:gsLst>
              <a:path path="shape">
                <a:fillToRect l="50000" t="50000" r="50000" b="50000"/>
              </a:path>
              <a:tileRect/>
            </a:gradFill>
            <a:ln w="9525">
              <a:noFill/>
            </a:ln>
          </p:spPr>
          <p:txBody>
            <a:bodyPr wrap="none" anchor="ctr" anchorCtr="0"/>
            <a:p>
              <a:pPr algn="ctr" eaLnBrk="1" hangingPunct="1"/>
              <a:r>
                <a:rPr lang="en-US" altLang="zh-CN" dirty="0">
                  <a:solidFill>
                    <a:schemeClr val="tx1"/>
                  </a:solidFill>
                  <a:latin typeface="Times New Roman" panose="02020603050405020304" pitchFamily="18" charset="0"/>
                  <a:ea typeface="宋体" panose="02010600030101010101" pitchFamily="2" charset="-122"/>
                </a:rPr>
                <a:t>65</a:t>
              </a:r>
              <a:endParaRPr lang="en-US" altLang="zh-CN" dirty="0">
                <a:solidFill>
                  <a:schemeClr val="tx1"/>
                </a:solidFill>
                <a:latin typeface="Times New Roman" panose="02020603050405020304" pitchFamily="18" charset="0"/>
                <a:ea typeface="宋体" panose="02010600030101010101" pitchFamily="2" charset="-122"/>
              </a:endParaRPr>
            </a:p>
          </p:txBody>
        </p:sp>
        <p:sp>
          <p:nvSpPr>
            <p:cNvPr id="10305" name="Oval 261"/>
            <p:cNvSpPr/>
            <p:nvPr/>
          </p:nvSpPr>
          <p:spPr>
            <a:xfrm>
              <a:off x="3648" y="2880"/>
              <a:ext cx="240" cy="240"/>
            </a:xfrm>
            <a:prstGeom prst="ellipse">
              <a:avLst/>
            </a:prstGeom>
            <a:gradFill rotWithShape="0">
              <a:gsLst>
                <a:gs pos="0">
                  <a:srgbClr val="FFFFFF"/>
                </a:gs>
                <a:gs pos="100000">
                  <a:srgbClr val="FF00FF"/>
                </a:gs>
              </a:gsLst>
              <a:path path="shape">
                <a:fillToRect l="50000" t="50000" r="50000" b="50000"/>
              </a:path>
              <a:tileRect/>
            </a:gradFill>
            <a:ln w="9525">
              <a:noFill/>
            </a:ln>
          </p:spPr>
          <p:txBody>
            <a:bodyPr wrap="none" anchor="ctr" anchorCtr="0"/>
            <a:p>
              <a:pPr algn="ctr" eaLnBrk="1" hangingPunct="1"/>
              <a:r>
                <a:rPr lang="en-US" altLang="zh-CN" dirty="0">
                  <a:solidFill>
                    <a:schemeClr val="tx1"/>
                  </a:solidFill>
                  <a:latin typeface="Times New Roman" panose="02020603050405020304" pitchFamily="18" charset="0"/>
                  <a:ea typeface="宋体" panose="02010600030101010101" pitchFamily="2" charset="-122"/>
                </a:rPr>
                <a:t>76</a:t>
              </a:r>
              <a:endParaRPr lang="en-US" altLang="zh-CN" dirty="0">
                <a:solidFill>
                  <a:schemeClr val="tx1"/>
                </a:solidFill>
                <a:latin typeface="Times New Roman" panose="02020603050405020304" pitchFamily="18" charset="0"/>
                <a:ea typeface="宋体" panose="02010600030101010101" pitchFamily="2" charset="-122"/>
              </a:endParaRPr>
            </a:p>
          </p:txBody>
        </p:sp>
        <p:sp>
          <p:nvSpPr>
            <p:cNvPr id="10306" name="Oval 262"/>
            <p:cNvSpPr/>
            <p:nvPr/>
          </p:nvSpPr>
          <p:spPr>
            <a:xfrm>
              <a:off x="4080" y="2880"/>
              <a:ext cx="240" cy="240"/>
            </a:xfrm>
            <a:prstGeom prst="ellipse">
              <a:avLst/>
            </a:prstGeom>
            <a:gradFill rotWithShape="0">
              <a:gsLst>
                <a:gs pos="0">
                  <a:srgbClr val="FFFFFF"/>
                </a:gs>
                <a:gs pos="100000">
                  <a:srgbClr val="FF00FF"/>
                </a:gs>
              </a:gsLst>
              <a:path path="shape">
                <a:fillToRect l="50000" t="50000" r="50000" b="50000"/>
              </a:path>
              <a:tileRect/>
            </a:gradFill>
            <a:ln w="9525">
              <a:noFill/>
            </a:ln>
          </p:spPr>
          <p:txBody>
            <a:bodyPr wrap="none" anchor="ctr" anchorCtr="0"/>
            <a:p>
              <a:pPr algn="ctr" eaLnBrk="1" hangingPunct="1"/>
              <a:r>
                <a:rPr lang="en-US" altLang="zh-CN" dirty="0">
                  <a:solidFill>
                    <a:schemeClr val="tx1"/>
                  </a:solidFill>
                  <a:latin typeface="Times New Roman" panose="02020603050405020304" pitchFamily="18" charset="0"/>
                  <a:ea typeface="宋体" panose="02010600030101010101" pitchFamily="2" charset="-122"/>
                </a:rPr>
                <a:t>97</a:t>
              </a:r>
              <a:endParaRPr lang="en-US" altLang="zh-CN" dirty="0">
                <a:solidFill>
                  <a:schemeClr val="tx1"/>
                </a:solidFill>
                <a:latin typeface="Times New Roman" panose="02020603050405020304" pitchFamily="18" charset="0"/>
                <a:ea typeface="宋体" panose="02010600030101010101" pitchFamily="2" charset="-122"/>
              </a:endParaRPr>
            </a:p>
          </p:txBody>
        </p:sp>
        <p:sp>
          <p:nvSpPr>
            <p:cNvPr id="10307" name="Oval 263"/>
            <p:cNvSpPr/>
            <p:nvPr/>
          </p:nvSpPr>
          <p:spPr>
            <a:xfrm>
              <a:off x="1872" y="2880"/>
              <a:ext cx="240" cy="240"/>
            </a:xfrm>
            <a:prstGeom prst="ellipse">
              <a:avLst/>
            </a:prstGeom>
            <a:gradFill rotWithShape="0">
              <a:gsLst>
                <a:gs pos="0">
                  <a:srgbClr val="FFFFFF"/>
                </a:gs>
                <a:gs pos="100000">
                  <a:srgbClr val="FF00FF"/>
                </a:gs>
              </a:gsLst>
              <a:path path="shape">
                <a:fillToRect l="50000" t="50000" r="50000" b="50000"/>
              </a:path>
              <a:tileRect/>
            </a:gradFill>
            <a:ln w="9525">
              <a:noFill/>
            </a:ln>
          </p:spPr>
          <p:txBody>
            <a:bodyPr wrap="none" anchor="ctr" anchorCtr="0"/>
            <a:p>
              <a:pPr algn="ctr" eaLnBrk="1" hangingPunct="1"/>
              <a:r>
                <a:rPr lang="en-US" altLang="zh-CN" dirty="0">
                  <a:solidFill>
                    <a:schemeClr val="tx1"/>
                  </a:solidFill>
                  <a:latin typeface="Times New Roman" panose="02020603050405020304" pitchFamily="18" charset="0"/>
                  <a:ea typeface="宋体" panose="02010600030101010101" pitchFamily="2" charset="-122"/>
                </a:rPr>
                <a:t>13</a:t>
              </a:r>
              <a:endParaRPr lang="en-US" altLang="zh-CN" dirty="0">
                <a:solidFill>
                  <a:schemeClr val="tx1"/>
                </a:solidFill>
                <a:latin typeface="Times New Roman" panose="02020603050405020304" pitchFamily="18" charset="0"/>
                <a:ea typeface="宋体" panose="02010600030101010101" pitchFamily="2" charset="-122"/>
              </a:endParaRPr>
            </a:p>
          </p:txBody>
        </p:sp>
        <p:sp>
          <p:nvSpPr>
            <p:cNvPr id="10308" name="Oval 264"/>
            <p:cNvSpPr/>
            <p:nvPr/>
          </p:nvSpPr>
          <p:spPr>
            <a:xfrm>
              <a:off x="4512" y="2880"/>
              <a:ext cx="240" cy="240"/>
            </a:xfrm>
            <a:prstGeom prst="ellipse">
              <a:avLst/>
            </a:prstGeom>
            <a:gradFill rotWithShape="0">
              <a:gsLst>
                <a:gs pos="0">
                  <a:srgbClr val="FFFFFF"/>
                </a:gs>
                <a:gs pos="100000">
                  <a:srgbClr val="FF00FF"/>
                </a:gs>
              </a:gsLst>
              <a:path path="shape">
                <a:fillToRect l="50000" t="50000" r="50000" b="50000"/>
              </a:path>
              <a:tileRect/>
            </a:gradFill>
            <a:ln w="9525">
              <a:noFill/>
            </a:ln>
          </p:spPr>
          <p:txBody>
            <a:bodyPr wrap="none" anchor="ctr" anchorCtr="0"/>
            <a:p>
              <a:pPr algn="ctr" eaLnBrk="1" hangingPunct="1"/>
              <a:r>
                <a:rPr lang="en-US" altLang="zh-CN" dirty="0">
                  <a:solidFill>
                    <a:schemeClr val="tx1"/>
                  </a:solidFill>
                  <a:latin typeface="Times New Roman" panose="02020603050405020304" pitchFamily="18" charset="0"/>
                  <a:ea typeface="宋体" panose="02010600030101010101" pitchFamily="2" charset="-122"/>
                </a:rPr>
                <a:t>27</a:t>
              </a:r>
              <a:endParaRPr lang="en-US" altLang="zh-CN" dirty="0">
                <a:solidFill>
                  <a:schemeClr val="tx1"/>
                </a:solidFill>
                <a:latin typeface="Times New Roman" panose="02020603050405020304" pitchFamily="18" charset="0"/>
                <a:ea typeface="宋体" panose="02010600030101010101" pitchFamily="2" charset="-122"/>
              </a:endParaRPr>
            </a:p>
          </p:txBody>
        </p:sp>
        <p:sp>
          <p:nvSpPr>
            <p:cNvPr id="10309" name="Oval 265"/>
            <p:cNvSpPr/>
            <p:nvPr/>
          </p:nvSpPr>
          <p:spPr>
            <a:xfrm>
              <a:off x="4944" y="2880"/>
              <a:ext cx="240" cy="240"/>
            </a:xfrm>
            <a:prstGeom prst="ellipse">
              <a:avLst/>
            </a:prstGeom>
            <a:gradFill rotWithShape="0">
              <a:gsLst>
                <a:gs pos="0">
                  <a:srgbClr val="FFFFFF"/>
                </a:gs>
                <a:gs pos="100000">
                  <a:srgbClr val="FF00FF"/>
                </a:gs>
              </a:gsLst>
              <a:path path="shape">
                <a:fillToRect l="50000" t="50000" r="50000" b="50000"/>
              </a:path>
              <a:tileRect/>
            </a:gradFill>
            <a:ln w="9525">
              <a:noFill/>
            </a:ln>
          </p:spPr>
          <p:txBody>
            <a:bodyPr wrap="none" anchor="ctr" anchorCtr="0"/>
            <a:p>
              <a:pPr algn="ctr" eaLnBrk="1" hangingPunct="1"/>
              <a:r>
                <a:rPr lang="en-US" altLang="zh-CN" dirty="0">
                  <a:latin typeface="Times New Roman" panose="02020603050405020304" pitchFamily="18" charset="0"/>
                  <a:ea typeface="宋体" panose="02010600030101010101" pitchFamily="2" charset="-122"/>
                </a:rPr>
                <a:t>49</a:t>
              </a:r>
              <a:endParaRPr lang="en-US" altLang="zh-CN" baseline="-25000" dirty="0">
                <a:latin typeface="Times New Roman" panose="02020603050405020304" pitchFamily="18" charset="0"/>
                <a:ea typeface="宋体" panose="02010600030101010101" pitchFamily="2" charset="-122"/>
              </a:endParaRPr>
            </a:p>
          </p:txBody>
        </p:sp>
        <p:sp>
          <p:nvSpPr>
            <p:cNvPr id="10310" name="Oval 266"/>
            <p:cNvSpPr/>
            <p:nvPr/>
          </p:nvSpPr>
          <p:spPr>
            <a:xfrm>
              <a:off x="1440" y="2880"/>
              <a:ext cx="240" cy="240"/>
            </a:xfrm>
            <a:prstGeom prst="ellipse">
              <a:avLst/>
            </a:prstGeom>
            <a:gradFill rotWithShape="0">
              <a:gsLst>
                <a:gs pos="0">
                  <a:srgbClr val="FF00FF"/>
                </a:gs>
                <a:gs pos="100000">
                  <a:srgbClr val="F8F8F8"/>
                </a:gs>
              </a:gsLst>
              <a:path path="shape">
                <a:fillToRect l="50000" t="50000" r="50000" b="50000"/>
              </a:path>
              <a:tileRect/>
            </a:gradFill>
            <a:ln w="9525">
              <a:noFill/>
            </a:ln>
          </p:spPr>
          <p:txBody>
            <a:bodyPr wrap="none" anchor="ctr" anchorCtr="0"/>
            <a:p>
              <a:pPr algn="ctr" eaLnBrk="1" hangingPunct="1"/>
              <a:r>
                <a:rPr lang="en-US" altLang="zh-CN" dirty="0">
                  <a:solidFill>
                    <a:schemeClr val="tx1"/>
                  </a:solidFill>
                  <a:latin typeface="Times New Roman" panose="02020603050405020304" pitchFamily="18" charset="0"/>
                  <a:ea typeface="宋体" panose="02010600030101010101" pitchFamily="2" charset="-122"/>
                </a:rPr>
                <a:t>13</a:t>
              </a:r>
              <a:endParaRPr lang="en-US" altLang="zh-CN" dirty="0">
                <a:solidFill>
                  <a:schemeClr val="tx1"/>
                </a:solidFill>
                <a:latin typeface="Times New Roman" panose="02020603050405020304" pitchFamily="18" charset="0"/>
                <a:ea typeface="宋体" panose="02010600030101010101" pitchFamily="2" charset="-122"/>
              </a:endParaRPr>
            </a:p>
          </p:txBody>
        </p:sp>
      </p:grpSp>
      <p:grpSp>
        <p:nvGrpSpPr>
          <p:cNvPr id="7" name="Group 297"/>
          <p:cNvGrpSpPr/>
          <p:nvPr/>
        </p:nvGrpSpPr>
        <p:grpSpPr>
          <a:xfrm>
            <a:off x="838200" y="5105400"/>
            <a:ext cx="7391400" cy="533400"/>
            <a:chOff x="528" y="3216"/>
            <a:chExt cx="4656" cy="336"/>
          </a:xfrm>
        </p:grpSpPr>
        <p:sp>
          <p:nvSpPr>
            <p:cNvPr id="10289" name="Text Box 267"/>
            <p:cNvSpPr txBox="1"/>
            <p:nvPr/>
          </p:nvSpPr>
          <p:spPr>
            <a:xfrm>
              <a:off x="528" y="3216"/>
              <a:ext cx="432" cy="288"/>
            </a:xfrm>
            <a:prstGeom prst="rect">
              <a:avLst/>
            </a:prstGeom>
            <a:noFill/>
            <a:ln w="9525">
              <a:noFill/>
            </a:ln>
          </p:spPr>
          <p:txBody>
            <a:bodyPr>
              <a:spAutoFit/>
            </a:bodyPr>
            <a:p>
              <a:pPr eaLnBrk="1" hangingPunct="1">
                <a:spcBef>
                  <a:spcPct val="50000"/>
                </a:spcBef>
              </a:pPr>
              <a:r>
                <a:rPr lang="en-US" altLang="zh-CN" i="1" dirty="0">
                  <a:solidFill>
                    <a:schemeClr val="tx1"/>
                  </a:solidFill>
                  <a:latin typeface="Times New Roman" panose="02020603050405020304" pitchFamily="18" charset="0"/>
                  <a:ea typeface="宋体" panose="02010600030101010101" pitchFamily="2" charset="-122"/>
                </a:rPr>
                <a:t>i</a:t>
              </a:r>
              <a:r>
                <a:rPr lang="en-US" altLang="zh-CN" dirty="0">
                  <a:solidFill>
                    <a:schemeClr val="tx1"/>
                  </a:solidFill>
                  <a:latin typeface="Times New Roman" panose="02020603050405020304" pitchFamily="18" charset="0"/>
                  <a:ea typeface="宋体" panose="02010600030101010101" pitchFamily="2" charset="-122"/>
                </a:rPr>
                <a:t> =7 </a:t>
              </a:r>
              <a:endParaRPr lang="en-US" altLang="zh-CN" dirty="0">
                <a:solidFill>
                  <a:schemeClr val="tx1"/>
                </a:solidFill>
                <a:latin typeface="Times New Roman" panose="02020603050405020304" pitchFamily="18" charset="0"/>
                <a:ea typeface="宋体" panose="02010600030101010101" pitchFamily="2" charset="-122"/>
              </a:endParaRPr>
            </a:p>
          </p:txBody>
        </p:sp>
        <p:sp>
          <p:nvSpPr>
            <p:cNvPr id="10290" name="Rectangle 268"/>
            <p:cNvSpPr/>
            <p:nvPr/>
          </p:nvSpPr>
          <p:spPr>
            <a:xfrm>
              <a:off x="1824" y="3216"/>
              <a:ext cx="3024" cy="336"/>
            </a:xfrm>
            <a:prstGeom prst="rect">
              <a:avLst/>
            </a:prstGeom>
            <a:solidFill>
              <a:srgbClr val="00FF99"/>
            </a:solidFill>
            <a:ln w="9525">
              <a:noFill/>
            </a:ln>
          </p:spPr>
          <p:txBody>
            <a:bodyPr wrap="none" anchor="ctr" anchorCtr="0"/>
            <a:p>
              <a:pPr eaLnBrk="1" hangingPunct="1">
                <a:lnSpc>
                  <a:spcPct val="125000"/>
                </a:lnSpc>
              </a:pPr>
              <a:endParaRPr lang="zh-CN" altLang="en-US" dirty="0">
                <a:latin typeface="Times New Roman" panose="02020603050405020304" pitchFamily="18" charset="0"/>
              </a:endParaRPr>
            </a:p>
          </p:txBody>
        </p:sp>
        <p:sp>
          <p:nvSpPr>
            <p:cNvPr id="10291" name="Oval 269"/>
            <p:cNvSpPr/>
            <p:nvPr/>
          </p:nvSpPr>
          <p:spPr>
            <a:xfrm>
              <a:off x="2736" y="3264"/>
              <a:ext cx="240" cy="240"/>
            </a:xfrm>
            <a:prstGeom prst="ellipse">
              <a:avLst/>
            </a:prstGeom>
            <a:gradFill rotWithShape="0">
              <a:gsLst>
                <a:gs pos="0">
                  <a:srgbClr val="FFFFFF"/>
                </a:gs>
                <a:gs pos="100000">
                  <a:srgbClr val="FF00FF"/>
                </a:gs>
              </a:gsLst>
              <a:path path="shape">
                <a:fillToRect l="50000" t="50000" r="50000" b="50000"/>
              </a:path>
              <a:tileRect/>
            </a:gradFill>
            <a:ln w="9525">
              <a:noFill/>
            </a:ln>
          </p:spPr>
          <p:txBody>
            <a:bodyPr wrap="none" anchor="ctr" anchorCtr="0"/>
            <a:p>
              <a:pPr algn="ctr" eaLnBrk="1" hangingPunct="1"/>
              <a:r>
                <a:rPr lang="en-US" altLang="zh-CN" dirty="0">
                  <a:solidFill>
                    <a:schemeClr val="tx1"/>
                  </a:solidFill>
                  <a:latin typeface="Times New Roman" panose="02020603050405020304" pitchFamily="18" charset="0"/>
                  <a:ea typeface="宋体" panose="02010600030101010101" pitchFamily="2" charset="-122"/>
                </a:rPr>
                <a:t>38</a:t>
              </a:r>
              <a:endParaRPr lang="en-US" altLang="zh-CN" baseline="-25000" dirty="0">
                <a:solidFill>
                  <a:schemeClr val="tx1"/>
                </a:solidFill>
                <a:latin typeface="Times New Roman" panose="02020603050405020304" pitchFamily="18" charset="0"/>
                <a:ea typeface="宋体" panose="02010600030101010101" pitchFamily="2" charset="-122"/>
              </a:endParaRPr>
            </a:p>
          </p:txBody>
        </p:sp>
        <p:sp>
          <p:nvSpPr>
            <p:cNvPr id="10292" name="Oval 270"/>
            <p:cNvSpPr/>
            <p:nvPr/>
          </p:nvSpPr>
          <p:spPr>
            <a:xfrm>
              <a:off x="3168" y="3264"/>
              <a:ext cx="240" cy="240"/>
            </a:xfrm>
            <a:prstGeom prst="ellipse">
              <a:avLst/>
            </a:prstGeom>
            <a:gradFill rotWithShape="0">
              <a:gsLst>
                <a:gs pos="0">
                  <a:srgbClr val="FFFFFF"/>
                </a:gs>
                <a:gs pos="100000">
                  <a:srgbClr val="FF00FF"/>
                </a:gs>
              </a:gsLst>
              <a:path path="shape">
                <a:fillToRect l="50000" t="50000" r="50000" b="50000"/>
              </a:path>
              <a:tileRect/>
            </a:gradFill>
            <a:ln w="9525">
              <a:noFill/>
            </a:ln>
          </p:spPr>
          <p:txBody>
            <a:bodyPr wrap="none" anchor="ctr" anchorCtr="0"/>
            <a:p>
              <a:pPr algn="ctr" eaLnBrk="1" hangingPunct="1"/>
              <a:r>
                <a:rPr lang="en-US" altLang="zh-CN" dirty="0">
                  <a:solidFill>
                    <a:schemeClr val="tx1"/>
                  </a:solidFill>
                  <a:latin typeface="Times New Roman" panose="02020603050405020304" pitchFamily="18" charset="0"/>
                  <a:ea typeface="宋体" panose="02010600030101010101" pitchFamily="2" charset="-122"/>
                </a:rPr>
                <a:t>49</a:t>
              </a:r>
              <a:endParaRPr lang="en-US" altLang="zh-CN" dirty="0">
                <a:solidFill>
                  <a:schemeClr val="tx1"/>
                </a:solidFill>
                <a:latin typeface="Times New Roman" panose="02020603050405020304" pitchFamily="18" charset="0"/>
                <a:ea typeface="宋体" panose="02010600030101010101" pitchFamily="2" charset="-122"/>
              </a:endParaRPr>
            </a:p>
          </p:txBody>
        </p:sp>
        <p:sp>
          <p:nvSpPr>
            <p:cNvPr id="10293" name="Oval 271"/>
            <p:cNvSpPr/>
            <p:nvPr/>
          </p:nvSpPr>
          <p:spPr>
            <a:xfrm>
              <a:off x="3600" y="3264"/>
              <a:ext cx="240" cy="240"/>
            </a:xfrm>
            <a:prstGeom prst="ellipse">
              <a:avLst/>
            </a:prstGeom>
            <a:gradFill rotWithShape="0">
              <a:gsLst>
                <a:gs pos="0">
                  <a:srgbClr val="FFFFFF"/>
                </a:gs>
                <a:gs pos="100000">
                  <a:srgbClr val="FF00FF"/>
                </a:gs>
              </a:gsLst>
              <a:path path="shape">
                <a:fillToRect l="50000" t="50000" r="50000" b="50000"/>
              </a:path>
              <a:tileRect/>
            </a:gradFill>
            <a:ln w="9525">
              <a:noFill/>
            </a:ln>
          </p:spPr>
          <p:txBody>
            <a:bodyPr wrap="none" anchor="ctr" anchorCtr="0"/>
            <a:p>
              <a:pPr algn="ctr" eaLnBrk="1" hangingPunct="1"/>
              <a:r>
                <a:rPr lang="en-US" altLang="zh-CN" dirty="0">
                  <a:solidFill>
                    <a:schemeClr val="tx1"/>
                  </a:solidFill>
                  <a:latin typeface="Times New Roman" panose="02020603050405020304" pitchFamily="18" charset="0"/>
                  <a:ea typeface="宋体" panose="02010600030101010101" pitchFamily="2" charset="-122"/>
                </a:rPr>
                <a:t>65</a:t>
              </a:r>
              <a:endParaRPr lang="en-US" altLang="zh-CN" dirty="0">
                <a:solidFill>
                  <a:schemeClr val="tx1"/>
                </a:solidFill>
                <a:latin typeface="Times New Roman" panose="02020603050405020304" pitchFamily="18" charset="0"/>
                <a:ea typeface="宋体" panose="02010600030101010101" pitchFamily="2" charset="-122"/>
              </a:endParaRPr>
            </a:p>
          </p:txBody>
        </p:sp>
        <p:sp>
          <p:nvSpPr>
            <p:cNvPr id="10294" name="Oval 272"/>
            <p:cNvSpPr/>
            <p:nvPr/>
          </p:nvSpPr>
          <p:spPr>
            <a:xfrm>
              <a:off x="4080" y="3264"/>
              <a:ext cx="240" cy="240"/>
            </a:xfrm>
            <a:prstGeom prst="ellipse">
              <a:avLst/>
            </a:prstGeom>
            <a:gradFill rotWithShape="0">
              <a:gsLst>
                <a:gs pos="0">
                  <a:srgbClr val="FFFFFF"/>
                </a:gs>
                <a:gs pos="100000">
                  <a:srgbClr val="FF00FF"/>
                </a:gs>
              </a:gsLst>
              <a:path path="shape">
                <a:fillToRect l="50000" t="50000" r="50000" b="50000"/>
              </a:path>
              <a:tileRect/>
            </a:gradFill>
            <a:ln w="9525">
              <a:noFill/>
            </a:ln>
          </p:spPr>
          <p:txBody>
            <a:bodyPr wrap="none" anchor="ctr" anchorCtr="0"/>
            <a:p>
              <a:pPr algn="ctr" eaLnBrk="1" hangingPunct="1"/>
              <a:r>
                <a:rPr lang="en-US" altLang="zh-CN" dirty="0">
                  <a:solidFill>
                    <a:schemeClr val="tx1"/>
                  </a:solidFill>
                  <a:latin typeface="Times New Roman" panose="02020603050405020304" pitchFamily="18" charset="0"/>
                  <a:ea typeface="宋体" panose="02010600030101010101" pitchFamily="2" charset="-122"/>
                </a:rPr>
                <a:t>76</a:t>
              </a:r>
              <a:endParaRPr lang="en-US" altLang="zh-CN" dirty="0">
                <a:solidFill>
                  <a:schemeClr val="tx1"/>
                </a:solidFill>
                <a:latin typeface="Times New Roman" panose="02020603050405020304" pitchFamily="18" charset="0"/>
                <a:ea typeface="宋体" panose="02010600030101010101" pitchFamily="2" charset="-122"/>
              </a:endParaRPr>
            </a:p>
          </p:txBody>
        </p:sp>
        <p:sp>
          <p:nvSpPr>
            <p:cNvPr id="10295" name="Oval 273"/>
            <p:cNvSpPr/>
            <p:nvPr/>
          </p:nvSpPr>
          <p:spPr>
            <a:xfrm>
              <a:off x="4512" y="3264"/>
              <a:ext cx="240" cy="240"/>
            </a:xfrm>
            <a:prstGeom prst="ellipse">
              <a:avLst/>
            </a:prstGeom>
            <a:gradFill rotWithShape="0">
              <a:gsLst>
                <a:gs pos="0">
                  <a:srgbClr val="FFFFFF"/>
                </a:gs>
                <a:gs pos="100000">
                  <a:srgbClr val="FF00FF"/>
                </a:gs>
              </a:gsLst>
              <a:path path="shape">
                <a:fillToRect l="50000" t="50000" r="50000" b="50000"/>
              </a:path>
              <a:tileRect/>
            </a:gradFill>
            <a:ln w="9525">
              <a:noFill/>
            </a:ln>
          </p:spPr>
          <p:txBody>
            <a:bodyPr wrap="none" anchor="ctr" anchorCtr="0"/>
            <a:p>
              <a:pPr algn="ctr" eaLnBrk="1" hangingPunct="1"/>
              <a:r>
                <a:rPr lang="en-US" altLang="zh-CN" dirty="0">
                  <a:solidFill>
                    <a:schemeClr val="tx1"/>
                  </a:solidFill>
                  <a:latin typeface="Times New Roman" panose="02020603050405020304" pitchFamily="18" charset="0"/>
                  <a:ea typeface="宋体" panose="02010600030101010101" pitchFamily="2" charset="-122"/>
                </a:rPr>
                <a:t>97</a:t>
              </a:r>
              <a:endParaRPr lang="en-US" altLang="zh-CN" dirty="0">
                <a:solidFill>
                  <a:schemeClr val="tx1"/>
                </a:solidFill>
                <a:latin typeface="Times New Roman" panose="02020603050405020304" pitchFamily="18" charset="0"/>
                <a:ea typeface="宋体" panose="02010600030101010101" pitchFamily="2" charset="-122"/>
              </a:endParaRPr>
            </a:p>
          </p:txBody>
        </p:sp>
        <p:sp>
          <p:nvSpPr>
            <p:cNvPr id="10296" name="Oval 274"/>
            <p:cNvSpPr/>
            <p:nvPr/>
          </p:nvSpPr>
          <p:spPr>
            <a:xfrm>
              <a:off x="1872" y="3264"/>
              <a:ext cx="240" cy="240"/>
            </a:xfrm>
            <a:prstGeom prst="ellipse">
              <a:avLst/>
            </a:prstGeom>
            <a:gradFill rotWithShape="0">
              <a:gsLst>
                <a:gs pos="0">
                  <a:srgbClr val="FFFFFF"/>
                </a:gs>
                <a:gs pos="100000">
                  <a:srgbClr val="FF00FF"/>
                </a:gs>
              </a:gsLst>
              <a:path path="shape">
                <a:fillToRect l="50000" t="50000" r="50000" b="50000"/>
              </a:path>
              <a:tileRect/>
            </a:gradFill>
            <a:ln w="9525">
              <a:noFill/>
            </a:ln>
          </p:spPr>
          <p:txBody>
            <a:bodyPr wrap="none" anchor="ctr" anchorCtr="0"/>
            <a:p>
              <a:pPr algn="ctr" eaLnBrk="1" hangingPunct="1"/>
              <a:r>
                <a:rPr lang="en-US" altLang="zh-CN" dirty="0">
                  <a:solidFill>
                    <a:schemeClr val="tx1"/>
                  </a:solidFill>
                  <a:latin typeface="Times New Roman" panose="02020603050405020304" pitchFamily="18" charset="0"/>
                  <a:ea typeface="宋体" panose="02010600030101010101" pitchFamily="2" charset="-122"/>
                </a:rPr>
                <a:t>13</a:t>
              </a:r>
              <a:endParaRPr lang="en-US" altLang="zh-CN" dirty="0">
                <a:solidFill>
                  <a:schemeClr val="tx1"/>
                </a:solidFill>
                <a:latin typeface="Times New Roman" panose="02020603050405020304" pitchFamily="18" charset="0"/>
                <a:ea typeface="宋体" panose="02010600030101010101" pitchFamily="2" charset="-122"/>
              </a:endParaRPr>
            </a:p>
          </p:txBody>
        </p:sp>
        <p:sp>
          <p:nvSpPr>
            <p:cNvPr id="10297" name="Oval 275"/>
            <p:cNvSpPr/>
            <p:nvPr/>
          </p:nvSpPr>
          <p:spPr>
            <a:xfrm>
              <a:off x="2304" y="3264"/>
              <a:ext cx="240" cy="240"/>
            </a:xfrm>
            <a:prstGeom prst="ellipse">
              <a:avLst/>
            </a:prstGeom>
            <a:gradFill rotWithShape="0">
              <a:gsLst>
                <a:gs pos="0">
                  <a:srgbClr val="FFFFFF"/>
                </a:gs>
                <a:gs pos="100000">
                  <a:srgbClr val="FF00FF"/>
                </a:gs>
              </a:gsLst>
              <a:path path="shape">
                <a:fillToRect l="50000" t="50000" r="50000" b="50000"/>
              </a:path>
              <a:tileRect/>
            </a:gradFill>
            <a:ln w="9525">
              <a:noFill/>
            </a:ln>
          </p:spPr>
          <p:txBody>
            <a:bodyPr wrap="none" anchor="ctr" anchorCtr="0"/>
            <a:p>
              <a:pPr algn="ctr" eaLnBrk="1" hangingPunct="1"/>
              <a:r>
                <a:rPr lang="en-US" altLang="zh-CN" dirty="0">
                  <a:solidFill>
                    <a:schemeClr val="tx1"/>
                  </a:solidFill>
                  <a:latin typeface="Times New Roman" panose="02020603050405020304" pitchFamily="18" charset="0"/>
                  <a:ea typeface="宋体" panose="02010600030101010101" pitchFamily="2" charset="-122"/>
                </a:rPr>
                <a:t>27</a:t>
              </a:r>
              <a:endParaRPr lang="en-US" altLang="zh-CN" dirty="0">
                <a:solidFill>
                  <a:schemeClr val="tx1"/>
                </a:solidFill>
                <a:latin typeface="Times New Roman" panose="02020603050405020304" pitchFamily="18" charset="0"/>
                <a:ea typeface="宋体" panose="02010600030101010101" pitchFamily="2" charset="-122"/>
              </a:endParaRPr>
            </a:p>
          </p:txBody>
        </p:sp>
        <p:sp>
          <p:nvSpPr>
            <p:cNvPr id="10298" name="Oval 276"/>
            <p:cNvSpPr/>
            <p:nvPr/>
          </p:nvSpPr>
          <p:spPr>
            <a:xfrm>
              <a:off x="4944" y="3264"/>
              <a:ext cx="240" cy="240"/>
            </a:xfrm>
            <a:prstGeom prst="ellipse">
              <a:avLst/>
            </a:prstGeom>
            <a:gradFill rotWithShape="0">
              <a:gsLst>
                <a:gs pos="0">
                  <a:srgbClr val="FFFFFF"/>
                </a:gs>
                <a:gs pos="100000">
                  <a:srgbClr val="FF00FF"/>
                </a:gs>
              </a:gsLst>
              <a:path path="shape">
                <a:fillToRect l="50000" t="50000" r="50000" b="50000"/>
              </a:path>
              <a:tileRect/>
            </a:gradFill>
            <a:ln w="9525">
              <a:noFill/>
            </a:ln>
          </p:spPr>
          <p:txBody>
            <a:bodyPr wrap="none" anchor="ctr" anchorCtr="0"/>
            <a:p>
              <a:pPr algn="ctr" eaLnBrk="1" hangingPunct="1"/>
              <a:r>
                <a:rPr lang="en-US" altLang="zh-CN" dirty="0">
                  <a:latin typeface="Times New Roman" panose="02020603050405020304" pitchFamily="18" charset="0"/>
                  <a:ea typeface="宋体" panose="02010600030101010101" pitchFamily="2" charset="-122"/>
                </a:rPr>
                <a:t>49</a:t>
              </a:r>
              <a:endParaRPr lang="en-US" altLang="zh-CN" baseline="-25000" dirty="0">
                <a:latin typeface="Times New Roman" panose="02020603050405020304" pitchFamily="18" charset="0"/>
                <a:ea typeface="宋体" panose="02010600030101010101" pitchFamily="2" charset="-122"/>
              </a:endParaRPr>
            </a:p>
          </p:txBody>
        </p:sp>
        <p:sp>
          <p:nvSpPr>
            <p:cNvPr id="10299" name="Oval 277"/>
            <p:cNvSpPr/>
            <p:nvPr/>
          </p:nvSpPr>
          <p:spPr>
            <a:xfrm>
              <a:off x="1440" y="3264"/>
              <a:ext cx="240" cy="240"/>
            </a:xfrm>
            <a:prstGeom prst="ellipse">
              <a:avLst/>
            </a:prstGeom>
            <a:gradFill rotWithShape="0">
              <a:gsLst>
                <a:gs pos="0">
                  <a:srgbClr val="FF00FF"/>
                </a:gs>
                <a:gs pos="100000">
                  <a:srgbClr val="F8F8F8"/>
                </a:gs>
              </a:gsLst>
              <a:path path="shape">
                <a:fillToRect l="50000" t="50000" r="50000" b="50000"/>
              </a:path>
              <a:tileRect/>
            </a:gradFill>
            <a:ln w="9525">
              <a:noFill/>
            </a:ln>
          </p:spPr>
          <p:txBody>
            <a:bodyPr wrap="none" anchor="ctr" anchorCtr="0"/>
            <a:p>
              <a:pPr algn="ctr" eaLnBrk="1" hangingPunct="1"/>
              <a:r>
                <a:rPr lang="en-US" altLang="zh-CN" dirty="0">
                  <a:solidFill>
                    <a:schemeClr val="tx1"/>
                  </a:solidFill>
                  <a:latin typeface="Times New Roman" panose="02020603050405020304" pitchFamily="18" charset="0"/>
                  <a:ea typeface="宋体" panose="02010600030101010101" pitchFamily="2" charset="-122"/>
                </a:rPr>
                <a:t>27</a:t>
              </a:r>
              <a:endParaRPr lang="en-US" altLang="zh-CN" dirty="0">
                <a:solidFill>
                  <a:schemeClr val="tx1"/>
                </a:solidFill>
                <a:latin typeface="Times New Roman" panose="02020603050405020304" pitchFamily="18" charset="0"/>
                <a:ea typeface="宋体" panose="02010600030101010101" pitchFamily="2" charset="-122"/>
              </a:endParaRPr>
            </a:p>
          </p:txBody>
        </p:sp>
      </p:grpSp>
      <p:grpSp>
        <p:nvGrpSpPr>
          <p:cNvPr id="8" name="Group 298"/>
          <p:cNvGrpSpPr/>
          <p:nvPr/>
        </p:nvGrpSpPr>
        <p:grpSpPr>
          <a:xfrm>
            <a:off x="838200" y="5715000"/>
            <a:ext cx="7543800" cy="533400"/>
            <a:chOff x="528" y="3600"/>
            <a:chExt cx="4752" cy="336"/>
          </a:xfrm>
        </p:grpSpPr>
        <p:sp>
          <p:nvSpPr>
            <p:cNvPr id="10278" name="Text Box 278"/>
            <p:cNvSpPr txBox="1"/>
            <p:nvPr/>
          </p:nvSpPr>
          <p:spPr>
            <a:xfrm>
              <a:off x="528" y="3600"/>
              <a:ext cx="432" cy="288"/>
            </a:xfrm>
            <a:prstGeom prst="rect">
              <a:avLst/>
            </a:prstGeom>
            <a:noFill/>
            <a:ln w="9525">
              <a:noFill/>
            </a:ln>
          </p:spPr>
          <p:txBody>
            <a:bodyPr>
              <a:spAutoFit/>
            </a:bodyPr>
            <a:p>
              <a:pPr eaLnBrk="1" hangingPunct="1">
                <a:spcBef>
                  <a:spcPct val="50000"/>
                </a:spcBef>
              </a:pPr>
              <a:r>
                <a:rPr lang="en-US" altLang="zh-CN" i="1" dirty="0">
                  <a:solidFill>
                    <a:schemeClr val="tx1"/>
                  </a:solidFill>
                  <a:latin typeface="Times New Roman" panose="02020603050405020304" pitchFamily="18" charset="0"/>
                  <a:ea typeface="宋体" panose="02010600030101010101" pitchFamily="2" charset="-122"/>
                </a:rPr>
                <a:t>i</a:t>
              </a:r>
              <a:r>
                <a:rPr lang="en-US" altLang="zh-CN" dirty="0">
                  <a:solidFill>
                    <a:schemeClr val="tx1"/>
                  </a:solidFill>
                  <a:latin typeface="Times New Roman" panose="02020603050405020304" pitchFamily="18" charset="0"/>
                  <a:ea typeface="宋体" panose="02010600030101010101" pitchFamily="2" charset="-122"/>
                </a:rPr>
                <a:t> =8 </a:t>
              </a:r>
              <a:endParaRPr lang="en-US" altLang="zh-CN" dirty="0">
                <a:solidFill>
                  <a:schemeClr val="tx1"/>
                </a:solidFill>
                <a:latin typeface="Times New Roman" panose="02020603050405020304" pitchFamily="18" charset="0"/>
                <a:ea typeface="宋体" panose="02010600030101010101" pitchFamily="2" charset="-122"/>
              </a:endParaRPr>
            </a:p>
          </p:txBody>
        </p:sp>
        <p:sp>
          <p:nvSpPr>
            <p:cNvPr id="10279" name="Rectangle 279"/>
            <p:cNvSpPr/>
            <p:nvPr/>
          </p:nvSpPr>
          <p:spPr>
            <a:xfrm>
              <a:off x="1824" y="3600"/>
              <a:ext cx="3456" cy="336"/>
            </a:xfrm>
            <a:prstGeom prst="rect">
              <a:avLst/>
            </a:prstGeom>
            <a:solidFill>
              <a:srgbClr val="00FF99"/>
            </a:solidFill>
            <a:ln w="9525">
              <a:noFill/>
            </a:ln>
          </p:spPr>
          <p:txBody>
            <a:bodyPr wrap="none" anchor="ctr" anchorCtr="0"/>
            <a:p>
              <a:pPr eaLnBrk="1" hangingPunct="1">
                <a:lnSpc>
                  <a:spcPct val="125000"/>
                </a:lnSpc>
              </a:pPr>
              <a:endParaRPr lang="zh-CN" altLang="en-US" dirty="0">
                <a:latin typeface="Times New Roman" panose="02020603050405020304" pitchFamily="18" charset="0"/>
              </a:endParaRPr>
            </a:p>
          </p:txBody>
        </p:sp>
        <p:sp>
          <p:nvSpPr>
            <p:cNvPr id="10280" name="Oval 280"/>
            <p:cNvSpPr/>
            <p:nvPr/>
          </p:nvSpPr>
          <p:spPr>
            <a:xfrm>
              <a:off x="2736" y="3648"/>
              <a:ext cx="240" cy="240"/>
            </a:xfrm>
            <a:prstGeom prst="ellipse">
              <a:avLst/>
            </a:prstGeom>
            <a:gradFill rotWithShape="0">
              <a:gsLst>
                <a:gs pos="0">
                  <a:srgbClr val="FFFFFF"/>
                </a:gs>
                <a:gs pos="100000">
                  <a:srgbClr val="FF00FF"/>
                </a:gs>
              </a:gsLst>
              <a:path path="shape">
                <a:fillToRect l="50000" t="50000" r="50000" b="50000"/>
              </a:path>
              <a:tileRect/>
            </a:gradFill>
            <a:ln w="9525">
              <a:noFill/>
            </a:ln>
          </p:spPr>
          <p:txBody>
            <a:bodyPr wrap="none" anchor="ctr" anchorCtr="0"/>
            <a:p>
              <a:pPr algn="ctr" eaLnBrk="1" hangingPunct="1"/>
              <a:r>
                <a:rPr lang="en-US" altLang="zh-CN" dirty="0">
                  <a:solidFill>
                    <a:schemeClr val="tx1"/>
                  </a:solidFill>
                  <a:latin typeface="Times New Roman" panose="02020603050405020304" pitchFamily="18" charset="0"/>
                  <a:ea typeface="宋体" panose="02010600030101010101" pitchFamily="2" charset="-122"/>
                </a:rPr>
                <a:t>38</a:t>
              </a:r>
              <a:endParaRPr lang="en-US" altLang="zh-CN" baseline="-25000" dirty="0">
                <a:solidFill>
                  <a:schemeClr val="tx1"/>
                </a:solidFill>
                <a:latin typeface="Times New Roman" panose="02020603050405020304" pitchFamily="18" charset="0"/>
                <a:ea typeface="宋体" panose="02010600030101010101" pitchFamily="2" charset="-122"/>
              </a:endParaRPr>
            </a:p>
          </p:txBody>
        </p:sp>
        <p:sp>
          <p:nvSpPr>
            <p:cNvPr id="10281" name="Oval 281"/>
            <p:cNvSpPr/>
            <p:nvPr/>
          </p:nvSpPr>
          <p:spPr>
            <a:xfrm>
              <a:off x="3168" y="3648"/>
              <a:ext cx="240" cy="240"/>
            </a:xfrm>
            <a:prstGeom prst="ellipse">
              <a:avLst/>
            </a:prstGeom>
            <a:gradFill rotWithShape="0">
              <a:gsLst>
                <a:gs pos="0">
                  <a:srgbClr val="FFFFFF"/>
                </a:gs>
                <a:gs pos="100000">
                  <a:srgbClr val="FF00FF"/>
                </a:gs>
              </a:gsLst>
              <a:path path="shape">
                <a:fillToRect l="50000" t="50000" r="50000" b="50000"/>
              </a:path>
              <a:tileRect/>
            </a:gradFill>
            <a:ln w="9525">
              <a:noFill/>
            </a:ln>
          </p:spPr>
          <p:txBody>
            <a:bodyPr wrap="none" anchor="ctr" anchorCtr="0"/>
            <a:p>
              <a:pPr algn="ctr" eaLnBrk="1" hangingPunct="1"/>
              <a:r>
                <a:rPr lang="en-US" altLang="zh-CN" dirty="0">
                  <a:solidFill>
                    <a:schemeClr val="tx1"/>
                  </a:solidFill>
                  <a:latin typeface="Times New Roman" panose="02020603050405020304" pitchFamily="18" charset="0"/>
                  <a:ea typeface="宋体" panose="02010600030101010101" pitchFamily="2" charset="-122"/>
                </a:rPr>
                <a:t>49</a:t>
              </a:r>
              <a:endParaRPr lang="en-US" altLang="zh-CN" dirty="0">
                <a:solidFill>
                  <a:schemeClr val="tx1"/>
                </a:solidFill>
                <a:latin typeface="Times New Roman" panose="02020603050405020304" pitchFamily="18" charset="0"/>
                <a:ea typeface="宋体" panose="02010600030101010101" pitchFamily="2" charset="-122"/>
              </a:endParaRPr>
            </a:p>
          </p:txBody>
        </p:sp>
        <p:sp>
          <p:nvSpPr>
            <p:cNvPr id="10282" name="Oval 282"/>
            <p:cNvSpPr/>
            <p:nvPr/>
          </p:nvSpPr>
          <p:spPr>
            <a:xfrm>
              <a:off x="4032" y="3648"/>
              <a:ext cx="240" cy="240"/>
            </a:xfrm>
            <a:prstGeom prst="ellipse">
              <a:avLst/>
            </a:prstGeom>
            <a:gradFill rotWithShape="0">
              <a:gsLst>
                <a:gs pos="0">
                  <a:srgbClr val="FFFFFF"/>
                </a:gs>
                <a:gs pos="100000">
                  <a:srgbClr val="FF00FF"/>
                </a:gs>
              </a:gsLst>
              <a:path path="shape">
                <a:fillToRect l="50000" t="50000" r="50000" b="50000"/>
              </a:path>
              <a:tileRect/>
            </a:gradFill>
            <a:ln w="9525">
              <a:noFill/>
            </a:ln>
          </p:spPr>
          <p:txBody>
            <a:bodyPr wrap="none" anchor="ctr" anchorCtr="0"/>
            <a:p>
              <a:pPr algn="ctr" eaLnBrk="1" hangingPunct="1"/>
              <a:r>
                <a:rPr lang="en-US" altLang="zh-CN" dirty="0">
                  <a:solidFill>
                    <a:schemeClr val="tx1"/>
                  </a:solidFill>
                  <a:latin typeface="Times New Roman" panose="02020603050405020304" pitchFamily="18" charset="0"/>
                  <a:ea typeface="宋体" panose="02010600030101010101" pitchFamily="2" charset="-122"/>
                </a:rPr>
                <a:t>65</a:t>
              </a:r>
              <a:endParaRPr lang="en-US" altLang="zh-CN" dirty="0">
                <a:solidFill>
                  <a:schemeClr val="tx1"/>
                </a:solidFill>
                <a:latin typeface="Times New Roman" panose="02020603050405020304" pitchFamily="18" charset="0"/>
                <a:ea typeface="宋体" panose="02010600030101010101" pitchFamily="2" charset="-122"/>
              </a:endParaRPr>
            </a:p>
          </p:txBody>
        </p:sp>
        <p:sp>
          <p:nvSpPr>
            <p:cNvPr id="10283" name="Oval 283"/>
            <p:cNvSpPr/>
            <p:nvPr/>
          </p:nvSpPr>
          <p:spPr>
            <a:xfrm>
              <a:off x="4512" y="3648"/>
              <a:ext cx="240" cy="240"/>
            </a:xfrm>
            <a:prstGeom prst="ellipse">
              <a:avLst/>
            </a:prstGeom>
            <a:gradFill rotWithShape="0">
              <a:gsLst>
                <a:gs pos="0">
                  <a:srgbClr val="FFFFFF"/>
                </a:gs>
                <a:gs pos="100000">
                  <a:srgbClr val="FF00FF"/>
                </a:gs>
              </a:gsLst>
              <a:path path="shape">
                <a:fillToRect l="50000" t="50000" r="50000" b="50000"/>
              </a:path>
              <a:tileRect/>
            </a:gradFill>
            <a:ln w="9525">
              <a:noFill/>
            </a:ln>
          </p:spPr>
          <p:txBody>
            <a:bodyPr wrap="none" anchor="ctr" anchorCtr="0"/>
            <a:p>
              <a:pPr algn="ctr" eaLnBrk="1" hangingPunct="1"/>
              <a:r>
                <a:rPr lang="en-US" altLang="zh-CN" dirty="0">
                  <a:solidFill>
                    <a:schemeClr val="tx1"/>
                  </a:solidFill>
                  <a:latin typeface="Times New Roman" panose="02020603050405020304" pitchFamily="18" charset="0"/>
                  <a:ea typeface="宋体" panose="02010600030101010101" pitchFamily="2" charset="-122"/>
                </a:rPr>
                <a:t>76</a:t>
              </a:r>
              <a:endParaRPr lang="en-US" altLang="zh-CN" dirty="0">
                <a:solidFill>
                  <a:schemeClr val="tx1"/>
                </a:solidFill>
                <a:latin typeface="Times New Roman" panose="02020603050405020304" pitchFamily="18" charset="0"/>
                <a:ea typeface="宋体" panose="02010600030101010101" pitchFamily="2" charset="-122"/>
              </a:endParaRPr>
            </a:p>
          </p:txBody>
        </p:sp>
        <p:sp>
          <p:nvSpPr>
            <p:cNvPr id="10284" name="Oval 284"/>
            <p:cNvSpPr/>
            <p:nvPr/>
          </p:nvSpPr>
          <p:spPr>
            <a:xfrm>
              <a:off x="4944" y="3648"/>
              <a:ext cx="240" cy="240"/>
            </a:xfrm>
            <a:prstGeom prst="ellipse">
              <a:avLst/>
            </a:prstGeom>
            <a:gradFill rotWithShape="0">
              <a:gsLst>
                <a:gs pos="0">
                  <a:srgbClr val="FFFFFF"/>
                </a:gs>
                <a:gs pos="100000">
                  <a:srgbClr val="FF00FF"/>
                </a:gs>
              </a:gsLst>
              <a:path path="shape">
                <a:fillToRect l="50000" t="50000" r="50000" b="50000"/>
              </a:path>
              <a:tileRect/>
            </a:gradFill>
            <a:ln w="9525">
              <a:noFill/>
            </a:ln>
          </p:spPr>
          <p:txBody>
            <a:bodyPr wrap="none" anchor="ctr" anchorCtr="0"/>
            <a:p>
              <a:pPr algn="ctr" eaLnBrk="1" hangingPunct="1"/>
              <a:r>
                <a:rPr lang="en-US" altLang="zh-CN" dirty="0">
                  <a:solidFill>
                    <a:schemeClr val="tx1"/>
                  </a:solidFill>
                  <a:latin typeface="Times New Roman" panose="02020603050405020304" pitchFamily="18" charset="0"/>
                  <a:ea typeface="宋体" panose="02010600030101010101" pitchFamily="2" charset="-122"/>
                </a:rPr>
                <a:t>97</a:t>
              </a:r>
              <a:endParaRPr lang="en-US" altLang="zh-CN" dirty="0">
                <a:solidFill>
                  <a:schemeClr val="tx1"/>
                </a:solidFill>
                <a:latin typeface="Times New Roman" panose="02020603050405020304" pitchFamily="18" charset="0"/>
                <a:ea typeface="宋体" panose="02010600030101010101" pitchFamily="2" charset="-122"/>
              </a:endParaRPr>
            </a:p>
          </p:txBody>
        </p:sp>
        <p:sp>
          <p:nvSpPr>
            <p:cNvPr id="10285" name="Oval 285"/>
            <p:cNvSpPr/>
            <p:nvPr/>
          </p:nvSpPr>
          <p:spPr>
            <a:xfrm>
              <a:off x="1872" y="3648"/>
              <a:ext cx="240" cy="240"/>
            </a:xfrm>
            <a:prstGeom prst="ellipse">
              <a:avLst/>
            </a:prstGeom>
            <a:gradFill rotWithShape="0">
              <a:gsLst>
                <a:gs pos="0">
                  <a:srgbClr val="FFFFFF"/>
                </a:gs>
                <a:gs pos="100000">
                  <a:srgbClr val="FF00FF"/>
                </a:gs>
              </a:gsLst>
              <a:path path="shape">
                <a:fillToRect l="50000" t="50000" r="50000" b="50000"/>
              </a:path>
              <a:tileRect/>
            </a:gradFill>
            <a:ln w="9525">
              <a:noFill/>
            </a:ln>
          </p:spPr>
          <p:txBody>
            <a:bodyPr wrap="none" anchor="ctr" anchorCtr="0"/>
            <a:p>
              <a:pPr algn="ctr" eaLnBrk="1" hangingPunct="1"/>
              <a:r>
                <a:rPr lang="en-US" altLang="zh-CN" dirty="0">
                  <a:solidFill>
                    <a:schemeClr val="tx1"/>
                  </a:solidFill>
                  <a:latin typeface="Times New Roman" panose="02020603050405020304" pitchFamily="18" charset="0"/>
                  <a:ea typeface="宋体" panose="02010600030101010101" pitchFamily="2" charset="-122"/>
                </a:rPr>
                <a:t>13</a:t>
              </a:r>
              <a:endParaRPr lang="en-US" altLang="zh-CN" dirty="0">
                <a:solidFill>
                  <a:schemeClr val="tx1"/>
                </a:solidFill>
                <a:latin typeface="Times New Roman" panose="02020603050405020304" pitchFamily="18" charset="0"/>
                <a:ea typeface="宋体" panose="02010600030101010101" pitchFamily="2" charset="-122"/>
              </a:endParaRPr>
            </a:p>
          </p:txBody>
        </p:sp>
        <p:sp>
          <p:nvSpPr>
            <p:cNvPr id="10286" name="Oval 286"/>
            <p:cNvSpPr/>
            <p:nvPr/>
          </p:nvSpPr>
          <p:spPr>
            <a:xfrm>
              <a:off x="2304" y="3648"/>
              <a:ext cx="240" cy="240"/>
            </a:xfrm>
            <a:prstGeom prst="ellipse">
              <a:avLst/>
            </a:prstGeom>
            <a:gradFill rotWithShape="0">
              <a:gsLst>
                <a:gs pos="0">
                  <a:srgbClr val="FFFFFF"/>
                </a:gs>
                <a:gs pos="100000">
                  <a:srgbClr val="FF00FF"/>
                </a:gs>
              </a:gsLst>
              <a:path path="shape">
                <a:fillToRect l="50000" t="50000" r="50000" b="50000"/>
              </a:path>
              <a:tileRect/>
            </a:gradFill>
            <a:ln w="9525">
              <a:noFill/>
            </a:ln>
          </p:spPr>
          <p:txBody>
            <a:bodyPr wrap="none" anchor="ctr" anchorCtr="0"/>
            <a:p>
              <a:pPr algn="ctr" eaLnBrk="1" hangingPunct="1"/>
              <a:r>
                <a:rPr lang="en-US" altLang="zh-CN" dirty="0">
                  <a:solidFill>
                    <a:schemeClr val="tx1"/>
                  </a:solidFill>
                  <a:latin typeface="Times New Roman" panose="02020603050405020304" pitchFamily="18" charset="0"/>
                  <a:ea typeface="宋体" panose="02010600030101010101" pitchFamily="2" charset="-122"/>
                </a:rPr>
                <a:t>27</a:t>
              </a:r>
              <a:endParaRPr lang="en-US" altLang="zh-CN" dirty="0">
                <a:solidFill>
                  <a:schemeClr val="tx1"/>
                </a:solidFill>
                <a:latin typeface="Times New Roman" panose="02020603050405020304" pitchFamily="18" charset="0"/>
                <a:ea typeface="宋体" panose="02010600030101010101" pitchFamily="2" charset="-122"/>
              </a:endParaRPr>
            </a:p>
          </p:txBody>
        </p:sp>
        <p:sp>
          <p:nvSpPr>
            <p:cNvPr id="10287" name="Oval 287"/>
            <p:cNvSpPr/>
            <p:nvPr/>
          </p:nvSpPr>
          <p:spPr>
            <a:xfrm>
              <a:off x="3600" y="3648"/>
              <a:ext cx="240" cy="240"/>
            </a:xfrm>
            <a:prstGeom prst="ellipse">
              <a:avLst/>
            </a:prstGeom>
            <a:gradFill rotWithShape="0">
              <a:gsLst>
                <a:gs pos="0">
                  <a:srgbClr val="FFFFFF"/>
                </a:gs>
                <a:gs pos="100000">
                  <a:srgbClr val="FF00FF"/>
                </a:gs>
              </a:gsLst>
              <a:path path="shape">
                <a:fillToRect l="50000" t="50000" r="50000" b="50000"/>
              </a:path>
              <a:tileRect/>
            </a:gradFill>
            <a:ln w="9525">
              <a:noFill/>
            </a:ln>
          </p:spPr>
          <p:txBody>
            <a:bodyPr wrap="none" anchor="ctr" anchorCtr="0"/>
            <a:p>
              <a:pPr algn="ctr" eaLnBrk="1" hangingPunct="1"/>
              <a:r>
                <a:rPr lang="en-US" altLang="zh-CN" dirty="0">
                  <a:latin typeface="Times New Roman" panose="02020603050405020304" pitchFamily="18" charset="0"/>
                  <a:ea typeface="宋体" panose="02010600030101010101" pitchFamily="2" charset="-122"/>
                </a:rPr>
                <a:t>49</a:t>
              </a:r>
              <a:endParaRPr lang="en-US" altLang="zh-CN" baseline="-25000" dirty="0">
                <a:latin typeface="Times New Roman" panose="02020603050405020304" pitchFamily="18" charset="0"/>
                <a:ea typeface="宋体" panose="02010600030101010101" pitchFamily="2" charset="-122"/>
              </a:endParaRPr>
            </a:p>
          </p:txBody>
        </p:sp>
        <p:sp>
          <p:nvSpPr>
            <p:cNvPr id="10288" name="Oval 288"/>
            <p:cNvSpPr/>
            <p:nvPr/>
          </p:nvSpPr>
          <p:spPr>
            <a:xfrm>
              <a:off x="1440" y="3648"/>
              <a:ext cx="240" cy="240"/>
            </a:xfrm>
            <a:prstGeom prst="ellipse">
              <a:avLst/>
            </a:prstGeom>
            <a:gradFill rotWithShape="0">
              <a:gsLst>
                <a:gs pos="0">
                  <a:srgbClr val="FF00FF"/>
                </a:gs>
                <a:gs pos="100000">
                  <a:srgbClr val="F8F8F8"/>
                </a:gs>
              </a:gsLst>
              <a:path path="shape">
                <a:fillToRect l="50000" t="50000" r="50000" b="50000"/>
              </a:path>
              <a:tileRect/>
            </a:gradFill>
            <a:ln w="9525">
              <a:noFill/>
            </a:ln>
          </p:spPr>
          <p:txBody>
            <a:bodyPr wrap="none" anchor="ctr" anchorCtr="0"/>
            <a:p>
              <a:pPr algn="ctr" eaLnBrk="1" hangingPunct="1"/>
              <a:r>
                <a:rPr lang="en-US" altLang="zh-CN" dirty="0">
                  <a:latin typeface="Times New Roman" panose="02020603050405020304" pitchFamily="18" charset="0"/>
                  <a:ea typeface="宋体" panose="02010600030101010101" pitchFamily="2" charset="-122"/>
                </a:rPr>
                <a:t>49</a:t>
              </a:r>
              <a:endParaRPr lang="en-US" altLang="zh-CN" dirty="0">
                <a:latin typeface="Times New Roman" panose="02020603050405020304" pitchFamily="18" charset="0"/>
                <a:ea typeface="宋体" panose="02010600030101010101" pitchFamily="2" charset="-122"/>
              </a:endParaRPr>
            </a:p>
          </p:txBody>
        </p:sp>
      </p:grpSp>
      <p:grpSp>
        <p:nvGrpSpPr>
          <p:cNvPr id="9" name="Group 302"/>
          <p:cNvGrpSpPr/>
          <p:nvPr/>
        </p:nvGrpSpPr>
        <p:grpSpPr>
          <a:xfrm>
            <a:off x="2286000" y="2133600"/>
            <a:ext cx="5943600" cy="381000"/>
            <a:chOff x="1440" y="1344"/>
            <a:chExt cx="3744" cy="240"/>
          </a:xfrm>
        </p:grpSpPr>
        <p:sp>
          <p:nvSpPr>
            <p:cNvPr id="10269" name="Oval 214"/>
            <p:cNvSpPr/>
            <p:nvPr/>
          </p:nvSpPr>
          <p:spPr>
            <a:xfrm>
              <a:off x="1872" y="1344"/>
              <a:ext cx="240" cy="240"/>
            </a:xfrm>
            <a:prstGeom prst="ellipse">
              <a:avLst/>
            </a:prstGeom>
            <a:gradFill rotWithShape="0">
              <a:gsLst>
                <a:gs pos="0">
                  <a:srgbClr val="FFFFFF"/>
                </a:gs>
                <a:gs pos="100000">
                  <a:srgbClr val="FF00FF"/>
                </a:gs>
              </a:gsLst>
              <a:path path="shape">
                <a:fillToRect l="50000" t="50000" r="50000" b="50000"/>
              </a:path>
              <a:tileRect/>
            </a:gradFill>
            <a:ln w="9525">
              <a:noFill/>
            </a:ln>
          </p:spPr>
          <p:txBody>
            <a:bodyPr wrap="none" anchor="ctr" anchorCtr="0"/>
            <a:p>
              <a:pPr algn="ctr" eaLnBrk="1" hangingPunct="1"/>
              <a:r>
                <a:rPr lang="en-US" altLang="zh-CN" dirty="0">
                  <a:solidFill>
                    <a:schemeClr val="tx1"/>
                  </a:solidFill>
                  <a:latin typeface="Times New Roman" panose="02020603050405020304" pitchFamily="18" charset="0"/>
                  <a:ea typeface="宋体" panose="02010600030101010101" pitchFamily="2" charset="-122"/>
                </a:rPr>
                <a:t>49</a:t>
              </a:r>
              <a:endParaRPr lang="en-US" altLang="zh-CN" baseline="-25000" dirty="0">
                <a:solidFill>
                  <a:schemeClr val="tx1"/>
                </a:solidFill>
                <a:latin typeface="Times New Roman" panose="02020603050405020304" pitchFamily="18" charset="0"/>
                <a:ea typeface="宋体" panose="02010600030101010101" pitchFamily="2" charset="-122"/>
              </a:endParaRPr>
            </a:p>
          </p:txBody>
        </p:sp>
        <p:sp>
          <p:nvSpPr>
            <p:cNvPr id="10270" name="Oval 215"/>
            <p:cNvSpPr/>
            <p:nvPr/>
          </p:nvSpPr>
          <p:spPr>
            <a:xfrm>
              <a:off x="2304" y="1344"/>
              <a:ext cx="240" cy="240"/>
            </a:xfrm>
            <a:prstGeom prst="ellipse">
              <a:avLst/>
            </a:prstGeom>
            <a:gradFill rotWithShape="0">
              <a:gsLst>
                <a:gs pos="0">
                  <a:srgbClr val="FFFFFF"/>
                </a:gs>
                <a:gs pos="100000">
                  <a:srgbClr val="FF00FF"/>
                </a:gs>
              </a:gsLst>
              <a:path path="shape">
                <a:fillToRect l="50000" t="50000" r="50000" b="50000"/>
              </a:path>
              <a:tileRect/>
            </a:gradFill>
            <a:ln w="9525">
              <a:noFill/>
            </a:ln>
          </p:spPr>
          <p:txBody>
            <a:bodyPr wrap="none" anchor="ctr" anchorCtr="0"/>
            <a:p>
              <a:pPr algn="ctr" eaLnBrk="1" hangingPunct="1"/>
              <a:r>
                <a:rPr lang="en-US" altLang="zh-CN" dirty="0">
                  <a:solidFill>
                    <a:schemeClr val="tx1"/>
                  </a:solidFill>
                  <a:latin typeface="Times New Roman" panose="02020603050405020304" pitchFamily="18" charset="0"/>
                  <a:ea typeface="宋体" panose="02010600030101010101" pitchFamily="2" charset="-122"/>
                </a:rPr>
                <a:t>38</a:t>
              </a:r>
              <a:endParaRPr lang="en-US" altLang="zh-CN" dirty="0">
                <a:solidFill>
                  <a:schemeClr val="tx1"/>
                </a:solidFill>
                <a:latin typeface="Times New Roman" panose="02020603050405020304" pitchFamily="18" charset="0"/>
                <a:ea typeface="宋体" panose="02010600030101010101" pitchFamily="2" charset="-122"/>
              </a:endParaRPr>
            </a:p>
          </p:txBody>
        </p:sp>
        <p:sp>
          <p:nvSpPr>
            <p:cNvPr id="10271" name="Oval 216"/>
            <p:cNvSpPr/>
            <p:nvPr/>
          </p:nvSpPr>
          <p:spPr>
            <a:xfrm>
              <a:off x="2736" y="1344"/>
              <a:ext cx="240" cy="240"/>
            </a:xfrm>
            <a:prstGeom prst="ellipse">
              <a:avLst/>
            </a:prstGeom>
            <a:gradFill rotWithShape="0">
              <a:gsLst>
                <a:gs pos="0">
                  <a:srgbClr val="FFFFFF"/>
                </a:gs>
                <a:gs pos="100000">
                  <a:srgbClr val="FF00FF"/>
                </a:gs>
              </a:gsLst>
              <a:path path="shape">
                <a:fillToRect l="50000" t="50000" r="50000" b="50000"/>
              </a:path>
              <a:tileRect/>
            </a:gradFill>
            <a:ln w="9525">
              <a:noFill/>
            </a:ln>
          </p:spPr>
          <p:txBody>
            <a:bodyPr wrap="none" anchor="ctr" anchorCtr="0"/>
            <a:p>
              <a:pPr algn="ctr" eaLnBrk="1" hangingPunct="1"/>
              <a:r>
                <a:rPr lang="en-US" altLang="zh-CN" dirty="0">
                  <a:solidFill>
                    <a:schemeClr val="tx1"/>
                  </a:solidFill>
                  <a:latin typeface="Times New Roman" panose="02020603050405020304" pitchFamily="18" charset="0"/>
                  <a:ea typeface="宋体" panose="02010600030101010101" pitchFamily="2" charset="-122"/>
                </a:rPr>
                <a:t>65</a:t>
              </a:r>
              <a:endParaRPr lang="en-US" altLang="zh-CN" dirty="0">
                <a:solidFill>
                  <a:schemeClr val="tx1"/>
                </a:solidFill>
                <a:latin typeface="Times New Roman" panose="02020603050405020304" pitchFamily="18" charset="0"/>
                <a:ea typeface="宋体" panose="02010600030101010101" pitchFamily="2" charset="-122"/>
              </a:endParaRPr>
            </a:p>
          </p:txBody>
        </p:sp>
        <p:sp>
          <p:nvSpPr>
            <p:cNvPr id="10272" name="Oval 217"/>
            <p:cNvSpPr/>
            <p:nvPr/>
          </p:nvSpPr>
          <p:spPr>
            <a:xfrm>
              <a:off x="3216" y="1344"/>
              <a:ext cx="240" cy="240"/>
            </a:xfrm>
            <a:prstGeom prst="ellipse">
              <a:avLst/>
            </a:prstGeom>
            <a:gradFill rotWithShape="0">
              <a:gsLst>
                <a:gs pos="0">
                  <a:srgbClr val="FFFFFF"/>
                </a:gs>
                <a:gs pos="100000">
                  <a:srgbClr val="FF00FF"/>
                </a:gs>
              </a:gsLst>
              <a:path path="shape">
                <a:fillToRect l="50000" t="50000" r="50000" b="50000"/>
              </a:path>
              <a:tileRect/>
            </a:gradFill>
            <a:ln w="9525">
              <a:noFill/>
            </a:ln>
          </p:spPr>
          <p:txBody>
            <a:bodyPr wrap="none" anchor="ctr" anchorCtr="0"/>
            <a:p>
              <a:pPr algn="ctr" eaLnBrk="1" hangingPunct="1"/>
              <a:r>
                <a:rPr lang="en-US" altLang="zh-CN" dirty="0">
                  <a:solidFill>
                    <a:schemeClr val="tx1"/>
                  </a:solidFill>
                  <a:latin typeface="Times New Roman" panose="02020603050405020304" pitchFamily="18" charset="0"/>
                  <a:ea typeface="宋体" panose="02010600030101010101" pitchFamily="2" charset="-122"/>
                </a:rPr>
                <a:t>97</a:t>
              </a:r>
              <a:endParaRPr lang="en-US" altLang="zh-CN" dirty="0">
                <a:solidFill>
                  <a:schemeClr val="tx1"/>
                </a:solidFill>
                <a:latin typeface="Times New Roman" panose="02020603050405020304" pitchFamily="18" charset="0"/>
                <a:ea typeface="宋体" panose="02010600030101010101" pitchFamily="2" charset="-122"/>
              </a:endParaRPr>
            </a:p>
          </p:txBody>
        </p:sp>
        <p:sp>
          <p:nvSpPr>
            <p:cNvPr id="10273" name="Oval 218"/>
            <p:cNvSpPr/>
            <p:nvPr/>
          </p:nvSpPr>
          <p:spPr>
            <a:xfrm>
              <a:off x="3648" y="1344"/>
              <a:ext cx="240" cy="240"/>
            </a:xfrm>
            <a:prstGeom prst="ellipse">
              <a:avLst/>
            </a:prstGeom>
            <a:gradFill rotWithShape="0">
              <a:gsLst>
                <a:gs pos="0">
                  <a:srgbClr val="FFFFFF"/>
                </a:gs>
                <a:gs pos="100000">
                  <a:srgbClr val="FF00FF"/>
                </a:gs>
              </a:gsLst>
              <a:path path="shape">
                <a:fillToRect l="50000" t="50000" r="50000" b="50000"/>
              </a:path>
              <a:tileRect/>
            </a:gradFill>
            <a:ln w="9525">
              <a:noFill/>
            </a:ln>
          </p:spPr>
          <p:txBody>
            <a:bodyPr wrap="none" anchor="ctr" anchorCtr="0"/>
            <a:p>
              <a:pPr algn="ctr" eaLnBrk="1" hangingPunct="1"/>
              <a:r>
                <a:rPr lang="en-US" altLang="zh-CN" dirty="0">
                  <a:solidFill>
                    <a:schemeClr val="tx1"/>
                  </a:solidFill>
                  <a:latin typeface="Times New Roman" panose="02020603050405020304" pitchFamily="18" charset="0"/>
                  <a:ea typeface="宋体" panose="02010600030101010101" pitchFamily="2" charset="-122"/>
                </a:rPr>
                <a:t>76</a:t>
              </a:r>
              <a:endParaRPr lang="en-US" altLang="zh-CN" dirty="0">
                <a:solidFill>
                  <a:schemeClr val="tx1"/>
                </a:solidFill>
                <a:latin typeface="Times New Roman" panose="02020603050405020304" pitchFamily="18" charset="0"/>
                <a:ea typeface="宋体" panose="02010600030101010101" pitchFamily="2" charset="-122"/>
              </a:endParaRPr>
            </a:p>
          </p:txBody>
        </p:sp>
        <p:sp>
          <p:nvSpPr>
            <p:cNvPr id="10274" name="Oval 219"/>
            <p:cNvSpPr/>
            <p:nvPr/>
          </p:nvSpPr>
          <p:spPr>
            <a:xfrm>
              <a:off x="4080" y="1344"/>
              <a:ext cx="240" cy="240"/>
            </a:xfrm>
            <a:prstGeom prst="ellipse">
              <a:avLst/>
            </a:prstGeom>
            <a:gradFill rotWithShape="0">
              <a:gsLst>
                <a:gs pos="0">
                  <a:srgbClr val="FFFFFF"/>
                </a:gs>
                <a:gs pos="100000">
                  <a:srgbClr val="FF00FF"/>
                </a:gs>
              </a:gsLst>
              <a:path path="shape">
                <a:fillToRect l="50000" t="50000" r="50000" b="50000"/>
              </a:path>
              <a:tileRect/>
            </a:gradFill>
            <a:ln w="9525">
              <a:noFill/>
            </a:ln>
          </p:spPr>
          <p:txBody>
            <a:bodyPr wrap="none" anchor="ctr" anchorCtr="0"/>
            <a:p>
              <a:pPr algn="ctr" eaLnBrk="1" hangingPunct="1"/>
              <a:r>
                <a:rPr lang="en-US" altLang="zh-CN" dirty="0">
                  <a:solidFill>
                    <a:schemeClr val="tx1"/>
                  </a:solidFill>
                  <a:latin typeface="Times New Roman" panose="02020603050405020304" pitchFamily="18" charset="0"/>
                  <a:ea typeface="宋体" panose="02010600030101010101" pitchFamily="2" charset="-122"/>
                </a:rPr>
                <a:t>13</a:t>
              </a:r>
              <a:endParaRPr lang="en-US" altLang="zh-CN" dirty="0">
                <a:solidFill>
                  <a:schemeClr val="tx1"/>
                </a:solidFill>
                <a:latin typeface="Times New Roman" panose="02020603050405020304" pitchFamily="18" charset="0"/>
                <a:ea typeface="宋体" panose="02010600030101010101" pitchFamily="2" charset="-122"/>
              </a:endParaRPr>
            </a:p>
          </p:txBody>
        </p:sp>
        <p:sp>
          <p:nvSpPr>
            <p:cNvPr id="10275" name="Oval 220"/>
            <p:cNvSpPr/>
            <p:nvPr/>
          </p:nvSpPr>
          <p:spPr>
            <a:xfrm>
              <a:off x="4512" y="1344"/>
              <a:ext cx="240" cy="240"/>
            </a:xfrm>
            <a:prstGeom prst="ellipse">
              <a:avLst/>
            </a:prstGeom>
            <a:gradFill rotWithShape="0">
              <a:gsLst>
                <a:gs pos="0">
                  <a:srgbClr val="FFFFFF"/>
                </a:gs>
                <a:gs pos="100000">
                  <a:srgbClr val="FF00FF"/>
                </a:gs>
              </a:gsLst>
              <a:path path="shape">
                <a:fillToRect l="50000" t="50000" r="50000" b="50000"/>
              </a:path>
              <a:tileRect/>
            </a:gradFill>
            <a:ln w="9525">
              <a:noFill/>
            </a:ln>
          </p:spPr>
          <p:txBody>
            <a:bodyPr wrap="none" anchor="ctr" anchorCtr="0"/>
            <a:p>
              <a:pPr algn="ctr" eaLnBrk="1" hangingPunct="1"/>
              <a:r>
                <a:rPr lang="en-US" altLang="zh-CN" dirty="0">
                  <a:solidFill>
                    <a:schemeClr val="tx1"/>
                  </a:solidFill>
                  <a:latin typeface="Times New Roman" panose="02020603050405020304" pitchFamily="18" charset="0"/>
                  <a:ea typeface="宋体" panose="02010600030101010101" pitchFamily="2" charset="-122"/>
                </a:rPr>
                <a:t>27</a:t>
              </a:r>
              <a:endParaRPr lang="en-US" altLang="zh-CN" dirty="0">
                <a:solidFill>
                  <a:schemeClr val="tx1"/>
                </a:solidFill>
                <a:latin typeface="Times New Roman" panose="02020603050405020304" pitchFamily="18" charset="0"/>
                <a:ea typeface="宋体" panose="02010600030101010101" pitchFamily="2" charset="-122"/>
              </a:endParaRPr>
            </a:p>
          </p:txBody>
        </p:sp>
        <p:sp>
          <p:nvSpPr>
            <p:cNvPr id="10276" name="Oval 221"/>
            <p:cNvSpPr/>
            <p:nvPr/>
          </p:nvSpPr>
          <p:spPr>
            <a:xfrm>
              <a:off x="4944" y="1344"/>
              <a:ext cx="240" cy="240"/>
            </a:xfrm>
            <a:prstGeom prst="ellipse">
              <a:avLst/>
            </a:prstGeom>
            <a:gradFill rotWithShape="0">
              <a:gsLst>
                <a:gs pos="0">
                  <a:srgbClr val="FFFFFF"/>
                </a:gs>
                <a:gs pos="100000">
                  <a:srgbClr val="FF00FF"/>
                </a:gs>
              </a:gsLst>
              <a:path path="shape">
                <a:fillToRect l="50000" t="50000" r="50000" b="50000"/>
              </a:path>
              <a:tileRect/>
            </a:gradFill>
            <a:ln w="9525">
              <a:noFill/>
            </a:ln>
          </p:spPr>
          <p:txBody>
            <a:bodyPr wrap="none" anchor="ctr" anchorCtr="0"/>
            <a:p>
              <a:pPr algn="ctr" eaLnBrk="1" hangingPunct="1"/>
              <a:r>
                <a:rPr lang="en-US" altLang="zh-CN" dirty="0">
                  <a:latin typeface="Times New Roman" panose="02020603050405020304" pitchFamily="18" charset="0"/>
                  <a:ea typeface="宋体" panose="02010600030101010101" pitchFamily="2" charset="-122"/>
                </a:rPr>
                <a:t>49</a:t>
              </a:r>
              <a:endParaRPr lang="en-US" altLang="zh-CN" baseline="-25000" dirty="0">
                <a:latin typeface="Times New Roman" panose="02020603050405020304" pitchFamily="18" charset="0"/>
                <a:ea typeface="宋体" panose="02010600030101010101" pitchFamily="2" charset="-122"/>
              </a:endParaRPr>
            </a:p>
          </p:txBody>
        </p:sp>
        <p:sp>
          <p:nvSpPr>
            <p:cNvPr id="10277" name="Oval 300"/>
            <p:cNvSpPr/>
            <p:nvPr/>
          </p:nvSpPr>
          <p:spPr>
            <a:xfrm>
              <a:off x="1440" y="1344"/>
              <a:ext cx="240" cy="240"/>
            </a:xfrm>
            <a:prstGeom prst="ellipse">
              <a:avLst/>
            </a:prstGeom>
            <a:gradFill rotWithShape="0">
              <a:gsLst>
                <a:gs pos="0">
                  <a:srgbClr val="FF00FF"/>
                </a:gs>
                <a:gs pos="100000">
                  <a:srgbClr val="F8F8F8"/>
                </a:gs>
              </a:gsLst>
              <a:path path="shape">
                <a:fillToRect l="50000" t="50000" r="50000" b="50000"/>
              </a:path>
              <a:tileRect/>
            </a:gradFill>
            <a:ln w="9525">
              <a:noFill/>
            </a:ln>
          </p:spPr>
          <p:txBody>
            <a:bodyPr wrap="none" anchor="ctr" anchorCtr="0"/>
            <a:p>
              <a:pPr algn="ctr" eaLnBrk="1" hangingPunct="1"/>
              <a:r>
                <a:rPr lang="en-US" altLang="zh-CN" dirty="0">
                  <a:solidFill>
                    <a:schemeClr val="tx1"/>
                  </a:solidFill>
                  <a:latin typeface="Times New Roman" panose="02020603050405020304" pitchFamily="18" charset="0"/>
                  <a:ea typeface="宋体" panose="02010600030101010101" pitchFamily="2" charset="-122"/>
                </a:rPr>
                <a:t>  </a:t>
              </a:r>
              <a:endParaRPr lang="en-US" altLang="zh-CN" dirty="0">
                <a:solidFill>
                  <a:schemeClr val="tx1"/>
                </a:solidFill>
                <a:latin typeface="Times New Roman" panose="02020603050405020304" pitchFamily="18" charset="0"/>
                <a:ea typeface="宋体" panose="02010600030101010101" pitchFamily="2" charset="-122"/>
              </a:endParaRPr>
            </a:p>
          </p:txBody>
        </p:sp>
      </p:grpSp>
      <p:sp>
        <p:nvSpPr>
          <p:cNvPr id="62767" name="Oval 303"/>
          <p:cNvSpPr/>
          <p:nvPr/>
        </p:nvSpPr>
        <p:spPr>
          <a:xfrm>
            <a:off x="3657600" y="2133600"/>
            <a:ext cx="381000" cy="381000"/>
          </a:xfrm>
          <a:prstGeom prst="ellipse">
            <a:avLst/>
          </a:prstGeom>
          <a:gradFill rotWithShape="0">
            <a:gsLst>
              <a:gs pos="0">
                <a:srgbClr val="F8F8F8"/>
              </a:gs>
              <a:gs pos="100000">
                <a:srgbClr val="FF00FF"/>
              </a:gs>
            </a:gsLst>
            <a:path path="shape">
              <a:fillToRect l="50000" t="50000" r="50000" b="50000"/>
            </a:path>
            <a:tileRect/>
          </a:gradFill>
          <a:ln w="9525">
            <a:noFill/>
          </a:ln>
        </p:spPr>
        <p:txBody>
          <a:bodyPr wrap="none" anchor="ctr" anchorCtr="0"/>
          <a:p>
            <a:pPr algn="ctr" eaLnBrk="1" hangingPunct="1"/>
            <a:r>
              <a:rPr lang="en-US" altLang="zh-CN" dirty="0">
                <a:solidFill>
                  <a:schemeClr val="tx1"/>
                </a:solidFill>
                <a:latin typeface="Times New Roman" panose="02020603050405020304" pitchFamily="18" charset="0"/>
                <a:ea typeface="宋体" panose="02010600030101010101" pitchFamily="2" charset="-122"/>
              </a:rPr>
              <a:t>38</a:t>
            </a:r>
            <a:endParaRPr lang="en-US" altLang="zh-CN" dirty="0">
              <a:solidFill>
                <a:schemeClr val="tx1"/>
              </a:solidFill>
              <a:latin typeface="Times New Roman" panose="02020603050405020304" pitchFamily="18" charset="0"/>
              <a:ea typeface="宋体" panose="02010600030101010101" pitchFamily="2" charset="-122"/>
            </a:endParaRPr>
          </a:p>
        </p:txBody>
      </p:sp>
      <p:sp useBgFill="1">
        <p:nvSpPr>
          <p:cNvPr id="62768" name="Rectangle 304"/>
          <p:cNvSpPr/>
          <p:nvPr/>
        </p:nvSpPr>
        <p:spPr>
          <a:xfrm>
            <a:off x="3581400" y="2057400"/>
            <a:ext cx="533400" cy="533400"/>
          </a:xfrm>
          <a:prstGeom prst="rect">
            <a:avLst/>
          </a:prstGeom>
          <a:ln w="9525">
            <a:noFill/>
          </a:ln>
        </p:spPr>
        <p:txBody>
          <a:bodyPr wrap="none" anchor="ctr" anchorCtr="0">
            <a:spAutoFit/>
          </a:bodyPr>
          <a:p>
            <a:pPr eaLnBrk="1" hangingPunct="1">
              <a:lnSpc>
                <a:spcPct val="125000"/>
              </a:lnSpc>
            </a:pPr>
            <a:endParaRPr lang="zh-CN" altLang="en-US" dirty="0">
              <a:latin typeface="Times New Roman" panose="02020603050405020304" pitchFamily="18" charset="0"/>
            </a:endParaRPr>
          </a:p>
        </p:txBody>
      </p:sp>
      <p:sp>
        <p:nvSpPr>
          <p:cNvPr id="62686" name="Oval 222"/>
          <p:cNvSpPr/>
          <p:nvPr/>
        </p:nvSpPr>
        <p:spPr>
          <a:xfrm>
            <a:off x="2286000" y="2133600"/>
            <a:ext cx="381000" cy="381000"/>
          </a:xfrm>
          <a:prstGeom prst="ellipse">
            <a:avLst/>
          </a:prstGeom>
          <a:gradFill rotWithShape="0">
            <a:gsLst>
              <a:gs pos="0">
                <a:srgbClr val="FF00FF"/>
              </a:gs>
              <a:gs pos="100000">
                <a:srgbClr val="F8F8F8"/>
              </a:gs>
            </a:gsLst>
            <a:path path="shape">
              <a:fillToRect l="50000" t="50000" r="50000" b="50000"/>
            </a:path>
            <a:tileRect/>
          </a:gradFill>
          <a:ln w="9525">
            <a:noFill/>
          </a:ln>
        </p:spPr>
        <p:txBody>
          <a:bodyPr wrap="none" anchor="ctr" anchorCtr="0"/>
          <a:p>
            <a:pPr algn="ctr" eaLnBrk="1" hangingPunct="1"/>
            <a:r>
              <a:rPr lang="en-US" altLang="zh-CN" dirty="0">
                <a:solidFill>
                  <a:schemeClr val="tx1"/>
                </a:solidFill>
                <a:latin typeface="Times New Roman" panose="02020603050405020304" pitchFamily="18" charset="0"/>
                <a:ea typeface="宋体" panose="02010600030101010101" pitchFamily="2" charset="-122"/>
              </a:rPr>
              <a:t>38</a:t>
            </a:r>
            <a:endParaRPr lang="en-US" altLang="zh-CN" dirty="0">
              <a:solidFill>
                <a:schemeClr val="tx1"/>
              </a:solidFill>
              <a:latin typeface="Times New Roman" panose="02020603050405020304" pitchFamily="18" charset="0"/>
              <a:ea typeface="宋体" panose="02010600030101010101" pitchFamily="2" charset="-122"/>
            </a:endParaRPr>
          </a:p>
        </p:txBody>
      </p:sp>
      <p:sp>
        <p:nvSpPr>
          <p:cNvPr id="62772" name="Rectangle 308"/>
          <p:cNvSpPr/>
          <p:nvPr/>
        </p:nvSpPr>
        <p:spPr>
          <a:xfrm>
            <a:off x="3429000" y="2057400"/>
            <a:ext cx="762000" cy="533400"/>
          </a:xfrm>
          <a:prstGeom prst="rect">
            <a:avLst/>
          </a:prstGeom>
          <a:solidFill>
            <a:srgbClr val="00FF99"/>
          </a:solidFill>
          <a:ln w="9525">
            <a:noFill/>
          </a:ln>
        </p:spPr>
        <p:txBody>
          <a:bodyPr wrap="none" anchor="ctr" anchorCtr="0"/>
          <a:p>
            <a:pPr eaLnBrk="1" hangingPunct="1">
              <a:lnSpc>
                <a:spcPct val="125000"/>
              </a:lnSpc>
            </a:pPr>
            <a:endParaRPr lang="zh-CN" altLang="en-US" dirty="0">
              <a:latin typeface="Times New Roman" panose="02020603050405020304" pitchFamily="18" charset="0"/>
            </a:endParaRPr>
          </a:p>
        </p:txBody>
      </p:sp>
      <p:sp>
        <p:nvSpPr>
          <p:cNvPr id="62769" name="Oval 305"/>
          <p:cNvSpPr/>
          <p:nvPr/>
        </p:nvSpPr>
        <p:spPr>
          <a:xfrm>
            <a:off x="3657600" y="2133600"/>
            <a:ext cx="381000" cy="381000"/>
          </a:xfrm>
          <a:prstGeom prst="ellipse">
            <a:avLst/>
          </a:prstGeom>
          <a:gradFill rotWithShape="0">
            <a:gsLst>
              <a:gs pos="0">
                <a:srgbClr val="F8F8F8"/>
              </a:gs>
              <a:gs pos="100000">
                <a:srgbClr val="FF00FF"/>
              </a:gs>
            </a:gsLst>
            <a:path path="shape">
              <a:fillToRect l="50000" t="50000" r="50000" b="50000"/>
            </a:path>
            <a:tileRect/>
          </a:gradFill>
          <a:ln w="9525">
            <a:noFill/>
          </a:ln>
        </p:spPr>
        <p:txBody>
          <a:bodyPr wrap="none" anchor="ctr" anchorCtr="0"/>
          <a:p>
            <a:pPr algn="ctr" eaLnBrk="1" hangingPunct="1"/>
            <a:r>
              <a:rPr lang="en-US" altLang="zh-CN" dirty="0">
                <a:solidFill>
                  <a:schemeClr val="tx1"/>
                </a:solidFill>
                <a:latin typeface="Times New Roman" panose="02020603050405020304" pitchFamily="18" charset="0"/>
                <a:ea typeface="宋体" panose="02010600030101010101" pitchFamily="2" charset="-122"/>
              </a:rPr>
              <a:t>49</a:t>
            </a:r>
            <a:endParaRPr lang="en-US" altLang="zh-CN" dirty="0">
              <a:solidFill>
                <a:schemeClr val="tx1"/>
              </a:solidFill>
              <a:latin typeface="Times New Roman" panose="02020603050405020304" pitchFamily="18" charset="0"/>
              <a:ea typeface="宋体" panose="02010600030101010101" pitchFamily="2" charset="-122"/>
            </a:endParaRPr>
          </a:p>
        </p:txBody>
      </p:sp>
      <p:sp>
        <p:nvSpPr>
          <p:cNvPr id="62770" name="Rectangle 306"/>
          <p:cNvSpPr/>
          <p:nvPr/>
        </p:nvSpPr>
        <p:spPr>
          <a:xfrm>
            <a:off x="2968625" y="2133600"/>
            <a:ext cx="381000" cy="381000"/>
          </a:xfrm>
          <a:prstGeom prst="rect">
            <a:avLst/>
          </a:prstGeom>
          <a:solidFill>
            <a:srgbClr val="00FF99"/>
          </a:solidFill>
          <a:ln w="9525">
            <a:noFill/>
          </a:ln>
        </p:spPr>
        <p:txBody>
          <a:bodyPr anchor="ctr" anchorCtr="0">
            <a:spAutoFit/>
          </a:bodyPr>
          <a:p>
            <a:pPr eaLnBrk="1" hangingPunct="1">
              <a:lnSpc>
                <a:spcPct val="125000"/>
              </a:lnSpc>
            </a:pPr>
            <a:endParaRPr lang="zh-CN" altLang="en-US" dirty="0">
              <a:latin typeface="Times New Roman" panose="02020603050405020304" pitchFamily="18" charset="0"/>
            </a:endParaRPr>
          </a:p>
        </p:txBody>
      </p:sp>
      <p:sp>
        <p:nvSpPr>
          <p:cNvPr id="62771" name="Oval 307"/>
          <p:cNvSpPr/>
          <p:nvPr/>
        </p:nvSpPr>
        <p:spPr>
          <a:xfrm>
            <a:off x="2971800" y="2133600"/>
            <a:ext cx="381000" cy="381000"/>
          </a:xfrm>
          <a:prstGeom prst="ellipse">
            <a:avLst/>
          </a:prstGeom>
          <a:gradFill rotWithShape="0">
            <a:gsLst>
              <a:gs pos="0">
                <a:srgbClr val="F8F8F8"/>
              </a:gs>
              <a:gs pos="100000">
                <a:srgbClr val="FF00FF"/>
              </a:gs>
            </a:gsLst>
            <a:path path="shape">
              <a:fillToRect l="50000" t="50000" r="50000" b="50000"/>
            </a:path>
            <a:tileRect/>
          </a:gradFill>
          <a:ln w="9525">
            <a:noFill/>
          </a:ln>
        </p:spPr>
        <p:txBody>
          <a:bodyPr wrap="none" anchor="ctr" anchorCtr="0"/>
          <a:p>
            <a:pPr algn="ctr" eaLnBrk="1" hangingPunct="1"/>
            <a:r>
              <a:rPr lang="en-US" altLang="zh-CN" dirty="0">
                <a:solidFill>
                  <a:schemeClr val="tx1"/>
                </a:solidFill>
                <a:latin typeface="Times New Roman" panose="02020603050405020304" pitchFamily="18" charset="0"/>
                <a:ea typeface="宋体" panose="02010600030101010101" pitchFamily="2" charset="-122"/>
              </a:rPr>
              <a:t>38</a:t>
            </a:r>
            <a:endParaRPr lang="en-US" altLang="zh-CN" dirty="0">
              <a:solidFill>
                <a:schemeClr val="tx1"/>
              </a:solidFill>
              <a:latin typeface="Times New Roman" panose="02020603050405020304" pitchFamily="18" charset="0"/>
              <a:ea typeface="宋体" panose="02010600030101010101" pitchFamily="2" charset="-122"/>
            </a:endParaRPr>
          </a:p>
        </p:txBody>
      </p:sp>
      <p:sp>
        <p:nvSpPr>
          <p:cNvPr id="62776" name="AutoShape 312"/>
          <p:cNvSpPr/>
          <p:nvPr/>
        </p:nvSpPr>
        <p:spPr>
          <a:xfrm>
            <a:off x="7696200" y="4267200"/>
            <a:ext cx="1066800" cy="838200"/>
          </a:xfrm>
          <a:prstGeom prst="wedgeRoundRectCallout">
            <a:avLst>
              <a:gd name="adj1" fmla="val -44644"/>
              <a:gd name="adj2" fmla="val 128218"/>
              <a:gd name="adj3" fmla="val 16667"/>
            </a:avLst>
          </a:prstGeom>
          <a:solidFill>
            <a:srgbClr val="FFFFCC"/>
          </a:solidFill>
          <a:ln w="9525">
            <a:noFill/>
          </a:ln>
        </p:spPr>
        <p:txBody>
          <a:bodyPr/>
          <a:p>
            <a:pPr algn="ctr" eaLnBrk="1" hangingPunct="1">
              <a:lnSpc>
                <a:spcPct val="85000"/>
              </a:lnSpc>
            </a:pPr>
            <a:r>
              <a:rPr lang="en-US" altLang="zh-CN" dirty="0">
                <a:latin typeface="Times New Roman" panose="02020603050405020304" pitchFamily="18" charset="0"/>
              </a:rPr>
              <a:t>7 </a:t>
            </a:r>
            <a:r>
              <a:rPr lang="zh-CN" altLang="en-US" dirty="0">
                <a:latin typeface="Times New Roman" panose="02020603050405020304" pitchFamily="18" charset="0"/>
              </a:rPr>
              <a:t>趟 </a:t>
            </a:r>
            <a:endParaRPr lang="zh-CN" altLang="en-US" dirty="0">
              <a:latin typeface="Times New Roman" panose="02020603050405020304" pitchFamily="18" charset="0"/>
            </a:endParaRPr>
          </a:p>
          <a:p>
            <a:pPr algn="ctr" eaLnBrk="1" hangingPunct="1">
              <a:lnSpc>
                <a:spcPct val="115000"/>
              </a:lnSpc>
            </a:pPr>
            <a:r>
              <a:rPr lang="zh-CN" altLang="en-US" dirty="0">
                <a:latin typeface="Times New Roman" panose="02020603050405020304" pitchFamily="18" charset="0"/>
              </a:rPr>
              <a:t>排序  </a:t>
            </a:r>
            <a:endParaRPr lang="zh-CN" altLang="en-US" dirty="0">
              <a:latin typeface="Times New Roman" panose="02020603050405020304" pitchFamily="18" charset="0"/>
            </a:endParaRPr>
          </a:p>
        </p:txBody>
      </p:sp>
      <p:sp>
        <p:nvSpPr>
          <p:cNvPr id="62777" name="AutoShape 313"/>
          <p:cNvSpPr/>
          <p:nvPr/>
        </p:nvSpPr>
        <p:spPr>
          <a:xfrm>
            <a:off x="7696200" y="609600"/>
            <a:ext cx="1066800" cy="838200"/>
          </a:xfrm>
          <a:prstGeom prst="wedgeRoundRectCallout">
            <a:avLst>
              <a:gd name="adj1" fmla="val -44644"/>
              <a:gd name="adj2" fmla="val 128218"/>
              <a:gd name="adj3" fmla="val 16667"/>
            </a:avLst>
          </a:prstGeom>
          <a:solidFill>
            <a:srgbClr val="FFFFCC"/>
          </a:solidFill>
          <a:ln w="9525">
            <a:noFill/>
          </a:ln>
        </p:spPr>
        <p:txBody>
          <a:bodyPr/>
          <a:p>
            <a:pPr algn="ctr" eaLnBrk="1" hangingPunct="1">
              <a:lnSpc>
                <a:spcPct val="85000"/>
              </a:lnSpc>
            </a:pPr>
            <a:r>
              <a:rPr lang="en-US" altLang="zh-CN" dirty="0">
                <a:latin typeface="Times New Roman" panose="02020603050405020304" pitchFamily="18" charset="0"/>
              </a:rPr>
              <a:t>1 </a:t>
            </a:r>
            <a:r>
              <a:rPr lang="zh-CN" altLang="en-US" dirty="0">
                <a:latin typeface="Times New Roman" panose="02020603050405020304" pitchFamily="18" charset="0"/>
              </a:rPr>
              <a:t>趟 </a:t>
            </a:r>
            <a:endParaRPr lang="zh-CN" altLang="en-US" dirty="0">
              <a:latin typeface="Times New Roman" panose="02020603050405020304" pitchFamily="18" charset="0"/>
            </a:endParaRPr>
          </a:p>
          <a:p>
            <a:pPr algn="ctr" eaLnBrk="1" hangingPunct="1">
              <a:lnSpc>
                <a:spcPct val="115000"/>
              </a:lnSpc>
            </a:pPr>
            <a:r>
              <a:rPr lang="zh-CN" altLang="en-US" dirty="0">
                <a:latin typeface="Times New Roman" panose="02020603050405020304" pitchFamily="18" charset="0"/>
              </a:rPr>
              <a:t>排序  </a:t>
            </a:r>
            <a:endParaRPr lang="zh-CN" altLang="en-US" dirty="0">
              <a:latin typeface="Times New Roman" panose="02020603050405020304" pitchFamily="18" charset="0"/>
            </a:endParaRPr>
          </a:p>
        </p:txBody>
      </p:sp>
      <p:sp>
        <p:nvSpPr>
          <p:cNvPr id="62778" name="AutoShape 314"/>
          <p:cNvSpPr/>
          <p:nvPr/>
        </p:nvSpPr>
        <p:spPr>
          <a:xfrm>
            <a:off x="7696200" y="1295400"/>
            <a:ext cx="1066800" cy="838200"/>
          </a:xfrm>
          <a:prstGeom prst="wedgeRoundRectCallout">
            <a:avLst>
              <a:gd name="adj1" fmla="val -44644"/>
              <a:gd name="adj2" fmla="val 128218"/>
              <a:gd name="adj3" fmla="val 16667"/>
            </a:avLst>
          </a:prstGeom>
          <a:solidFill>
            <a:srgbClr val="FFFFCC"/>
          </a:solidFill>
          <a:ln w="9525">
            <a:noFill/>
          </a:ln>
        </p:spPr>
        <p:txBody>
          <a:bodyPr/>
          <a:p>
            <a:pPr algn="ctr" eaLnBrk="1" hangingPunct="1">
              <a:lnSpc>
                <a:spcPct val="85000"/>
              </a:lnSpc>
            </a:pPr>
            <a:r>
              <a:rPr lang="en-US" altLang="zh-CN" dirty="0">
                <a:latin typeface="Times New Roman" panose="02020603050405020304" pitchFamily="18" charset="0"/>
              </a:rPr>
              <a:t>2 </a:t>
            </a:r>
            <a:r>
              <a:rPr lang="zh-CN" altLang="en-US" dirty="0">
                <a:latin typeface="Times New Roman" panose="02020603050405020304" pitchFamily="18" charset="0"/>
              </a:rPr>
              <a:t>趟 </a:t>
            </a:r>
            <a:endParaRPr lang="zh-CN" altLang="en-US" dirty="0">
              <a:latin typeface="Times New Roman" panose="02020603050405020304" pitchFamily="18" charset="0"/>
            </a:endParaRPr>
          </a:p>
          <a:p>
            <a:pPr algn="ctr" eaLnBrk="1" hangingPunct="1">
              <a:lnSpc>
                <a:spcPct val="115000"/>
              </a:lnSpc>
            </a:pPr>
            <a:r>
              <a:rPr lang="zh-CN" altLang="en-US" dirty="0">
                <a:latin typeface="Times New Roman" panose="02020603050405020304" pitchFamily="18" charset="0"/>
              </a:rPr>
              <a:t>排序  </a:t>
            </a:r>
            <a:endParaRPr lang="zh-CN" altLang="en-US" dirty="0">
              <a:latin typeface="Times New Roman" panose="02020603050405020304" pitchFamily="18" charset="0"/>
            </a:endParaRPr>
          </a:p>
        </p:txBody>
      </p:sp>
      <p:sp useBgFill="1">
        <p:nvSpPr>
          <p:cNvPr id="62795" name="Rectangle 331"/>
          <p:cNvSpPr/>
          <p:nvPr/>
        </p:nvSpPr>
        <p:spPr>
          <a:xfrm>
            <a:off x="1954213" y="479425"/>
            <a:ext cx="6858000" cy="4487863"/>
          </a:xfrm>
          <a:prstGeom prst="rect">
            <a:avLst/>
          </a:prstGeom>
          <a:ln w="9525">
            <a:noFill/>
          </a:ln>
        </p:spPr>
        <p:txBody>
          <a:bodyPr anchor="ctr" anchorCtr="0">
            <a:spAutoFit/>
          </a:bodyPr>
          <a:p>
            <a:pPr eaLnBrk="1" hangingPunct="1">
              <a:lnSpc>
                <a:spcPct val="125000"/>
              </a:lnSpc>
            </a:pPr>
            <a:endParaRPr lang="zh-CN" altLang="en-US" dirty="0">
              <a:latin typeface="Times New Roman" panose="02020603050405020304" pitchFamily="18" charset="0"/>
            </a:endParaRPr>
          </a:p>
        </p:txBody>
      </p:sp>
      <p:sp useBgFill="1">
        <p:nvSpPr>
          <p:cNvPr id="62796" name="Text Box 332"/>
          <p:cNvSpPr txBox="1"/>
          <p:nvPr/>
        </p:nvSpPr>
        <p:spPr>
          <a:xfrm>
            <a:off x="2846388" y="442913"/>
            <a:ext cx="3922712" cy="4222750"/>
          </a:xfrm>
          <a:prstGeom prst="rect">
            <a:avLst/>
          </a:prstGeom>
          <a:ln w="9525">
            <a:noFill/>
          </a:ln>
        </p:spPr>
        <p:txBody>
          <a:bodyPr wrap="none">
            <a:spAutoFit/>
          </a:bodyPr>
          <a:p>
            <a:pPr eaLnBrk="1" hangingPunct="1">
              <a:lnSpc>
                <a:spcPct val="115000"/>
              </a:lnSpc>
            </a:pPr>
            <a:r>
              <a:rPr lang="en-US" altLang="zh-CN" sz="2000" dirty="0">
                <a:solidFill>
                  <a:schemeClr val="tx1"/>
                </a:solidFill>
                <a:latin typeface="Times New Roman" panose="02020603050405020304" pitchFamily="18" charset="0"/>
              </a:rPr>
              <a:t>void InsertSort ( SqList &amp;L ) { </a:t>
            </a:r>
            <a:endParaRPr lang="en-US" altLang="zh-CN" sz="2000" dirty="0">
              <a:solidFill>
                <a:schemeClr val="tx1"/>
              </a:solidFill>
              <a:latin typeface="Times New Roman" panose="02020603050405020304" pitchFamily="18" charset="0"/>
            </a:endParaRPr>
          </a:p>
          <a:p>
            <a:pPr eaLnBrk="1" hangingPunct="1">
              <a:lnSpc>
                <a:spcPct val="115000"/>
              </a:lnSpc>
            </a:pPr>
            <a:r>
              <a:rPr lang="en-US" altLang="zh-CN" sz="2000" dirty="0">
                <a:solidFill>
                  <a:schemeClr val="tx1"/>
                </a:solidFill>
                <a:latin typeface="Times New Roman" panose="02020603050405020304" pitchFamily="18" charset="0"/>
              </a:rPr>
              <a:t>  // </a:t>
            </a:r>
            <a:r>
              <a:rPr lang="zh-CN" altLang="en-US" sz="2000" dirty="0">
                <a:solidFill>
                  <a:schemeClr val="tx1"/>
                </a:solidFill>
                <a:latin typeface="Times New Roman" panose="02020603050405020304" pitchFamily="18" charset="0"/>
              </a:rPr>
              <a:t>对顺序表 </a:t>
            </a:r>
            <a:r>
              <a:rPr lang="en-US" altLang="zh-CN" sz="2000" dirty="0">
                <a:solidFill>
                  <a:schemeClr val="tx1"/>
                </a:solidFill>
                <a:latin typeface="Times New Roman" panose="02020603050405020304" pitchFamily="18" charset="0"/>
              </a:rPr>
              <a:t>L </a:t>
            </a:r>
            <a:r>
              <a:rPr lang="zh-CN" altLang="en-US" sz="2000" dirty="0">
                <a:solidFill>
                  <a:schemeClr val="tx1"/>
                </a:solidFill>
                <a:latin typeface="Times New Roman" panose="02020603050405020304" pitchFamily="18" charset="0"/>
              </a:rPr>
              <a:t>作直接插入排序。 </a:t>
            </a:r>
            <a:endParaRPr lang="zh-CN" altLang="en-US" sz="2000" dirty="0">
              <a:solidFill>
                <a:schemeClr val="tx1"/>
              </a:solidFill>
              <a:latin typeface="Times New Roman" panose="02020603050405020304" pitchFamily="18" charset="0"/>
            </a:endParaRPr>
          </a:p>
          <a:p>
            <a:pPr eaLnBrk="1" hangingPunct="1">
              <a:lnSpc>
                <a:spcPct val="125000"/>
              </a:lnSpc>
            </a:pPr>
            <a:r>
              <a:rPr lang="zh-CN" altLang="en-US" sz="2000" dirty="0">
                <a:solidFill>
                  <a:schemeClr val="tx1"/>
                </a:solidFill>
                <a:latin typeface="Times New Roman" panose="02020603050405020304" pitchFamily="18" charset="0"/>
              </a:rPr>
              <a:t>   </a:t>
            </a:r>
            <a:r>
              <a:rPr lang="en-US" altLang="zh-CN" sz="2000" dirty="0">
                <a:solidFill>
                  <a:schemeClr val="tx1"/>
                </a:solidFill>
                <a:latin typeface="Times New Roman" panose="02020603050405020304" pitchFamily="18" charset="0"/>
              </a:rPr>
              <a:t>for ( </a:t>
            </a:r>
            <a:r>
              <a:rPr lang="en-US" altLang="zh-CN" sz="2000" i="1" dirty="0">
                <a:solidFill>
                  <a:schemeClr val="tx1"/>
                </a:solidFill>
                <a:latin typeface="Times New Roman" panose="02020603050405020304" pitchFamily="18" charset="0"/>
              </a:rPr>
              <a:t>i</a:t>
            </a:r>
            <a:r>
              <a:rPr lang="en-US" altLang="zh-CN" sz="2000" dirty="0">
                <a:solidFill>
                  <a:schemeClr val="tx1"/>
                </a:solidFill>
                <a:latin typeface="Times New Roman" panose="02020603050405020304" pitchFamily="18" charset="0"/>
              </a:rPr>
              <a:t> = 2; </a:t>
            </a:r>
            <a:r>
              <a:rPr lang="en-US" altLang="zh-CN" sz="2000" i="1" dirty="0">
                <a:solidFill>
                  <a:schemeClr val="tx1"/>
                </a:solidFill>
                <a:latin typeface="Times New Roman" panose="02020603050405020304" pitchFamily="18" charset="0"/>
              </a:rPr>
              <a:t>i</a:t>
            </a:r>
            <a:r>
              <a:rPr lang="en-US" altLang="zh-CN" sz="2000" dirty="0">
                <a:solidFill>
                  <a:schemeClr val="tx1"/>
                </a:solidFill>
                <a:latin typeface="Times New Roman" panose="02020603050405020304" pitchFamily="18" charset="0"/>
              </a:rPr>
              <a:t> &lt;= L.length; ++ </a:t>
            </a:r>
            <a:r>
              <a:rPr lang="en-US" altLang="zh-CN" sz="2000" i="1" dirty="0">
                <a:solidFill>
                  <a:schemeClr val="tx1"/>
                </a:solidFill>
                <a:latin typeface="Times New Roman" panose="02020603050405020304" pitchFamily="18" charset="0"/>
              </a:rPr>
              <a:t>i</a:t>
            </a:r>
            <a:r>
              <a:rPr lang="en-US" altLang="zh-CN" sz="2000" dirty="0">
                <a:solidFill>
                  <a:schemeClr val="tx1"/>
                </a:solidFill>
                <a:latin typeface="Times New Roman" panose="02020603050405020304" pitchFamily="18" charset="0"/>
              </a:rPr>
              <a:t> )  </a:t>
            </a:r>
            <a:endParaRPr lang="en-US" altLang="zh-CN" sz="2000" dirty="0">
              <a:solidFill>
                <a:schemeClr val="tx1"/>
              </a:solidFill>
              <a:latin typeface="Times New Roman" panose="02020603050405020304" pitchFamily="18" charset="0"/>
            </a:endParaRPr>
          </a:p>
          <a:p>
            <a:pPr eaLnBrk="1" hangingPunct="1">
              <a:lnSpc>
                <a:spcPct val="125000"/>
              </a:lnSpc>
            </a:pPr>
            <a:r>
              <a:rPr lang="en-US" altLang="zh-CN" sz="2000" dirty="0">
                <a:solidFill>
                  <a:schemeClr val="tx1"/>
                </a:solidFill>
                <a:latin typeface="Times New Roman" panose="02020603050405020304" pitchFamily="18" charset="0"/>
              </a:rPr>
              <a:t>       if (L.r[</a:t>
            </a:r>
            <a:r>
              <a:rPr lang="en-US" altLang="zh-CN" sz="2000" i="1" dirty="0">
                <a:solidFill>
                  <a:schemeClr val="tx1"/>
                </a:solidFill>
                <a:latin typeface="Times New Roman" panose="02020603050405020304" pitchFamily="18" charset="0"/>
              </a:rPr>
              <a:t>i</a:t>
            </a:r>
            <a:r>
              <a:rPr lang="en-US" altLang="zh-CN" sz="2000" dirty="0">
                <a:solidFill>
                  <a:schemeClr val="tx1"/>
                </a:solidFill>
                <a:latin typeface="Times New Roman" panose="02020603050405020304" pitchFamily="18" charset="0"/>
              </a:rPr>
              <a:t>].key &lt; L.r[</a:t>
            </a:r>
            <a:r>
              <a:rPr lang="en-US" altLang="zh-CN" sz="2000" i="1" dirty="0">
                <a:solidFill>
                  <a:schemeClr val="tx1"/>
                </a:solidFill>
                <a:latin typeface="Times New Roman" panose="02020603050405020304" pitchFamily="18" charset="0"/>
              </a:rPr>
              <a:t>i</a:t>
            </a:r>
            <a:r>
              <a:rPr lang="en-US" altLang="zh-CN" sz="2000" dirty="0">
                <a:solidFill>
                  <a:schemeClr val="tx1"/>
                </a:solidFill>
                <a:latin typeface="Times New Roman" panose="02020603050405020304" pitchFamily="18" charset="0"/>
              </a:rPr>
              <a:t> -1].key) { </a:t>
            </a:r>
            <a:endParaRPr lang="en-US" altLang="zh-CN" sz="2000" dirty="0">
              <a:solidFill>
                <a:schemeClr val="tx1"/>
              </a:solidFill>
              <a:latin typeface="Times New Roman" panose="02020603050405020304" pitchFamily="18" charset="0"/>
            </a:endParaRPr>
          </a:p>
          <a:p>
            <a:pPr eaLnBrk="1" hangingPunct="1">
              <a:lnSpc>
                <a:spcPct val="125000"/>
              </a:lnSpc>
            </a:pPr>
            <a:endParaRPr lang="en-US" altLang="zh-CN" sz="2000" dirty="0">
              <a:solidFill>
                <a:schemeClr val="tx1"/>
              </a:solidFill>
              <a:latin typeface="Times New Roman" panose="02020603050405020304" pitchFamily="18" charset="0"/>
            </a:endParaRPr>
          </a:p>
          <a:p>
            <a:pPr eaLnBrk="1" hangingPunct="1">
              <a:lnSpc>
                <a:spcPct val="125000"/>
              </a:lnSpc>
            </a:pPr>
            <a:endParaRPr lang="en-US" altLang="zh-CN" sz="2000" dirty="0">
              <a:solidFill>
                <a:schemeClr val="tx1"/>
              </a:solidFill>
              <a:latin typeface="Times New Roman" panose="02020603050405020304" pitchFamily="18" charset="0"/>
            </a:endParaRPr>
          </a:p>
          <a:p>
            <a:pPr eaLnBrk="1" hangingPunct="1">
              <a:lnSpc>
                <a:spcPct val="125000"/>
              </a:lnSpc>
            </a:pPr>
            <a:endParaRPr lang="en-US" altLang="zh-CN" sz="2000" dirty="0">
              <a:solidFill>
                <a:schemeClr val="tx1"/>
              </a:solidFill>
              <a:latin typeface="Times New Roman" panose="02020603050405020304" pitchFamily="18" charset="0"/>
            </a:endParaRPr>
          </a:p>
          <a:p>
            <a:pPr eaLnBrk="1" hangingPunct="1">
              <a:lnSpc>
                <a:spcPct val="125000"/>
              </a:lnSpc>
            </a:pPr>
            <a:endParaRPr lang="en-US" altLang="zh-CN" sz="2000" dirty="0">
              <a:solidFill>
                <a:schemeClr val="tx1"/>
              </a:solidFill>
              <a:latin typeface="Times New Roman" panose="02020603050405020304" pitchFamily="18" charset="0"/>
            </a:endParaRPr>
          </a:p>
          <a:p>
            <a:pPr eaLnBrk="1" hangingPunct="1">
              <a:lnSpc>
                <a:spcPct val="125000"/>
              </a:lnSpc>
            </a:pPr>
            <a:endParaRPr lang="en-US" altLang="zh-CN" sz="2000" dirty="0">
              <a:solidFill>
                <a:schemeClr val="tx1"/>
              </a:solidFill>
              <a:latin typeface="Times New Roman" panose="02020603050405020304" pitchFamily="18" charset="0"/>
            </a:endParaRPr>
          </a:p>
          <a:p>
            <a:pPr eaLnBrk="1" hangingPunct="1">
              <a:lnSpc>
                <a:spcPct val="125000"/>
              </a:lnSpc>
            </a:pPr>
            <a:r>
              <a:rPr lang="en-US" altLang="zh-CN" sz="2000" dirty="0">
                <a:solidFill>
                  <a:schemeClr val="tx1"/>
                </a:solidFill>
                <a:latin typeface="Times New Roman" panose="02020603050405020304" pitchFamily="18" charset="0"/>
              </a:rPr>
              <a:t>       } </a:t>
            </a:r>
            <a:endParaRPr lang="en-US" altLang="zh-CN" sz="2000" dirty="0">
              <a:solidFill>
                <a:schemeClr val="tx1"/>
              </a:solidFill>
              <a:latin typeface="Times New Roman" panose="02020603050405020304" pitchFamily="18" charset="0"/>
            </a:endParaRPr>
          </a:p>
          <a:p>
            <a:pPr eaLnBrk="1" hangingPunct="1">
              <a:lnSpc>
                <a:spcPct val="125000"/>
              </a:lnSpc>
            </a:pPr>
            <a:r>
              <a:rPr lang="en-US" altLang="zh-CN" sz="2000" dirty="0">
                <a:solidFill>
                  <a:schemeClr val="tx1"/>
                </a:solidFill>
                <a:latin typeface="Times New Roman" panose="02020603050405020304" pitchFamily="18" charset="0"/>
              </a:rPr>
              <a:t>} // InsertSort </a:t>
            </a:r>
            <a:endParaRPr lang="en-US" altLang="zh-CN" sz="2000" dirty="0">
              <a:solidFill>
                <a:schemeClr val="tx1"/>
              </a:solidFill>
              <a:latin typeface="Times New Roman" panose="02020603050405020304" pitchFamily="18" charset="0"/>
            </a:endParaRPr>
          </a:p>
        </p:txBody>
      </p:sp>
      <p:sp useBgFill="1">
        <p:nvSpPr>
          <p:cNvPr id="62797" name="Rectangle 333"/>
          <p:cNvSpPr/>
          <p:nvPr/>
        </p:nvSpPr>
        <p:spPr>
          <a:xfrm>
            <a:off x="3733800" y="1981200"/>
            <a:ext cx="4800600" cy="1997075"/>
          </a:xfrm>
          <a:prstGeom prst="rect">
            <a:avLst/>
          </a:prstGeom>
          <a:ln w="9525">
            <a:noFill/>
          </a:ln>
        </p:spPr>
        <p:txBody>
          <a:bodyPr>
            <a:spAutoFit/>
          </a:bodyPr>
          <a:p>
            <a:pPr eaLnBrk="1" hangingPunct="1">
              <a:lnSpc>
                <a:spcPct val="125000"/>
              </a:lnSpc>
            </a:pPr>
            <a:r>
              <a:rPr lang="en-US" altLang="zh-CN" sz="2000" dirty="0">
                <a:latin typeface="Times New Roman" panose="02020603050405020304" pitchFamily="18" charset="0"/>
              </a:rPr>
              <a:t>L.r[0] = L.r[</a:t>
            </a:r>
            <a:r>
              <a:rPr lang="en-US" altLang="zh-CN" sz="2000" i="1" dirty="0">
                <a:latin typeface="Times New Roman" panose="02020603050405020304" pitchFamily="18" charset="0"/>
              </a:rPr>
              <a:t>i</a:t>
            </a:r>
            <a:r>
              <a:rPr lang="en-US" altLang="zh-CN" sz="2000" dirty="0">
                <a:latin typeface="Times New Roman" panose="02020603050405020304" pitchFamily="18" charset="0"/>
              </a:rPr>
              <a:t>];            // </a:t>
            </a:r>
            <a:r>
              <a:rPr lang="zh-CN" altLang="en-US" sz="2000" dirty="0">
                <a:latin typeface="Times New Roman" panose="02020603050405020304" pitchFamily="18" charset="0"/>
              </a:rPr>
              <a:t>复制为监视哨 </a:t>
            </a:r>
            <a:endParaRPr lang="zh-CN" altLang="en-US" sz="2000" dirty="0">
              <a:latin typeface="Times New Roman" panose="02020603050405020304" pitchFamily="18" charset="0"/>
            </a:endParaRPr>
          </a:p>
          <a:p>
            <a:pPr eaLnBrk="1" hangingPunct="1">
              <a:lnSpc>
                <a:spcPct val="125000"/>
              </a:lnSpc>
            </a:pPr>
            <a:r>
              <a:rPr lang="en-US" altLang="zh-CN" sz="2000" dirty="0">
                <a:latin typeface="Times New Roman" panose="02020603050405020304" pitchFamily="18" charset="0"/>
              </a:rPr>
              <a:t>L.r[</a:t>
            </a:r>
            <a:r>
              <a:rPr lang="en-US" altLang="zh-CN" sz="2000" i="1" dirty="0">
                <a:latin typeface="Times New Roman" panose="02020603050405020304" pitchFamily="18" charset="0"/>
              </a:rPr>
              <a:t>i</a:t>
            </a:r>
            <a:r>
              <a:rPr lang="en-US" altLang="zh-CN" sz="2000" dirty="0">
                <a:latin typeface="Times New Roman" panose="02020603050405020304" pitchFamily="18" charset="0"/>
              </a:rPr>
              <a:t>] = L.r[</a:t>
            </a:r>
            <a:r>
              <a:rPr lang="en-US" altLang="zh-CN" sz="2000" i="1" dirty="0">
                <a:latin typeface="Times New Roman" panose="02020603050405020304" pitchFamily="18" charset="0"/>
              </a:rPr>
              <a:t>i</a:t>
            </a:r>
            <a:r>
              <a:rPr lang="en-US" altLang="zh-CN" sz="2000" dirty="0">
                <a:latin typeface="Times New Roman" panose="02020603050405020304" pitchFamily="18" charset="0"/>
              </a:rPr>
              <a:t> -1]; </a:t>
            </a:r>
            <a:endParaRPr lang="en-US" altLang="zh-CN" sz="2000" dirty="0">
              <a:latin typeface="Times New Roman" panose="02020603050405020304" pitchFamily="18" charset="0"/>
            </a:endParaRPr>
          </a:p>
          <a:p>
            <a:pPr eaLnBrk="1" hangingPunct="1">
              <a:lnSpc>
                <a:spcPct val="125000"/>
              </a:lnSpc>
            </a:pPr>
            <a:r>
              <a:rPr lang="en-US" altLang="zh-CN" sz="2000" dirty="0">
                <a:latin typeface="Times New Roman" panose="02020603050405020304" pitchFamily="18" charset="0"/>
              </a:rPr>
              <a:t>for (</a:t>
            </a:r>
            <a:r>
              <a:rPr lang="en-US" altLang="zh-CN" sz="2000" i="1" dirty="0">
                <a:latin typeface="Times New Roman" panose="02020603050405020304" pitchFamily="18" charset="0"/>
              </a:rPr>
              <a:t> j</a:t>
            </a:r>
            <a:r>
              <a:rPr lang="en-US" altLang="zh-CN" sz="2000" dirty="0">
                <a:latin typeface="Times New Roman" panose="02020603050405020304" pitchFamily="18" charset="0"/>
              </a:rPr>
              <a:t> = </a:t>
            </a:r>
            <a:r>
              <a:rPr lang="en-US" altLang="zh-CN" sz="2000" i="1" dirty="0">
                <a:latin typeface="Times New Roman" panose="02020603050405020304" pitchFamily="18" charset="0"/>
              </a:rPr>
              <a:t>i</a:t>
            </a:r>
            <a:r>
              <a:rPr lang="en-US" altLang="zh-CN" sz="2000" dirty="0">
                <a:latin typeface="Times New Roman" panose="02020603050405020304" pitchFamily="18" charset="0"/>
              </a:rPr>
              <a:t> - 2; L.r[0].key &lt; L.r[</a:t>
            </a:r>
            <a:r>
              <a:rPr lang="en-US" altLang="zh-CN" sz="2000" i="1" dirty="0">
                <a:latin typeface="Times New Roman" panose="02020603050405020304" pitchFamily="18" charset="0"/>
              </a:rPr>
              <a:t>j</a:t>
            </a:r>
            <a:r>
              <a:rPr lang="en-US" altLang="zh-CN" sz="2000" dirty="0">
                <a:latin typeface="Times New Roman" panose="02020603050405020304" pitchFamily="18" charset="0"/>
              </a:rPr>
              <a:t>].key;  - - </a:t>
            </a:r>
            <a:r>
              <a:rPr lang="en-US" altLang="zh-CN" sz="2000" i="1" dirty="0">
                <a:latin typeface="Times New Roman" panose="02020603050405020304" pitchFamily="18" charset="0"/>
              </a:rPr>
              <a:t>j </a:t>
            </a:r>
            <a:r>
              <a:rPr lang="en-US" altLang="zh-CN" sz="2000" dirty="0">
                <a:latin typeface="Times New Roman" panose="02020603050405020304" pitchFamily="18" charset="0"/>
              </a:rPr>
              <a:t>) </a:t>
            </a:r>
            <a:endParaRPr lang="en-US" altLang="zh-CN" sz="2000" dirty="0">
              <a:latin typeface="Times New Roman" panose="02020603050405020304" pitchFamily="18" charset="0"/>
            </a:endParaRPr>
          </a:p>
          <a:p>
            <a:pPr eaLnBrk="1" hangingPunct="1">
              <a:lnSpc>
                <a:spcPct val="125000"/>
              </a:lnSpc>
            </a:pPr>
            <a:r>
              <a:rPr lang="en-US" altLang="zh-CN" sz="2000" dirty="0">
                <a:latin typeface="Times New Roman" panose="02020603050405020304" pitchFamily="18" charset="0"/>
              </a:rPr>
              <a:t>    L.r[</a:t>
            </a:r>
            <a:r>
              <a:rPr lang="en-US" altLang="zh-CN" sz="2000" i="1" dirty="0">
                <a:latin typeface="Times New Roman" panose="02020603050405020304" pitchFamily="18" charset="0"/>
              </a:rPr>
              <a:t>j</a:t>
            </a:r>
            <a:r>
              <a:rPr lang="en-US" altLang="zh-CN" sz="2000" dirty="0">
                <a:latin typeface="Times New Roman" panose="02020603050405020304" pitchFamily="18" charset="0"/>
              </a:rPr>
              <a:t> + 1] = L.r[</a:t>
            </a:r>
            <a:r>
              <a:rPr lang="en-US" altLang="zh-CN" sz="2000" i="1" dirty="0">
                <a:latin typeface="Times New Roman" panose="02020603050405020304" pitchFamily="18" charset="0"/>
              </a:rPr>
              <a:t>j</a:t>
            </a:r>
            <a:r>
              <a:rPr lang="en-US" altLang="zh-CN" sz="2000" dirty="0">
                <a:latin typeface="Times New Roman" panose="02020603050405020304" pitchFamily="18" charset="0"/>
              </a:rPr>
              <a:t>];        // </a:t>
            </a:r>
            <a:r>
              <a:rPr lang="zh-CN" altLang="en-US" sz="2000" dirty="0">
                <a:latin typeface="Times New Roman" panose="02020603050405020304" pitchFamily="18" charset="0"/>
              </a:rPr>
              <a:t>记录后移 </a:t>
            </a:r>
            <a:endParaRPr lang="zh-CN" altLang="en-US" sz="2000" dirty="0">
              <a:latin typeface="Times New Roman" panose="02020603050405020304" pitchFamily="18" charset="0"/>
            </a:endParaRPr>
          </a:p>
          <a:p>
            <a:pPr eaLnBrk="1" hangingPunct="1">
              <a:lnSpc>
                <a:spcPct val="125000"/>
              </a:lnSpc>
            </a:pPr>
            <a:r>
              <a:rPr lang="en-US" altLang="zh-CN" sz="2000" dirty="0">
                <a:latin typeface="Times New Roman" panose="02020603050405020304" pitchFamily="18" charset="0"/>
              </a:rPr>
              <a:t>L.r[</a:t>
            </a:r>
            <a:r>
              <a:rPr lang="en-US" altLang="zh-CN" sz="2000" i="1" dirty="0">
                <a:latin typeface="Times New Roman" panose="02020603050405020304" pitchFamily="18" charset="0"/>
              </a:rPr>
              <a:t>j</a:t>
            </a:r>
            <a:r>
              <a:rPr lang="en-US" altLang="zh-CN" sz="2000" dirty="0">
                <a:latin typeface="Times New Roman" panose="02020603050405020304" pitchFamily="18" charset="0"/>
              </a:rPr>
              <a:t> + 1] = L.r[0];        // </a:t>
            </a:r>
            <a:r>
              <a:rPr lang="zh-CN" altLang="en-US" sz="2000" dirty="0">
                <a:latin typeface="Times New Roman" panose="02020603050405020304" pitchFamily="18" charset="0"/>
              </a:rPr>
              <a:t>插入到正确位置 </a:t>
            </a:r>
            <a:endParaRPr lang="zh-CN" altLang="en-US" sz="2000" dirty="0">
              <a:latin typeface="Times New Roman" panose="02020603050405020304" pitchFamily="18" charset="0"/>
            </a:endParaRPr>
          </a:p>
        </p:txBody>
      </p:sp>
      <p:sp>
        <p:nvSpPr>
          <p:cNvPr id="62794" name="AutoShape 330"/>
          <p:cNvSpPr/>
          <p:nvPr/>
        </p:nvSpPr>
        <p:spPr>
          <a:xfrm>
            <a:off x="76200" y="4584700"/>
            <a:ext cx="8915400" cy="1968500"/>
          </a:xfrm>
          <a:prstGeom prst="horizontalScroll">
            <a:avLst>
              <a:gd name="adj" fmla="val 12500"/>
            </a:avLst>
          </a:prstGeom>
          <a:solidFill>
            <a:schemeClr val="bg1"/>
          </a:solidFill>
          <a:ln w="25400" cap="sq" cmpd="sng">
            <a:solidFill>
              <a:schemeClr val="tx1"/>
            </a:solidFill>
            <a:prstDash val="solid"/>
            <a:headEnd type="none" w="med" len="med"/>
            <a:tailEnd type="none" w="med" len="med"/>
          </a:ln>
        </p:spPr>
        <p:txBody>
          <a:bodyPr anchor="ctr" anchorCtr="0">
            <a:spAutoFit/>
          </a:bodyPr>
          <a:p>
            <a:pPr eaLnBrk="1" hangingPunct="1">
              <a:lnSpc>
                <a:spcPct val="160000"/>
              </a:lnSpc>
              <a:spcBef>
                <a:spcPct val="50000"/>
              </a:spcBef>
            </a:pPr>
            <a:r>
              <a:rPr lang="en-US" altLang="zh-CN" dirty="0">
                <a:solidFill>
                  <a:schemeClr val="tx1"/>
                </a:solidFill>
                <a:latin typeface="Times New Roman" panose="02020603050405020304" pitchFamily="18" charset="0"/>
                <a:ea typeface="华文中宋" pitchFamily="2" charset="-122"/>
              </a:rPr>
              <a:t> </a:t>
            </a:r>
            <a:r>
              <a:rPr lang="zh-CN" altLang="en-US" dirty="0">
                <a:solidFill>
                  <a:schemeClr val="tx1"/>
                </a:solidFill>
                <a:latin typeface="Times New Roman" panose="02020603050405020304" pitchFamily="18" charset="0"/>
                <a:ea typeface="华文中宋" pitchFamily="2" charset="-122"/>
              </a:rPr>
              <a:t>排序过程：</a:t>
            </a:r>
            <a:r>
              <a:rPr lang="zh-CN" altLang="zh-CN" dirty="0">
                <a:solidFill>
                  <a:schemeClr val="tx1"/>
                </a:solidFill>
                <a:latin typeface="Times New Roman" panose="02020603050405020304" pitchFamily="18" charset="0"/>
              </a:rPr>
              <a:t>先将序列中第</a:t>
            </a:r>
            <a:r>
              <a:rPr lang="zh-CN" altLang="en-US" dirty="0">
                <a:solidFill>
                  <a:schemeClr val="tx1"/>
                </a:solidFill>
                <a:latin typeface="Times New Roman" panose="02020603050405020304" pitchFamily="18" charset="0"/>
              </a:rPr>
              <a:t> </a:t>
            </a:r>
            <a:r>
              <a:rPr lang="zh-CN" altLang="zh-CN" dirty="0">
                <a:solidFill>
                  <a:schemeClr val="tx1"/>
                </a:solidFill>
                <a:latin typeface="Times New Roman" panose="02020603050405020304" pitchFamily="18" charset="0"/>
              </a:rPr>
              <a:t>1</a:t>
            </a:r>
            <a:r>
              <a:rPr lang="en-US" altLang="zh-CN" dirty="0">
                <a:solidFill>
                  <a:schemeClr val="tx1"/>
                </a:solidFill>
                <a:latin typeface="Times New Roman" panose="02020603050405020304" pitchFamily="18" charset="0"/>
              </a:rPr>
              <a:t> </a:t>
            </a:r>
            <a:r>
              <a:rPr lang="zh-CN" altLang="zh-CN" dirty="0">
                <a:solidFill>
                  <a:schemeClr val="tx1"/>
                </a:solidFill>
                <a:latin typeface="Times New Roman" panose="02020603050405020304" pitchFamily="18" charset="0"/>
              </a:rPr>
              <a:t>个记录看成是一个有序子序列，</a:t>
            </a:r>
            <a:r>
              <a:rPr lang="zh-CN" altLang="en-US" dirty="0">
                <a:solidFill>
                  <a:schemeClr val="tx1"/>
                </a:solidFill>
                <a:latin typeface="Times New Roman" panose="02020603050405020304" pitchFamily="18" charset="0"/>
              </a:rPr>
              <a:t> </a:t>
            </a:r>
            <a:endParaRPr lang="zh-CN" altLang="en-US" dirty="0">
              <a:solidFill>
                <a:schemeClr val="tx1"/>
              </a:solidFill>
              <a:latin typeface="Times New Roman" panose="02020603050405020304" pitchFamily="18" charset="0"/>
            </a:endParaRPr>
          </a:p>
          <a:p>
            <a:pPr eaLnBrk="1" hangingPunct="1">
              <a:lnSpc>
                <a:spcPct val="120000"/>
              </a:lnSpc>
              <a:spcBef>
                <a:spcPct val="50000"/>
              </a:spcBef>
            </a:pPr>
            <a:r>
              <a:rPr lang="zh-CN" altLang="en-US" dirty="0">
                <a:solidFill>
                  <a:schemeClr val="tx1"/>
                </a:solidFill>
                <a:latin typeface="Times New Roman" panose="02020603050405020304" pitchFamily="18" charset="0"/>
              </a:rPr>
              <a:t> </a:t>
            </a:r>
            <a:r>
              <a:rPr lang="zh-CN" altLang="zh-CN" dirty="0">
                <a:solidFill>
                  <a:schemeClr val="tx1"/>
                </a:solidFill>
                <a:latin typeface="Times New Roman" panose="02020603050405020304" pitchFamily="18" charset="0"/>
              </a:rPr>
              <a:t>然后从第</a:t>
            </a:r>
            <a:r>
              <a:rPr lang="zh-CN" altLang="en-US" dirty="0">
                <a:solidFill>
                  <a:schemeClr val="tx1"/>
                </a:solidFill>
                <a:latin typeface="Times New Roman" panose="02020603050405020304" pitchFamily="18" charset="0"/>
              </a:rPr>
              <a:t> </a:t>
            </a:r>
            <a:r>
              <a:rPr lang="zh-CN" altLang="zh-CN" dirty="0">
                <a:solidFill>
                  <a:schemeClr val="tx1"/>
                </a:solidFill>
                <a:latin typeface="Times New Roman" panose="02020603050405020304" pitchFamily="18" charset="0"/>
              </a:rPr>
              <a:t>2</a:t>
            </a:r>
            <a:r>
              <a:rPr lang="en-US" altLang="zh-CN" dirty="0">
                <a:solidFill>
                  <a:schemeClr val="tx1"/>
                </a:solidFill>
                <a:latin typeface="Times New Roman" panose="02020603050405020304" pitchFamily="18" charset="0"/>
              </a:rPr>
              <a:t> </a:t>
            </a:r>
            <a:r>
              <a:rPr lang="zh-CN" altLang="zh-CN" dirty="0">
                <a:solidFill>
                  <a:schemeClr val="tx1"/>
                </a:solidFill>
                <a:latin typeface="Times New Roman" panose="02020603050405020304" pitchFamily="18" charset="0"/>
              </a:rPr>
              <a:t>个记录开始，逐个进行插入，直至整个序列有序。</a:t>
            </a:r>
            <a:r>
              <a:rPr lang="zh-CN" altLang="en-US" dirty="0">
                <a:solidFill>
                  <a:schemeClr val="tx1"/>
                </a:solidFill>
                <a:latin typeface="Times New Roman" panose="02020603050405020304" pitchFamily="18" charset="0"/>
              </a:rPr>
              <a:t> </a:t>
            </a:r>
            <a:endParaRPr lang="zh-CN" altLang="en-US" dirty="0">
              <a:solidFill>
                <a:schemeClr val="tx1"/>
              </a:solidFill>
              <a:latin typeface="Times New Roman" panose="02020603050405020304" pitchFamily="18" charset="0"/>
            </a:endParaRPr>
          </a:p>
          <a:p>
            <a:pPr eaLnBrk="1" hangingPunct="1">
              <a:lnSpc>
                <a:spcPct val="0"/>
              </a:lnSpc>
              <a:spcBef>
                <a:spcPct val="50000"/>
              </a:spcBef>
            </a:pPr>
            <a:endParaRPr lang="en-US" altLang="zh-CN" dirty="0">
              <a:solidFill>
                <a:schemeClr val="tx1"/>
              </a:solidFill>
              <a:latin typeface="Times New Roman" panose="02020603050405020304" pitchFamily="18" charset="0"/>
              <a:ea typeface="宋体" panose="02010600030101010101" pitchFamily="2" charset="-122"/>
            </a:endParaRPr>
          </a:p>
        </p:txBody>
      </p:sp>
    </p:spTree>
  </p:cSld>
  <p:clrMapOvr>
    <a:masterClrMapping/>
  </p:clrMapOvr>
  <p:transition spd="slow">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62662"/>
                                        </p:tgtEl>
                                        <p:attrNameLst>
                                          <p:attrName>style.visibility</p:attrName>
                                        </p:attrNameLst>
                                      </p:cBhvr>
                                      <p:to>
                                        <p:strVal val="visible"/>
                                      </p:to>
                                    </p:set>
                                    <p:animEffect transition="in" filter="box(out)">
                                      <p:cBhvr>
                                        <p:cTn id="12" dur="500"/>
                                        <p:tgtEl>
                                          <p:spTgt spid="6266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par>
                          <p:cTn id="18" fill="hold">
                            <p:stCondLst>
                              <p:cond delay="500"/>
                            </p:stCondLst>
                            <p:childTnLst>
                              <p:par>
                                <p:cTn id="19" presetID="4" presetClass="entr" presetSubtype="32" fill="hold" grpId="0" nodeType="afterEffect">
                                  <p:stCondLst>
                                    <p:cond delay="0"/>
                                  </p:stCondLst>
                                  <p:childTnLst>
                                    <p:set>
                                      <p:cBhvr>
                                        <p:cTn id="20" dur="1" fill="hold">
                                          <p:stCondLst>
                                            <p:cond delay="0"/>
                                          </p:stCondLst>
                                        </p:cTn>
                                        <p:tgtEl>
                                          <p:spTgt spid="62677"/>
                                        </p:tgtEl>
                                        <p:attrNameLst>
                                          <p:attrName>style.visibility</p:attrName>
                                        </p:attrNameLst>
                                      </p:cBhvr>
                                      <p:to>
                                        <p:strVal val="visible"/>
                                      </p:to>
                                    </p:set>
                                    <p:animEffect transition="in" filter="box(out)">
                                      <p:cBhvr>
                                        <p:cTn id="21" dur="500"/>
                                        <p:tgtEl>
                                          <p:spTgt spid="6267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62665"/>
                                        </p:tgtEl>
                                        <p:attrNameLst>
                                          <p:attrName>style.visibility</p:attrName>
                                        </p:attrNameLst>
                                      </p:cBhvr>
                                      <p:to>
                                        <p:strVal val="visible"/>
                                      </p:to>
                                    </p:set>
                                    <p:animEffect transition="in" filter="wipe(left)">
                                      <p:cBhvr>
                                        <p:cTn id="26" dur="500"/>
                                        <p:tgtEl>
                                          <p:spTgt spid="62665"/>
                                        </p:tgtEl>
                                      </p:cBhvr>
                                    </p:animEffect>
                                  </p:childTnLst>
                                </p:cTn>
                              </p:par>
                            </p:childTnLst>
                          </p:cTn>
                        </p:par>
                      </p:childTnLst>
                    </p:cTn>
                  </p:par>
                  <p:par>
                    <p:cTn id="27" fill="hold">
                      <p:stCondLst>
                        <p:cond delay="indefinite"/>
                      </p:stCondLst>
                      <p:childTnLst>
                        <p:par>
                          <p:cTn id="28" fill="hold">
                            <p:stCondLst>
                              <p:cond delay="0"/>
                            </p:stCondLst>
                            <p:childTnLst>
                              <p:par>
                                <p:cTn id="29" presetID="19" presetClass="entr" presetSubtype="10" fill="hold" grpId="0" nodeType="clickEffect">
                                  <p:stCondLst>
                                    <p:cond delay="0"/>
                                  </p:stCondLst>
                                  <p:childTnLst>
                                    <p:set>
                                      <p:cBhvr>
                                        <p:cTn id="30" dur="1" fill="hold">
                                          <p:stCondLst>
                                            <p:cond delay="0"/>
                                          </p:stCondLst>
                                        </p:cTn>
                                        <p:tgtEl>
                                          <p:spTgt spid="62767"/>
                                        </p:tgtEl>
                                        <p:attrNameLst>
                                          <p:attrName>style.visibility</p:attrName>
                                        </p:attrNameLst>
                                      </p:cBhvr>
                                      <p:to>
                                        <p:strVal val="visible"/>
                                      </p:to>
                                    </p:set>
                                    <p:anim calcmode="lin" valueType="num">
                                      <p:cBhvr>
                                        <p:cTn id="31" dur="5000" fill="hold"/>
                                        <p:tgtEl>
                                          <p:spTgt spid="62767"/>
                                        </p:tgtEl>
                                        <p:attrNameLst>
                                          <p:attrName>ppt_w</p:attrName>
                                        </p:attrNameLst>
                                      </p:cBhvr>
                                      <p:tavLst>
                                        <p:tav tm="0" fmla="#ppt_w*sin(2.5*pi*$)">
                                          <p:val>
                                            <p:fltVal val="0.000000"/>
                                          </p:val>
                                        </p:tav>
                                        <p:tav tm="100000">
                                          <p:val>
                                            <p:fltVal val="1.000000"/>
                                          </p:val>
                                        </p:tav>
                                      </p:tavLst>
                                    </p:anim>
                                    <p:anim calcmode="lin" valueType="num">
                                      <p:cBhvr>
                                        <p:cTn id="32" dur="5000" fill="hold"/>
                                        <p:tgtEl>
                                          <p:spTgt spid="62767"/>
                                        </p:tgtEl>
                                        <p:attrNameLst>
                                          <p:attrName>ppt_h</p:attrName>
                                        </p:attrNameLst>
                                      </p:cBhvr>
                                      <p:tavLst>
                                        <p:tav tm="0">
                                          <p:val>
                                            <p:strVal val="#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grpId="0" nodeType="clickEffect">
                                  <p:stCondLst>
                                    <p:cond delay="0"/>
                                  </p:stCondLst>
                                  <p:childTnLst>
                                    <p:set>
                                      <p:cBhvr>
                                        <p:cTn id="36" dur="1" fill="hold">
                                          <p:stCondLst>
                                            <p:cond delay="0"/>
                                          </p:stCondLst>
                                        </p:cTn>
                                        <p:tgtEl>
                                          <p:spTgt spid="62768"/>
                                        </p:tgtEl>
                                        <p:attrNameLst>
                                          <p:attrName>style.visibility</p:attrName>
                                        </p:attrNameLst>
                                      </p:cBhvr>
                                      <p:to>
                                        <p:strVal val="visible"/>
                                      </p:to>
                                    </p:set>
                                    <p:animEffect transition="in" filter="wipe(right)">
                                      <p:cBhvr>
                                        <p:cTn id="37" dur="500"/>
                                        <p:tgtEl>
                                          <p:spTgt spid="62768"/>
                                        </p:tgtEl>
                                      </p:cBhvr>
                                    </p:animEffect>
                                  </p:childTnLst>
                                </p:cTn>
                              </p:par>
                            </p:childTnLst>
                          </p:cTn>
                        </p:par>
                        <p:par>
                          <p:cTn id="38" fill="hold">
                            <p:stCondLst>
                              <p:cond delay="500"/>
                            </p:stCondLst>
                            <p:childTnLst>
                              <p:par>
                                <p:cTn id="39" presetID="22" presetClass="entr" presetSubtype="2" fill="hold" grpId="0" nodeType="afterEffect">
                                  <p:stCondLst>
                                    <p:cond delay="0"/>
                                  </p:stCondLst>
                                  <p:childTnLst>
                                    <p:set>
                                      <p:cBhvr>
                                        <p:cTn id="40" dur="1" fill="hold">
                                          <p:stCondLst>
                                            <p:cond delay="0"/>
                                          </p:stCondLst>
                                        </p:cTn>
                                        <p:tgtEl>
                                          <p:spTgt spid="62686"/>
                                        </p:tgtEl>
                                        <p:attrNameLst>
                                          <p:attrName>style.visibility</p:attrName>
                                        </p:attrNameLst>
                                      </p:cBhvr>
                                      <p:to>
                                        <p:strVal val="visible"/>
                                      </p:to>
                                    </p:set>
                                    <p:animEffect transition="in" filter="wipe(right)">
                                      <p:cBhvr>
                                        <p:cTn id="41" dur="500"/>
                                        <p:tgtEl>
                                          <p:spTgt spid="62686"/>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62770"/>
                                        </p:tgtEl>
                                        <p:attrNameLst>
                                          <p:attrName>style.visibility</p:attrName>
                                        </p:attrNameLst>
                                      </p:cBhvr>
                                      <p:to>
                                        <p:strVal val="visible"/>
                                      </p:to>
                                    </p:set>
                                    <p:animEffect transition="in" filter="wipe(left)">
                                      <p:cBhvr>
                                        <p:cTn id="46" dur="500"/>
                                        <p:tgtEl>
                                          <p:spTgt spid="62770"/>
                                        </p:tgtEl>
                                      </p:cBhvr>
                                    </p:animEffect>
                                  </p:childTnLst>
                                </p:cTn>
                              </p:par>
                            </p:childTnLst>
                          </p:cTn>
                        </p:par>
                        <p:par>
                          <p:cTn id="47" fill="hold">
                            <p:stCondLst>
                              <p:cond delay="500"/>
                            </p:stCondLst>
                            <p:childTnLst>
                              <p:par>
                                <p:cTn id="48" presetID="22" presetClass="entr" presetSubtype="8" fill="hold" grpId="0" nodeType="afterEffect">
                                  <p:stCondLst>
                                    <p:cond delay="0"/>
                                  </p:stCondLst>
                                  <p:childTnLst>
                                    <p:set>
                                      <p:cBhvr>
                                        <p:cTn id="49" dur="1" fill="hold">
                                          <p:stCondLst>
                                            <p:cond delay="0"/>
                                          </p:stCondLst>
                                        </p:cTn>
                                        <p:tgtEl>
                                          <p:spTgt spid="62769"/>
                                        </p:tgtEl>
                                        <p:attrNameLst>
                                          <p:attrName>style.visibility</p:attrName>
                                        </p:attrNameLst>
                                      </p:cBhvr>
                                      <p:to>
                                        <p:strVal val="visible"/>
                                      </p:to>
                                    </p:set>
                                    <p:animEffect transition="in" filter="wipe(left)">
                                      <p:cBhvr>
                                        <p:cTn id="50" dur="500"/>
                                        <p:tgtEl>
                                          <p:spTgt spid="62769"/>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62771"/>
                                        </p:tgtEl>
                                        <p:attrNameLst>
                                          <p:attrName>style.visibility</p:attrName>
                                        </p:attrNameLst>
                                      </p:cBhvr>
                                      <p:to>
                                        <p:strVal val="visible"/>
                                      </p:to>
                                    </p:set>
                                    <p:animEffect transition="in" filter="wipe(left)">
                                      <p:cBhvr>
                                        <p:cTn id="55" dur="500"/>
                                        <p:tgtEl>
                                          <p:spTgt spid="62771"/>
                                        </p:tgtEl>
                                      </p:cBhvr>
                                    </p:animEffect>
                                  </p:childTnLst>
                                </p:cTn>
                              </p:par>
                            </p:childTnLst>
                          </p:cTn>
                        </p:par>
                        <p:par>
                          <p:cTn id="56" fill="hold">
                            <p:stCondLst>
                              <p:cond delay="500"/>
                            </p:stCondLst>
                            <p:childTnLst>
                              <p:par>
                                <p:cTn id="57" presetID="22" presetClass="entr" presetSubtype="8" fill="hold" grpId="0" nodeType="afterEffect">
                                  <p:stCondLst>
                                    <p:cond delay="0"/>
                                  </p:stCondLst>
                                  <p:childTnLst>
                                    <p:set>
                                      <p:cBhvr>
                                        <p:cTn id="58" dur="1" fill="hold">
                                          <p:stCondLst>
                                            <p:cond delay="0"/>
                                          </p:stCondLst>
                                        </p:cTn>
                                        <p:tgtEl>
                                          <p:spTgt spid="62772"/>
                                        </p:tgtEl>
                                        <p:attrNameLst>
                                          <p:attrName>style.visibility</p:attrName>
                                        </p:attrNameLst>
                                      </p:cBhvr>
                                      <p:to>
                                        <p:strVal val="visible"/>
                                      </p:to>
                                    </p:set>
                                    <p:animEffect transition="in" filter="wipe(left)">
                                      <p:cBhvr>
                                        <p:cTn id="59" dur="500"/>
                                        <p:tgtEl>
                                          <p:spTgt spid="62772"/>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grpId="0" nodeType="clickEffect">
                                  <p:stCondLst>
                                    <p:cond delay="0"/>
                                  </p:stCondLst>
                                  <p:childTnLst>
                                    <p:set>
                                      <p:cBhvr>
                                        <p:cTn id="63" dur="1" fill="hold">
                                          <p:stCondLst>
                                            <p:cond delay="0"/>
                                          </p:stCondLst>
                                        </p:cTn>
                                        <p:tgtEl>
                                          <p:spTgt spid="62777"/>
                                        </p:tgtEl>
                                        <p:attrNameLst>
                                          <p:attrName>style.visibility</p:attrName>
                                        </p:attrNameLst>
                                      </p:cBhvr>
                                      <p:to>
                                        <p:strVal val="visible"/>
                                      </p:to>
                                    </p:set>
                                    <p:animEffect transition="in" filter="wipe(up)">
                                      <p:cBhvr>
                                        <p:cTn id="64" dur="500"/>
                                        <p:tgtEl>
                                          <p:spTgt spid="62777"/>
                                        </p:tgtEl>
                                      </p:cBhvr>
                                    </p:animEffect>
                                  </p:childTnLst>
                                  <p:subTnLst>
                                    <p:set>
                                      <p:cBhvr override="childStyle">
                                        <p:cTn dur="1" fill="hold" display="0" masterRel="nextClick" afterEffect="1"/>
                                        <p:tgtEl>
                                          <p:spTgt spid="62777"/>
                                        </p:tgtEl>
                                        <p:attrNameLst>
                                          <p:attrName>style.visibility</p:attrName>
                                        </p:attrNameLst>
                                      </p:cBhvr>
                                      <p:to>
                                        <p:strVal val="hidden"/>
                                      </p:to>
                                    </p:set>
                                  </p:sub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3"/>
                                        </p:tgtEl>
                                        <p:attrNameLst>
                                          <p:attrName>style.visibility</p:attrName>
                                        </p:attrNameLst>
                                      </p:cBhvr>
                                      <p:to>
                                        <p:strVal val="visible"/>
                                      </p:to>
                                    </p:set>
                                    <p:animEffect transition="in" filter="wipe(left)">
                                      <p:cBhvr>
                                        <p:cTn id="69" dur="500"/>
                                        <p:tgtEl>
                                          <p:spTgt spid="3"/>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1" fill="hold" grpId="0" nodeType="clickEffect">
                                  <p:stCondLst>
                                    <p:cond delay="0"/>
                                  </p:stCondLst>
                                  <p:childTnLst>
                                    <p:set>
                                      <p:cBhvr>
                                        <p:cTn id="73" dur="1" fill="hold">
                                          <p:stCondLst>
                                            <p:cond delay="0"/>
                                          </p:stCondLst>
                                        </p:cTn>
                                        <p:tgtEl>
                                          <p:spTgt spid="62778"/>
                                        </p:tgtEl>
                                        <p:attrNameLst>
                                          <p:attrName>style.visibility</p:attrName>
                                        </p:attrNameLst>
                                      </p:cBhvr>
                                      <p:to>
                                        <p:strVal val="visible"/>
                                      </p:to>
                                    </p:set>
                                    <p:animEffect transition="in" filter="wipe(up)">
                                      <p:cBhvr>
                                        <p:cTn id="74" dur="500"/>
                                        <p:tgtEl>
                                          <p:spTgt spid="62778"/>
                                        </p:tgtEl>
                                      </p:cBhvr>
                                    </p:animEffect>
                                  </p:childTnLst>
                                  <p:subTnLst>
                                    <p:set>
                                      <p:cBhvr override="childStyle">
                                        <p:cTn dur="1" fill="hold" display="0" masterRel="nextClick" afterEffect="1"/>
                                        <p:tgtEl>
                                          <p:spTgt spid="62778"/>
                                        </p:tgtEl>
                                        <p:attrNameLst>
                                          <p:attrName>style.visibility</p:attrName>
                                        </p:attrNameLst>
                                      </p:cBhvr>
                                      <p:to>
                                        <p:strVal val="hidden"/>
                                      </p:to>
                                    </p:set>
                                  </p:subTnLst>
                                </p:cTn>
                              </p:par>
                            </p:childTnLst>
                          </p:cTn>
                        </p:par>
                      </p:childTnLst>
                    </p:cTn>
                  </p:par>
                  <p:par>
                    <p:cTn id="75" fill="hold">
                      <p:stCondLst>
                        <p:cond delay="indefinite"/>
                      </p:stCondLst>
                      <p:childTnLst>
                        <p:par>
                          <p:cTn id="76" fill="hold">
                            <p:stCondLst>
                              <p:cond delay="0"/>
                            </p:stCondLst>
                            <p:childTnLst>
                              <p:par>
                                <p:cTn id="77" presetID="22" presetClass="entr" presetSubtype="8" fill="hold" nodeType="clickEffect">
                                  <p:stCondLst>
                                    <p:cond delay="0"/>
                                  </p:stCondLst>
                                  <p:childTnLst>
                                    <p:set>
                                      <p:cBhvr>
                                        <p:cTn id="78" dur="1" fill="hold">
                                          <p:stCondLst>
                                            <p:cond delay="0"/>
                                          </p:stCondLst>
                                        </p:cTn>
                                        <p:tgtEl>
                                          <p:spTgt spid="4"/>
                                        </p:tgtEl>
                                        <p:attrNameLst>
                                          <p:attrName>style.visibility</p:attrName>
                                        </p:attrNameLst>
                                      </p:cBhvr>
                                      <p:to>
                                        <p:strVal val="visible"/>
                                      </p:to>
                                    </p:set>
                                    <p:animEffect transition="in" filter="wipe(left)">
                                      <p:cBhvr>
                                        <p:cTn id="79" dur="500"/>
                                        <p:tgtEl>
                                          <p:spTgt spid="4"/>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nodeType="clickEffect">
                                  <p:stCondLst>
                                    <p:cond delay="0"/>
                                  </p:stCondLst>
                                  <p:childTnLst>
                                    <p:set>
                                      <p:cBhvr>
                                        <p:cTn id="83" dur="1" fill="hold">
                                          <p:stCondLst>
                                            <p:cond delay="0"/>
                                          </p:stCondLst>
                                        </p:cTn>
                                        <p:tgtEl>
                                          <p:spTgt spid="5"/>
                                        </p:tgtEl>
                                        <p:attrNameLst>
                                          <p:attrName>style.visibility</p:attrName>
                                        </p:attrNameLst>
                                      </p:cBhvr>
                                      <p:to>
                                        <p:strVal val="visible"/>
                                      </p:to>
                                    </p:set>
                                    <p:animEffect transition="in" filter="wipe(left)">
                                      <p:cBhvr>
                                        <p:cTn id="84" dur="500"/>
                                        <p:tgtEl>
                                          <p:spTgt spid="5"/>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nodeType="clickEffect">
                                  <p:stCondLst>
                                    <p:cond delay="0"/>
                                  </p:stCondLst>
                                  <p:childTnLst>
                                    <p:set>
                                      <p:cBhvr>
                                        <p:cTn id="88" dur="1" fill="hold">
                                          <p:stCondLst>
                                            <p:cond delay="0"/>
                                          </p:stCondLst>
                                        </p:cTn>
                                        <p:tgtEl>
                                          <p:spTgt spid="6"/>
                                        </p:tgtEl>
                                        <p:attrNameLst>
                                          <p:attrName>style.visibility</p:attrName>
                                        </p:attrNameLst>
                                      </p:cBhvr>
                                      <p:to>
                                        <p:strVal val="visible"/>
                                      </p:to>
                                    </p:set>
                                    <p:animEffect transition="in" filter="wipe(left)">
                                      <p:cBhvr>
                                        <p:cTn id="89" dur="500"/>
                                        <p:tgtEl>
                                          <p:spTgt spid="6"/>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nodeType="clickEffect">
                                  <p:stCondLst>
                                    <p:cond delay="0"/>
                                  </p:stCondLst>
                                  <p:childTnLst>
                                    <p:set>
                                      <p:cBhvr>
                                        <p:cTn id="93" dur="1" fill="hold">
                                          <p:stCondLst>
                                            <p:cond delay="0"/>
                                          </p:stCondLst>
                                        </p:cTn>
                                        <p:tgtEl>
                                          <p:spTgt spid="7"/>
                                        </p:tgtEl>
                                        <p:attrNameLst>
                                          <p:attrName>style.visibility</p:attrName>
                                        </p:attrNameLst>
                                      </p:cBhvr>
                                      <p:to>
                                        <p:strVal val="visible"/>
                                      </p:to>
                                    </p:set>
                                    <p:animEffect transition="in" filter="wipe(left)">
                                      <p:cBhvr>
                                        <p:cTn id="94" dur="500"/>
                                        <p:tgtEl>
                                          <p:spTgt spid="7"/>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8" fill="hold" nodeType="clickEffect">
                                  <p:stCondLst>
                                    <p:cond delay="0"/>
                                  </p:stCondLst>
                                  <p:childTnLst>
                                    <p:set>
                                      <p:cBhvr>
                                        <p:cTn id="98" dur="1" fill="hold">
                                          <p:stCondLst>
                                            <p:cond delay="0"/>
                                          </p:stCondLst>
                                        </p:cTn>
                                        <p:tgtEl>
                                          <p:spTgt spid="8"/>
                                        </p:tgtEl>
                                        <p:attrNameLst>
                                          <p:attrName>style.visibility</p:attrName>
                                        </p:attrNameLst>
                                      </p:cBhvr>
                                      <p:to>
                                        <p:strVal val="visible"/>
                                      </p:to>
                                    </p:set>
                                    <p:animEffect transition="in" filter="wipe(left)">
                                      <p:cBhvr>
                                        <p:cTn id="99" dur="500"/>
                                        <p:tgtEl>
                                          <p:spTgt spid="8"/>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1" fill="hold" grpId="0" nodeType="clickEffect">
                                  <p:stCondLst>
                                    <p:cond delay="0"/>
                                  </p:stCondLst>
                                  <p:childTnLst>
                                    <p:set>
                                      <p:cBhvr>
                                        <p:cTn id="103" dur="1" fill="hold">
                                          <p:stCondLst>
                                            <p:cond delay="0"/>
                                          </p:stCondLst>
                                        </p:cTn>
                                        <p:tgtEl>
                                          <p:spTgt spid="62776"/>
                                        </p:tgtEl>
                                        <p:attrNameLst>
                                          <p:attrName>style.visibility</p:attrName>
                                        </p:attrNameLst>
                                      </p:cBhvr>
                                      <p:to>
                                        <p:strVal val="visible"/>
                                      </p:to>
                                    </p:set>
                                    <p:animEffect transition="in" filter="wipe(up)">
                                      <p:cBhvr>
                                        <p:cTn id="104" dur="500"/>
                                        <p:tgtEl>
                                          <p:spTgt spid="62776"/>
                                        </p:tgtEl>
                                      </p:cBhvr>
                                    </p:animEffect>
                                  </p:childTnLst>
                                  <p:subTnLst>
                                    <p:set>
                                      <p:cBhvr override="childStyle">
                                        <p:cTn dur="1" fill="hold" display="0" masterRel="nextClick" afterEffect="1"/>
                                        <p:tgtEl>
                                          <p:spTgt spid="62776"/>
                                        </p:tgtEl>
                                        <p:attrNameLst>
                                          <p:attrName>style.visibility</p:attrName>
                                        </p:attrNameLst>
                                      </p:cBhvr>
                                      <p:to>
                                        <p:strVal val="hidden"/>
                                      </p:to>
                                    </p:set>
                                  </p:subTnLst>
                                </p:cTn>
                              </p:par>
                            </p:childTnLst>
                          </p:cTn>
                        </p:par>
                      </p:childTnLst>
                    </p:cTn>
                  </p:par>
                  <p:par>
                    <p:cTn id="105" fill="hold">
                      <p:stCondLst>
                        <p:cond delay="indefinite"/>
                      </p:stCondLst>
                      <p:childTnLst>
                        <p:par>
                          <p:cTn id="106" fill="hold">
                            <p:stCondLst>
                              <p:cond delay="0"/>
                            </p:stCondLst>
                            <p:childTnLst>
                              <p:par>
                                <p:cTn id="107" presetID="16" presetClass="entr" presetSubtype="37" fill="hold" grpId="0" nodeType="clickEffect">
                                  <p:stCondLst>
                                    <p:cond delay="0"/>
                                  </p:stCondLst>
                                  <p:childTnLst>
                                    <p:set>
                                      <p:cBhvr>
                                        <p:cTn id="108" dur="1" fill="hold">
                                          <p:stCondLst>
                                            <p:cond delay="0"/>
                                          </p:stCondLst>
                                        </p:cTn>
                                        <p:tgtEl>
                                          <p:spTgt spid="62794"/>
                                        </p:tgtEl>
                                        <p:attrNameLst>
                                          <p:attrName>style.visibility</p:attrName>
                                        </p:attrNameLst>
                                      </p:cBhvr>
                                      <p:to>
                                        <p:strVal val="visible"/>
                                      </p:to>
                                    </p:set>
                                    <p:animEffect transition="in" filter="barn(outVertical)">
                                      <p:cBhvr>
                                        <p:cTn id="109" dur="500"/>
                                        <p:tgtEl>
                                          <p:spTgt spid="62794"/>
                                        </p:tgtEl>
                                      </p:cBhvr>
                                    </p:animEffect>
                                  </p:childTnLst>
                                </p:cTn>
                              </p:par>
                            </p:childTnLst>
                          </p:cTn>
                        </p:par>
                      </p:childTnLst>
                    </p:cTn>
                  </p:par>
                  <p:par>
                    <p:cTn id="110" fill="hold">
                      <p:stCondLst>
                        <p:cond delay="indefinite"/>
                      </p:stCondLst>
                      <p:childTnLst>
                        <p:par>
                          <p:cTn id="111" fill="hold">
                            <p:stCondLst>
                              <p:cond delay="0"/>
                            </p:stCondLst>
                            <p:childTnLst>
                              <p:par>
                                <p:cTn id="112" presetID="22" presetClass="entr" presetSubtype="1" fill="hold" grpId="0" nodeType="clickEffect">
                                  <p:stCondLst>
                                    <p:cond delay="0"/>
                                  </p:stCondLst>
                                  <p:childTnLst>
                                    <p:set>
                                      <p:cBhvr>
                                        <p:cTn id="113" dur="1" fill="hold">
                                          <p:stCondLst>
                                            <p:cond delay="0"/>
                                          </p:stCondLst>
                                        </p:cTn>
                                        <p:tgtEl>
                                          <p:spTgt spid="62795"/>
                                        </p:tgtEl>
                                        <p:attrNameLst>
                                          <p:attrName>style.visibility</p:attrName>
                                        </p:attrNameLst>
                                      </p:cBhvr>
                                      <p:to>
                                        <p:strVal val="visible"/>
                                      </p:to>
                                    </p:set>
                                    <p:animEffect transition="in" filter="wipe(up)">
                                      <p:cBhvr>
                                        <p:cTn id="114" dur="500"/>
                                        <p:tgtEl>
                                          <p:spTgt spid="62795"/>
                                        </p:tgtEl>
                                      </p:cBhvr>
                                    </p:animEffect>
                                  </p:childTnLst>
                                </p:cTn>
                              </p:par>
                            </p:childTnLst>
                          </p:cTn>
                        </p:par>
                        <p:par>
                          <p:cTn id="115" fill="hold">
                            <p:stCondLst>
                              <p:cond delay="500"/>
                            </p:stCondLst>
                            <p:childTnLst>
                              <p:par>
                                <p:cTn id="116" presetID="18" presetClass="entr" presetSubtype="6" fill="hold" grpId="0" nodeType="afterEffect">
                                  <p:stCondLst>
                                    <p:cond delay="0"/>
                                  </p:stCondLst>
                                  <p:childTnLst>
                                    <p:set>
                                      <p:cBhvr>
                                        <p:cTn id="117" dur="1" fill="hold">
                                          <p:stCondLst>
                                            <p:cond delay="0"/>
                                          </p:stCondLst>
                                        </p:cTn>
                                        <p:tgtEl>
                                          <p:spTgt spid="62796"/>
                                        </p:tgtEl>
                                        <p:attrNameLst>
                                          <p:attrName>style.visibility</p:attrName>
                                        </p:attrNameLst>
                                      </p:cBhvr>
                                      <p:to>
                                        <p:strVal val="visible"/>
                                      </p:to>
                                    </p:set>
                                    <p:animEffect transition="in" filter="strips(downRight)">
                                      <p:cBhvr>
                                        <p:cTn id="118" dur="500"/>
                                        <p:tgtEl>
                                          <p:spTgt spid="62796"/>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8" fill="hold" grpId="0" nodeType="clickEffect">
                                  <p:stCondLst>
                                    <p:cond delay="0"/>
                                  </p:stCondLst>
                                  <p:childTnLst>
                                    <p:set>
                                      <p:cBhvr>
                                        <p:cTn id="122" dur="1" fill="hold">
                                          <p:stCondLst>
                                            <p:cond delay="0"/>
                                          </p:stCondLst>
                                        </p:cTn>
                                        <p:tgtEl>
                                          <p:spTgt spid="62797"/>
                                        </p:tgtEl>
                                        <p:attrNameLst>
                                          <p:attrName>style.visibility</p:attrName>
                                        </p:attrNameLst>
                                      </p:cBhvr>
                                      <p:to>
                                        <p:strVal val="visible"/>
                                      </p:to>
                                    </p:set>
                                    <p:animEffect transition="in" filter="wipe(left)">
                                      <p:cBhvr>
                                        <p:cTn id="123" dur="500"/>
                                        <p:tgtEl>
                                          <p:spTgt spid="627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662" grpId="0" animBg="1"/>
      <p:bldP spid="62665" grpId="0"/>
      <p:bldP spid="62677" grpId="0" animBg="1"/>
      <p:bldP spid="62767" grpId="0" animBg="1"/>
      <p:bldP spid="62768" grpId="0" animBg="1"/>
      <p:bldP spid="62686" grpId="0" animBg="1"/>
      <p:bldP spid="62772" grpId="0" animBg="1"/>
      <p:bldP spid="62769" grpId="0" animBg="1"/>
      <p:bldP spid="62770" grpId="0" animBg="1"/>
      <p:bldP spid="62771" grpId="0" animBg="1"/>
      <p:bldP spid="62776" grpId="0" animBg="1"/>
      <p:bldP spid="62777" grpId="0" animBg="1"/>
      <p:bldP spid="62778" grpId="0" animBg="1"/>
      <p:bldP spid="62795" grpId="0" animBg="1"/>
      <p:bldP spid="62796" grpId="0" animBg="1"/>
      <p:bldP spid="62797" grpId="0" animBg="1"/>
      <p:bldP spid="6279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0">
          <a:gsLst>
            <a:gs pos="0">
              <a:srgbClr val="5E9EFF">
                <a:alpha val="100000"/>
              </a:srgbClr>
            </a:gs>
            <a:gs pos="39999">
              <a:srgbClr val="85C2FF">
                <a:alpha val="100000"/>
              </a:srgbClr>
            </a:gs>
            <a:gs pos="70000">
              <a:srgbClr val="C4D6EB">
                <a:alpha val="100000"/>
              </a:srgbClr>
            </a:gs>
            <a:gs pos="100000">
              <a:srgbClr val="FFEBFA">
                <a:alpha val="100000"/>
              </a:srgbClr>
            </a:gs>
          </a:gsLst>
          <a:lin ang="2700000" scaled="1"/>
          <a:tileRect/>
        </a:gradFill>
        <a:effectLst/>
      </p:bgPr>
    </p:bg>
    <p:spTree>
      <p:nvGrpSpPr>
        <p:cNvPr id="1" name=""/>
        <p:cNvGrpSpPr/>
        <p:nvPr/>
      </p:nvGrpSpPr>
      <p:grpSpPr/>
      <p:sp>
        <p:nvSpPr>
          <p:cNvPr id="64694" name="Text Box 182"/>
          <p:cNvSpPr txBox="1">
            <a:spLocks noChangeArrowheads="1"/>
          </p:cNvSpPr>
          <p:nvPr/>
        </p:nvSpPr>
        <p:spPr bwMode="auto">
          <a:xfrm>
            <a:off x="76200" y="4784725"/>
            <a:ext cx="4256088" cy="549275"/>
          </a:xfrm>
          <a:prstGeom prst="rect">
            <a:avLst/>
          </a:prstGeom>
          <a:noFill/>
          <a:ln w="9525">
            <a:noFill/>
            <a:miter lim="800000"/>
          </a:ln>
          <a:effectLst/>
        </p:spPr>
        <p:txBody>
          <a:bodyPr wrap="none">
            <a:spAutoFit/>
          </a:bodyPr>
          <a:lstStyle/>
          <a:p>
            <a:pPr marR="0" defTabSz="914400" eaLnBrk="1" hangingPunct="1">
              <a:lnSpc>
                <a:spcPct val="125000"/>
              </a:lnSpc>
              <a:buClrTx/>
              <a:buSzTx/>
              <a:buFontTx/>
              <a:buNone/>
              <a:defRPr/>
            </a:pPr>
            <a:r>
              <a:rPr kumimoji="1" lang="zh-CN" altLang="en-US" kern="1200" cap="none" spc="0" normalizeH="0" baseline="0" noProof="0">
                <a:solidFill>
                  <a:schemeClr val="tx1"/>
                </a:solidFill>
                <a:latin typeface="Times New Roman" panose="02020603050405020304" pitchFamily="18" charset="0"/>
                <a:ea typeface="华文中宋" pitchFamily="2" charset="-122"/>
                <a:cs typeface="+mn-cs"/>
              </a:rPr>
              <a:t>比较次数和移动次数均</a:t>
            </a:r>
            <a:r>
              <a:rPr kumimoji="1" lang="zh-CN" altLang="en-US" kern="1200" cap="none" spc="0" normalizeH="0" baseline="0" noProof="0">
                <a:solidFill>
                  <a:srgbClr val="FF3300"/>
                </a:solidFill>
                <a:effectLst>
                  <a:outerShdw blurRad="38100" dist="38100" dir="2700000" algn="tl">
                    <a:srgbClr val="000000"/>
                  </a:outerShdw>
                </a:effectLst>
                <a:latin typeface="Times New Roman" panose="02020603050405020304" pitchFamily="18" charset="0"/>
                <a:ea typeface="华文中宋" pitchFamily="2" charset="-122"/>
                <a:cs typeface="+mn-cs"/>
              </a:rPr>
              <a:t>约</a:t>
            </a:r>
            <a:r>
              <a:rPr kumimoji="1" lang="zh-CN" altLang="en-US" kern="1200" cap="none" spc="0" normalizeH="0" baseline="0" noProof="0">
                <a:solidFill>
                  <a:schemeClr val="tx1"/>
                </a:solidFill>
                <a:latin typeface="Times New Roman" panose="02020603050405020304" pitchFamily="18" charset="0"/>
                <a:ea typeface="华文中宋" pitchFamily="2" charset="-122"/>
                <a:cs typeface="+mn-cs"/>
              </a:rPr>
              <a:t>为：  </a:t>
            </a:r>
            <a:endParaRPr kumimoji="1" lang="zh-CN" altLang="en-US" kern="1200" cap="none" spc="0" normalizeH="0" baseline="0" noProof="0">
              <a:solidFill>
                <a:schemeClr val="tx1"/>
              </a:solidFill>
              <a:latin typeface="Times New Roman" panose="02020603050405020304" pitchFamily="18" charset="0"/>
              <a:ea typeface="华文中宋" pitchFamily="2" charset="-122"/>
              <a:cs typeface="+mn-cs"/>
            </a:endParaRPr>
          </a:p>
        </p:txBody>
      </p:sp>
      <p:graphicFrame>
        <p:nvGraphicFramePr>
          <p:cNvPr id="64695" name="Object 183"/>
          <p:cNvGraphicFramePr>
            <a:graphicFrameLocks noChangeAspect="1"/>
          </p:cNvGraphicFramePr>
          <p:nvPr/>
        </p:nvGraphicFramePr>
        <p:xfrm>
          <a:off x="1793875" y="1349375"/>
          <a:ext cx="2016125" cy="860425"/>
        </p:xfrm>
        <a:graphic>
          <a:graphicData uri="http://schemas.openxmlformats.org/presentationml/2006/ole">
            <mc:AlternateContent xmlns:mc="http://schemas.openxmlformats.org/markup-compatibility/2006">
              <mc:Choice xmlns:v="urn:schemas-microsoft-com:vml" Requires="v">
                <p:oleObj spid="_x0000_s3077" name="" r:id="rId1" imgW="736600" imgH="431800" progId="Equation.3">
                  <p:embed/>
                </p:oleObj>
              </mc:Choice>
              <mc:Fallback>
                <p:oleObj name="" r:id="rId1" imgW="736600" imgH="431800" progId="Equation.3">
                  <p:embed/>
                  <p:pic>
                    <p:nvPicPr>
                      <p:cNvPr id="0" name="图片 3076"/>
                      <p:cNvPicPr/>
                      <p:nvPr/>
                    </p:nvPicPr>
                    <p:blipFill>
                      <a:blip r:embed="rId2"/>
                      <a:stretch>
                        <a:fillRect/>
                      </a:stretch>
                    </p:blipFill>
                    <p:spPr>
                      <a:xfrm>
                        <a:off x="1793875" y="1349375"/>
                        <a:ext cx="2016125" cy="860425"/>
                      </a:xfrm>
                      <a:prstGeom prst="rect">
                        <a:avLst/>
                      </a:prstGeom>
                      <a:noFill/>
                      <a:ln w="38100">
                        <a:noFill/>
                        <a:miter/>
                      </a:ln>
                    </p:spPr>
                  </p:pic>
                </p:oleObj>
              </mc:Fallback>
            </mc:AlternateContent>
          </a:graphicData>
        </a:graphic>
      </p:graphicFrame>
      <p:graphicFrame>
        <p:nvGraphicFramePr>
          <p:cNvPr id="64696" name="Object 184"/>
          <p:cNvGraphicFramePr>
            <a:graphicFrameLocks noChangeAspect="1"/>
          </p:cNvGraphicFramePr>
          <p:nvPr/>
        </p:nvGraphicFramePr>
        <p:xfrm>
          <a:off x="1758950" y="2667000"/>
          <a:ext cx="3498850" cy="865188"/>
        </p:xfrm>
        <a:graphic>
          <a:graphicData uri="http://schemas.openxmlformats.org/presentationml/2006/ole">
            <mc:AlternateContent xmlns:mc="http://schemas.openxmlformats.org/markup-compatibility/2006">
              <mc:Choice xmlns:v="urn:schemas-microsoft-com:vml" Requires="v">
                <p:oleObj spid="_x0000_s3078" name="" r:id="rId3" imgW="1269365" imgH="431800" progId="Equation.3">
                  <p:embed/>
                </p:oleObj>
              </mc:Choice>
              <mc:Fallback>
                <p:oleObj name="" r:id="rId3" imgW="1269365" imgH="431800" progId="Equation.3">
                  <p:embed/>
                  <p:pic>
                    <p:nvPicPr>
                      <p:cNvPr id="0" name="图片 3077"/>
                      <p:cNvPicPr/>
                      <p:nvPr/>
                    </p:nvPicPr>
                    <p:blipFill>
                      <a:blip r:embed="rId4"/>
                      <a:stretch>
                        <a:fillRect/>
                      </a:stretch>
                    </p:blipFill>
                    <p:spPr>
                      <a:xfrm>
                        <a:off x="1758950" y="2667000"/>
                        <a:ext cx="3498850" cy="865188"/>
                      </a:xfrm>
                      <a:prstGeom prst="rect">
                        <a:avLst/>
                      </a:prstGeom>
                      <a:noFill/>
                      <a:ln w="38100">
                        <a:noFill/>
                        <a:miter/>
                      </a:ln>
                    </p:spPr>
                  </p:pic>
                </p:oleObj>
              </mc:Fallback>
            </mc:AlternateContent>
          </a:graphicData>
        </a:graphic>
      </p:graphicFrame>
      <p:graphicFrame>
        <p:nvGraphicFramePr>
          <p:cNvPr id="64697" name="Object 185"/>
          <p:cNvGraphicFramePr>
            <a:graphicFrameLocks noChangeAspect="1"/>
          </p:cNvGraphicFramePr>
          <p:nvPr/>
        </p:nvGraphicFramePr>
        <p:xfrm>
          <a:off x="1752600" y="3479800"/>
          <a:ext cx="4330700" cy="863600"/>
        </p:xfrm>
        <a:graphic>
          <a:graphicData uri="http://schemas.openxmlformats.org/presentationml/2006/ole">
            <mc:AlternateContent xmlns:mc="http://schemas.openxmlformats.org/markup-compatibility/2006">
              <mc:Choice xmlns:v="urn:schemas-microsoft-com:vml" Requires="v">
                <p:oleObj spid="_x0000_s3079" name="" r:id="rId5" imgW="1574800" imgH="431800" progId="Equation.3">
                  <p:embed/>
                </p:oleObj>
              </mc:Choice>
              <mc:Fallback>
                <p:oleObj name="" r:id="rId5" imgW="1574800" imgH="431800" progId="Equation.3">
                  <p:embed/>
                  <p:pic>
                    <p:nvPicPr>
                      <p:cNvPr id="0" name="图片 3078"/>
                      <p:cNvPicPr/>
                      <p:nvPr/>
                    </p:nvPicPr>
                    <p:blipFill>
                      <a:blip r:embed="rId6"/>
                      <a:stretch>
                        <a:fillRect/>
                      </a:stretch>
                    </p:blipFill>
                    <p:spPr>
                      <a:xfrm>
                        <a:off x="1752600" y="3479800"/>
                        <a:ext cx="4330700" cy="863600"/>
                      </a:xfrm>
                      <a:prstGeom prst="rect">
                        <a:avLst/>
                      </a:prstGeom>
                      <a:noFill/>
                      <a:ln w="38100">
                        <a:noFill/>
                        <a:miter/>
                      </a:ln>
                    </p:spPr>
                  </p:pic>
                </p:oleObj>
              </mc:Fallback>
            </mc:AlternateContent>
          </a:graphicData>
        </a:graphic>
      </p:graphicFrame>
      <p:graphicFrame>
        <p:nvGraphicFramePr>
          <p:cNvPr id="64698" name="Object 186"/>
          <p:cNvGraphicFramePr>
            <a:graphicFrameLocks noChangeAspect="1"/>
          </p:cNvGraphicFramePr>
          <p:nvPr/>
        </p:nvGraphicFramePr>
        <p:xfrm>
          <a:off x="4114800" y="4724400"/>
          <a:ext cx="603250" cy="809625"/>
        </p:xfrm>
        <a:graphic>
          <a:graphicData uri="http://schemas.openxmlformats.org/presentationml/2006/ole">
            <mc:AlternateContent xmlns:mc="http://schemas.openxmlformats.org/markup-compatibility/2006">
              <mc:Choice xmlns:v="urn:schemas-microsoft-com:vml" Requires="v">
                <p:oleObj spid="_x0000_s3076" name="" r:id="rId7" imgW="228600" imgH="419100" progId="Equation.3">
                  <p:embed/>
                </p:oleObj>
              </mc:Choice>
              <mc:Fallback>
                <p:oleObj name="" r:id="rId7" imgW="228600" imgH="419100" progId="Equation.3">
                  <p:embed/>
                  <p:pic>
                    <p:nvPicPr>
                      <p:cNvPr id="0" name="图片 3075"/>
                      <p:cNvPicPr/>
                      <p:nvPr/>
                    </p:nvPicPr>
                    <p:blipFill>
                      <a:blip r:embed="rId8"/>
                      <a:stretch>
                        <a:fillRect/>
                      </a:stretch>
                    </p:blipFill>
                    <p:spPr>
                      <a:xfrm>
                        <a:off x="4114800" y="4724400"/>
                        <a:ext cx="603250" cy="809625"/>
                      </a:xfrm>
                      <a:prstGeom prst="rect">
                        <a:avLst/>
                      </a:prstGeom>
                      <a:noFill/>
                      <a:ln w="38100">
                        <a:noFill/>
                        <a:miter/>
                      </a:ln>
                    </p:spPr>
                  </p:pic>
                </p:oleObj>
              </mc:Fallback>
            </mc:AlternateContent>
          </a:graphicData>
        </a:graphic>
      </p:graphicFrame>
      <p:sp>
        <p:nvSpPr>
          <p:cNvPr id="64699" name="Text Box 187"/>
          <p:cNvSpPr txBox="1"/>
          <p:nvPr/>
        </p:nvSpPr>
        <p:spPr>
          <a:xfrm>
            <a:off x="2022475" y="5410200"/>
            <a:ext cx="1677988" cy="457200"/>
          </a:xfrm>
          <a:prstGeom prst="rect">
            <a:avLst/>
          </a:prstGeom>
          <a:solidFill>
            <a:srgbClr val="FFFFCC"/>
          </a:solidFill>
          <a:ln w="9525">
            <a:noFill/>
          </a:ln>
        </p:spPr>
        <p:txBody>
          <a:bodyPr wrap="none">
            <a:spAutoFit/>
          </a:bodyPr>
          <a:p>
            <a:pPr eaLnBrk="1" hangingPunct="1"/>
            <a:r>
              <a:rPr lang="en-US" altLang="zh-CN" i="1" dirty="0">
                <a:solidFill>
                  <a:schemeClr val="tx1"/>
                </a:solidFill>
                <a:latin typeface="Times New Roman" panose="02020603050405020304" pitchFamily="18" charset="0"/>
                <a:ea typeface="宋体" panose="02010600030101010101" pitchFamily="2" charset="-122"/>
              </a:rPr>
              <a:t>T</a:t>
            </a:r>
            <a:r>
              <a:rPr lang="en-US" altLang="zh-CN" dirty="0">
                <a:solidFill>
                  <a:schemeClr val="tx1"/>
                </a:solidFill>
                <a:latin typeface="Times New Roman" panose="02020603050405020304" pitchFamily="18" charset="0"/>
                <a:ea typeface="宋体" panose="02010600030101010101" pitchFamily="2" charset="-122"/>
              </a:rPr>
              <a:t>(</a:t>
            </a:r>
            <a:r>
              <a:rPr lang="en-US" altLang="zh-CN" i="1" dirty="0">
                <a:solidFill>
                  <a:schemeClr val="tx1"/>
                </a:solidFill>
                <a:latin typeface="Times New Roman" panose="02020603050405020304" pitchFamily="18" charset="0"/>
                <a:ea typeface="宋体" panose="02010600030101010101" pitchFamily="2" charset="-122"/>
              </a:rPr>
              <a:t>n</a:t>
            </a:r>
            <a:r>
              <a:rPr lang="en-US" altLang="zh-CN" dirty="0">
                <a:solidFill>
                  <a:schemeClr val="tx1"/>
                </a:solidFill>
                <a:latin typeface="Times New Roman" panose="02020603050405020304" pitchFamily="18" charset="0"/>
                <a:ea typeface="宋体" panose="02010600030101010101" pitchFamily="2" charset="-122"/>
              </a:rPr>
              <a:t>)=</a:t>
            </a:r>
            <a:r>
              <a:rPr lang="en-US" altLang="zh-CN" i="1" dirty="0">
                <a:solidFill>
                  <a:schemeClr val="tx1"/>
                </a:solidFill>
                <a:latin typeface="Times New Roman" panose="02020603050405020304" pitchFamily="18" charset="0"/>
                <a:ea typeface="宋体" panose="02010600030101010101" pitchFamily="2" charset="-122"/>
              </a:rPr>
              <a:t>O</a:t>
            </a:r>
            <a:r>
              <a:rPr lang="en-US" altLang="zh-CN" dirty="0">
                <a:solidFill>
                  <a:schemeClr val="tx1"/>
                </a:solidFill>
                <a:latin typeface="Times New Roman" panose="02020603050405020304" pitchFamily="18" charset="0"/>
                <a:ea typeface="宋体" panose="02010600030101010101" pitchFamily="2" charset="-122"/>
              </a:rPr>
              <a:t>(</a:t>
            </a:r>
            <a:r>
              <a:rPr lang="en-US" altLang="zh-CN" i="1" dirty="0">
                <a:solidFill>
                  <a:schemeClr val="tx1"/>
                </a:solidFill>
                <a:latin typeface="Times New Roman" panose="02020603050405020304" pitchFamily="18" charset="0"/>
                <a:ea typeface="宋体" panose="02010600030101010101" pitchFamily="2" charset="-122"/>
              </a:rPr>
              <a:t>n</a:t>
            </a:r>
            <a:r>
              <a:rPr lang="en-US" altLang="zh-CN" dirty="0">
                <a:solidFill>
                  <a:schemeClr val="tx1"/>
                </a:solidFill>
                <a:latin typeface="Times New Roman" panose="02020603050405020304" pitchFamily="18" charset="0"/>
                <a:ea typeface="宋体" panose="02010600030101010101" pitchFamily="2" charset="-122"/>
              </a:rPr>
              <a:t>²) </a:t>
            </a:r>
            <a:endParaRPr lang="en-US" altLang="zh-CN" dirty="0">
              <a:solidFill>
                <a:schemeClr val="tx1"/>
              </a:solidFill>
              <a:latin typeface="Times New Roman" panose="02020603050405020304" pitchFamily="18" charset="0"/>
              <a:ea typeface="宋体" panose="02010600030101010101" pitchFamily="2" charset="-122"/>
            </a:endParaRPr>
          </a:p>
        </p:txBody>
      </p:sp>
      <p:sp>
        <p:nvSpPr>
          <p:cNvPr id="11272" name="Text Box 188"/>
          <p:cNvSpPr txBox="1"/>
          <p:nvPr/>
        </p:nvSpPr>
        <p:spPr>
          <a:xfrm>
            <a:off x="79375" y="457200"/>
            <a:ext cx="1501775" cy="403225"/>
          </a:xfrm>
          <a:prstGeom prst="rect">
            <a:avLst/>
          </a:prstGeom>
          <a:noFill/>
          <a:ln w="9525">
            <a:noFill/>
          </a:ln>
        </p:spPr>
        <p:txBody>
          <a:bodyPr wrap="none">
            <a:spAutoFit/>
          </a:bodyPr>
          <a:p>
            <a:pPr eaLnBrk="1" hangingPunct="1">
              <a:lnSpc>
                <a:spcPct val="85000"/>
              </a:lnSpc>
            </a:pPr>
            <a:r>
              <a:rPr lang="zh-CN" altLang="en-US" dirty="0">
                <a:solidFill>
                  <a:schemeClr val="tx1"/>
                </a:solidFill>
                <a:latin typeface="华文中宋" pitchFamily="2" charset="-122"/>
                <a:ea typeface="华文中宋" pitchFamily="2" charset="-122"/>
              </a:rPr>
              <a:t>算法评价 </a:t>
            </a:r>
            <a:endParaRPr lang="zh-CN" altLang="en-US" dirty="0">
              <a:solidFill>
                <a:schemeClr val="tx1"/>
              </a:solidFill>
              <a:latin typeface="华文中宋" pitchFamily="2" charset="-122"/>
              <a:ea typeface="华文中宋" pitchFamily="2" charset="-122"/>
            </a:endParaRPr>
          </a:p>
        </p:txBody>
      </p:sp>
      <p:sp>
        <p:nvSpPr>
          <p:cNvPr id="64701" name="Text Box 189"/>
          <p:cNvSpPr txBox="1"/>
          <p:nvPr/>
        </p:nvSpPr>
        <p:spPr>
          <a:xfrm>
            <a:off x="76200" y="5318125"/>
            <a:ext cx="2160588" cy="549275"/>
          </a:xfrm>
          <a:prstGeom prst="rect">
            <a:avLst/>
          </a:prstGeom>
          <a:noFill/>
          <a:ln w="9525">
            <a:noFill/>
          </a:ln>
        </p:spPr>
        <p:txBody>
          <a:bodyPr wrap="none">
            <a:spAutoFit/>
          </a:bodyPr>
          <a:p>
            <a:pPr eaLnBrk="1" hangingPunct="1">
              <a:lnSpc>
                <a:spcPct val="125000"/>
              </a:lnSpc>
            </a:pPr>
            <a:r>
              <a:rPr lang="zh-CN" altLang="en-US" dirty="0">
                <a:solidFill>
                  <a:schemeClr val="tx1"/>
                </a:solidFill>
                <a:latin typeface="Times New Roman" panose="02020603050405020304" pitchFamily="18" charset="0"/>
                <a:ea typeface="华文中宋" pitchFamily="2" charset="-122"/>
              </a:rPr>
              <a:t>时间复杂度：  </a:t>
            </a:r>
            <a:endParaRPr lang="zh-CN" altLang="en-US" dirty="0">
              <a:solidFill>
                <a:schemeClr val="tx1"/>
              </a:solidFill>
              <a:latin typeface="Times New Roman" panose="02020603050405020304" pitchFamily="18" charset="0"/>
              <a:ea typeface="华文中宋" pitchFamily="2" charset="-122"/>
            </a:endParaRPr>
          </a:p>
        </p:txBody>
      </p:sp>
      <p:sp>
        <p:nvSpPr>
          <p:cNvPr id="64702" name="Text Box 190"/>
          <p:cNvSpPr txBox="1"/>
          <p:nvPr/>
        </p:nvSpPr>
        <p:spPr>
          <a:xfrm>
            <a:off x="76200" y="1447800"/>
            <a:ext cx="1779588" cy="549275"/>
          </a:xfrm>
          <a:prstGeom prst="rect">
            <a:avLst/>
          </a:prstGeom>
          <a:noFill/>
          <a:ln w="9525">
            <a:noFill/>
          </a:ln>
        </p:spPr>
        <p:txBody>
          <a:bodyPr wrap="none">
            <a:spAutoFit/>
          </a:bodyPr>
          <a:p>
            <a:pPr eaLnBrk="1" hangingPunct="1">
              <a:lnSpc>
                <a:spcPct val="125000"/>
              </a:lnSpc>
            </a:pPr>
            <a:r>
              <a:rPr lang="zh-CN" altLang="en-US" dirty="0">
                <a:solidFill>
                  <a:schemeClr val="tx1"/>
                </a:solidFill>
                <a:latin typeface="Times New Roman" panose="02020603050405020304" pitchFamily="18" charset="0"/>
                <a:ea typeface="华文中宋" pitchFamily="2" charset="-122"/>
              </a:rPr>
              <a:t>比较次数： </a:t>
            </a:r>
            <a:endParaRPr lang="zh-CN" altLang="en-US" dirty="0">
              <a:solidFill>
                <a:schemeClr val="tx1"/>
              </a:solidFill>
              <a:latin typeface="Times New Roman" panose="02020603050405020304" pitchFamily="18" charset="0"/>
              <a:ea typeface="华文中宋" pitchFamily="2" charset="-122"/>
            </a:endParaRPr>
          </a:p>
        </p:txBody>
      </p:sp>
      <p:sp>
        <p:nvSpPr>
          <p:cNvPr id="64703" name="Rectangle 191"/>
          <p:cNvSpPr/>
          <p:nvPr/>
        </p:nvSpPr>
        <p:spPr>
          <a:xfrm>
            <a:off x="4164013" y="1485900"/>
            <a:ext cx="2008187" cy="549275"/>
          </a:xfrm>
          <a:prstGeom prst="rect">
            <a:avLst/>
          </a:prstGeom>
          <a:noFill/>
          <a:ln w="9525">
            <a:noFill/>
          </a:ln>
        </p:spPr>
        <p:txBody>
          <a:bodyPr wrap="none">
            <a:spAutoFit/>
          </a:bodyPr>
          <a:p>
            <a:pPr eaLnBrk="1" hangingPunct="1">
              <a:lnSpc>
                <a:spcPct val="125000"/>
              </a:lnSpc>
            </a:pPr>
            <a:r>
              <a:rPr lang="zh-CN" altLang="en-US" dirty="0">
                <a:solidFill>
                  <a:schemeClr val="tx1"/>
                </a:solidFill>
                <a:latin typeface="Times New Roman" panose="02020603050405020304" pitchFamily="18" charset="0"/>
                <a:ea typeface="华文中宋" pitchFamily="2" charset="-122"/>
              </a:rPr>
              <a:t>移动次数：</a:t>
            </a:r>
            <a:r>
              <a:rPr lang="en-US" altLang="zh-CN" dirty="0">
                <a:solidFill>
                  <a:schemeClr val="tx1"/>
                </a:solidFill>
                <a:latin typeface="Times New Roman" panose="02020603050405020304" pitchFamily="18" charset="0"/>
                <a:ea typeface="华文中宋" pitchFamily="2" charset="-122"/>
              </a:rPr>
              <a:t>0  </a:t>
            </a:r>
            <a:endParaRPr lang="en-US" altLang="zh-CN" dirty="0">
              <a:solidFill>
                <a:schemeClr val="tx1"/>
              </a:solidFill>
              <a:latin typeface="Times New Roman" panose="02020603050405020304" pitchFamily="18" charset="0"/>
              <a:ea typeface="华文中宋" pitchFamily="2" charset="-122"/>
            </a:endParaRPr>
          </a:p>
        </p:txBody>
      </p:sp>
      <p:sp>
        <p:nvSpPr>
          <p:cNvPr id="64704" name="Text Box 192"/>
          <p:cNvSpPr txBox="1"/>
          <p:nvPr/>
        </p:nvSpPr>
        <p:spPr>
          <a:xfrm>
            <a:off x="76200" y="838200"/>
            <a:ext cx="8142288" cy="549275"/>
          </a:xfrm>
          <a:prstGeom prst="rect">
            <a:avLst/>
          </a:prstGeom>
          <a:noFill/>
          <a:ln w="9525">
            <a:noFill/>
          </a:ln>
        </p:spPr>
        <p:txBody>
          <a:bodyPr wrap="none">
            <a:spAutoFit/>
          </a:bodyPr>
          <a:p>
            <a:pPr eaLnBrk="1" hangingPunct="1">
              <a:lnSpc>
                <a:spcPct val="125000"/>
              </a:lnSpc>
            </a:pPr>
            <a:r>
              <a:rPr lang="zh-CN" altLang="en-US" dirty="0">
                <a:solidFill>
                  <a:schemeClr val="tx1"/>
                </a:solidFill>
                <a:latin typeface="Times New Roman" panose="02020603050405020304" pitchFamily="18" charset="0"/>
                <a:ea typeface="华文中宋" pitchFamily="2" charset="-122"/>
              </a:rPr>
              <a:t>最好的情况：</a:t>
            </a:r>
            <a:r>
              <a:rPr lang="zh-CN" altLang="en-US" dirty="0">
                <a:solidFill>
                  <a:schemeClr val="tx1"/>
                </a:solidFill>
                <a:latin typeface="楷体_GB2312" pitchFamily="49" charset="-122"/>
              </a:rPr>
              <a:t>待排序记录按关键字从小到大排列（正序）  </a:t>
            </a:r>
            <a:endParaRPr lang="zh-CN" altLang="en-US" dirty="0">
              <a:solidFill>
                <a:schemeClr val="tx1"/>
              </a:solidFill>
              <a:latin typeface="楷体_GB2312" pitchFamily="49" charset="-122"/>
            </a:endParaRPr>
          </a:p>
        </p:txBody>
      </p:sp>
      <p:sp>
        <p:nvSpPr>
          <p:cNvPr id="64705" name="Text Box 193"/>
          <p:cNvSpPr txBox="1"/>
          <p:nvPr/>
        </p:nvSpPr>
        <p:spPr>
          <a:xfrm>
            <a:off x="76200" y="2765425"/>
            <a:ext cx="1779588" cy="549275"/>
          </a:xfrm>
          <a:prstGeom prst="rect">
            <a:avLst/>
          </a:prstGeom>
          <a:noFill/>
          <a:ln w="9525">
            <a:noFill/>
          </a:ln>
        </p:spPr>
        <p:txBody>
          <a:bodyPr wrap="none">
            <a:spAutoFit/>
          </a:bodyPr>
          <a:p>
            <a:pPr eaLnBrk="1" hangingPunct="1">
              <a:lnSpc>
                <a:spcPct val="125000"/>
              </a:lnSpc>
            </a:pPr>
            <a:r>
              <a:rPr lang="zh-CN" altLang="en-US" dirty="0">
                <a:solidFill>
                  <a:schemeClr val="tx1"/>
                </a:solidFill>
                <a:latin typeface="Times New Roman" panose="02020603050405020304" pitchFamily="18" charset="0"/>
                <a:ea typeface="华文中宋" pitchFamily="2" charset="-122"/>
              </a:rPr>
              <a:t>比较次数： </a:t>
            </a:r>
            <a:endParaRPr lang="zh-CN" altLang="en-US" dirty="0">
              <a:solidFill>
                <a:schemeClr val="tx1"/>
              </a:solidFill>
              <a:latin typeface="Times New Roman" panose="02020603050405020304" pitchFamily="18" charset="0"/>
              <a:ea typeface="华文中宋" pitchFamily="2" charset="-122"/>
            </a:endParaRPr>
          </a:p>
        </p:txBody>
      </p:sp>
      <p:sp>
        <p:nvSpPr>
          <p:cNvPr id="64706" name="Rectangle 194"/>
          <p:cNvSpPr/>
          <p:nvPr/>
        </p:nvSpPr>
        <p:spPr>
          <a:xfrm>
            <a:off x="76200" y="3565525"/>
            <a:ext cx="1855788" cy="549275"/>
          </a:xfrm>
          <a:prstGeom prst="rect">
            <a:avLst/>
          </a:prstGeom>
          <a:noFill/>
          <a:ln w="9525">
            <a:noFill/>
          </a:ln>
        </p:spPr>
        <p:txBody>
          <a:bodyPr wrap="none">
            <a:spAutoFit/>
          </a:bodyPr>
          <a:p>
            <a:pPr eaLnBrk="1" hangingPunct="1">
              <a:lnSpc>
                <a:spcPct val="125000"/>
              </a:lnSpc>
            </a:pPr>
            <a:r>
              <a:rPr lang="zh-CN" altLang="en-US" dirty="0">
                <a:solidFill>
                  <a:schemeClr val="tx1"/>
                </a:solidFill>
                <a:latin typeface="Times New Roman" panose="02020603050405020304" pitchFamily="18" charset="0"/>
                <a:ea typeface="华文中宋" pitchFamily="2" charset="-122"/>
              </a:rPr>
              <a:t>移动次数：  </a:t>
            </a:r>
            <a:endParaRPr lang="zh-CN" altLang="en-US" dirty="0">
              <a:solidFill>
                <a:schemeClr val="tx1"/>
              </a:solidFill>
              <a:latin typeface="Times New Roman" panose="02020603050405020304" pitchFamily="18" charset="0"/>
              <a:ea typeface="华文中宋" pitchFamily="2" charset="-122"/>
            </a:endParaRPr>
          </a:p>
        </p:txBody>
      </p:sp>
      <p:sp>
        <p:nvSpPr>
          <p:cNvPr id="64707" name="Text Box 195"/>
          <p:cNvSpPr txBox="1"/>
          <p:nvPr/>
        </p:nvSpPr>
        <p:spPr>
          <a:xfrm>
            <a:off x="76200" y="2155825"/>
            <a:ext cx="7986713" cy="549275"/>
          </a:xfrm>
          <a:prstGeom prst="rect">
            <a:avLst/>
          </a:prstGeom>
          <a:noFill/>
          <a:ln w="9525">
            <a:noFill/>
          </a:ln>
        </p:spPr>
        <p:txBody>
          <a:bodyPr wrap="none">
            <a:spAutoFit/>
          </a:bodyPr>
          <a:p>
            <a:pPr eaLnBrk="1" hangingPunct="1">
              <a:lnSpc>
                <a:spcPct val="125000"/>
              </a:lnSpc>
            </a:pPr>
            <a:r>
              <a:rPr lang="zh-CN" altLang="en-US" dirty="0">
                <a:solidFill>
                  <a:schemeClr val="tx1"/>
                </a:solidFill>
                <a:latin typeface="Times New Roman" panose="02020603050405020304" pitchFamily="18" charset="0"/>
                <a:ea typeface="华文中宋" pitchFamily="2" charset="-122"/>
              </a:rPr>
              <a:t>最坏的情况：</a:t>
            </a:r>
            <a:r>
              <a:rPr lang="zh-CN" altLang="en-US" dirty="0">
                <a:solidFill>
                  <a:schemeClr val="tx1"/>
                </a:solidFill>
                <a:latin typeface="Times New Roman" panose="02020603050405020304" pitchFamily="18" charset="0"/>
              </a:rPr>
              <a:t>待排序记录按关键字从大到小排列（逆序）</a:t>
            </a:r>
            <a:r>
              <a:rPr lang="zh-CN" altLang="en-US" dirty="0">
                <a:solidFill>
                  <a:schemeClr val="tx1"/>
                </a:solidFill>
                <a:latin typeface="Times New Roman" panose="02020603050405020304" pitchFamily="18" charset="0"/>
                <a:ea typeface="华文中宋" pitchFamily="2" charset="-122"/>
              </a:rPr>
              <a:t>  </a:t>
            </a:r>
            <a:endParaRPr lang="zh-CN" altLang="en-US" dirty="0">
              <a:solidFill>
                <a:schemeClr val="tx1"/>
              </a:solidFill>
              <a:latin typeface="Times New Roman" panose="02020603050405020304" pitchFamily="18" charset="0"/>
              <a:ea typeface="华文中宋" pitchFamily="2" charset="-122"/>
            </a:endParaRPr>
          </a:p>
        </p:txBody>
      </p:sp>
      <p:sp>
        <p:nvSpPr>
          <p:cNvPr id="64708" name="Text Box 196"/>
          <p:cNvSpPr txBox="1"/>
          <p:nvPr/>
        </p:nvSpPr>
        <p:spPr>
          <a:xfrm>
            <a:off x="76200" y="4267200"/>
            <a:ext cx="6456363" cy="549275"/>
          </a:xfrm>
          <a:prstGeom prst="rect">
            <a:avLst/>
          </a:prstGeom>
          <a:noFill/>
          <a:ln w="9525">
            <a:noFill/>
          </a:ln>
        </p:spPr>
        <p:txBody>
          <a:bodyPr wrap="none">
            <a:spAutoFit/>
          </a:bodyPr>
          <a:p>
            <a:pPr eaLnBrk="1" hangingPunct="1">
              <a:lnSpc>
                <a:spcPct val="125000"/>
              </a:lnSpc>
            </a:pPr>
            <a:r>
              <a:rPr lang="zh-CN" altLang="en-US" dirty="0">
                <a:solidFill>
                  <a:schemeClr val="tx1"/>
                </a:solidFill>
                <a:latin typeface="Times New Roman" panose="02020603050405020304" pitchFamily="18" charset="0"/>
                <a:ea typeface="华文中宋" pitchFamily="2" charset="-122"/>
              </a:rPr>
              <a:t>一般情况：</a:t>
            </a:r>
            <a:r>
              <a:rPr lang="zh-CN" altLang="en-US" dirty="0">
                <a:solidFill>
                  <a:schemeClr val="tx1"/>
                </a:solidFill>
                <a:latin typeface="Times New Roman" panose="02020603050405020304" pitchFamily="18" charset="0"/>
              </a:rPr>
              <a:t>待排序记录是随机的，取平均值。</a:t>
            </a:r>
            <a:r>
              <a:rPr lang="zh-CN" altLang="en-US" dirty="0">
                <a:solidFill>
                  <a:schemeClr val="tx1"/>
                </a:solidFill>
                <a:latin typeface="Times New Roman" panose="02020603050405020304" pitchFamily="18" charset="0"/>
                <a:ea typeface="华文中宋" pitchFamily="2" charset="-122"/>
              </a:rPr>
              <a:t>  </a:t>
            </a:r>
            <a:endParaRPr lang="zh-CN" altLang="en-US" dirty="0">
              <a:solidFill>
                <a:schemeClr val="tx1"/>
              </a:solidFill>
              <a:latin typeface="Times New Roman" panose="02020603050405020304" pitchFamily="18" charset="0"/>
              <a:ea typeface="华文中宋" pitchFamily="2" charset="-122"/>
            </a:endParaRPr>
          </a:p>
        </p:txBody>
      </p:sp>
      <p:sp>
        <p:nvSpPr>
          <p:cNvPr id="64709" name="Text Box 197"/>
          <p:cNvSpPr txBox="1"/>
          <p:nvPr/>
        </p:nvSpPr>
        <p:spPr>
          <a:xfrm>
            <a:off x="76200" y="5867400"/>
            <a:ext cx="3371850" cy="549275"/>
          </a:xfrm>
          <a:prstGeom prst="rect">
            <a:avLst/>
          </a:prstGeom>
          <a:noFill/>
          <a:ln w="9525">
            <a:noFill/>
          </a:ln>
        </p:spPr>
        <p:txBody>
          <a:bodyPr wrap="none">
            <a:spAutoFit/>
          </a:bodyPr>
          <a:p>
            <a:pPr eaLnBrk="1" hangingPunct="1">
              <a:lnSpc>
                <a:spcPct val="125000"/>
              </a:lnSpc>
            </a:pPr>
            <a:r>
              <a:rPr lang="zh-CN" altLang="en-US" dirty="0">
                <a:solidFill>
                  <a:schemeClr val="tx1"/>
                </a:solidFill>
                <a:latin typeface="Times New Roman" panose="02020603050405020304" pitchFamily="18" charset="0"/>
                <a:ea typeface="华文中宋" pitchFamily="2" charset="-122"/>
              </a:rPr>
              <a:t>空间复杂度：</a:t>
            </a:r>
            <a:r>
              <a:rPr lang="en-US" altLang="zh-CN" i="1" dirty="0">
                <a:solidFill>
                  <a:schemeClr val="tx1"/>
                </a:solidFill>
                <a:latin typeface="Times New Roman" panose="02020603050405020304" pitchFamily="18" charset="0"/>
                <a:ea typeface="华文中宋" pitchFamily="2" charset="-122"/>
              </a:rPr>
              <a:t>S</a:t>
            </a:r>
            <a:r>
              <a:rPr lang="en-US" altLang="zh-CN" dirty="0">
                <a:solidFill>
                  <a:schemeClr val="tx1"/>
                </a:solidFill>
                <a:latin typeface="Times New Roman" panose="02020603050405020304" pitchFamily="18" charset="0"/>
                <a:ea typeface="华文中宋" pitchFamily="2" charset="-122"/>
              </a:rPr>
              <a:t>(</a:t>
            </a:r>
            <a:r>
              <a:rPr lang="en-US" altLang="zh-CN" i="1" dirty="0">
                <a:solidFill>
                  <a:schemeClr val="tx1"/>
                </a:solidFill>
                <a:latin typeface="Times New Roman" panose="02020603050405020304" pitchFamily="18" charset="0"/>
                <a:ea typeface="华文中宋" pitchFamily="2" charset="-122"/>
              </a:rPr>
              <a:t>n</a:t>
            </a:r>
            <a:r>
              <a:rPr lang="en-US" altLang="zh-CN" dirty="0">
                <a:solidFill>
                  <a:schemeClr val="tx1"/>
                </a:solidFill>
                <a:latin typeface="Times New Roman" panose="02020603050405020304" pitchFamily="18" charset="0"/>
                <a:ea typeface="华文中宋" pitchFamily="2" charset="-122"/>
              </a:rPr>
              <a:t>)=</a:t>
            </a:r>
            <a:r>
              <a:rPr lang="en-US" altLang="zh-CN" i="1" dirty="0">
                <a:solidFill>
                  <a:schemeClr val="tx1"/>
                </a:solidFill>
                <a:latin typeface="Times New Roman" panose="02020603050405020304" pitchFamily="18" charset="0"/>
                <a:ea typeface="华文中宋" pitchFamily="2" charset="-122"/>
              </a:rPr>
              <a:t>O</a:t>
            </a:r>
            <a:r>
              <a:rPr lang="en-US" altLang="zh-CN" dirty="0">
                <a:solidFill>
                  <a:schemeClr val="tx1"/>
                </a:solidFill>
                <a:latin typeface="Times New Roman" panose="02020603050405020304" pitchFamily="18" charset="0"/>
                <a:ea typeface="华文中宋" pitchFamily="2" charset="-122"/>
              </a:rPr>
              <a:t>(1) </a:t>
            </a:r>
            <a:endParaRPr lang="en-US" altLang="zh-CN" dirty="0">
              <a:solidFill>
                <a:schemeClr val="tx1"/>
              </a:solidFill>
              <a:latin typeface="Times New Roman" panose="02020603050405020304" pitchFamily="18" charset="0"/>
              <a:ea typeface="华文中宋" pitchFamily="2" charset="-122"/>
            </a:endParaRPr>
          </a:p>
        </p:txBody>
      </p:sp>
      <p:sp>
        <p:nvSpPr>
          <p:cNvPr id="64710" name="Rectangle 198"/>
          <p:cNvSpPr/>
          <p:nvPr/>
        </p:nvSpPr>
        <p:spPr>
          <a:xfrm>
            <a:off x="5356225" y="4876800"/>
            <a:ext cx="3635375" cy="549275"/>
          </a:xfrm>
          <a:prstGeom prst="rect">
            <a:avLst/>
          </a:prstGeom>
          <a:solidFill>
            <a:schemeClr val="tx2"/>
          </a:solidFill>
          <a:ln w="9525">
            <a:noFill/>
          </a:ln>
        </p:spPr>
        <p:txBody>
          <a:bodyPr wrap="none">
            <a:spAutoFit/>
          </a:bodyPr>
          <a:p>
            <a:pPr eaLnBrk="1" hangingPunct="1">
              <a:lnSpc>
                <a:spcPct val="125000"/>
              </a:lnSpc>
            </a:pPr>
            <a:r>
              <a:rPr lang="zh-CN" altLang="en-US" dirty="0">
                <a:solidFill>
                  <a:schemeClr val="bg1"/>
                </a:solidFill>
                <a:latin typeface="华文中宋" pitchFamily="2" charset="-122"/>
                <a:ea typeface="华文中宋" pitchFamily="2" charset="-122"/>
              </a:rPr>
              <a:t>直接插入排序是稳定排序 </a:t>
            </a:r>
            <a:endParaRPr lang="zh-CN" altLang="en-US" dirty="0">
              <a:solidFill>
                <a:schemeClr val="bg1"/>
              </a:solidFill>
              <a:latin typeface="华文中宋" pitchFamily="2" charset="-122"/>
              <a:ea typeface="华文中宋" pitchFamily="2" charset="-122"/>
            </a:endParaRPr>
          </a:p>
        </p:txBody>
      </p:sp>
      <p:grpSp>
        <p:nvGrpSpPr>
          <p:cNvPr id="2" name="Group 202"/>
          <p:cNvGrpSpPr/>
          <p:nvPr/>
        </p:nvGrpSpPr>
        <p:grpSpPr>
          <a:xfrm>
            <a:off x="5181600" y="5867400"/>
            <a:ext cx="2622550" cy="549275"/>
            <a:chOff x="3264" y="3696"/>
            <a:chExt cx="1652" cy="346"/>
          </a:xfrm>
        </p:grpSpPr>
        <p:sp>
          <p:nvSpPr>
            <p:cNvPr id="11285" name="Text Box 200"/>
            <p:cNvSpPr txBox="1"/>
            <p:nvPr/>
          </p:nvSpPr>
          <p:spPr>
            <a:xfrm>
              <a:off x="3648" y="3696"/>
              <a:ext cx="1268" cy="346"/>
            </a:xfrm>
            <a:prstGeom prst="rect">
              <a:avLst/>
            </a:prstGeom>
            <a:noFill/>
            <a:ln w="9525">
              <a:noFill/>
            </a:ln>
          </p:spPr>
          <p:txBody>
            <a:bodyPr wrap="none">
              <a:spAutoFit/>
            </a:bodyPr>
            <a:p>
              <a:pPr eaLnBrk="1" hangingPunct="1">
                <a:lnSpc>
                  <a:spcPct val="125000"/>
                </a:lnSpc>
              </a:pPr>
              <a:r>
                <a:rPr lang="en-US" altLang="zh-CN" dirty="0">
                  <a:solidFill>
                    <a:schemeClr val="tx1"/>
                  </a:solidFill>
                  <a:latin typeface="Times New Roman" panose="02020603050405020304" pitchFamily="18" charset="0"/>
                </a:rPr>
                <a:t>5   4   3   2   1  </a:t>
              </a:r>
              <a:endParaRPr lang="en-US" altLang="zh-CN" dirty="0">
                <a:solidFill>
                  <a:schemeClr val="tx1"/>
                </a:solidFill>
                <a:latin typeface="Times New Roman" panose="02020603050405020304" pitchFamily="18" charset="0"/>
              </a:endParaRPr>
            </a:p>
          </p:txBody>
        </p:sp>
        <p:sp>
          <p:nvSpPr>
            <p:cNvPr id="11286" name="Rectangle 201"/>
            <p:cNvSpPr/>
            <p:nvPr/>
          </p:nvSpPr>
          <p:spPr>
            <a:xfrm>
              <a:off x="3264" y="3744"/>
              <a:ext cx="288" cy="288"/>
            </a:xfrm>
            <a:prstGeom prst="rect">
              <a:avLst/>
            </a:prstGeom>
            <a:solidFill>
              <a:srgbClr val="FF66FF"/>
            </a:solidFill>
            <a:ln w="9525" cap="flat" cmpd="sng">
              <a:solidFill>
                <a:schemeClr val="tx1"/>
              </a:solidFill>
              <a:prstDash val="solid"/>
              <a:miter/>
              <a:headEnd type="none" w="med" len="med"/>
              <a:tailEnd type="none" w="med" len="med"/>
            </a:ln>
          </p:spPr>
          <p:txBody>
            <a:bodyPr wrap="none" anchor="ctr" anchorCtr="0">
              <a:spAutoFit/>
            </a:bodyPr>
            <a:p>
              <a:pPr eaLnBrk="1" hangingPunct="1">
                <a:lnSpc>
                  <a:spcPct val="125000"/>
                </a:lnSpc>
              </a:pPr>
              <a:endParaRPr lang="zh-CN" altLang="en-US" dirty="0">
                <a:latin typeface="Times New Roman" panose="02020603050405020304" pitchFamily="18" charset="0"/>
              </a:endParaRPr>
            </a:p>
          </p:txBody>
        </p:sp>
      </p:grpSp>
      <p:sp>
        <p:nvSpPr>
          <p:cNvPr id="64716" name="Rectangle 204"/>
          <p:cNvSpPr>
            <a:spLocks noChangeArrowheads="1"/>
          </p:cNvSpPr>
          <p:nvPr/>
        </p:nvSpPr>
        <p:spPr bwMode="auto">
          <a:xfrm>
            <a:off x="8474075" y="6526213"/>
            <a:ext cx="642938" cy="403225"/>
          </a:xfrm>
          <a:prstGeom prst="rect">
            <a:avLst/>
          </a:prstGeom>
          <a:noFill/>
          <a:ln w="9525">
            <a:noFill/>
            <a:miter lim="800000"/>
          </a:ln>
          <a:effectLst/>
        </p:spPr>
        <p:txBody>
          <a:bodyPr wrap="none">
            <a:spAutoFit/>
          </a:bodyPr>
          <a:lstStyle/>
          <a:p>
            <a:pPr marL="0" marR="0" lvl="0" indent="0" algn="l" defTabSz="914400" rtl="0" eaLnBrk="1" fontAlgn="base" latinLnBrk="0" hangingPunct="1">
              <a:lnSpc>
                <a:spcPct val="85000"/>
              </a:lnSpc>
              <a:spcBef>
                <a:spcPct val="0"/>
              </a:spcBef>
              <a:spcAft>
                <a:spcPct val="0"/>
              </a:spcAft>
              <a:buClrTx/>
              <a:buSzTx/>
              <a:buFontTx/>
              <a:buNone/>
              <a:defRPr/>
            </a:pPr>
            <a:r>
              <a:rPr kumimoji="1" lang="en-US" altLang="zh-CN" sz="2400" b="1" i="0"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rPr>
              <a:t>▲1</a:t>
            </a:r>
            <a:endParaRPr kumimoji="1" lang="en-US" altLang="zh-CN" sz="2400" b="1" i="0" u="none" strike="noStrike" kern="1200" cap="none" spc="0" normalizeH="0" baseline="0" noProof="0">
              <a:ln>
                <a:noFill/>
              </a:ln>
              <a:solidFill>
                <a:srgbClr val="FF3300"/>
              </a:solidFill>
              <a:effectLst>
                <a:outerShdw blurRad="38100" dist="38100" dir="2700000" algn="tl">
                  <a:srgbClr val="000000"/>
                </a:outerShdw>
              </a:effectLst>
              <a:uLnTx/>
              <a:uFillTx/>
              <a:latin typeface="Times New Roman" panose="02020603050405020304" pitchFamily="18" charset="0"/>
              <a:ea typeface="楷体_GB2312" pitchFamily="49" charset="-122"/>
              <a:cs typeface="+mn-cs"/>
            </a:endParaRPr>
          </a:p>
        </p:txBody>
      </p:sp>
    </p:spTree>
  </p:cSld>
  <p:clrMapOvr>
    <a:masterClrMapping/>
  </p:clrMapOvr>
  <p:transition spd="slow">
    <p:split orient="ver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4704"/>
                                        </p:tgtEl>
                                        <p:attrNameLst>
                                          <p:attrName>style.visibility</p:attrName>
                                        </p:attrNameLst>
                                      </p:cBhvr>
                                      <p:to>
                                        <p:strVal val="visible"/>
                                      </p:to>
                                    </p:set>
                                    <p:animEffect transition="in" filter="wipe(left)">
                                      <p:cBhvr>
                                        <p:cTn id="7" dur="500"/>
                                        <p:tgtEl>
                                          <p:spTgt spid="6470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4702"/>
                                        </p:tgtEl>
                                        <p:attrNameLst>
                                          <p:attrName>style.visibility</p:attrName>
                                        </p:attrNameLst>
                                      </p:cBhvr>
                                      <p:to>
                                        <p:strVal val="visible"/>
                                      </p:to>
                                    </p:set>
                                    <p:animEffect transition="in" filter="wipe(left)">
                                      <p:cBhvr>
                                        <p:cTn id="12" dur="500"/>
                                        <p:tgtEl>
                                          <p:spTgt spid="64702"/>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64695"/>
                                        </p:tgtEl>
                                        <p:attrNameLst>
                                          <p:attrName>style.visibility</p:attrName>
                                        </p:attrNameLst>
                                      </p:cBhvr>
                                      <p:to>
                                        <p:strVal val="visible"/>
                                      </p:to>
                                    </p:set>
                                    <p:animEffect transition="in" filter="wipe(left)">
                                      <p:cBhvr>
                                        <p:cTn id="16" dur="500"/>
                                        <p:tgtEl>
                                          <p:spTgt spid="6469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64703"/>
                                        </p:tgtEl>
                                        <p:attrNameLst>
                                          <p:attrName>style.visibility</p:attrName>
                                        </p:attrNameLst>
                                      </p:cBhvr>
                                      <p:to>
                                        <p:strVal val="visible"/>
                                      </p:to>
                                    </p:set>
                                    <p:animEffect transition="in" filter="wipe(left)">
                                      <p:cBhvr>
                                        <p:cTn id="21" dur="500"/>
                                        <p:tgtEl>
                                          <p:spTgt spid="6470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64707"/>
                                        </p:tgtEl>
                                        <p:attrNameLst>
                                          <p:attrName>style.visibility</p:attrName>
                                        </p:attrNameLst>
                                      </p:cBhvr>
                                      <p:to>
                                        <p:strVal val="visible"/>
                                      </p:to>
                                    </p:set>
                                    <p:animEffect transition="in" filter="wipe(left)">
                                      <p:cBhvr>
                                        <p:cTn id="26" dur="500"/>
                                        <p:tgtEl>
                                          <p:spTgt spid="6470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64705"/>
                                        </p:tgtEl>
                                        <p:attrNameLst>
                                          <p:attrName>style.visibility</p:attrName>
                                        </p:attrNameLst>
                                      </p:cBhvr>
                                      <p:to>
                                        <p:strVal val="visible"/>
                                      </p:to>
                                    </p:set>
                                    <p:animEffect transition="in" filter="wipe(left)">
                                      <p:cBhvr>
                                        <p:cTn id="31" dur="500"/>
                                        <p:tgtEl>
                                          <p:spTgt spid="64705"/>
                                        </p:tgtEl>
                                      </p:cBhvr>
                                    </p:animEffect>
                                  </p:childTnLst>
                                </p:cTn>
                              </p:par>
                            </p:childTnLst>
                          </p:cTn>
                        </p:par>
                        <p:par>
                          <p:cTn id="32" fill="hold">
                            <p:stCondLst>
                              <p:cond delay="500"/>
                            </p:stCondLst>
                            <p:childTnLst>
                              <p:par>
                                <p:cTn id="33" presetID="22" presetClass="entr" presetSubtype="8" fill="hold" nodeType="afterEffect">
                                  <p:stCondLst>
                                    <p:cond delay="0"/>
                                  </p:stCondLst>
                                  <p:childTnLst>
                                    <p:set>
                                      <p:cBhvr>
                                        <p:cTn id="34" dur="1" fill="hold">
                                          <p:stCondLst>
                                            <p:cond delay="0"/>
                                          </p:stCondLst>
                                        </p:cTn>
                                        <p:tgtEl>
                                          <p:spTgt spid="64696"/>
                                        </p:tgtEl>
                                        <p:attrNameLst>
                                          <p:attrName>style.visibility</p:attrName>
                                        </p:attrNameLst>
                                      </p:cBhvr>
                                      <p:to>
                                        <p:strVal val="visible"/>
                                      </p:to>
                                    </p:set>
                                    <p:animEffect transition="in" filter="wipe(left)">
                                      <p:cBhvr>
                                        <p:cTn id="35" dur="500"/>
                                        <p:tgtEl>
                                          <p:spTgt spid="64696"/>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2"/>
                                        </p:tgtEl>
                                        <p:attrNameLst>
                                          <p:attrName>style.visibility</p:attrName>
                                        </p:attrNameLst>
                                      </p:cBhvr>
                                      <p:to>
                                        <p:strVal val="visible"/>
                                      </p:to>
                                    </p:set>
                                    <p:animEffect transition="in" filter="wipe(left)">
                                      <p:cBhvr>
                                        <p:cTn id="40" dur="500"/>
                                        <p:tgtEl>
                                          <p:spTgt spid="2"/>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64706"/>
                                        </p:tgtEl>
                                        <p:attrNameLst>
                                          <p:attrName>style.visibility</p:attrName>
                                        </p:attrNameLst>
                                      </p:cBhvr>
                                      <p:to>
                                        <p:strVal val="visible"/>
                                      </p:to>
                                    </p:set>
                                    <p:animEffect transition="in" filter="wipe(left)">
                                      <p:cBhvr>
                                        <p:cTn id="45" dur="500"/>
                                        <p:tgtEl>
                                          <p:spTgt spid="64706"/>
                                        </p:tgtEl>
                                      </p:cBhvr>
                                    </p:animEffect>
                                  </p:childTnLst>
                                </p:cTn>
                              </p:par>
                            </p:childTnLst>
                          </p:cTn>
                        </p:par>
                        <p:par>
                          <p:cTn id="46" fill="hold">
                            <p:stCondLst>
                              <p:cond delay="500"/>
                            </p:stCondLst>
                            <p:childTnLst>
                              <p:par>
                                <p:cTn id="47" presetID="22" presetClass="entr" presetSubtype="8" fill="hold" nodeType="afterEffect">
                                  <p:stCondLst>
                                    <p:cond delay="0"/>
                                  </p:stCondLst>
                                  <p:childTnLst>
                                    <p:set>
                                      <p:cBhvr>
                                        <p:cTn id="48" dur="1" fill="hold">
                                          <p:stCondLst>
                                            <p:cond delay="0"/>
                                          </p:stCondLst>
                                        </p:cTn>
                                        <p:tgtEl>
                                          <p:spTgt spid="64697"/>
                                        </p:tgtEl>
                                        <p:attrNameLst>
                                          <p:attrName>style.visibility</p:attrName>
                                        </p:attrNameLst>
                                      </p:cBhvr>
                                      <p:to>
                                        <p:strVal val="visible"/>
                                      </p:to>
                                    </p:set>
                                    <p:animEffect transition="in" filter="wipe(left)">
                                      <p:cBhvr>
                                        <p:cTn id="49" dur="500"/>
                                        <p:tgtEl>
                                          <p:spTgt spid="64697"/>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64708"/>
                                        </p:tgtEl>
                                        <p:attrNameLst>
                                          <p:attrName>style.visibility</p:attrName>
                                        </p:attrNameLst>
                                      </p:cBhvr>
                                      <p:to>
                                        <p:strVal val="visible"/>
                                      </p:to>
                                    </p:set>
                                    <p:animEffect transition="in" filter="wipe(left)">
                                      <p:cBhvr>
                                        <p:cTn id="54" dur="500"/>
                                        <p:tgtEl>
                                          <p:spTgt spid="64708"/>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64694"/>
                                        </p:tgtEl>
                                        <p:attrNameLst>
                                          <p:attrName>style.visibility</p:attrName>
                                        </p:attrNameLst>
                                      </p:cBhvr>
                                      <p:to>
                                        <p:strVal val="visible"/>
                                      </p:to>
                                    </p:set>
                                    <p:animEffect transition="in" filter="wipe(left)">
                                      <p:cBhvr>
                                        <p:cTn id="59" dur="500"/>
                                        <p:tgtEl>
                                          <p:spTgt spid="64694"/>
                                        </p:tgtEl>
                                      </p:cBhvr>
                                    </p:animEffect>
                                  </p:childTnLst>
                                </p:cTn>
                              </p:par>
                            </p:childTnLst>
                          </p:cTn>
                        </p:par>
                        <p:par>
                          <p:cTn id="60" fill="hold">
                            <p:stCondLst>
                              <p:cond delay="500"/>
                            </p:stCondLst>
                            <p:childTnLst>
                              <p:par>
                                <p:cTn id="61" presetID="22" presetClass="entr" presetSubtype="8" fill="hold" nodeType="afterEffect">
                                  <p:stCondLst>
                                    <p:cond delay="0"/>
                                  </p:stCondLst>
                                  <p:childTnLst>
                                    <p:set>
                                      <p:cBhvr>
                                        <p:cTn id="62" dur="1" fill="hold">
                                          <p:stCondLst>
                                            <p:cond delay="0"/>
                                          </p:stCondLst>
                                        </p:cTn>
                                        <p:tgtEl>
                                          <p:spTgt spid="64698"/>
                                        </p:tgtEl>
                                        <p:attrNameLst>
                                          <p:attrName>style.visibility</p:attrName>
                                        </p:attrNameLst>
                                      </p:cBhvr>
                                      <p:to>
                                        <p:strVal val="visible"/>
                                      </p:to>
                                    </p:set>
                                    <p:animEffect transition="in" filter="wipe(left)">
                                      <p:cBhvr>
                                        <p:cTn id="63" dur="500"/>
                                        <p:tgtEl>
                                          <p:spTgt spid="64698"/>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64701"/>
                                        </p:tgtEl>
                                        <p:attrNameLst>
                                          <p:attrName>style.visibility</p:attrName>
                                        </p:attrNameLst>
                                      </p:cBhvr>
                                      <p:to>
                                        <p:strVal val="visible"/>
                                      </p:to>
                                    </p:set>
                                    <p:animEffect transition="in" filter="wipe(left)">
                                      <p:cBhvr>
                                        <p:cTn id="68" dur="500"/>
                                        <p:tgtEl>
                                          <p:spTgt spid="64701"/>
                                        </p:tgtEl>
                                      </p:cBhvr>
                                    </p:animEffect>
                                  </p:childTnLst>
                                </p:cTn>
                              </p:par>
                            </p:childTnLst>
                          </p:cTn>
                        </p:par>
                        <p:par>
                          <p:cTn id="69" fill="hold">
                            <p:stCondLst>
                              <p:cond delay="500"/>
                            </p:stCondLst>
                            <p:childTnLst>
                              <p:par>
                                <p:cTn id="70" presetID="17" presetClass="entr" presetSubtype="10" fill="hold" grpId="0" nodeType="afterEffect">
                                  <p:stCondLst>
                                    <p:cond delay="0"/>
                                  </p:stCondLst>
                                  <p:childTnLst>
                                    <p:set>
                                      <p:cBhvr>
                                        <p:cTn id="71" dur="1" fill="hold">
                                          <p:stCondLst>
                                            <p:cond delay="0"/>
                                          </p:stCondLst>
                                        </p:cTn>
                                        <p:tgtEl>
                                          <p:spTgt spid="64699"/>
                                        </p:tgtEl>
                                        <p:attrNameLst>
                                          <p:attrName>style.visibility</p:attrName>
                                        </p:attrNameLst>
                                      </p:cBhvr>
                                      <p:to>
                                        <p:strVal val="visible"/>
                                      </p:to>
                                    </p:set>
                                    <p:anim calcmode="lin" valueType="num">
                                      <p:cBhvr>
                                        <p:cTn id="72" dur="500" fill="hold"/>
                                        <p:tgtEl>
                                          <p:spTgt spid="64699"/>
                                        </p:tgtEl>
                                        <p:attrNameLst>
                                          <p:attrName>ppt_w</p:attrName>
                                        </p:attrNameLst>
                                      </p:cBhvr>
                                      <p:tavLst>
                                        <p:tav tm="0">
                                          <p:val>
                                            <p:fltVal val="0.000000"/>
                                          </p:val>
                                        </p:tav>
                                        <p:tav tm="100000">
                                          <p:val>
                                            <p:strVal val="#ppt_w"/>
                                          </p:val>
                                        </p:tav>
                                      </p:tavLst>
                                    </p:anim>
                                    <p:anim calcmode="lin" valueType="num">
                                      <p:cBhvr>
                                        <p:cTn id="73" dur="500" fill="hold"/>
                                        <p:tgtEl>
                                          <p:spTgt spid="64699"/>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70"/>
                                            </p:cond>
                                          </p:stCondLst>
                                          <p:endCondLst>
                                            <p:cond evt="onStopAudio" delay="0">
                                              <p:tgtEl>
                                                <p:sldTgt/>
                                              </p:tgtEl>
                                            </p:cond>
                                          </p:endCondLst>
                                        </p:cTn>
                                        <p:tgtEl>
                                          <p:sndTgt r:embed="rId9" name="chimes.wav"/>
                                        </p:tgtEl>
                                      </p:cMediaNode>
                                    </p:audio>
                                  </p:sub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64709"/>
                                        </p:tgtEl>
                                        <p:attrNameLst>
                                          <p:attrName>style.visibility</p:attrName>
                                        </p:attrNameLst>
                                      </p:cBhvr>
                                      <p:to>
                                        <p:strVal val="visible"/>
                                      </p:to>
                                    </p:set>
                                    <p:animEffect transition="in" filter="wipe(left)">
                                      <p:cBhvr>
                                        <p:cTn id="78" dur="500"/>
                                        <p:tgtEl>
                                          <p:spTgt spid="64709"/>
                                        </p:tgtEl>
                                      </p:cBhvr>
                                    </p:animEffect>
                                  </p:childTnLst>
                                </p:cTn>
                              </p:par>
                            </p:childTnLst>
                          </p:cTn>
                        </p:par>
                      </p:childTnLst>
                    </p:cTn>
                  </p:par>
                  <p:par>
                    <p:cTn id="79" fill="hold">
                      <p:stCondLst>
                        <p:cond delay="indefinite"/>
                      </p:stCondLst>
                      <p:childTnLst>
                        <p:par>
                          <p:cTn id="80" fill="hold">
                            <p:stCondLst>
                              <p:cond delay="0"/>
                            </p:stCondLst>
                            <p:childTnLst>
                              <p:par>
                                <p:cTn id="81" presetID="17" presetClass="entr" presetSubtype="10" fill="hold" grpId="0" nodeType="clickEffect">
                                  <p:stCondLst>
                                    <p:cond delay="0"/>
                                  </p:stCondLst>
                                  <p:childTnLst>
                                    <p:set>
                                      <p:cBhvr>
                                        <p:cTn id="82" dur="1" fill="hold">
                                          <p:stCondLst>
                                            <p:cond delay="0"/>
                                          </p:stCondLst>
                                        </p:cTn>
                                        <p:tgtEl>
                                          <p:spTgt spid="64710"/>
                                        </p:tgtEl>
                                        <p:attrNameLst>
                                          <p:attrName>style.visibility</p:attrName>
                                        </p:attrNameLst>
                                      </p:cBhvr>
                                      <p:to>
                                        <p:strVal val="visible"/>
                                      </p:to>
                                    </p:set>
                                    <p:anim calcmode="lin" valueType="num">
                                      <p:cBhvr>
                                        <p:cTn id="83" dur="500" fill="hold"/>
                                        <p:tgtEl>
                                          <p:spTgt spid="64710"/>
                                        </p:tgtEl>
                                        <p:attrNameLst>
                                          <p:attrName>ppt_w</p:attrName>
                                        </p:attrNameLst>
                                      </p:cBhvr>
                                      <p:tavLst>
                                        <p:tav tm="0">
                                          <p:val>
                                            <p:fltVal val="0.000000"/>
                                          </p:val>
                                        </p:tav>
                                        <p:tav tm="100000">
                                          <p:val>
                                            <p:strVal val="#ppt_w"/>
                                          </p:val>
                                        </p:tav>
                                      </p:tavLst>
                                    </p:anim>
                                    <p:anim calcmode="lin" valueType="num">
                                      <p:cBhvr>
                                        <p:cTn id="84" dur="500" fill="hold"/>
                                        <p:tgtEl>
                                          <p:spTgt spid="6471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694" grpId="0"/>
      <p:bldP spid="64699" grpId="0" animBg="1"/>
      <p:bldP spid="64701" grpId="0"/>
      <p:bldP spid="64702" grpId="0"/>
      <p:bldP spid="64703" grpId="0"/>
      <p:bldP spid="64704" grpId="0"/>
      <p:bldP spid="64705" grpId="0"/>
      <p:bldP spid="64706" grpId="0"/>
      <p:bldP spid="64707" grpId="0"/>
      <p:bldP spid="64708" grpId="0"/>
      <p:bldP spid="64709" grpId="0"/>
      <p:bldP spid="647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0">
          <a:gsLst>
            <a:gs pos="0">
              <a:srgbClr val="5E9EFF">
                <a:alpha val="100000"/>
              </a:srgbClr>
            </a:gs>
            <a:gs pos="39999">
              <a:srgbClr val="85C2FF">
                <a:alpha val="100000"/>
              </a:srgbClr>
            </a:gs>
            <a:gs pos="70000">
              <a:srgbClr val="C4D6EB">
                <a:alpha val="100000"/>
              </a:srgbClr>
            </a:gs>
            <a:gs pos="100000">
              <a:srgbClr val="FFEBFA">
                <a:alpha val="100000"/>
              </a:srgbClr>
            </a:gs>
          </a:gsLst>
          <a:lin ang="18900000" scaled="1"/>
          <a:tileRect/>
        </a:gradFill>
        <a:effectLst/>
      </p:bgPr>
    </p:bg>
    <p:spTree>
      <p:nvGrpSpPr>
        <p:cNvPr id="1" name=""/>
        <p:cNvGrpSpPr/>
        <p:nvPr/>
      </p:nvGrpSpPr>
      <p:grpSpPr/>
      <p:sp>
        <p:nvSpPr>
          <p:cNvPr id="12290" name="Text Box 103"/>
          <p:cNvSpPr txBox="1"/>
          <p:nvPr/>
        </p:nvSpPr>
        <p:spPr>
          <a:xfrm>
            <a:off x="76200" y="381000"/>
            <a:ext cx="3032125" cy="461963"/>
          </a:xfrm>
          <a:prstGeom prst="rect">
            <a:avLst/>
          </a:prstGeom>
          <a:noFill/>
          <a:ln w="25400">
            <a:noFill/>
          </a:ln>
        </p:spPr>
        <p:txBody>
          <a:bodyPr wrap="none" lIns="91416" tIns="45710" rIns="91416" bIns="45710">
            <a:spAutoFit/>
          </a:bodyPr>
          <a:p>
            <a:pPr eaLnBrk="1" hangingPunct="1">
              <a:spcBef>
                <a:spcPct val="50000"/>
              </a:spcBef>
            </a:pPr>
            <a:r>
              <a:rPr lang="en-US" altLang="zh-CN" dirty="0">
                <a:solidFill>
                  <a:schemeClr val="tx1"/>
                </a:solidFill>
                <a:latin typeface="Times New Roman" panose="02020603050405020304" pitchFamily="18" charset="0"/>
                <a:ea typeface="华文中宋" pitchFamily="2" charset="-122"/>
              </a:rPr>
              <a:t>8.2.2   </a:t>
            </a:r>
            <a:r>
              <a:rPr lang="zh-CN" altLang="en-US" dirty="0">
                <a:solidFill>
                  <a:schemeClr val="tx1"/>
                </a:solidFill>
                <a:latin typeface="Times New Roman" panose="02020603050405020304" pitchFamily="18" charset="0"/>
                <a:ea typeface="华文中宋" pitchFamily="2" charset="-122"/>
              </a:rPr>
              <a:t>折半插入排序  </a:t>
            </a:r>
            <a:endParaRPr lang="zh-CN" altLang="en-US" dirty="0">
              <a:solidFill>
                <a:schemeClr val="tx1"/>
              </a:solidFill>
              <a:latin typeface="Times New Roman" panose="02020603050405020304" pitchFamily="18" charset="0"/>
              <a:ea typeface="华文中宋" pitchFamily="2" charset="-122"/>
            </a:endParaRPr>
          </a:p>
        </p:txBody>
      </p:sp>
      <p:sp>
        <p:nvSpPr>
          <p:cNvPr id="65640" name="Text Box 104"/>
          <p:cNvSpPr txBox="1"/>
          <p:nvPr/>
        </p:nvSpPr>
        <p:spPr>
          <a:xfrm>
            <a:off x="76200" y="838200"/>
            <a:ext cx="8081963" cy="457200"/>
          </a:xfrm>
          <a:prstGeom prst="rect">
            <a:avLst/>
          </a:prstGeom>
          <a:noFill/>
          <a:ln w="25400">
            <a:noFill/>
          </a:ln>
        </p:spPr>
        <p:txBody>
          <a:bodyPr wrap="none" lIns="91416" tIns="45710" rIns="91416" bIns="45710">
            <a:spAutoFit/>
          </a:bodyPr>
          <a:p>
            <a:pPr eaLnBrk="1" hangingPunct="1">
              <a:spcBef>
                <a:spcPct val="50000"/>
              </a:spcBef>
            </a:pPr>
            <a:r>
              <a:rPr lang="en-US" altLang="zh-CN" dirty="0">
                <a:solidFill>
                  <a:schemeClr val="tx1"/>
                </a:solidFill>
                <a:latin typeface="Times New Roman" panose="02020603050405020304" pitchFamily="18" charset="0"/>
                <a:ea typeface="华文中宋" pitchFamily="2" charset="-122"/>
              </a:rPr>
              <a:t>1</a:t>
            </a:r>
            <a:r>
              <a:rPr lang="zh-CN" altLang="en-US" dirty="0">
                <a:solidFill>
                  <a:schemeClr val="tx1"/>
                </a:solidFill>
                <a:latin typeface="Times New Roman" panose="02020603050405020304" pitchFamily="18" charset="0"/>
                <a:ea typeface="华文中宋" pitchFamily="2" charset="-122"/>
              </a:rPr>
              <a:t>、折半插入排序：</a:t>
            </a:r>
            <a:r>
              <a:rPr lang="zh-CN" altLang="en-US" dirty="0">
                <a:solidFill>
                  <a:schemeClr val="tx1"/>
                </a:solidFill>
                <a:latin typeface="Times New Roman" panose="02020603050405020304" pitchFamily="18" charset="0"/>
              </a:rPr>
              <a:t>用折半查找方法确定插入位置的排序。 </a:t>
            </a:r>
            <a:endParaRPr lang="zh-CN" altLang="en-US" dirty="0">
              <a:solidFill>
                <a:schemeClr val="tx1"/>
              </a:solidFill>
              <a:latin typeface="Times New Roman" panose="02020603050405020304" pitchFamily="18" charset="0"/>
            </a:endParaRPr>
          </a:p>
        </p:txBody>
      </p:sp>
      <p:sp>
        <p:nvSpPr>
          <p:cNvPr id="65641" name="Text Box 105"/>
          <p:cNvSpPr txBox="1">
            <a:spLocks noChangeArrowheads="1"/>
          </p:cNvSpPr>
          <p:nvPr/>
        </p:nvSpPr>
        <p:spPr bwMode="auto">
          <a:xfrm>
            <a:off x="96838" y="1284288"/>
            <a:ext cx="4341813" cy="5116513"/>
          </a:xfrm>
          <a:prstGeom prst="rect">
            <a:avLst/>
          </a:prstGeom>
          <a:noFill/>
          <a:ln w="9525">
            <a:noFill/>
            <a:miter lim="800000"/>
          </a:ln>
          <a:effectLst/>
        </p:spPr>
        <p:txBody>
          <a:bodyPr wrap="none">
            <a:spAutoFit/>
          </a:bodyPr>
          <a:lstStyle/>
          <a:p>
            <a:pPr marR="0" defTabSz="914400" eaLnBrk="1" hangingPunct="1">
              <a:lnSpc>
                <a:spcPct val="110000"/>
              </a:lnSpc>
              <a:buClrTx/>
              <a:buSzTx/>
              <a:buFontTx/>
              <a:buNone/>
              <a:defRPr/>
            </a:pPr>
            <a:r>
              <a:rPr kumimoji="1" lang="en-US" altLang="zh-CN" sz="2000" kern="1200" cap="none" spc="0" normalizeH="0" baseline="0" noProof="0">
                <a:solidFill>
                  <a:schemeClr val="tx1"/>
                </a:solidFill>
                <a:latin typeface="Times New Roman" panose="02020603050405020304" pitchFamily="18" charset="0"/>
                <a:ea typeface="楷体_GB2312" pitchFamily="49" charset="-122"/>
                <a:cs typeface="+mn-cs"/>
              </a:rPr>
              <a:t>void BInsertSort ( SqList &amp;L ) { </a:t>
            </a:r>
            <a:endParaRPr kumimoji="1" lang="en-US" altLang="zh-CN" sz="2000" kern="1200" cap="none" spc="0" normalizeH="0" baseline="0" noProof="0">
              <a:solidFill>
                <a:schemeClr val="tx1"/>
              </a:solidFill>
              <a:latin typeface="Times New Roman" panose="02020603050405020304" pitchFamily="18" charset="0"/>
              <a:ea typeface="楷体_GB2312" pitchFamily="49" charset="-122"/>
              <a:cs typeface="+mn-cs"/>
            </a:endParaRPr>
          </a:p>
          <a:p>
            <a:pPr marR="0" defTabSz="914400" eaLnBrk="1" hangingPunct="1">
              <a:lnSpc>
                <a:spcPct val="110000"/>
              </a:lnSpc>
              <a:buClrTx/>
              <a:buSzTx/>
              <a:buFontTx/>
              <a:buNone/>
              <a:defRPr/>
            </a:pPr>
            <a:r>
              <a:rPr kumimoji="1" lang="en-US" altLang="zh-CN" sz="2000" kern="1200" cap="none" spc="0" normalizeH="0" baseline="0" noProof="0">
                <a:solidFill>
                  <a:schemeClr val="tx1"/>
                </a:solidFill>
                <a:latin typeface="Times New Roman" panose="02020603050405020304" pitchFamily="18" charset="0"/>
                <a:ea typeface="楷体_GB2312" pitchFamily="49" charset="-122"/>
                <a:cs typeface="+mn-cs"/>
              </a:rPr>
              <a:t>  </a:t>
            </a:r>
            <a:r>
              <a:rPr kumimoji="1" lang="en-US" altLang="zh-CN" sz="2000" kern="1200" cap="none" spc="0" normalizeH="0" baseline="0" noProof="0">
                <a:solidFill>
                  <a:srgbClr val="FF3300"/>
                </a:solidFill>
                <a:effectLst>
                  <a:outerShdw blurRad="38100" dist="38100" dir="2700000" algn="tl">
                    <a:srgbClr val="000000"/>
                  </a:outerShdw>
                </a:effectLst>
                <a:latin typeface="Times New Roman" panose="02020603050405020304" pitchFamily="18" charset="0"/>
                <a:ea typeface="楷体_GB2312" pitchFamily="49" charset="-122"/>
                <a:cs typeface="+mn-cs"/>
              </a:rPr>
              <a:t> for </a:t>
            </a:r>
            <a:r>
              <a:rPr kumimoji="1" lang="en-US" altLang="zh-CN" sz="2000" kern="1200" cap="none" spc="0" normalizeH="0" baseline="0" noProof="0">
                <a:solidFill>
                  <a:schemeClr val="tx1"/>
                </a:solidFill>
                <a:latin typeface="Times New Roman" panose="02020603050405020304" pitchFamily="18" charset="0"/>
                <a:ea typeface="楷体_GB2312" pitchFamily="49" charset="-122"/>
                <a:cs typeface="+mn-cs"/>
              </a:rPr>
              <a:t>( </a:t>
            </a:r>
            <a:r>
              <a:rPr kumimoji="1" lang="en-US" altLang="zh-CN" sz="2000" i="1" kern="1200" cap="none" spc="0" normalizeH="0" baseline="0" noProof="0">
                <a:solidFill>
                  <a:schemeClr val="tx1"/>
                </a:solidFill>
                <a:latin typeface="Times New Roman" panose="02020603050405020304" pitchFamily="18" charset="0"/>
                <a:ea typeface="楷体_GB2312" pitchFamily="49" charset="-122"/>
                <a:cs typeface="+mn-cs"/>
              </a:rPr>
              <a:t>i</a:t>
            </a:r>
            <a:r>
              <a:rPr kumimoji="1" lang="en-US" altLang="zh-CN" sz="2000" kern="1200" cap="none" spc="0" normalizeH="0" baseline="0" noProof="0">
                <a:solidFill>
                  <a:schemeClr val="tx1"/>
                </a:solidFill>
                <a:latin typeface="Times New Roman" panose="02020603050405020304" pitchFamily="18" charset="0"/>
                <a:ea typeface="楷体_GB2312" pitchFamily="49" charset="-122"/>
                <a:cs typeface="+mn-cs"/>
              </a:rPr>
              <a:t> = 2; </a:t>
            </a:r>
            <a:r>
              <a:rPr kumimoji="1" lang="en-US" altLang="zh-CN" sz="2000" i="1" kern="1200" cap="none" spc="0" normalizeH="0" baseline="0" noProof="0">
                <a:solidFill>
                  <a:schemeClr val="tx1"/>
                </a:solidFill>
                <a:latin typeface="Times New Roman" panose="02020603050405020304" pitchFamily="18" charset="0"/>
                <a:ea typeface="楷体_GB2312" pitchFamily="49" charset="-122"/>
                <a:cs typeface="+mn-cs"/>
              </a:rPr>
              <a:t>i</a:t>
            </a:r>
            <a:r>
              <a:rPr kumimoji="1" lang="en-US" altLang="zh-CN" sz="2000" kern="1200" cap="none" spc="0" normalizeH="0" baseline="0" noProof="0">
                <a:solidFill>
                  <a:schemeClr val="tx1"/>
                </a:solidFill>
                <a:latin typeface="Times New Roman" panose="02020603050405020304" pitchFamily="18" charset="0"/>
                <a:ea typeface="楷体_GB2312" pitchFamily="49" charset="-122"/>
                <a:cs typeface="+mn-cs"/>
              </a:rPr>
              <a:t> &lt;= L.length; ++</a:t>
            </a:r>
            <a:r>
              <a:rPr kumimoji="1" lang="en-US" altLang="zh-CN" sz="2000" i="1" kern="1200" cap="none" spc="0" normalizeH="0" baseline="0" noProof="0">
                <a:solidFill>
                  <a:schemeClr val="tx1"/>
                </a:solidFill>
                <a:latin typeface="Times New Roman" panose="02020603050405020304" pitchFamily="18" charset="0"/>
                <a:ea typeface="楷体_GB2312" pitchFamily="49" charset="-122"/>
                <a:cs typeface="+mn-cs"/>
              </a:rPr>
              <a:t> i</a:t>
            </a:r>
            <a:r>
              <a:rPr kumimoji="1" lang="en-US" altLang="zh-CN" sz="2000" kern="1200" cap="none" spc="0" normalizeH="0" baseline="0" noProof="0">
                <a:solidFill>
                  <a:schemeClr val="tx1"/>
                </a:solidFill>
                <a:latin typeface="Times New Roman" panose="02020603050405020304" pitchFamily="18" charset="0"/>
                <a:ea typeface="楷体_GB2312" pitchFamily="49" charset="-122"/>
                <a:cs typeface="+mn-cs"/>
              </a:rPr>
              <a:t> ) {</a:t>
            </a:r>
            <a:endParaRPr kumimoji="1" lang="en-US" altLang="zh-CN" sz="2000" kern="1200" cap="none" spc="0" normalizeH="0" baseline="0" noProof="0">
              <a:solidFill>
                <a:schemeClr val="tx1"/>
              </a:solidFill>
              <a:latin typeface="Times New Roman" panose="02020603050405020304" pitchFamily="18" charset="0"/>
              <a:ea typeface="楷体_GB2312" pitchFamily="49" charset="-122"/>
              <a:cs typeface="+mn-cs"/>
            </a:endParaRPr>
          </a:p>
          <a:p>
            <a:pPr marR="0" defTabSz="914400" eaLnBrk="1" hangingPunct="1">
              <a:lnSpc>
                <a:spcPct val="110000"/>
              </a:lnSpc>
              <a:buClrTx/>
              <a:buSzTx/>
              <a:buFontTx/>
              <a:buNone/>
              <a:defRPr/>
            </a:pPr>
            <a:r>
              <a:rPr kumimoji="1" lang="en-US" altLang="zh-CN" sz="2000" kern="1200" cap="none" spc="0" normalizeH="0" baseline="0" noProof="0">
                <a:solidFill>
                  <a:schemeClr val="tx1"/>
                </a:solidFill>
                <a:latin typeface="Times New Roman" panose="02020603050405020304" pitchFamily="18" charset="0"/>
                <a:ea typeface="楷体_GB2312" pitchFamily="49" charset="-122"/>
                <a:cs typeface="+mn-cs"/>
              </a:rPr>
              <a:t>      L.r[0] = L.r[</a:t>
            </a:r>
            <a:r>
              <a:rPr kumimoji="1" lang="en-US" altLang="zh-CN" sz="2000" i="1" kern="1200" cap="none" spc="0" normalizeH="0" baseline="0" noProof="0">
                <a:solidFill>
                  <a:schemeClr val="tx1"/>
                </a:solidFill>
                <a:latin typeface="Times New Roman" panose="02020603050405020304" pitchFamily="18" charset="0"/>
                <a:ea typeface="楷体_GB2312" pitchFamily="49" charset="-122"/>
                <a:cs typeface="+mn-cs"/>
              </a:rPr>
              <a:t>i</a:t>
            </a:r>
            <a:r>
              <a:rPr kumimoji="1" lang="en-US" altLang="zh-CN" sz="2000" kern="1200" cap="none" spc="0" normalizeH="0" baseline="0" noProof="0">
                <a:solidFill>
                  <a:schemeClr val="tx1"/>
                </a:solidFill>
                <a:latin typeface="Times New Roman" panose="02020603050405020304" pitchFamily="18" charset="0"/>
                <a:ea typeface="楷体_GB2312" pitchFamily="49" charset="-122"/>
                <a:cs typeface="+mn-cs"/>
              </a:rPr>
              <a:t>];    </a:t>
            </a:r>
            <a:endParaRPr kumimoji="1" lang="en-US" altLang="zh-CN" sz="2000" kern="1200" cap="none" spc="0" normalizeH="0" baseline="0" noProof="0">
              <a:solidFill>
                <a:schemeClr val="tx1"/>
              </a:solidFill>
              <a:latin typeface="Times New Roman" panose="02020603050405020304" pitchFamily="18" charset="0"/>
              <a:ea typeface="楷体_GB2312" pitchFamily="49" charset="-122"/>
              <a:cs typeface="+mn-cs"/>
            </a:endParaRPr>
          </a:p>
          <a:p>
            <a:pPr marR="0" defTabSz="914400" eaLnBrk="1" hangingPunct="1">
              <a:lnSpc>
                <a:spcPct val="110000"/>
              </a:lnSpc>
              <a:buClrTx/>
              <a:buSzTx/>
              <a:buFontTx/>
              <a:buNone/>
              <a:defRPr/>
            </a:pPr>
            <a:r>
              <a:rPr kumimoji="1" lang="en-US" altLang="zh-CN" sz="2000" kern="1200" cap="none" spc="0" normalizeH="0" baseline="0" noProof="0">
                <a:solidFill>
                  <a:schemeClr val="tx1"/>
                </a:solidFill>
                <a:latin typeface="Times New Roman" panose="02020603050405020304" pitchFamily="18" charset="0"/>
                <a:ea typeface="楷体_GB2312" pitchFamily="49" charset="-122"/>
                <a:cs typeface="+mn-cs"/>
              </a:rPr>
              <a:t>      low = 1;   high = </a:t>
            </a:r>
            <a:r>
              <a:rPr kumimoji="1" lang="en-US" altLang="zh-CN" sz="2000" i="1" kern="1200" cap="none" spc="0" normalizeH="0" baseline="0" noProof="0">
                <a:solidFill>
                  <a:schemeClr val="tx1"/>
                </a:solidFill>
                <a:latin typeface="Times New Roman" panose="02020603050405020304" pitchFamily="18" charset="0"/>
                <a:ea typeface="楷体_GB2312" pitchFamily="49" charset="-122"/>
                <a:cs typeface="+mn-cs"/>
              </a:rPr>
              <a:t>i</a:t>
            </a:r>
            <a:r>
              <a:rPr kumimoji="1" lang="en-US" altLang="zh-CN" sz="2000" kern="1200" cap="none" spc="0" normalizeH="0" baseline="0" noProof="0">
                <a:solidFill>
                  <a:schemeClr val="tx1"/>
                </a:solidFill>
                <a:latin typeface="Times New Roman" panose="02020603050405020304" pitchFamily="18" charset="0"/>
                <a:ea typeface="楷体_GB2312" pitchFamily="49" charset="-122"/>
                <a:cs typeface="+mn-cs"/>
              </a:rPr>
              <a:t> -1;</a:t>
            </a:r>
            <a:endParaRPr kumimoji="1" lang="en-US" altLang="zh-CN" sz="2000" kern="1200" cap="none" spc="0" normalizeH="0" baseline="0" noProof="0">
              <a:solidFill>
                <a:schemeClr val="tx1"/>
              </a:solidFill>
              <a:latin typeface="Times New Roman" panose="02020603050405020304" pitchFamily="18" charset="0"/>
              <a:ea typeface="楷体_GB2312" pitchFamily="49" charset="-122"/>
              <a:cs typeface="+mn-cs"/>
            </a:endParaRPr>
          </a:p>
          <a:p>
            <a:pPr marR="0" defTabSz="914400" eaLnBrk="1" hangingPunct="1">
              <a:lnSpc>
                <a:spcPct val="110000"/>
              </a:lnSpc>
              <a:buClrTx/>
              <a:buSzTx/>
              <a:buFontTx/>
              <a:buNone/>
              <a:defRPr/>
            </a:pPr>
            <a:r>
              <a:rPr kumimoji="1" lang="en-US" altLang="zh-CN" sz="2000" kern="1200" cap="none" spc="0" normalizeH="0" baseline="0" noProof="0">
                <a:solidFill>
                  <a:schemeClr val="tx1"/>
                </a:solidFill>
                <a:latin typeface="Times New Roman" panose="02020603050405020304" pitchFamily="18" charset="0"/>
                <a:ea typeface="楷体_GB2312" pitchFamily="49" charset="-122"/>
                <a:cs typeface="+mn-cs"/>
              </a:rPr>
              <a:t>      </a:t>
            </a:r>
            <a:r>
              <a:rPr kumimoji="1" lang="en-US" altLang="zh-CN" sz="2000" kern="1200" cap="none" spc="0" normalizeH="0" baseline="0" noProof="0">
                <a:solidFill>
                  <a:srgbClr val="0000FF"/>
                </a:solidFill>
                <a:latin typeface="Times New Roman" panose="02020603050405020304" pitchFamily="18" charset="0"/>
                <a:ea typeface="楷体_GB2312" pitchFamily="49" charset="-122"/>
                <a:cs typeface="+mn-cs"/>
              </a:rPr>
              <a:t>while</a:t>
            </a:r>
            <a:r>
              <a:rPr kumimoji="1" lang="en-US" altLang="zh-CN" sz="2000" kern="1200" cap="none" spc="0" normalizeH="0" baseline="0" noProof="0">
                <a:solidFill>
                  <a:schemeClr val="tx1"/>
                </a:solidFill>
                <a:latin typeface="Times New Roman" panose="02020603050405020304" pitchFamily="18" charset="0"/>
                <a:ea typeface="楷体_GB2312" pitchFamily="49" charset="-122"/>
                <a:cs typeface="+mn-cs"/>
              </a:rPr>
              <a:t> (low &lt;= high) {</a:t>
            </a:r>
            <a:endParaRPr kumimoji="1" lang="en-US" altLang="zh-CN" sz="2000" kern="1200" cap="none" spc="0" normalizeH="0" baseline="0" noProof="0">
              <a:solidFill>
                <a:schemeClr val="tx1"/>
              </a:solidFill>
              <a:latin typeface="Times New Roman" panose="02020603050405020304" pitchFamily="18" charset="0"/>
              <a:ea typeface="楷体_GB2312" pitchFamily="49" charset="-122"/>
              <a:cs typeface="+mn-cs"/>
            </a:endParaRPr>
          </a:p>
          <a:p>
            <a:pPr marR="0" defTabSz="914400" eaLnBrk="1" hangingPunct="1">
              <a:lnSpc>
                <a:spcPct val="110000"/>
              </a:lnSpc>
              <a:buClrTx/>
              <a:buSzTx/>
              <a:buFontTx/>
              <a:buNone/>
              <a:defRPr/>
            </a:pPr>
            <a:r>
              <a:rPr kumimoji="1" lang="en-US" altLang="zh-CN" sz="2000" kern="1200" cap="none" spc="0" normalizeH="0" baseline="0" noProof="0">
                <a:solidFill>
                  <a:schemeClr val="tx1"/>
                </a:solidFill>
                <a:latin typeface="Times New Roman" panose="02020603050405020304" pitchFamily="18" charset="0"/>
                <a:ea typeface="楷体_GB2312" pitchFamily="49" charset="-122"/>
                <a:cs typeface="+mn-cs"/>
              </a:rPr>
              <a:t>          m = (low+high)/2;     // </a:t>
            </a:r>
            <a:r>
              <a:rPr kumimoji="1" lang="zh-CN" altLang="en-US" sz="2000" kern="1200" cap="none" spc="0" normalizeH="0" baseline="0" noProof="0">
                <a:solidFill>
                  <a:schemeClr val="tx1"/>
                </a:solidFill>
                <a:latin typeface="Times New Roman" panose="02020603050405020304" pitchFamily="18" charset="0"/>
                <a:ea typeface="楷体_GB2312" pitchFamily="49" charset="-122"/>
                <a:cs typeface="+mn-cs"/>
              </a:rPr>
              <a:t>折半</a:t>
            </a:r>
            <a:endParaRPr kumimoji="1" lang="zh-CN" altLang="en-US" sz="2000" kern="1200" cap="none" spc="0" normalizeH="0" baseline="0" noProof="0">
              <a:solidFill>
                <a:schemeClr val="tx1"/>
              </a:solidFill>
              <a:latin typeface="Times New Roman" panose="02020603050405020304" pitchFamily="18" charset="0"/>
              <a:ea typeface="楷体_GB2312" pitchFamily="49" charset="-122"/>
              <a:cs typeface="+mn-cs"/>
            </a:endParaRPr>
          </a:p>
          <a:p>
            <a:pPr marR="0" defTabSz="914400" eaLnBrk="1" hangingPunct="1">
              <a:lnSpc>
                <a:spcPct val="110000"/>
              </a:lnSpc>
              <a:buClrTx/>
              <a:buSzTx/>
              <a:buFontTx/>
              <a:buNone/>
              <a:defRPr/>
            </a:pPr>
            <a:r>
              <a:rPr kumimoji="1" lang="zh-CN" altLang="en-US" sz="2000" kern="1200" cap="none" spc="0" normalizeH="0" baseline="0" noProof="0">
                <a:solidFill>
                  <a:schemeClr val="tx1"/>
                </a:solidFill>
                <a:latin typeface="Times New Roman" panose="02020603050405020304" pitchFamily="18" charset="0"/>
                <a:ea typeface="楷体_GB2312" pitchFamily="49" charset="-122"/>
                <a:cs typeface="+mn-cs"/>
              </a:rPr>
              <a:t>          </a:t>
            </a:r>
            <a:r>
              <a:rPr kumimoji="1" lang="en-US" altLang="zh-CN" sz="2000" kern="1200" cap="none" spc="0" normalizeH="0" baseline="0" noProof="0">
                <a:solidFill>
                  <a:schemeClr val="tx1"/>
                </a:solidFill>
                <a:latin typeface="Times New Roman" panose="02020603050405020304" pitchFamily="18" charset="0"/>
                <a:ea typeface="楷体_GB2312" pitchFamily="49" charset="-122"/>
                <a:cs typeface="+mn-cs"/>
              </a:rPr>
              <a:t>if (L.r[0].key </a:t>
            </a:r>
            <a:r>
              <a:rPr kumimoji="1" lang="en-US" altLang="zh-CN" sz="2000" kern="1200" cap="none" spc="0" normalizeH="0" baseline="0" noProof="0">
                <a:solidFill>
                  <a:srgbClr val="FF3300"/>
                </a:solidFill>
                <a:effectLst>
                  <a:outerShdw blurRad="38100" dist="38100" dir="2700000" algn="tl">
                    <a:srgbClr val="000000"/>
                  </a:outerShdw>
                </a:effectLst>
                <a:latin typeface="Times New Roman" panose="02020603050405020304" pitchFamily="18" charset="0"/>
                <a:ea typeface="楷体_GB2312" pitchFamily="49" charset="-122"/>
                <a:cs typeface="+mn-cs"/>
              </a:rPr>
              <a:t>&lt;</a:t>
            </a:r>
            <a:r>
              <a:rPr kumimoji="1" lang="en-US" altLang="zh-CN" sz="2000" kern="1200" cap="none" spc="0" normalizeH="0" baseline="0" noProof="0">
                <a:solidFill>
                  <a:schemeClr val="tx1"/>
                </a:solidFill>
                <a:latin typeface="Times New Roman" panose="02020603050405020304" pitchFamily="18" charset="0"/>
                <a:ea typeface="楷体_GB2312" pitchFamily="49" charset="-122"/>
                <a:cs typeface="+mn-cs"/>
              </a:rPr>
              <a:t> L.r[m].key)</a:t>
            </a:r>
            <a:endParaRPr kumimoji="1" lang="en-US" altLang="zh-CN" sz="2000" kern="1200" cap="none" spc="0" normalizeH="0" baseline="0" noProof="0">
              <a:solidFill>
                <a:schemeClr val="tx1"/>
              </a:solidFill>
              <a:latin typeface="Times New Roman" panose="02020603050405020304" pitchFamily="18" charset="0"/>
              <a:ea typeface="楷体_GB2312" pitchFamily="49" charset="-122"/>
              <a:cs typeface="+mn-cs"/>
            </a:endParaRPr>
          </a:p>
          <a:p>
            <a:pPr marR="0" defTabSz="914400" eaLnBrk="1" hangingPunct="1">
              <a:lnSpc>
                <a:spcPct val="110000"/>
              </a:lnSpc>
              <a:buClrTx/>
              <a:buSzTx/>
              <a:buFontTx/>
              <a:buNone/>
              <a:defRPr/>
            </a:pPr>
            <a:r>
              <a:rPr kumimoji="1" lang="en-US" altLang="zh-CN" sz="2000" kern="1200" cap="none" spc="0" normalizeH="0" baseline="0" noProof="0">
                <a:solidFill>
                  <a:schemeClr val="tx1"/>
                </a:solidFill>
                <a:latin typeface="Times New Roman" panose="02020603050405020304" pitchFamily="18" charset="0"/>
                <a:ea typeface="楷体_GB2312" pitchFamily="49" charset="-122"/>
                <a:cs typeface="+mn-cs"/>
              </a:rPr>
              <a:t>             high = m -1;   </a:t>
            </a:r>
            <a:endParaRPr kumimoji="1" lang="en-US" altLang="zh-CN" sz="2000" kern="1200" cap="none" spc="0" normalizeH="0" baseline="0" noProof="0">
              <a:solidFill>
                <a:schemeClr val="tx1"/>
              </a:solidFill>
              <a:latin typeface="Times New Roman" panose="02020603050405020304" pitchFamily="18" charset="0"/>
              <a:ea typeface="楷体_GB2312" pitchFamily="49" charset="-122"/>
              <a:cs typeface="+mn-cs"/>
            </a:endParaRPr>
          </a:p>
          <a:p>
            <a:pPr marR="0" defTabSz="914400" eaLnBrk="1" hangingPunct="1">
              <a:lnSpc>
                <a:spcPct val="110000"/>
              </a:lnSpc>
              <a:buClrTx/>
              <a:buSzTx/>
              <a:buFontTx/>
              <a:buNone/>
              <a:defRPr/>
            </a:pPr>
            <a:r>
              <a:rPr kumimoji="1" lang="en-US" altLang="zh-CN" sz="2000" kern="1200" cap="none" spc="0" normalizeH="0" baseline="0" noProof="0">
                <a:solidFill>
                  <a:schemeClr val="tx1"/>
                </a:solidFill>
                <a:latin typeface="Times New Roman" panose="02020603050405020304" pitchFamily="18" charset="0"/>
                <a:ea typeface="楷体_GB2312" pitchFamily="49" charset="-122"/>
                <a:cs typeface="+mn-cs"/>
              </a:rPr>
              <a:t>         else  low = m +1; </a:t>
            </a:r>
            <a:endParaRPr kumimoji="1" lang="en-US" altLang="zh-CN" sz="2000" kern="1200" cap="none" spc="0" normalizeH="0" baseline="0" noProof="0">
              <a:solidFill>
                <a:schemeClr val="tx1"/>
              </a:solidFill>
              <a:latin typeface="Times New Roman" panose="02020603050405020304" pitchFamily="18" charset="0"/>
              <a:ea typeface="楷体_GB2312" pitchFamily="49" charset="-122"/>
              <a:cs typeface="+mn-cs"/>
            </a:endParaRPr>
          </a:p>
          <a:p>
            <a:pPr marR="0" defTabSz="914400" eaLnBrk="1" hangingPunct="1">
              <a:lnSpc>
                <a:spcPct val="110000"/>
              </a:lnSpc>
              <a:buClrTx/>
              <a:buSzTx/>
              <a:buFontTx/>
              <a:buNone/>
              <a:defRPr/>
            </a:pPr>
            <a:r>
              <a:rPr kumimoji="1" lang="en-US" altLang="zh-CN" sz="2000" kern="1200" cap="none" spc="0" normalizeH="0" baseline="0" noProof="0">
                <a:solidFill>
                  <a:schemeClr val="tx1"/>
                </a:solidFill>
                <a:latin typeface="Times New Roman" panose="02020603050405020304" pitchFamily="18" charset="0"/>
                <a:ea typeface="楷体_GB2312" pitchFamily="49" charset="-122"/>
                <a:cs typeface="+mn-cs"/>
              </a:rPr>
              <a:t>       } //</a:t>
            </a:r>
            <a:r>
              <a:rPr kumimoji="1" lang="en-US" altLang="zh-CN" sz="2000" kern="1200" cap="none" spc="0" normalizeH="0" baseline="0" noProof="0">
                <a:solidFill>
                  <a:srgbClr val="0000FF"/>
                </a:solidFill>
                <a:latin typeface="Times New Roman" panose="02020603050405020304" pitchFamily="18" charset="0"/>
                <a:ea typeface="楷体_GB2312" pitchFamily="49" charset="-122"/>
                <a:cs typeface="+mn-cs"/>
              </a:rPr>
              <a:t>while</a:t>
            </a:r>
            <a:r>
              <a:rPr kumimoji="1" lang="en-US" altLang="zh-CN" sz="2000" kern="1200" cap="none" spc="0" normalizeH="0" baseline="0" noProof="0">
                <a:solidFill>
                  <a:schemeClr val="tx1"/>
                </a:solidFill>
                <a:latin typeface="Times New Roman" panose="02020603050405020304" pitchFamily="18" charset="0"/>
                <a:ea typeface="楷体_GB2312" pitchFamily="49" charset="-122"/>
                <a:cs typeface="+mn-cs"/>
              </a:rPr>
              <a:t> </a:t>
            </a:r>
            <a:endParaRPr kumimoji="1" lang="en-US" altLang="zh-CN" sz="2000" kern="1200" cap="none" spc="0" normalizeH="0" baseline="0" noProof="0">
              <a:solidFill>
                <a:schemeClr val="tx1"/>
              </a:solidFill>
              <a:latin typeface="Times New Roman" panose="02020603050405020304" pitchFamily="18" charset="0"/>
              <a:ea typeface="楷体_GB2312" pitchFamily="49" charset="-122"/>
              <a:cs typeface="+mn-cs"/>
            </a:endParaRPr>
          </a:p>
          <a:p>
            <a:pPr marR="0" defTabSz="914400" eaLnBrk="1" hangingPunct="1">
              <a:lnSpc>
                <a:spcPct val="110000"/>
              </a:lnSpc>
              <a:buClrTx/>
              <a:buSzTx/>
              <a:buFontTx/>
              <a:buNone/>
              <a:defRPr/>
            </a:pPr>
            <a:r>
              <a:rPr kumimoji="1" lang="en-US" altLang="zh-CN" sz="2000" kern="1200" cap="none" spc="0" normalizeH="0" baseline="0" noProof="0">
                <a:solidFill>
                  <a:schemeClr val="tx1"/>
                </a:solidFill>
                <a:latin typeface="Times New Roman" panose="02020603050405020304" pitchFamily="18" charset="0"/>
                <a:ea typeface="楷体_GB2312" pitchFamily="49" charset="-122"/>
                <a:cs typeface="+mn-cs"/>
              </a:rPr>
              <a:t>       for ( </a:t>
            </a:r>
            <a:r>
              <a:rPr kumimoji="1" lang="en-US" altLang="zh-CN" sz="2000" i="1" kern="1200" cap="none" spc="0" normalizeH="0" baseline="0" noProof="0">
                <a:solidFill>
                  <a:schemeClr val="tx1"/>
                </a:solidFill>
                <a:latin typeface="Times New Roman" panose="02020603050405020304" pitchFamily="18" charset="0"/>
                <a:ea typeface="楷体_GB2312" pitchFamily="49" charset="-122"/>
                <a:cs typeface="+mn-cs"/>
              </a:rPr>
              <a:t>j </a:t>
            </a:r>
            <a:r>
              <a:rPr kumimoji="1" lang="en-US" altLang="zh-CN" sz="2000" kern="1200" cap="none" spc="0" normalizeH="0" baseline="0" noProof="0">
                <a:solidFill>
                  <a:schemeClr val="tx1"/>
                </a:solidFill>
                <a:latin typeface="Times New Roman" panose="02020603050405020304" pitchFamily="18" charset="0"/>
                <a:ea typeface="楷体_GB2312" pitchFamily="49" charset="-122"/>
                <a:cs typeface="+mn-cs"/>
              </a:rPr>
              <a:t>= </a:t>
            </a:r>
            <a:r>
              <a:rPr kumimoji="1" lang="en-US" altLang="zh-CN" sz="2000" i="1" kern="1200" cap="none" spc="0" normalizeH="0" baseline="0" noProof="0">
                <a:solidFill>
                  <a:schemeClr val="tx1"/>
                </a:solidFill>
                <a:latin typeface="Times New Roman" panose="02020603050405020304" pitchFamily="18" charset="0"/>
                <a:ea typeface="楷体_GB2312" pitchFamily="49" charset="-122"/>
                <a:cs typeface="+mn-cs"/>
              </a:rPr>
              <a:t>i</a:t>
            </a:r>
            <a:r>
              <a:rPr kumimoji="1" lang="en-US" altLang="zh-CN" sz="2000" kern="1200" cap="none" spc="0" normalizeH="0" baseline="0" noProof="0">
                <a:solidFill>
                  <a:schemeClr val="tx1"/>
                </a:solidFill>
                <a:latin typeface="Times New Roman" panose="02020603050405020304" pitchFamily="18" charset="0"/>
                <a:ea typeface="楷体_GB2312" pitchFamily="49" charset="-122"/>
                <a:cs typeface="+mn-cs"/>
              </a:rPr>
              <a:t> -1;  </a:t>
            </a:r>
            <a:r>
              <a:rPr kumimoji="1" lang="en-US" altLang="zh-CN" sz="2000" i="1" kern="1200" cap="none" spc="0" normalizeH="0" baseline="0" noProof="0">
                <a:solidFill>
                  <a:schemeClr val="tx1"/>
                </a:solidFill>
                <a:latin typeface="Times New Roman" panose="02020603050405020304" pitchFamily="18" charset="0"/>
                <a:ea typeface="楷体_GB2312" pitchFamily="49" charset="-122"/>
                <a:cs typeface="+mn-cs"/>
              </a:rPr>
              <a:t>j</a:t>
            </a:r>
            <a:r>
              <a:rPr kumimoji="1" lang="en-US" altLang="zh-CN" sz="2000" kern="1200" cap="none" spc="0" normalizeH="0" baseline="0" noProof="0">
                <a:solidFill>
                  <a:schemeClr val="tx1"/>
                </a:solidFill>
                <a:latin typeface="Times New Roman" panose="02020603050405020304" pitchFamily="18" charset="0"/>
                <a:ea typeface="楷体_GB2312" pitchFamily="49" charset="-122"/>
                <a:cs typeface="+mn-cs"/>
              </a:rPr>
              <a:t> &gt;= high +1;  --</a:t>
            </a:r>
            <a:r>
              <a:rPr kumimoji="1" lang="en-US" altLang="zh-CN" sz="2000" i="1" kern="1200" cap="none" spc="0" normalizeH="0" baseline="0" noProof="0">
                <a:solidFill>
                  <a:schemeClr val="tx1"/>
                </a:solidFill>
                <a:latin typeface="Times New Roman" panose="02020603050405020304" pitchFamily="18" charset="0"/>
                <a:ea typeface="楷体_GB2312" pitchFamily="49" charset="-122"/>
                <a:cs typeface="+mn-cs"/>
              </a:rPr>
              <a:t>j </a:t>
            </a:r>
            <a:r>
              <a:rPr kumimoji="1" lang="en-US" altLang="zh-CN" sz="2000" kern="1200" cap="none" spc="0" normalizeH="0" baseline="0" noProof="0">
                <a:solidFill>
                  <a:schemeClr val="tx1"/>
                </a:solidFill>
                <a:latin typeface="Times New Roman" panose="02020603050405020304" pitchFamily="18" charset="0"/>
                <a:ea typeface="楷体_GB2312" pitchFamily="49" charset="-122"/>
                <a:cs typeface="+mn-cs"/>
              </a:rPr>
              <a:t>)  </a:t>
            </a:r>
            <a:endParaRPr kumimoji="1" lang="en-US" altLang="zh-CN" sz="2000" kern="1200" cap="none" spc="0" normalizeH="0" baseline="0" noProof="0">
              <a:solidFill>
                <a:schemeClr val="tx1"/>
              </a:solidFill>
              <a:latin typeface="Times New Roman" panose="02020603050405020304" pitchFamily="18" charset="0"/>
              <a:ea typeface="楷体_GB2312" pitchFamily="49" charset="-122"/>
              <a:cs typeface="+mn-cs"/>
            </a:endParaRPr>
          </a:p>
          <a:p>
            <a:pPr marR="0" defTabSz="914400" eaLnBrk="1" hangingPunct="1">
              <a:lnSpc>
                <a:spcPct val="110000"/>
              </a:lnSpc>
              <a:buClrTx/>
              <a:buSzTx/>
              <a:buFontTx/>
              <a:buNone/>
              <a:defRPr/>
            </a:pPr>
            <a:r>
              <a:rPr kumimoji="1" lang="en-US" altLang="zh-CN" sz="2000" kern="1200" cap="none" spc="0" normalizeH="0" baseline="0" noProof="0">
                <a:solidFill>
                  <a:schemeClr val="tx1"/>
                </a:solidFill>
                <a:latin typeface="Times New Roman" panose="02020603050405020304" pitchFamily="18" charset="0"/>
                <a:ea typeface="楷体_GB2312" pitchFamily="49" charset="-122"/>
                <a:cs typeface="+mn-cs"/>
              </a:rPr>
              <a:t>            L.r[</a:t>
            </a:r>
            <a:r>
              <a:rPr kumimoji="1" lang="en-US" altLang="zh-CN" sz="2000" i="1" kern="1200" cap="none" spc="0" normalizeH="0" baseline="0" noProof="0">
                <a:solidFill>
                  <a:schemeClr val="tx1"/>
                </a:solidFill>
                <a:latin typeface="Times New Roman" panose="02020603050405020304" pitchFamily="18" charset="0"/>
                <a:ea typeface="楷体_GB2312" pitchFamily="49" charset="-122"/>
                <a:cs typeface="+mn-cs"/>
              </a:rPr>
              <a:t>j</a:t>
            </a:r>
            <a:r>
              <a:rPr kumimoji="1" lang="en-US" altLang="zh-CN" sz="2000" kern="1200" cap="none" spc="0" normalizeH="0" baseline="0" noProof="0">
                <a:solidFill>
                  <a:schemeClr val="tx1"/>
                </a:solidFill>
                <a:latin typeface="Times New Roman" panose="02020603050405020304" pitchFamily="18" charset="0"/>
                <a:ea typeface="楷体_GB2312" pitchFamily="49" charset="-122"/>
                <a:cs typeface="+mn-cs"/>
              </a:rPr>
              <a:t> +1] = L.r[</a:t>
            </a:r>
            <a:r>
              <a:rPr kumimoji="1" lang="en-US" altLang="zh-CN" sz="2000" i="1" kern="1200" cap="none" spc="0" normalizeH="0" baseline="0" noProof="0">
                <a:solidFill>
                  <a:schemeClr val="tx1"/>
                </a:solidFill>
                <a:latin typeface="Times New Roman" panose="02020603050405020304" pitchFamily="18" charset="0"/>
                <a:ea typeface="楷体_GB2312" pitchFamily="49" charset="-122"/>
                <a:cs typeface="+mn-cs"/>
              </a:rPr>
              <a:t>j</a:t>
            </a:r>
            <a:r>
              <a:rPr kumimoji="1" lang="en-US" altLang="zh-CN" sz="2000" kern="1200" cap="none" spc="0" normalizeH="0" baseline="0" noProof="0">
                <a:solidFill>
                  <a:schemeClr val="tx1"/>
                </a:solidFill>
                <a:latin typeface="Times New Roman" panose="02020603050405020304" pitchFamily="18" charset="0"/>
                <a:ea typeface="楷体_GB2312" pitchFamily="49" charset="-122"/>
                <a:cs typeface="+mn-cs"/>
              </a:rPr>
              <a:t>];   // </a:t>
            </a:r>
            <a:r>
              <a:rPr kumimoji="1" lang="zh-CN" altLang="en-US" sz="2000" kern="1200" cap="none" spc="0" normalizeH="0" baseline="0" noProof="0">
                <a:solidFill>
                  <a:schemeClr val="tx1"/>
                </a:solidFill>
                <a:latin typeface="Times New Roman" panose="02020603050405020304" pitchFamily="18" charset="0"/>
                <a:ea typeface="楷体_GB2312" pitchFamily="49" charset="-122"/>
                <a:cs typeface="+mn-cs"/>
              </a:rPr>
              <a:t>记录后移  </a:t>
            </a:r>
            <a:endParaRPr kumimoji="1" lang="zh-CN" altLang="en-US" sz="2000" kern="1200" cap="none" spc="0" normalizeH="0" baseline="0" noProof="0">
              <a:solidFill>
                <a:schemeClr val="tx1"/>
              </a:solidFill>
              <a:latin typeface="Times New Roman" panose="02020603050405020304" pitchFamily="18" charset="0"/>
              <a:ea typeface="楷体_GB2312" pitchFamily="49" charset="-122"/>
              <a:cs typeface="+mn-cs"/>
            </a:endParaRPr>
          </a:p>
          <a:p>
            <a:pPr marR="0" defTabSz="914400" eaLnBrk="1" hangingPunct="1">
              <a:lnSpc>
                <a:spcPct val="110000"/>
              </a:lnSpc>
              <a:buClrTx/>
              <a:buSzTx/>
              <a:buFontTx/>
              <a:buNone/>
              <a:defRPr/>
            </a:pPr>
            <a:r>
              <a:rPr kumimoji="1" lang="zh-CN" altLang="en-US" sz="2000" kern="1200" cap="none" spc="0" normalizeH="0" baseline="0" noProof="0">
                <a:solidFill>
                  <a:schemeClr val="tx1"/>
                </a:solidFill>
                <a:latin typeface="Times New Roman" panose="02020603050405020304" pitchFamily="18" charset="0"/>
                <a:ea typeface="楷体_GB2312" pitchFamily="49" charset="-122"/>
                <a:cs typeface="+mn-cs"/>
              </a:rPr>
              <a:t>       </a:t>
            </a:r>
            <a:r>
              <a:rPr kumimoji="1" lang="en-US" altLang="zh-CN" sz="2000" kern="1200" cap="none" spc="0" normalizeH="0" baseline="0" noProof="0">
                <a:solidFill>
                  <a:schemeClr val="tx1"/>
                </a:solidFill>
                <a:latin typeface="Times New Roman" panose="02020603050405020304" pitchFamily="18" charset="0"/>
                <a:ea typeface="楷体_GB2312" pitchFamily="49" charset="-122"/>
                <a:cs typeface="+mn-cs"/>
              </a:rPr>
              <a:t>L.r[high+1] = L.r[0];     // </a:t>
            </a:r>
            <a:r>
              <a:rPr kumimoji="1" lang="zh-CN" altLang="en-US" sz="2000" kern="1200" cap="none" spc="0" normalizeH="0" baseline="0" noProof="0">
                <a:solidFill>
                  <a:schemeClr val="tx1"/>
                </a:solidFill>
                <a:latin typeface="Times New Roman" panose="02020603050405020304" pitchFamily="18" charset="0"/>
                <a:ea typeface="楷体_GB2312" pitchFamily="49" charset="-122"/>
                <a:cs typeface="+mn-cs"/>
              </a:rPr>
              <a:t>插入</a:t>
            </a:r>
            <a:endParaRPr kumimoji="1" lang="zh-CN" altLang="en-US" sz="2000" kern="1200" cap="none" spc="0" normalizeH="0" baseline="0" noProof="0">
              <a:solidFill>
                <a:schemeClr val="tx1"/>
              </a:solidFill>
              <a:latin typeface="Times New Roman" panose="02020603050405020304" pitchFamily="18" charset="0"/>
              <a:ea typeface="楷体_GB2312" pitchFamily="49" charset="-122"/>
              <a:cs typeface="+mn-cs"/>
            </a:endParaRPr>
          </a:p>
          <a:p>
            <a:pPr marR="0" defTabSz="914400" eaLnBrk="1" hangingPunct="1">
              <a:lnSpc>
                <a:spcPct val="110000"/>
              </a:lnSpc>
              <a:buClrTx/>
              <a:buSzTx/>
              <a:buFontTx/>
              <a:buNone/>
              <a:defRPr/>
            </a:pPr>
            <a:r>
              <a:rPr kumimoji="1" lang="zh-CN" altLang="en-US" sz="2000" kern="1200" cap="none" spc="0" normalizeH="0" baseline="0" noProof="0">
                <a:solidFill>
                  <a:schemeClr val="tx1"/>
                </a:solidFill>
                <a:latin typeface="Times New Roman" panose="02020603050405020304" pitchFamily="18" charset="0"/>
                <a:ea typeface="楷体_GB2312" pitchFamily="49" charset="-122"/>
                <a:cs typeface="+mn-cs"/>
              </a:rPr>
              <a:t>   </a:t>
            </a:r>
            <a:r>
              <a:rPr kumimoji="1" lang="en-US" altLang="zh-CN" sz="2000" kern="1200" cap="none" spc="0" normalizeH="0" baseline="0" noProof="0">
                <a:solidFill>
                  <a:schemeClr val="tx1"/>
                </a:solidFill>
                <a:latin typeface="Times New Roman" panose="02020603050405020304" pitchFamily="18" charset="0"/>
                <a:ea typeface="楷体_GB2312" pitchFamily="49" charset="-122"/>
                <a:cs typeface="+mn-cs"/>
              </a:rPr>
              <a:t>} //</a:t>
            </a:r>
            <a:r>
              <a:rPr kumimoji="1" lang="en-US" altLang="zh-CN" sz="2000" kern="1200" cap="none" spc="0" normalizeH="0" baseline="0" noProof="0">
                <a:solidFill>
                  <a:srgbClr val="FF3300"/>
                </a:solidFill>
                <a:effectLst>
                  <a:outerShdw blurRad="38100" dist="38100" dir="2700000" algn="tl">
                    <a:srgbClr val="000000"/>
                  </a:outerShdw>
                </a:effectLst>
                <a:latin typeface="Times New Roman" panose="02020603050405020304" pitchFamily="18" charset="0"/>
                <a:ea typeface="楷体_GB2312" pitchFamily="49" charset="-122"/>
                <a:cs typeface="+mn-cs"/>
              </a:rPr>
              <a:t>for</a:t>
            </a:r>
            <a:endParaRPr kumimoji="1" lang="en-US" altLang="zh-CN" sz="2000" kern="1200" cap="none" spc="0" normalizeH="0" baseline="0" noProof="0">
              <a:solidFill>
                <a:srgbClr val="FF3300"/>
              </a:solidFill>
              <a:effectLst>
                <a:outerShdw blurRad="38100" dist="38100" dir="2700000" algn="tl">
                  <a:srgbClr val="000000"/>
                </a:outerShdw>
              </a:effectLst>
              <a:latin typeface="Times New Roman" panose="02020603050405020304" pitchFamily="18" charset="0"/>
              <a:ea typeface="楷体_GB2312" pitchFamily="49" charset="-122"/>
              <a:cs typeface="+mn-cs"/>
            </a:endParaRPr>
          </a:p>
          <a:p>
            <a:pPr marR="0" defTabSz="914400" eaLnBrk="1" hangingPunct="1">
              <a:lnSpc>
                <a:spcPct val="110000"/>
              </a:lnSpc>
              <a:buClrTx/>
              <a:buSzTx/>
              <a:buFontTx/>
              <a:buNone/>
              <a:defRPr/>
            </a:pPr>
            <a:r>
              <a:rPr kumimoji="1" lang="en-US" altLang="zh-CN" sz="2000" kern="1200" cap="none" spc="0" normalizeH="0" baseline="0" noProof="0">
                <a:solidFill>
                  <a:schemeClr val="tx1"/>
                </a:solidFill>
                <a:latin typeface="Times New Roman" panose="02020603050405020304" pitchFamily="18" charset="0"/>
                <a:ea typeface="楷体_GB2312" pitchFamily="49" charset="-122"/>
                <a:cs typeface="+mn-cs"/>
              </a:rPr>
              <a:t>} // BInsertSort</a:t>
            </a:r>
            <a:endParaRPr kumimoji="1" lang="en-US" altLang="zh-CN" sz="2000" kern="1200" cap="none" spc="0" normalizeH="0" baseline="0" noProof="0">
              <a:solidFill>
                <a:schemeClr val="tx1"/>
              </a:solidFill>
              <a:latin typeface="Times New Roman" panose="02020603050405020304" pitchFamily="18" charset="0"/>
              <a:ea typeface="楷体_GB2312" pitchFamily="49" charset="-122"/>
              <a:cs typeface="+mn-cs"/>
            </a:endParaRPr>
          </a:p>
        </p:txBody>
      </p:sp>
      <p:sp>
        <p:nvSpPr>
          <p:cNvPr id="65711" name="Text Box 175"/>
          <p:cNvSpPr txBox="1"/>
          <p:nvPr/>
        </p:nvSpPr>
        <p:spPr>
          <a:xfrm>
            <a:off x="4437063" y="1474788"/>
            <a:ext cx="4440237" cy="396875"/>
          </a:xfrm>
          <a:prstGeom prst="rect">
            <a:avLst/>
          </a:prstGeom>
          <a:noFill/>
          <a:ln w="9525">
            <a:noFill/>
          </a:ln>
        </p:spPr>
        <p:txBody>
          <a:bodyPr wrap="none">
            <a:spAutoFit/>
          </a:bodyPr>
          <a:p>
            <a:pPr eaLnBrk="1" hangingPunct="1"/>
            <a:r>
              <a:rPr lang="en-US" altLang="zh-CN" sz="2000" i="1" dirty="0">
                <a:solidFill>
                  <a:schemeClr val="tx1"/>
                </a:solidFill>
                <a:latin typeface="Times New Roman" panose="02020603050405020304" pitchFamily="18" charset="0"/>
                <a:ea typeface="宋体" panose="02010600030101010101" pitchFamily="2" charset="-122"/>
              </a:rPr>
              <a:t>i </a:t>
            </a:r>
            <a:r>
              <a:rPr lang="en-US" altLang="zh-CN" sz="2000" dirty="0">
                <a:solidFill>
                  <a:schemeClr val="tx1"/>
                </a:solidFill>
                <a:latin typeface="Times New Roman" panose="02020603050405020304" pitchFamily="18" charset="0"/>
                <a:ea typeface="宋体" panose="02010600030101010101" pitchFamily="2" charset="-122"/>
              </a:rPr>
              <a:t>=1          (30)  13  70  85  39  42  6     20 </a:t>
            </a:r>
            <a:endParaRPr lang="en-US" altLang="zh-CN" sz="2000" dirty="0">
              <a:solidFill>
                <a:schemeClr val="tx1"/>
              </a:solidFill>
              <a:latin typeface="Times New Roman" panose="02020603050405020304" pitchFamily="18" charset="0"/>
              <a:ea typeface="宋体" panose="02010600030101010101" pitchFamily="2" charset="-122"/>
            </a:endParaRPr>
          </a:p>
        </p:txBody>
      </p:sp>
      <p:sp>
        <p:nvSpPr>
          <p:cNvPr id="65712" name="Text Box 176"/>
          <p:cNvSpPr txBox="1"/>
          <p:nvPr/>
        </p:nvSpPr>
        <p:spPr>
          <a:xfrm>
            <a:off x="4437063" y="2146300"/>
            <a:ext cx="4440237" cy="396875"/>
          </a:xfrm>
          <a:prstGeom prst="rect">
            <a:avLst/>
          </a:prstGeom>
          <a:noFill/>
          <a:ln w="9525">
            <a:noFill/>
          </a:ln>
        </p:spPr>
        <p:txBody>
          <a:bodyPr wrap="none">
            <a:spAutoFit/>
          </a:bodyPr>
          <a:p>
            <a:pPr eaLnBrk="1" hangingPunct="1"/>
            <a:r>
              <a:rPr lang="en-US" altLang="zh-CN" sz="2000" i="1" dirty="0">
                <a:solidFill>
                  <a:schemeClr val="tx1"/>
                </a:solidFill>
                <a:latin typeface="Times New Roman" panose="02020603050405020304" pitchFamily="18" charset="0"/>
                <a:ea typeface="宋体" panose="02010600030101010101" pitchFamily="2" charset="-122"/>
              </a:rPr>
              <a:t>i</a:t>
            </a:r>
            <a:r>
              <a:rPr lang="en-US" altLang="zh-CN" sz="2000" dirty="0">
                <a:solidFill>
                  <a:schemeClr val="tx1"/>
                </a:solidFill>
                <a:latin typeface="Times New Roman" panose="02020603050405020304" pitchFamily="18" charset="0"/>
                <a:ea typeface="宋体" panose="02010600030101010101" pitchFamily="2" charset="-122"/>
              </a:rPr>
              <a:t> =7   </a:t>
            </a:r>
            <a:r>
              <a:rPr lang="en-US" altLang="zh-CN" sz="2000" dirty="0">
                <a:solidFill>
                  <a:srgbClr val="FF3300"/>
                </a:solidFill>
                <a:latin typeface="Times New Roman" panose="02020603050405020304" pitchFamily="18" charset="0"/>
                <a:ea typeface="宋体" panose="02010600030101010101" pitchFamily="2" charset="-122"/>
              </a:rPr>
              <a:t>6</a:t>
            </a:r>
            <a:r>
              <a:rPr lang="en-US" altLang="zh-CN" sz="2000" dirty="0">
                <a:solidFill>
                  <a:schemeClr val="tx1"/>
                </a:solidFill>
                <a:latin typeface="Times New Roman" panose="02020603050405020304" pitchFamily="18" charset="0"/>
                <a:ea typeface="宋体" panose="02010600030101010101" pitchFamily="2" charset="-122"/>
              </a:rPr>
              <a:t>     (6     13  30  39  42  70  85 ) 20 </a:t>
            </a:r>
            <a:endParaRPr lang="en-US" altLang="zh-CN" sz="2000" dirty="0">
              <a:solidFill>
                <a:schemeClr val="tx1"/>
              </a:solidFill>
              <a:latin typeface="Times New Roman" panose="02020603050405020304" pitchFamily="18" charset="0"/>
              <a:ea typeface="宋体" panose="02010600030101010101" pitchFamily="2" charset="-122"/>
            </a:endParaRPr>
          </a:p>
        </p:txBody>
      </p:sp>
      <p:sp>
        <p:nvSpPr>
          <p:cNvPr id="65713" name="Text Box 177"/>
          <p:cNvSpPr txBox="1"/>
          <p:nvPr/>
        </p:nvSpPr>
        <p:spPr>
          <a:xfrm>
            <a:off x="4437063" y="1841500"/>
            <a:ext cx="488950" cy="409575"/>
          </a:xfrm>
          <a:prstGeom prst="rect">
            <a:avLst/>
          </a:prstGeom>
          <a:noFill/>
          <a:ln w="9525">
            <a:noFill/>
          </a:ln>
        </p:spPr>
        <p:txBody>
          <a:bodyPr vert="eaVert" wrap="none">
            <a:spAutoFit/>
          </a:bodyPr>
          <a:p>
            <a:pPr eaLnBrk="1" hangingPunct="1"/>
            <a:r>
              <a:rPr lang="en-US" altLang="zh-CN" sz="2000" dirty="0">
                <a:solidFill>
                  <a:schemeClr val="tx1"/>
                </a:solidFill>
                <a:latin typeface="Times New Roman" panose="02020603050405020304" pitchFamily="18" charset="0"/>
                <a:ea typeface="宋体" panose="02010600030101010101" pitchFamily="2" charset="-122"/>
              </a:rPr>
              <a:t>… </a:t>
            </a:r>
            <a:endParaRPr lang="en-US" altLang="zh-CN" sz="2000" dirty="0">
              <a:solidFill>
                <a:schemeClr val="tx1"/>
              </a:solidFill>
              <a:latin typeface="Times New Roman" panose="02020603050405020304" pitchFamily="18" charset="0"/>
              <a:ea typeface="宋体" panose="02010600030101010101" pitchFamily="2" charset="-122"/>
            </a:endParaRPr>
          </a:p>
        </p:txBody>
      </p:sp>
      <p:grpSp>
        <p:nvGrpSpPr>
          <p:cNvPr id="2" name="Group 178"/>
          <p:cNvGrpSpPr/>
          <p:nvPr/>
        </p:nvGrpSpPr>
        <p:grpSpPr>
          <a:xfrm>
            <a:off x="4437063" y="2527300"/>
            <a:ext cx="4440237" cy="835025"/>
            <a:chOff x="582" y="1920"/>
            <a:chExt cx="2797" cy="526"/>
          </a:xfrm>
        </p:grpSpPr>
        <p:sp>
          <p:nvSpPr>
            <p:cNvPr id="12326" name="Text Box 179"/>
            <p:cNvSpPr txBox="1"/>
            <p:nvPr/>
          </p:nvSpPr>
          <p:spPr>
            <a:xfrm>
              <a:off x="582" y="1920"/>
              <a:ext cx="2797" cy="250"/>
            </a:xfrm>
            <a:prstGeom prst="rect">
              <a:avLst/>
            </a:prstGeom>
            <a:noFill/>
            <a:ln w="9525">
              <a:noFill/>
            </a:ln>
          </p:spPr>
          <p:txBody>
            <a:bodyPr wrap="none">
              <a:spAutoFit/>
            </a:bodyPr>
            <a:p>
              <a:pPr eaLnBrk="1" hangingPunct="1"/>
              <a:r>
                <a:rPr lang="en-US" altLang="zh-CN" sz="2000" i="1" dirty="0">
                  <a:solidFill>
                    <a:schemeClr val="tx1"/>
                  </a:solidFill>
                  <a:latin typeface="Times New Roman" panose="02020603050405020304" pitchFamily="18" charset="0"/>
                  <a:ea typeface="宋体" panose="02010600030101010101" pitchFamily="2" charset="-122"/>
                </a:rPr>
                <a:t>i</a:t>
              </a:r>
              <a:r>
                <a:rPr lang="en-US" altLang="zh-CN" sz="2000" dirty="0">
                  <a:solidFill>
                    <a:schemeClr val="tx1"/>
                  </a:solidFill>
                  <a:latin typeface="Times New Roman" panose="02020603050405020304" pitchFamily="18" charset="0"/>
                  <a:ea typeface="宋体" panose="02010600030101010101" pitchFamily="2" charset="-122"/>
                </a:rPr>
                <a:t> =8   </a:t>
              </a:r>
              <a:r>
                <a:rPr lang="en-US" altLang="zh-CN" sz="2000" dirty="0">
                  <a:solidFill>
                    <a:srgbClr val="FF3300"/>
                  </a:solidFill>
                  <a:latin typeface="Times New Roman" panose="02020603050405020304" pitchFamily="18" charset="0"/>
                  <a:ea typeface="宋体" panose="02010600030101010101" pitchFamily="2" charset="-122"/>
                </a:rPr>
                <a:t>20</a:t>
              </a:r>
              <a:r>
                <a:rPr lang="en-US" altLang="zh-CN" sz="2000" dirty="0">
                  <a:solidFill>
                    <a:schemeClr val="tx1"/>
                  </a:solidFill>
                  <a:latin typeface="Times New Roman" panose="02020603050405020304" pitchFamily="18" charset="0"/>
                  <a:ea typeface="宋体" panose="02010600030101010101" pitchFamily="2" charset="-122"/>
                </a:rPr>
                <a:t>   (6     13  30  39  42  70  85 ) 20 </a:t>
              </a:r>
              <a:endParaRPr lang="en-US" altLang="zh-CN" sz="2000" dirty="0">
                <a:solidFill>
                  <a:schemeClr val="tx1"/>
                </a:solidFill>
                <a:latin typeface="Times New Roman" panose="02020603050405020304" pitchFamily="18" charset="0"/>
                <a:ea typeface="宋体" panose="02010600030101010101" pitchFamily="2" charset="-122"/>
              </a:endParaRPr>
            </a:p>
          </p:txBody>
        </p:sp>
        <p:sp>
          <p:nvSpPr>
            <p:cNvPr id="12327" name="Line 180"/>
            <p:cNvSpPr/>
            <p:nvPr/>
          </p:nvSpPr>
          <p:spPr>
            <a:xfrm flipV="1">
              <a:off x="1397" y="2126"/>
              <a:ext cx="0" cy="122"/>
            </a:xfrm>
            <a:prstGeom prst="line">
              <a:avLst/>
            </a:prstGeom>
            <a:ln w="9525" cap="flat" cmpd="sng">
              <a:solidFill>
                <a:schemeClr val="tx1"/>
              </a:solidFill>
              <a:prstDash val="solid"/>
              <a:headEnd type="none" w="med" len="med"/>
              <a:tailEnd type="triangle" w="med" len="med"/>
            </a:ln>
          </p:spPr>
        </p:sp>
        <p:sp>
          <p:nvSpPr>
            <p:cNvPr id="12328" name="Text Box 181"/>
            <p:cNvSpPr txBox="1"/>
            <p:nvPr/>
          </p:nvSpPr>
          <p:spPr>
            <a:xfrm>
              <a:off x="1317" y="2196"/>
              <a:ext cx="160" cy="250"/>
            </a:xfrm>
            <a:prstGeom prst="rect">
              <a:avLst/>
            </a:prstGeom>
            <a:noFill/>
            <a:ln w="9525">
              <a:noFill/>
            </a:ln>
          </p:spPr>
          <p:txBody>
            <a:bodyPr wrap="none">
              <a:spAutoFit/>
            </a:bodyPr>
            <a:p>
              <a:pPr eaLnBrk="1" hangingPunct="1"/>
              <a:r>
                <a:rPr lang="en-US" altLang="zh-CN" sz="2000" i="1" dirty="0">
                  <a:solidFill>
                    <a:schemeClr val="tx1"/>
                  </a:solidFill>
                  <a:latin typeface="Times New Roman" panose="02020603050405020304" pitchFamily="18" charset="0"/>
                  <a:ea typeface="宋体" panose="02010600030101010101" pitchFamily="2" charset="-122"/>
                </a:rPr>
                <a:t>l</a:t>
              </a:r>
              <a:endParaRPr lang="en-US" altLang="zh-CN" sz="2000" i="1" dirty="0">
                <a:solidFill>
                  <a:schemeClr val="tx1"/>
                </a:solidFill>
                <a:latin typeface="Times New Roman" panose="02020603050405020304" pitchFamily="18" charset="0"/>
                <a:ea typeface="宋体" panose="02010600030101010101" pitchFamily="2" charset="-122"/>
              </a:endParaRPr>
            </a:p>
          </p:txBody>
        </p:sp>
        <p:sp>
          <p:nvSpPr>
            <p:cNvPr id="12329" name="Line 182"/>
            <p:cNvSpPr/>
            <p:nvPr/>
          </p:nvSpPr>
          <p:spPr>
            <a:xfrm flipV="1">
              <a:off x="2903" y="2102"/>
              <a:ext cx="0" cy="122"/>
            </a:xfrm>
            <a:prstGeom prst="line">
              <a:avLst/>
            </a:prstGeom>
            <a:ln w="9525" cap="flat" cmpd="sng">
              <a:solidFill>
                <a:schemeClr val="tx1"/>
              </a:solidFill>
              <a:prstDash val="solid"/>
              <a:headEnd type="none" w="med" len="med"/>
              <a:tailEnd type="triangle" w="med" len="med"/>
            </a:ln>
          </p:spPr>
        </p:sp>
        <p:sp>
          <p:nvSpPr>
            <p:cNvPr id="12330" name="Text Box 183"/>
            <p:cNvSpPr txBox="1"/>
            <p:nvPr/>
          </p:nvSpPr>
          <p:spPr>
            <a:xfrm>
              <a:off x="2819" y="2174"/>
              <a:ext cx="205" cy="250"/>
            </a:xfrm>
            <a:prstGeom prst="rect">
              <a:avLst/>
            </a:prstGeom>
            <a:noFill/>
            <a:ln w="9525">
              <a:noFill/>
            </a:ln>
          </p:spPr>
          <p:txBody>
            <a:bodyPr wrap="none">
              <a:spAutoFit/>
            </a:bodyPr>
            <a:p>
              <a:pPr eaLnBrk="1" hangingPunct="1"/>
              <a:r>
                <a:rPr lang="en-US" altLang="zh-CN" sz="2000" i="1" dirty="0">
                  <a:solidFill>
                    <a:schemeClr val="tx1"/>
                  </a:solidFill>
                  <a:latin typeface="Times New Roman" panose="02020603050405020304" pitchFamily="18" charset="0"/>
                  <a:ea typeface="宋体" panose="02010600030101010101" pitchFamily="2" charset="-122"/>
                </a:rPr>
                <a:t>h</a:t>
              </a:r>
              <a:endParaRPr lang="en-US" altLang="zh-CN" sz="2000" i="1" dirty="0">
                <a:solidFill>
                  <a:schemeClr val="tx1"/>
                </a:solidFill>
                <a:latin typeface="Times New Roman" panose="02020603050405020304" pitchFamily="18" charset="0"/>
                <a:ea typeface="宋体" panose="02010600030101010101" pitchFamily="2" charset="-122"/>
              </a:endParaRPr>
            </a:p>
          </p:txBody>
        </p:sp>
        <p:sp>
          <p:nvSpPr>
            <p:cNvPr id="12331" name="Line 184"/>
            <p:cNvSpPr/>
            <p:nvPr/>
          </p:nvSpPr>
          <p:spPr>
            <a:xfrm flipV="1">
              <a:off x="2183" y="2112"/>
              <a:ext cx="0" cy="122"/>
            </a:xfrm>
            <a:prstGeom prst="line">
              <a:avLst/>
            </a:prstGeom>
            <a:ln w="9525" cap="flat" cmpd="sng">
              <a:solidFill>
                <a:schemeClr val="tx1"/>
              </a:solidFill>
              <a:prstDash val="solid"/>
              <a:headEnd type="none" w="med" len="med"/>
              <a:tailEnd type="triangle" w="med" len="med"/>
            </a:ln>
          </p:spPr>
        </p:sp>
        <p:sp>
          <p:nvSpPr>
            <p:cNvPr id="12332" name="Text Box 185"/>
            <p:cNvSpPr txBox="1"/>
            <p:nvPr/>
          </p:nvSpPr>
          <p:spPr>
            <a:xfrm>
              <a:off x="2064" y="2157"/>
              <a:ext cx="240" cy="250"/>
            </a:xfrm>
            <a:prstGeom prst="rect">
              <a:avLst/>
            </a:prstGeom>
            <a:noFill/>
            <a:ln w="9525">
              <a:noFill/>
            </a:ln>
          </p:spPr>
          <p:txBody>
            <a:bodyPr wrap="none">
              <a:spAutoFit/>
            </a:bodyPr>
            <a:p>
              <a:pPr eaLnBrk="1" hangingPunct="1"/>
              <a:r>
                <a:rPr lang="en-US" altLang="zh-CN" sz="2000" i="1" dirty="0">
                  <a:solidFill>
                    <a:schemeClr val="tx1"/>
                  </a:solidFill>
                  <a:latin typeface="Times New Roman" panose="02020603050405020304" pitchFamily="18" charset="0"/>
                  <a:ea typeface="宋体" panose="02010600030101010101" pitchFamily="2" charset="-122"/>
                </a:rPr>
                <a:t>m</a:t>
              </a:r>
              <a:endParaRPr lang="en-US" altLang="zh-CN" sz="2000" i="1" dirty="0">
                <a:solidFill>
                  <a:schemeClr val="tx1"/>
                </a:solidFill>
                <a:latin typeface="Times New Roman" panose="02020603050405020304" pitchFamily="18" charset="0"/>
                <a:ea typeface="宋体" panose="02010600030101010101" pitchFamily="2" charset="-122"/>
              </a:endParaRPr>
            </a:p>
          </p:txBody>
        </p:sp>
      </p:grpSp>
      <p:grpSp>
        <p:nvGrpSpPr>
          <p:cNvPr id="3" name="Group 186"/>
          <p:cNvGrpSpPr/>
          <p:nvPr/>
        </p:nvGrpSpPr>
        <p:grpSpPr>
          <a:xfrm>
            <a:off x="4437063" y="3246438"/>
            <a:ext cx="4440237" cy="820737"/>
            <a:chOff x="582" y="2373"/>
            <a:chExt cx="2797" cy="517"/>
          </a:xfrm>
        </p:grpSpPr>
        <p:sp>
          <p:nvSpPr>
            <p:cNvPr id="12319" name="Text Box 187"/>
            <p:cNvSpPr txBox="1"/>
            <p:nvPr/>
          </p:nvSpPr>
          <p:spPr>
            <a:xfrm>
              <a:off x="1584" y="2630"/>
              <a:ext cx="240" cy="250"/>
            </a:xfrm>
            <a:prstGeom prst="rect">
              <a:avLst/>
            </a:prstGeom>
            <a:noFill/>
            <a:ln w="9525">
              <a:noFill/>
            </a:ln>
          </p:spPr>
          <p:txBody>
            <a:bodyPr wrap="none">
              <a:spAutoFit/>
            </a:bodyPr>
            <a:p>
              <a:pPr eaLnBrk="1" hangingPunct="1"/>
              <a:r>
                <a:rPr lang="en-US" altLang="zh-CN" sz="2000" i="1" dirty="0">
                  <a:solidFill>
                    <a:schemeClr val="tx1"/>
                  </a:solidFill>
                  <a:latin typeface="Times New Roman" panose="02020603050405020304" pitchFamily="18" charset="0"/>
                  <a:ea typeface="宋体" panose="02010600030101010101" pitchFamily="2" charset="-122"/>
                </a:rPr>
                <a:t>m</a:t>
              </a:r>
              <a:endParaRPr lang="en-US" altLang="zh-CN" sz="2000" i="1" dirty="0">
                <a:solidFill>
                  <a:schemeClr val="tx1"/>
                </a:solidFill>
                <a:latin typeface="Times New Roman" panose="02020603050405020304" pitchFamily="18" charset="0"/>
                <a:ea typeface="宋体" panose="02010600030101010101" pitchFamily="2" charset="-122"/>
              </a:endParaRPr>
            </a:p>
          </p:txBody>
        </p:sp>
        <p:sp>
          <p:nvSpPr>
            <p:cNvPr id="12320" name="Text Box 188"/>
            <p:cNvSpPr txBox="1"/>
            <p:nvPr/>
          </p:nvSpPr>
          <p:spPr>
            <a:xfrm>
              <a:off x="582" y="2373"/>
              <a:ext cx="2797" cy="250"/>
            </a:xfrm>
            <a:prstGeom prst="rect">
              <a:avLst/>
            </a:prstGeom>
            <a:noFill/>
            <a:ln w="9525">
              <a:noFill/>
            </a:ln>
          </p:spPr>
          <p:txBody>
            <a:bodyPr wrap="none">
              <a:spAutoFit/>
            </a:bodyPr>
            <a:p>
              <a:pPr eaLnBrk="1" hangingPunct="1"/>
              <a:r>
                <a:rPr lang="en-US" altLang="zh-CN" sz="2000" i="1" dirty="0">
                  <a:solidFill>
                    <a:schemeClr val="tx1"/>
                  </a:solidFill>
                  <a:latin typeface="Times New Roman" panose="02020603050405020304" pitchFamily="18" charset="0"/>
                  <a:ea typeface="宋体" panose="02010600030101010101" pitchFamily="2" charset="-122"/>
                </a:rPr>
                <a:t>i</a:t>
              </a:r>
              <a:r>
                <a:rPr lang="en-US" altLang="zh-CN" sz="2000" dirty="0">
                  <a:solidFill>
                    <a:schemeClr val="tx1"/>
                  </a:solidFill>
                  <a:latin typeface="Times New Roman" panose="02020603050405020304" pitchFamily="18" charset="0"/>
                  <a:ea typeface="宋体" panose="02010600030101010101" pitchFamily="2" charset="-122"/>
                </a:rPr>
                <a:t> =8   </a:t>
              </a:r>
              <a:r>
                <a:rPr lang="en-US" altLang="zh-CN" sz="2000" dirty="0">
                  <a:solidFill>
                    <a:srgbClr val="FF3300"/>
                  </a:solidFill>
                  <a:latin typeface="Times New Roman" panose="02020603050405020304" pitchFamily="18" charset="0"/>
                  <a:ea typeface="宋体" panose="02010600030101010101" pitchFamily="2" charset="-122"/>
                </a:rPr>
                <a:t>20</a:t>
              </a:r>
              <a:r>
                <a:rPr lang="en-US" altLang="zh-CN" sz="2000" dirty="0">
                  <a:solidFill>
                    <a:schemeClr val="tx1"/>
                  </a:solidFill>
                  <a:latin typeface="Times New Roman" panose="02020603050405020304" pitchFamily="18" charset="0"/>
                  <a:ea typeface="宋体" panose="02010600030101010101" pitchFamily="2" charset="-122"/>
                </a:rPr>
                <a:t>   (6     13  30  39  42  70  85 ) 20 </a:t>
              </a:r>
              <a:endParaRPr lang="en-US" altLang="zh-CN" sz="2000" dirty="0">
                <a:solidFill>
                  <a:schemeClr val="tx1"/>
                </a:solidFill>
                <a:latin typeface="Times New Roman" panose="02020603050405020304" pitchFamily="18" charset="0"/>
                <a:ea typeface="宋体" panose="02010600030101010101" pitchFamily="2" charset="-122"/>
              </a:endParaRPr>
            </a:p>
          </p:txBody>
        </p:sp>
        <p:sp>
          <p:nvSpPr>
            <p:cNvPr id="12321" name="Line 189"/>
            <p:cNvSpPr/>
            <p:nvPr/>
          </p:nvSpPr>
          <p:spPr>
            <a:xfrm flipV="1">
              <a:off x="1397" y="2585"/>
              <a:ext cx="0" cy="122"/>
            </a:xfrm>
            <a:prstGeom prst="line">
              <a:avLst/>
            </a:prstGeom>
            <a:ln w="9525" cap="flat" cmpd="sng">
              <a:solidFill>
                <a:schemeClr val="tx1"/>
              </a:solidFill>
              <a:prstDash val="solid"/>
              <a:headEnd type="none" w="med" len="med"/>
              <a:tailEnd type="triangle" w="med" len="med"/>
            </a:ln>
          </p:spPr>
        </p:sp>
        <p:sp>
          <p:nvSpPr>
            <p:cNvPr id="12322" name="Text Box 190"/>
            <p:cNvSpPr txBox="1"/>
            <p:nvPr/>
          </p:nvSpPr>
          <p:spPr>
            <a:xfrm>
              <a:off x="1317" y="2640"/>
              <a:ext cx="160" cy="250"/>
            </a:xfrm>
            <a:prstGeom prst="rect">
              <a:avLst/>
            </a:prstGeom>
            <a:noFill/>
            <a:ln w="9525">
              <a:noFill/>
            </a:ln>
          </p:spPr>
          <p:txBody>
            <a:bodyPr wrap="none">
              <a:spAutoFit/>
            </a:bodyPr>
            <a:p>
              <a:pPr eaLnBrk="1" hangingPunct="1"/>
              <a:r>
                <a:rPr lang="en-US" altLang="zh-CN" sz="2000" i="1" dirty="0">
                  <a:solidFill>
                    <a:schemeClr val="tx1"/>
                  </a:solidFill>
                  <a:latin typeface="Times New Roman" panose="02020603050405020304" pitchFamily="18" charset="0"/>
                  <a:ea typeface="宋体" panose="02010600030101010101" pitchFamily="2" charset="-122"/>
                </a:rPr>
                <a:t>l</a:t>
              </a:r>
              <a:endParaRPr lang="en-US" altLang="zh-CN" sz="2000" i="1" dirty="0">
                <a:solidFill>
                  <a:schemeClr val="tx1"/>
                </a:solidFill>
                <a:latin typeface="Times New Roman" panose="02020603050405020304" pitchFamily="18" charset="0"/>
                <a:ea typeface="宋体" panose="02010600030101010101" pitchFamily="2" charset="-122"/>
              </a:endParaRPr>
            </a:p>
          </p:txBody>
        </p:sp>
        <p:sp>
          <p:nvSpPr>
            <p:cNvPr id="12323" name="Line 191"/>
            <p:cNvSpPr/>
            <p:nvPr/>
          </p:nvSpPr>
          <p:spPr>
            <a:xfrm flipV="1">
              <a:off x="1939" y="2585"/>
              <a:ext cx="0" cy="122"/>
            </a:xfrm>
            <a:prstGeom prst="line">
              <a:avLst/>
            </a:prstGeom>
            <a:ln w="9525" cap="flat" cmpd="sng">
              <a:solidFill>
                <a:schemeClr val="tx1"/>
              </a:solidFill>
              <a:prstDash val="solid"/>
              <a:headEnd type="none" w="med" len="med"/>
              <a:tailEnd type="triangle" w="med" len="med"/>
            </a:ln>
          </p:spPr>
        </p:sp>
        <p:sp>
          <p:nvSpPr>
            <p:cNvPr id="12324" name="Text Box 192"/>
            <p:cNvSpPr txBox="1"/>
            <p:nvPr/>
          </p:nvSpPr>
          <p:spPr>
            <a:xfrm>
              <a:off x="1859" y="2640"/>
              <a:ext cx="205" cy="250"/>
            </a:xfrm>
            <a:prstGeom prst="rect">
              <a:avLst/>
            </a:prstGeom>
            <a:noFill/>
            <a:ln w="9525">
              <a:noFill/>
            </a:ln>
          </p:spPr>
          <p:txBody>
            <a:bodyPr wrap="none">
              <a:spAutoFit/>
            </a:bodyPr>
            <a:p>
              <a:pPr eaLnBrk="1" hangingPunct="1"/>
              <a:r>
                <a:rPr lang="en-US" altLang="zh-CN" sz="2000" i="1" dirty="0">
                  <a:solidFill>
                    <a:schemeClr val="tx1"/>
                  </a:solidFill>
                  <a:latin typeface="Times New Roman" panose="02020603050405020304" pitchFamily="18" charset="0"/>
                  <a:ea typeface="宋体" panose="02010600030101010101" pitchFamily="2" charset="-122"/>
                </a:rPr>
                <a:t>h</a:t>
              </a:r>
              <a:endParaRPr lang="en-US" altLang="zh-CN" sz="2000" i="1" dirty="0">
                <a:solidFill>
                  <a:schemeClr val="tx1"/>
                </a:solidFill>
                <a:latin typeface="Times New Roman" panose="02020603050405020304" pitchFamily="18" charset="0"/>
                <a:ea typeface="宋体" panose="02010600030101010101" pitchFamily="2" charset="-122"/>
              </a:endParaRPr>
            </a:p>
          </p:txBody>
        </p:sp>
        <p:sp>
          <p:nvSpPr>
            <p:cNvPr id="12325" name="Line 193"/>
            <p:cNvSpPr/>
            <p:nvPr/>
          </p:nvSpPr>
          <p:spPr>
            <a:xfrm flipV="1">
              <a:off x="1692" y="2588"/>
              <a:ext cx="0" cy="113"/>
            </a:xfrm>
            <a:prstGeom prst="line">
              <a:avLst/>
            </a:prstGeom>
            <a:ln w="9525" cap="flat" cmpd="sng">
              <a:solidFill>
                <a:schemeClr val="tx1"/>
              </a:solidFill>
              <a:prstDash val="solid"/>
              <a:headEnd type="none" w="med" len="med"/>
              <a:tailEnd type="triangle" w="med" len="med"/>
            </a:ln>
          </p:spPr>
        </p:sp>
      </p:grpSp>
      <p:grpSp>
        <p:nvGrpSpPr>
          <p:cNvPr id="4" name="Group 194"/>
          <p:cNvGrpSpPr/>
          <p:nvPr/>
        </p:nvGrpSpPr>
        <p:grpSpPr>
          <a:xfrm>
            <a:off x="4437063" y="4737100"/>
            <a:ext cx="4440237" cy="830263"/>
            <a:chOff x="582" y="3312"/>
            <a:chExt cx="2797" cy="523"/>
          </a:xfrm>
        </p:grpSpPr>
        <p:sp>
          <p:nvSpPr>
            <p:cNvPr id="12314" name="Text Box 195"/>
            <p:cNvSpPr txBox="1"/>
            <p:nvPr/>
          </p:nvSpPr>
          <p:spPr>
            <a:xfrm>
              <a:off x="582" y="3312"/>
              <a:ext cx="2797" cy="250"/>
            </a:xfrm>
            <a:prstGeom prst="rect">
              <a:avLst/>
            </a:prstGeom>
            <a:noFill/>
            <a:ln w="9525">
              <a:noFill/>
            </a:ln>
          </p:spPr>
          <p:txBody>
            <a:bodyPr wrap="none">
              <a:spAutoFit/>
            </a:bodyPr>
            <a:p>
              <a:pPr eaLnBrk="1" hangingPunct="1"/>
              <a:r>
                <a:rPr lang="en-US" altLang="zh-CN" sz="2000" i="1" dirty="0">
                  <a:solidFill>
                    <a:schemeClr val="tx1"/>
                  </a:solidFill>
                  <a:latin typeface="Times New Roman" panose="02020603050405020304" pitchFamily="18" charset="0"/>
                  <a:ea typeface="宋体" panose="02010600030101010101" pitchFamily="2" charset="-122"/>
                </a:rPr>
                <a:t>i</a:t>
              </a:r>
              <a:r>
                <a:rPr lang="en-US" altLang="zh-CN" sz="2000" dirty="0">
                  <a:solidFill>
                    <a:schemeClr val="tx1"/>
                  </a:solidFill>
                  <a:latin typeface="Times New Roman" panose="02020603050405020304" pitchFamily="18" charset="0"/>
                  <a:ea typeface="宋体" panose="02010600030101010101" pitchFamily="2" charset="-122"/>
                </a:rPr>
                <a:t> =8   </a:t>
              </a:r>
              <a:r>
                <a:rPr lang="en-US" altLang="zh-CN" sz="2000" dirty="0">
                  <a:solidFill>
                    <a:srgbClr val="FF3300"/>
                  </a:solidFill>
                  <a:latin typeface="Times New Roman" panose="02020603050405020304" pitchFamily="18" charset="0"/>
                  <a:ea typeface="宋体" panose="02010600030101010101" pitchFamily="2" charset="-122"/>
                </a:rPr>
                <a:t>20</a:t>
              </a:r>
              <a:r>
                <a:rPr lang="en-US" altLang="zh-CN" sz="2000" dirty="0">
                  <a:solidFill>
                    <a:schemeClr val="tx1"/>
                  </a:solidFill>
                  <a:latin typeface="Times New Roman" panose="02020603050405020304" pitchFamily="18" charset="0"/>
                  <a:ea typeface="宋体" panose="02010600030101010101" pitchFamily="2" charset="-122"/>
                </a:rPr>
                <a:t>   (6     13  30  39  42  70  85 ) 20 </a:t>
              </a:r>
              <a:endParaRPr lang="en-US" altLang="zh-CN" sz="2000" dirty="0">
                <a:solidFill>
                  <a:schemeClr val="tx1"/>
                </a:solidFill>
                <a:latin typeface="Times New Roman" panose="02020603050405020304" pitchFamily="18" charset="0"/>
                <a:ea typeface="宋体" panose="02010600030101010101" pitchFamily="2" charset="-122"/>
              </a:endParaRPr>
            </a:p>
          </p:txBody>
        </p:sp>
        <p:sp>
          <p:nvSpPr>
            <p:cNvPr id="12315" name="Line 196"/>
            <p:cNvSpPr/>
            <p:nvPr/>
          </p:nvSpPr>
          <p:spPr>
            <a:xfrm flipV="1">
              <a:off x="1952" y="3526"/>
              <a:ext cx="0" cy="122"/>
            </a:xfrm>
            <a:prstGeom prst="line">
              <a:avLst/>
            </a:prstGeom>
            <a:ln w="9525" cap="flat" cmpd="sng">
              <a:solidFill>
                <a:schemeClr val="tx1"/>
              </a:solidFill>
              <a:prstDash val="solid"/>
              <a:headEnd type="none" w="med" len="med"/>
              <a:tailEnd type="triangle" w="med" len="med"/>
            </a:ln>
          </p:spPr>
        </p:sp>
        <p:sp>
          <p:nvSpPr>
            <p:cNvPr id="12316" name="Text Box 197"/>
            <p:cNvSpPr txBox="1"/>
            <p:nvPr/>
          </p:nvSpPr>
          <p:spPr>
            <a:xfrm>
              <a:off x="1872" y="3585"/>
              <a:ext cx="160" cy="250"/>
            </a:xfrm>
            <a:prstGeom prst="rect">
              <a:avLst/>
            </a:prstGeom>
            <a:noFill/>
            <a:ln w="9525">
              <a:noFill/>
            </a:ln>
          </p:spPr>
          <p:txBody>
            <a:bodyPr wrap="none">
              <a:spAutoFit/>
            </a:bodyPr>
            <a:p>
              <a:pPr eaLnBrk="1" hangingPunct="1"/>
              <a:r>
                <a:rPr lang="en-US" altLang="zh-CN" sz="2000" i="1" dirty="0">
                  <a:solidFill>
                    <a:schemeClr val="tx1"/>
                  </a:solidFill>
                  <a:latin typeface="Times New Roman" panose="02020603050405020304" pitchFamily="18" charset="0"/>
                  <a:ea typeface="宋体" panose="02010600030101010101" pitchFamily="2" charset="-122"/>
                </a:rPr>
                <a:t>l</a:t>
              </a:r>
              <a:endParaRPr lang="en-US" altLang="zh-CN" sz="2000" i="1" dirty="0">
                <a:solidFill>
                  <a:schemeClr val="tx1"/>
                </a:solidFill>
                <a:latin typeface="Times New Roman" panose="02020603050405020304" pitchFamily="18" charset="0"/>
                <a:ea typeface="宋体" panose="02010600030101010101" pitchFamily="2" charset="-122"/>
              </a:endParaRPr>
            </a:p>
          </p:txBody>
        </p:sp>
        <p:sp>
          <p:nvSpPr>
            <p:cNvPr id="12317" name="Line 198"/>
            <p:cNvSpPr/>
            <p:nvPr/>
          </p:nvSpPr>
          <p:spPr>
            <a:xfrm flipV="1">
              <a:off x="1705" y="3525"/>
              <a:ext cx="0" cy="122"/>
            </a:xfrm>
            <a:prstGeom prst="line">
              <a:avLst/>
            </a:prstGeom>
            <a:ln w="9525" cap="flat" cmpd="sng">
              <a:solidFill>
                <a:schemeClr val="tx1"/>
              </a:solidFill>
              <a:prstDash val="solid"/>
              <a:headEnd type="none" w="med" len="med"/>
              <a:tailEnd type="triangle" w="med" len="med"/>
            </a:ln>
          </p:spPr>
        </p:sp>
        <p:sp>
          <p:nvSpPr>
            <p:cNvPr id="12318" name="Text Box 199"/>
            <p:cNvSpPr txBox="1"/>
            <p:nvPr/>
          </p:nvSpPr>
          <p:spPr>
            <a:xfrm>
              <a:off x="1625" y="3584"/>
              <a:ext cx="205" cy="250"/>
            </a:xfrm>
            <a:prstGeom prst="rect">
              <a:avLst/>
            </a:prstGeom>
            <a:noFill/>
            <a:ln w="9525">
              <a:noFill/>
            </a:ln>
          </p:spPr>
          <p:txBody>
            <a:bodyPr wrap="none">
              <a:spAutoFit/>
            </a:bodyPr>
            <a:p>
              <a:pPr eaLnBrk="1" hangingPunct="1"/>
              <a:r>
                <a:rPr lang="en-US" altLang="zh-CN" sz="2000" i="1" dirty="0">
                  <a:solidFill>
                    <a:schemeClr val="tx1"/>
                  </a:solidFill>
                  <a:latin typeface="Times New Roman" panose="02020603050405020304" pitchFamily="18" charset="0"/>
                  <a:ea typeface="宋体" panose="02010600030101010101" pitchFamily="2" charset="-122"/>
                </a:rPr>
                <a:t>h</a:t>
              </a:r>
              <a:endParaRPr lang="en-US" altLang="zh-CN" sz="2000" i="1" dirty="0">
                <a:solidFill>
                  <a:schemeClr val="tx1"/>
                </a:solidFill>
                <a:latin typeface="Times New Roman" panose="02020603050405020304" pitchFamily="18" charset="0"/>
                <a:ea typeface="宋体" panose="02010600030101010101" pitchFamily="2" charset="-122"/>
              </a:endParaRPr>
            </a:p>
          </p:txBody>
        </p:sp>
      </p:grpSp>
      <p:sp>
        <p:nvSpPr>
          <p:cNvPr id="65736" name="Text Box 200"/>
          <p:cNvSpPr txBox="1"/>
          <p:nvPr/>
        </p:nvSpPr>
        <p:spPr>
          <a:xfrm>
            <a:off x="4437063" y="5470525"/>
            <a:ext cx="4630737" cy="396875"/>
          </a:xfrm>
          <a:prstGeom prst="rect">
            <a:avLst/>
          </a:prstGeom>
          <a:noFill/>
          <a:ln w="9525">
            <a:noFill/>
          </a:ln>
        </p:spPr>
        <p:txBody>
          <a:bodyPr wrap="none">
            <a:spAutoFit/>
          </a:bodyPr>
          <a:p>
            <a:pPr eaLnBrk="1" hangingPunct="1"/>
            <a:r>
              <a:rPr lang="en-US" altLang="zh-CN" sz="2000" i="1" dirty="0">
                <a:solidFill>
                  <a:schemeClr val="tx1"/>
                </a:solidFill>
                <a:latin typeface="Times New Roman" panose="02020603050405020304" pitchFamily="18" charset="0"/>
                <a:ea typeface="宋体" panose="02010600030101010101" pitchFamily="2" charset="-122"/>
              </a:rPr>
              <a:t>i</a:t>
            </a:r>
            <a:r>
              <a:rPr lang="en-US" altLang="zh-CN" sz="2000" dirty="0">
                <a:solidFill>
                  <a:schemeClr val="tx1"/>
                </a:solidFill>
                <a:latin typeface="Times New Roman" panose="02020603050405020304" pitchFamily="18" charset="0"/>
                <a:ea typeface="宋体" panose="02010600030101010101" pitchFamily="2" charset="-122"/>
              </a:rPr>
              <a:t> =8   </a:t>
            </a:r>
            <a:r>
              <a:rPr lang="en-US" altLang="zh-CN" sz="2000" dirty="0">
                <a:solidFill>
                  <a:srgbClr val="FF3300"/>
                </a:solidFill>
                <a:latin typeface="Times New Roman" panose="02020603050405020304" pitchFamily="18" charset="0"/>
                <a:ea typeface="宋体" panose="02010600030101010101" pitchFamily="2" charset="-122"/>
              </a:rPr>
              <a:t>20</a:t>
            </a:r>
            <a:r>
              <a:rPr lang="en-US" altLang="zh-CN" sz="2000" dirty="0">
                <a:solidFill>
                  <a:schemeClr val="tx1"/>
                </a:solidFill>
                <a:latin typeface="Times New Roman" panose="02020603050405020304" pitchFamily="18" charset="0"/>
                <a:ea typeface="宋体" panose="02010600030101010101" pitchFamily="2" charset="-122"/>
              </a:rPr>
              <a:t>   (6     13  20  30  39  42  70    85 ) </a:t>
            </a:r>
            <a:endParaRPr lang="en-US" altLang="zh-CN" sz="2000" dirty="0">
              <a:solidFill>
                <a:schemeClr val="tx1"/>
              </a:solidFill>
              <a:latin typeface="Times New Roman" panose="02020603050405020304" pitchFamily="18" charset="0"/>
              <a:ea typeface="宋体" panose="02010600030101010101" pitchFamily="2" charset="-122"/>
            </a:endParaRPr>
          </a:p>
        </p:txBody>
      </p:sp>
      <p:grpSp>
        <p:nvGrpSpPr>
          <p:cNvPr id="5" name="Group 208"/>
          <p:cNvGrpSpPr/>
          <p:nvPr/>
        </p:nvGrpSpPr>
        <p:grpSpPr>
          <a:xfrm>
            <a:off x="4437063" y="3951288"/>
            <a:ext cx="4440237" cy="862012"/>
            <a:chOff x="2795" y="2489"/>
            <a:chExt cx="2797" cy="543"/>
          </a:xfrm>
        </p:grpSpPr>
        <p:sp>
          <p:nvSpPr>
            <p:cNvPr id="12307" name="Text Box 201"/>
            <p:cNvSpPr txBox="1"/>
            <p:nvPr/>
          </p:nvSpPr>
          <p:spPr>
            <a:xfrm>
              <a:off x="2795" y="2489"/>
              <a:ext cx="2797" cy="250"/>
            </a:xfrm>
            <a:prstGeom prst="rect">
              <a:avLst/>
            </a:prstGeom>
            <a:noFill/>
            <a:ln w="9525">
              <a:noFill/>
            </a:ln>
          </p:spPr>
          <p:txBody>
            <a:bodyPr wrap="none">
              <a:spAutoFit/>
            </a:bodyPr>
            <a:p>
              <a:pPr eaLnBrk="1" hangingPunct="1"/>
              <a:r>
                <a:rPr lang="en-US" altLang="zh-CN" sz="2000" i="1" dirty="0">
                  <a:solidFill>
                    <a:schemeClr val="tx1"/>
                  </a:solidFill>
                  <a:latin typeface="Times New Roman" panose="02020603050405020304" pitchFamily="18" charset="0"/>
                  <a:ea typeface="宋体" panose="02010600030101010101" pitchFamily="2" charset="-122"/>
                </a:rPr>
                <a:t>i</a:t>
              </a:r>
              <a:r>
                <a:rPr lang="en-US" altLang="zh-CN" sz="2000" dirty="0">
                  <a:solidFill>
                    <a:schemeClr val="tx1"/>
                  </a:solidFill>
                  <a:latin typeface="Times New Roman" panose="02020603050405020304" pitchFamily="18" charset="0"/>
                  <a:ea typeface="宋体" panose="02010600030101010101" pitchFamily="2" charset="-122"/>
                </a:rPr>
                <a:t> =8   </a:t>
              </a:r>
              <a:r>
                <a:rPr lang="en-US" altLang="zh-CN" sz="2000" dirty="0">
                  <a:solidFill>
                    <a:srgbClr val="FF3300"/>
                  </a:solidFill>
                  <a:latin typeface="Times New Roman" panose="02020603050405020304" pitchFamily="18" charset="0"/>
                  <a:ea typeface="宋体" panose="02010600030101010101" pitchFamily="2" charset="-122"/>
                </a:rPr>
                <a:t>20</a:t>
              </a:r>
              <a:r>
                <a:rPr lang="en-US" altLang="zh-CN" sz="2000" dirty="0">
                  <a:solidFill>
                    <a:schemeClr val="tx1"/>
                  </a:solidFill>
                  <a:latin typeface="Times New Roman" panose="02020603050405020304" pitchFamily="18" charset="0"/>
                  <a:ea typeface="宋体" panose="02010600030101010101" pitchFamily="2" charset="-122"/>
                </a:rPr>
                <a:t>   (6     13  30  39  42  70  85 ) 20 </a:t>
              </a:r>
              <a:endParaRPr lang="en-US" altLang="zh-CN" sz="2000" dirty="0">
                <a:solidFill>
                  <a:schemeClr val="tx1"/>
                </a:solidFill>
                <a:latin typeface="Times New Roman" panose="02020603050405020304" pitchFamily="18" charset="0"/>
                <a:ea typeface="宋体" panose="02010600030101010101" pitchFamily="2" charset="-122"/>
              </a:endParaRPr>
            </a:p>
          </p:txBody>
        </p:sp>
        <p:sp>
          <p:nvSpPr>
            <p:cNvPr id="12308" name="Text Box 202"/>
            <p:cNvSpPr txBox="1"/>
            <p:nvPr/>
          </p:nvSpPr>
          <p:spPr>
            <a:xfrm>
              <a:off x="3941" y="2782"/>
              <a:ext cx="160" cy="250"/>
            </a:xfrm>
            <a:prstGeom prst="rect">
              <a:avLst/>
            </a:prstGeom>
            <a:noFill/>
            <a:ln w="9525">
              <a:noFill/>
            </a:ln>
          </p:spPr>
          <p:txBody>
            <a:bodyPr wrap="none">
              <a:spAutoFit/>
            </a:bodyPr>
            <a:p>
              <a:pPr eaLnBrk="1" hangingPunct="1"/>
              <a:r>
                <a:rPr lang="en-US" altLang="zh-CN" sz="2000" i="1" dirty="0">
                  <a:solidFill>
                    <a:schemeClr val="tx1"/>
                  </a:solidFill>
                  <a:latin typeface="Times New Roman" panose="02020603050405020304" pitchFamily="18" charset="0"/>
                  <a:ea typeface="宋体" panose="02010600030101010101" pitchFamily="2" charset="-122"/>
                </a:rPr>
                <a:t>l</a:t>
              </a:r>
              <a:endParaRPr lang="en-US" altLang="zh-CN" sz="2000" i="1" dirty="0">
                <a:solidFill>
                  <a:schemeClr val="tx1"/>
                </a:solidFill>
                <a:latin typeface="Times New Roman" panose="02020603050405020304" pitchFamily="18" charset="0"/>
                <a:ea typeface="宋体" panose="02010600030101010101" pitchFamily="2" charset="-122"/>
              </a:endParaRPr>
            </a:p>
          </p:txBody>
        </p:sp>
        <p:sp>
          <p:nvSpPr>
            <p:cNvPr id="12309" name="Line 203"/>
            <p:cNvSpPr/>
            <p:nvPr/>
          </p:nvSpPr>
          <p:spPr>
            <a:xfrm rot="-2393073" flipV="1">
              <a:off x="4247" y="2695"/>
              <a:ext cx="1" cy="144"/>
            </a:xfrm>
            <a:prstGeom prst="line">
              <a:avLst/>
            </a:prstGeom>
            <a:ln w="9525" cap="flat" cmpd="sng">
              <a:solidFill>
                <a:schemeClr val="tx1"/>
              </a:solidFill>
              <a:prstDash val="solid"/>
              <a:headEnd type="none" w="med" len="med"/>
              <a:tailEnd type="triangle" w="med" len="med"/>
            </a:ln>
          </p:spPr>
        </p:sp>
        <p:sp>
          <p:nvSpPr>
            <p:cNvPr id="12310" name="Text Box 204"/>
            <p:cNvSpPr txBox="1"/>
            <p:nvPr/>
          </p:nvSpPr>
          <p:spPr>
            <a:xfrm>
              <a:off x="4232" y="2782"/>
              <a:ext cx="205" cy="250"/>
            </a:xfrm>
            <a:prstGeom prst="rect">
              <a:avLst/>
            </a:prstGeom>
            <a:noFill/>
            <a:ln w="9525">
              <a:noFill/>
            </a:ln>
          </p:spPr>
          <p:txBody>
            <a:bodyPr wrap="none">
              <a:spAutoFit/>
            </a:bodyPr>
            <a:p>
              <a:pPr eaLnBrk="1" hangingPunct="1"/>
              <a:r>
                <a:rPr lang="en-US" altLang="zh-CN" sz="2000" i="1" dirty="0">
                  <a:solidFill>
                    <a:schemeClr val="tx1"/>
                  </a:solidFill>
                  <a:latin typeface="Times New Roman" panose="02020603050405020304" pitchFamily="18" charset="0"/>
                  <a:ea typeface="宋体" panose="02010600030101010101" pitchFamily="2" charset="-122"/>
                </a:rPr>
                <a:t>h</a:t>
              </a:r>
              <a:endParaRPr lang="en-US" altLang="zh-CN" sz="2000" i="1" dirty="0">
                <a:solidFill>
                  <a:schemeClr val="tx1"/>
                </a:solidFill>
                <a:latin typeface="Times New Roman" panose="02020603050405020304" pitchFamily="18" charset="0"/>
                <a:ea typeface="宋体" panose="02010600030101010101" pitchFamily="2" charset="-122"/>
              </a:endParaRPr>
            </a:p>
          </p:txBody>
        </p:sp>
        <p:sp>
          <p:nvSpPr>
            <p:cNvPr id="12311" name="Line 205"/>
            <p:cNvSpPr/>
            <p:nvPr/>
          </p:nvSpPr>
          <p:spPr>
            <a:xfrm flipV="1">
              <a:off x="4165" y="2718"/>
              <a:ext cx="0" cy="122"/>
            </a:xfrm>
            <a:prstGeom prst="line">
              <a:avLst/>
            </a:prstGeom>
            <a:ln w="9525" cap="flat" cmpd="sng">
              <a:solidFill>
                <a:schemeClr val="tx1"/>
              </a:solidFill>
              <a:prstDash val="solid"/>
              <a:headEnd type="none" w="med" len="med"/>
              <a:tailEnd type="triangle" w="med" len="med"/>
            </a:ln>
          </p:spPr>
        </p:sp>
        <p:sp>
          <p:nvSpPr>
            <p:cNvPr id="12312" name="Text Box 206"/>
            <p:cNvSpPr txBox="1"/>
            <p:nvPr/>
          </p:nvSpPr>
          <p:spPr>
            <a:xfrm>
              <a:off x="4053" y="2782"/>
              <a:ext cx="240" cy="250"/>
            </a:xfrm>
            <a:prstGeom prst="rect">
              <a:avLst/>
            </a:prstGeom>
            <a:noFill/>
            <a:ln w="9525">
              <a:noFill/>
            </a:ln>
          </p:spPr>
          <p:txBody>
            <a:bodyPr wrap="none">
              <a:spAutoFit/>
            </a:bodyPr>
            <a:p>
              <a:pPr eaLnBrk="1" hangingPunct="1"/>
              <a:r>
                <a:rPr lang="en-US" altLang="zh-CN" sz="2000" i="1" dirty="0">
                  <a:solidFill>
                    <a:schemeClr val="tx1"/>
                  </a:solidFill>
                  <a:latin typeface="Times New Roman" panose="02020603050405020304" pitchFamily="18" charset="0"/>
                  <a:ea typeface="宋体" panose="02010600030101010101" pitchFamily="2" charset="-122"/>
                </a:rPr>
                <a:t>m</a:t>
              </a:r>
              <a:endParaRPr lang="en-US" altLang="zh-CN" sz="2000" i="1" dirty="0">
                <a:solidFill>
                  <a:schemeClr val="tx1"/>
                </a:solidFill>
                <a:latin typeface="Times New Roman" panose="02020603050405020304" pitchFamily="18" charset="0"/>
                <a:ea typeface="宋体" panose="02010600030101010101" pitchFamily="2" charset="-122"/>
              </a:endParaRPr>
            </a:p>
          </p:txBody>
        </p:sp>
        <p:sp>
          <p:nvSpPr>
            <p:cNvPr id="12313" name="Line 207"/>
            <p:cNvSpPr/>
            <p:nvPr/>
          </p:nvSpPr>
          <p:spPr>
            <a:xfrm rot="2393073" flipH="1" flipV="1">
              <a:off x="4053" y="2696"/>
              <a:ext cx="1" cy="144"/>
            </a:xfrm>
            <a:prstGeom prst="line">
              <a:avLst/>
            </a:prstGeom>
            <a:ln w="9525" cap="flat" cmpd="sng">
              <a:solidFill>
                <a:schemeClr val="tx1"/>
              </a:solidFill>
              <a:prstDash val="solid"/>
              <a:headEnd type="none" w="med" len="med"/>
              <a:tailEnd type="triangle" w="med" len="med"/>
            </a:ln>
          </p:spPr>
        </p:sp>
      </p:grpSp>
      <p:sp useBgFill="1">
        <p:nvSpPr>
          <p:cNvPr id="65751" name="Rectangle 215"/>
          <p:cNvSpPr/>
          <p:nvPr/>
        </p:nvSpPr>
        <p:spPr>
          <a:xfrm>
            <a:off x="17463" y="1295400"/>
            <a:ext cx="4267200" cy="5181600"/>
          </a:xfrm>
          <a:prstGeom prst="rect">
            <a:avLst/>
          </a:prstGeom>
          <a:ln w="9525">
            <a:noFill/>
          </a:ln>
        </p:spPr>
        <p:txBody>
          <a:bodyPr wrap="none" anchor="ctr" anchorCtr="0">
            <a:spAutoFit/>
          </a:bodyPr>
          <a:p>
            <a:pPr eaLnBrk="1" hangingPunct="1">
              <a:lnSpc>
                <a:spcPct val="125000"/>
              </a:lnSpc>
            </a:pPr>
            <a:endParaRPr lang="zh-CN" altLang="en-US" dirty="0">
              <a:latin typeface="Times New Roman" panose="02020603050405020304" pitchFamily="18" charset="0"/>
            </a:endParaRPr>
          </a:p>
        </p:txBody>
      </p:sp>
      <p:sp>
        <p:nvSpPr>
          <p:cNvPr id="65752" name="Text Box 216"/>
          <p:cNvSpPr txBox="1"/>
          <p:nvPr/>
        </p:nvSpPr>
        <p:spPr>
          <a:xfrm>
            <a:off x="2039938" y="1889125"/>
            <a:ext cx="1677987" cy="457200"/>
          </a:xfrm>
          <a:prstGeom prst="rect">
            <a:avLst/>
          </a:prstGeom>
          <a:solidFill>
            <a:srgbClr val="FF99FF"/>
          </a:solidFill>
          <a:ln w="9525">
            <a:noFill/>
          </a:ln>
        </p:spPr>
        <p:txBody>
          <a:bodyPr wrap="none">
            <a:spAutoFit/>
          </a:bodyPr>
          <a:p>
            <a:pPr eaLnBrk="1" hangingPunct="1"/>
            <a:r>
              <a:rPr lang="en-US" altLang="zh-CN" i="1" dirty="0">
                <a:solidFill>
                  <a:schemeClr val="tx1"/>
                </a:solidFill>
                <a:latin typeface="Times New Roman" panose="02020603050405020304" pitchFamily="18" charset="0"/>
                <a:ea typeface="宋体" panose="02010600030101010101" pitchFamily="2" charset="-122"/>
              </a:rPr>
              <a:t>T</a:t>
            </a:r>
            <a:r>
              <a:rPr lang="en-US" altLang="zh-CN" dirty="0">
                <a:solidFill>
                  <a:schemeClr val="tx1"/>
                </a:solidFill>
                <a:latin typeface="Times New Roman" panose="02020603050405020304" pitchFamily="18" charset="0"/>
                <a:ea typeface="宋体" panose="02010600030101010101" pitchFamily="2" charset="-122"/>
              </a:rPr>
              <a:t>(</a:t>
            </a:r>
            <a:r>
              <a:rPr lang="en-US" altLang="zh-CN" i="1" dirty="0">
                <a:solidFill>
                  <a:schemeClr val="tx1"/>
                </a:solidFill>
                <a:latin typeface="Times New Roman" panose="02020603050405020304" pitchFamily="18" charset="0"/>
                <a:ea typeface="宋体" panose="02010600030101010101" pitchFamily="2" charset="-122"/>
              </a:rPr>
              <a:t>n</a:t>
            </a:r>
            <a:r>
              <a:rPr lang="en-US" altLang="zh-CN" dirty="0">
                <a:solidFill>
                  <a:schemeClr val="tx1"/>
                </a:solidFill>
                <a:latin typeface="Times New Roman" panose="02020603050405020304" pitchFamily="18" charset="0"/>
                <a:ea typeface="宋体" panose="02010600030101010101" pitchFamily="2" charset="-122"/>
              </a:rPr>
              <a:t>)=</a:t>
            </a:r>
            <a:r>
              <a:rPr lang="en-US" altLang="zh-CN" i="1" dirty="0">
                <a:solidFill>
                  <a:schemeClr val="tx1"/>
                </a:solidFill>
                <a:latin typeface="Times New Roman" panose="02020603050405020304" pitchFamily="18" charset="0"/>
                <a:ea typeface="宋体" panose="02010600030101010101" pitchFamily="2" charset="-122"/>
              </a:rPr>
              <a:t>O</a:t>
            </a:r>
            <a:r>
              <a:rPr lang="en-US" altLang="zh-CN" dirty="0">
                <a:solidFill>
                  <a:schemeClr val="tx1"/>
                </a:solidFill>
                <a:latin typeface="Times New Roman" panose="02020603050405020304" pitchFamily="18" charset="0"/>
                <a:ea typeface="宋体" panose="02010600030101010101" pitchFamily="2" charset="-122"/>
              </a:rPr>
              <a:t>(</a:t>
            </a:r>
            <a:r>
              <a:rPr lang="en-US" altLang="zh-CN" i="1" dirty="0">
                <a:solidFill>
                  <a:schemeClr val="tx1"/>
                </a:solidFill>
                <a:latin typeface="Times New Roman" panose="02020603050405020304" pitchFamily="18" charset="0"/>
                <a:ea typeface="宋体" panose="02010600030101010101" pitchFamily="2" charset="-122"/>
              </a:rPr>
              <a:t>n</a:t>
            </a:r>
            <a:r>
              <a:rPr lang="en-US" altLang="zh-CN" dirty="0">
                <a:solidFill>
                  <a:schemeClr val="tx1"/>
                </a:solidFill>
                <a:latin typeface="Times New Roman" panose="02020603050405020304" pitchFamily="18" charset="0"/>
                <a:ea typeface="宋体" panose="02010600030101010101" pitchFamily="2" charset="-122"/>
              </a:rPr>
              <a:t>²) </a:t>
            </a:r>
            <a:endParaRPr lang="en-US" altLang="zh-CN" dirty="0">
              <a:solidFill>
                <a:schemeClr val="tx1"/>
              </a:solidFill>
              <a:latin typeface="Times New Roman" panose="02020603050405020304" pitchFamily="18" charset="0"/>
              <a:ea typeface="宋体" panose="02010600030101010101" pitchFamily="2" charset="-122"/>
            </a:endParaRPr>
          </a:p>
        </p:txBody>
      </p:sp>
      <p:sp>
        <p:nvSpPr>
          <p:cNvPr id="65753" name="Text Box 217"/>
          <p:cNvSpPr txBox="1"/>
          <p:nvPr/>
        </p:nvSpPr>
        <p:spPr>
          <a:xfrm>
            <a:off x="93663" y="1781175"/>
            <a:ext cx="2165350" cy="549275"/>
          </a:xfrm>
          <a:prstGeom prst="rect">
            <a:avLst/>
          </a:prstGeom>
          <a:noFill/>
          <a:ln w="9525">
            <a:noFill/>
          </a:ln>
        </p:spPr>
        <p:txBody>
          <a:bodyPr wrap="none">
            <a:spAutoFit/>
          </a:bodyPr>
          <a:p>
            <a:pPr eaLnBrk="1" hangingPunct="1">
              <a:lnSpc>
                <a:spcPct val="125000"/>
              </a:lnSpc>
            </a:pPr>
            <a:r>
              <a:rPr lang="zh-CN" altLang="en-US" dirty="0">
                <a:solidFill>
                  <a:schemeClr val="tx1"/>
                </a:solidFill>
                <a:latin typeface="Times New Roman" panose="02020603050405020304" pitchFamily="18" charset="0"/>
                <a:ea typeface="华文中宋" pitchFamily="2" charset="-122"/>
              </a:rPr>
              <a:t>时间复杂度：  </a:t>
            </a:r>
            <a:endParaRPr lang="zh-CN" altLang="en-US" dirty="0">
              <a:solidFill>
                <a:schemeClr val="tx1"/>
              </a:solidFill>
              <a:latin typeface="Times New Roman" panose="02020603050405020304" pitchFamily="18" charset="0"/>
              <a:ea typeface="华文中宋" pitchFamily="2" charset="-122"/>
            </a:endParaRPr>
          </a:p>
        </p:txBody>
      </p:sp>
      <p:sp>
        <p:nvSpPr>
          <p:cNvPr id="65754" name="Text Box 218"/>
          <p:cNvSpPr txBox="1"/>
          <p:nvPr/>
        </p:nvSpPr>
        <p:spPr>
          <a:xfrm>
            <a:off x="93663" y="3489325"/>
            <a:ext cx="3381375" cy="549275"/>
          </a:xfrm>
          <a:prstGeom prst="rect">
            <a:avLst/>
          </a:prstGeom>
          <a:noFill/>
          <a:ln w="9525">
            <a:noFill/>
          </a:ln>
        </p:spPr>
        <p:txBody>
          <a:bodyPr wrap="none">
            <a:spAutoFit/>
          </a:bodyPr>
          <a:p>
            <a:pPr eaLnBrk="1" hangingPunct="1">
              <a:lnSpc>
                <a:spcPct val="125000"/>
              </a:lnSpc>
            </a:pPr>
            <a:r>
              <a:rPr lang="zh-CN" altLang="en-US" dirty="0">
                <a:solidFill>
                  <a:schemeClr val="tx1"/>
                </a:solidFill>
                <a:latin typeface="Times New Roman" panose="02020603050405020304" pitchFamily="18" charset="0"/>
                <a:ea typeface="华文中宋" pitchFamily="2" charset="-122"/>
              </a:rPr>
              <a:t>空间复杂度：</a:t>
            </a:r>
            <a:r>
              <a:rPr lang="en-US" altLang="zh-CN" i="1" dirty="0">
                <a:solidFill>
                  <a:schemeClr val="tx1"/>
                </a:solidFill>
                <a:latin typeface="Times New Roman" panose="02020603050405020304" pitchFamily="18" charset="0"/>
                <a:ea typeface="华文中宋" pitchFamily="2" charset="-122"/>
              </a:rPr>
              <a:t>S</a:t>
            </a:r>
            <a:r>
              <a:rPr lang="en-US" altLang="zh-CN" dirty="0">
                <a:solidFill>
                  <a:schemeClr val="tx1"/>
                </a:solidFill>
                <a:latin typeface="Times New Roman" panose="02020603050405020304" pitchFamily="18" charset="0"/>
                <a:ea typeface="华文中宋" pitchFamily="2" charset="-122"/>
              </a:rPr>
              <a:t>(</a:t>
            </a:r>
            <a:r>
              <a:rPr lang="en-US" altLang="zh-CN" i="1" dirty="0">
                <a:solidFill>
                  <a:schemeClr val="tx1"/>
                </a:solidFill>
                <a:latin typeface="Times New Roman" panose="02020603050405020304" pitchFamily="18" charset="0"/>
                <a:ea typeface="华文中宋" pitchFamily="2" charset="-122"/>
              </a:rPr>
              <a:t>n</a:t>
            </a:r>
            <a:r>
              <a:rPr lang="en-US" altLang="zh-CN" dirty="0">
                <a:solidFill>
                  <a:schemeClr val="tx1"/>
                </a:solidFill>
                <a:latin typeface="Times New Roman" panose="02020603050405020304" pitchFamily="18" charset="0"/>
                <a:ea typeface="华文中宋" pitchFamily="2" charset="-122"/>
              </a:rPr>
              <a:t>)=</a:t>
            </a:r>
            <a:r>
              <a:rPr lang="en-US" altLang="zh-CN" i="1" dirty="0">
                <a:solidFill>
                  <a:schemeClr val="tx1"/>
                </a:solidFill>
                <a:latin typeface="Times New Roman" panose="02020603050405020304" pitchFamily="18" charset="0"/>
                <a:ea typeface="华文中宋" pitchFamily="2" charset="-122"/>
              </a:rPr>
              <a:t>O</a:t>
            </a:r>
            <a:r>
              <a:rPr lang="en-US" altLang="zh-CN" dirty="0">
                <a:solidFill>
                  <a:schemeClr val="tx1"/>
                </a:solidFill>
                <a:latin typeface="Times New Roman" panose="02020603050405020304" pitchFamily="18" charset="0"/>
                <a:ea typeface="华文中宋" pitchFamily="2" charset="-122"/>
              </a:rPr>
              <a:t>(1) </a:t>
            </a:r>
            <a:endParaRPr lang="en-US" altLang="zh-CN" dirty="0">
              <a:solidFill>
                <a:schemeClr val="tx1"/>
              </a:solidFill>
              <a:latin typeface="Times New Roman" panose="02020603050405020304" pitchFamily="18" charset="0"/>
              <a:ea typeface="华文中宋" pitchFamily="2" charset="-122"/>
            </a:endParaRPr>
          </a:p>
        </p:txBody>
      </p:sp>
      <p:sp>
        <p:nvSpPr>
          <p:cNvPr id="65755" name="Rectangle 219"/>
          <p:cNvSpPr/>
          <p:nvPr/>
        </p:nvSpPr>
        <p:spPr>
          <a:xfrm>
            <a:off x="93663" y="4419600"/>
            <a:ext cx="3635375" cy="549275"/>
          </a:xfrm>
          <a:prstGeom prst="rect">
            <a:avLst/>
          </a:prstGeom>
          <a:solidFill>
            <a:srgbClr val="F8F8F8"/>
          </a:solidFill>
          <a:ln w="9525">
            <a:noFill/>
          </a:ln>
        </p:spPr>
        <p:txBody>
          <a:bodyPr wrap="none">
            <a:spAutoFit/>
          </a:bodyPr>
          <a:p>
            <a:pPr eaLnBrk="1" hangingPunct="1">
              <a:lnSpc>
                <a:spcPct val="125000"/>
              </a:lnSpc>
            </a:pPr>
            <a:r>
              <a:rPr lang="zh-CN" altLang="en-US" dirty="0">
                <a:solidFill>
                  <a:schemeClr val="tx1"/>
                </a:solidFill>
                <a:latin typeface="华文中宋" pitchFamily="2" charset="-122"/>
                <a:ea typeface="华文中宋" pitchFamily="2" charset="-122"/>
              </a:rPr>
              <a:t>折半插入排序是稳定排序 </a:t>
            </a:r>
            <a:endParaRPr lang="zh-CN" altLang="en-US" dirty="0">
              <a:solidFill>
                <a:schemeClr val="tx1"/>
              </a:solidFill>
              <a:latin typeface="华文中宋" pitchFamily="2" charset="-122"/>
              <a:ea typeface="华文中宋" pitchFamily="2" charset="-122"/>
            </a:endParaRPr>
          </a:p>
        </p:txBody>
      </p:sp>
      <p:sp>
        <p:nvSpPr>
          <p:cNvPr id="65756" name="Text Box 220"/>
          <p:cNvSpPr txBox="1"/>
          <p:nvPr/>
        </p:nvSpPr>
        <p:spPr>
          <a:xfrm>
            <a:off x="93663" y="2438400"/>
            <a:ext cx="3003550" cy="1006475"/>
          </a:xfrm>
          <a:prstGeom prst="rect">
            <a:avLst/>
          </a:prstGeom>
          <a:noFill/>
          <a:ln w="9525">
            <a:noFill/>
          </a:ln>
        </p:spPr>
        <p:txBody>
          <a:bodyPr wrap="none">
            <a:spAutoFit/>
          </a:bodyPr>
          <a:p>
            <a:pPr eaLnBrk="1" hangingPunct="1">
              <a:lnSpc>
                <a:spcPct val="125000"/>
              </a:lnSpc>
            </a:pPr>
            <a:r>
              <a:rPr lang="zh-CN" altLang="en-US" dirty="0">
                <a:latin typeface="Times New Roman" panose="02020603050405020304" pitchFamily="18" charset="0"/>
              </a:rPr>
              <a:t>仅减少了比较次数， </a:t>
            </a:r>
            <a:endParaRPr lang="zh-CN" altLang="en-US" dirty="0">
              <a:latin typeface="Times New Roman" panose="02020603050405020304" pitchFamily="18" charset="0"/>
            </a:endParaRPr>
          </a:p>
          <a:p>
            <a:pPr eaLnBrk="1" hangingPunct="1">
              <a:lnSpc>
                <a:spcPct val="125000"/>
              </a:lnSpc>
            </a:pPr>
            <a:r>
              <a:rPr lang="zh-CN" altLang="en-US" dirty="0">
                <a:latin typeface="Times New Roman" panose="02020603050405020304" pitchFamily="18" charset="0"/>
              </a:rPr>
              <a:t>移动次数不变。 </a:t>
            </a:r>
            <a:endParaRPr lang="zh-CN" altLang="en-US" dirty="0">
              <a:latin typeface="Times New Roman" panose="02020603050405020304" pitchFamily="18" charset="0"/>
            </a:endParaRPr>
          </a:p>
        </p:txBody>
      </p:sp>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5640"/>
                                        </p:tgtEl>
                                        <p:attrNameLst>
                                          <p:attrName>style.visibility</p:attrName>
                                        </p:attrNameLst>
                                      </p:cBhvr>
                                      <p:to>
                                        <p:strVal val="visible"/>
                                      </p:to>
                                    </p:set>
                                    <p:animEffect transition="in" filter="wipe(left)">
                                      <p:cBhvr>
                                        <p:cTn id="7" dur="500"/>
                                        <p:tgtEl>
                                          <p:spTgt spid="65640"/>
                                        </p:tgtEl>
                                      </p:cBhvr>
                                    </p:animEffect>
                                  </p:childTnLst>
                                </p:cTn>
                              </p:par>
                            </p:childTnLst>
                          </p:cTn>
                        </p:par>
                        <p:par>
                          <p:cTn id="8" fill="hold">
                            <p:stCondLst>
                              <p:cond delay="500"/>
                            </p:stCondLst>
                            <p:childTnLst>
                              <p:par>
                                <p:cTn id="9" presetID="18" presetClass="entr" presetSubtype="6" fill="hold" grpId="0" nodeType="afterEffect">
                                  <p:stCondLst>
                                    <p:cond delay="0"/>
                                  </p:stCondLst>
                                  <p:childTnLst>
                                    <p:set>
                                      <p:cBhvr>
                                        <p:cTn id="10" dur="1" fill="hold">
                                          <p:stCondLst>
                                            <p:cond delay="0"/>
                                          </p:stCondLst>
                                        </p:cTn>
                                        <p:tgtEl>
                                          <p:spTgt spid="65641"/>
                                        </p:tgtEl>
                                        <p:attrNameLst>
                                          <p:attrName>style.visibility</p:attrName>
                                        </p:attrNameLst>
                                      </p:cBhvr>
                                      <p:to>
                                        <p:strVal val="visible"/>
                                      </p:to>
                                    </p:set>
                                    <p:animEffect transition="in" filter="strips(downRight)">
                                      <p:cBhvr>
                                        <p:cTn id="11" dur="500"/>
                                        <p:tgtEl>
                                          <p:spTgt spid="6564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5711"/>
                                        </p:tgtEl>
                                        <p:attrNameLst>
                                          <p:attrName>style.visibility</p:attrName>
                                        </p:attrNameLst>
                                      </p:cBhvr>
                                      <p:to>
                                        <p:strVal val="visible"/>
                                      </p:to>
                                    </p:set>
                                    <p:animEffect transition="in" filter="wipe(left)">
                                      <p:cBhvr>
                                        <p:cTn id="16" dur="500"/>
                                        <p:tgtEl>
                                          <p:spTgt spid="6571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65713"/>
                                        </p:tgtEl>
                                        <p:attrNameLst>
                                          <p:attrName>style.visibility</p:attrName>
                                        </p:attrNameLst>
                                      </p:cBhvr>
                                      <p:to>
                                        <p:strVal val="visible"/>
                                      </p:to>
                                    </p:set>
                                    <p:animEffect transition="in" filter="wipe(up)">
                                      <p:cBhvr>
                                        <p:cTn id="21" dur="500"/>
                                        <p:tgtEl>
                                          <p:spTgt spid="6571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65712"/>
                                        </p:tgtEl>
                                        <p:attrNameLst>
                                          <p:attrName>style.visibility</p:attrName>
                                        </p:attrNameLst>
                                      </p:cBhvr>
                                      <p:to>
                                        <p:strVal val="visible"/>
                                      </p:to>
                                    </p:set>
                                    <p:animEffect transition="in" filter="wipe(left)">
                                      <p:cBhvr>
                                        <p:cTn id="26" dur="500"/>
                                        <p:tgtEl>
                                          <p:spTgt spid="6571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wipe(left)">
                                      <p:cBhvr>
                                        <p:cTn id="31" dur="500"/>
                                        <p:tgtEl>
                                          <p:spTgt spid="2"/>
                                        </p:tgtEl>
                                      </p:cBhvr>
                                    </p:animEffect>
                                  </p:childTnLst>
                                </p:cTn>
                              </p:par>
                            </p:childTnLst>
                          </p:cTn>
                        </p:par>
                      </p:childTnLst>
                    </p:cTn>
                  </p:par>
                  <p:par>
                    <p:cTn id="32" fill="hold">
                      <p:stCondLst>
                        <p:cond delay="indefinite"/>
                      </p:stCondLst>
                      <p:childTnLst>
                        <p:par>
                          <p:cTn id="33" fill="hold">
                            <p:stCondLst>
                              <p:cond delay="0"/>
                            </p:stCondLst>
                            <p:childTnLst>
                              <p:par>
                                <p:cTn id="34" presetID="17" presetClass="entr" presetSubtype="10" fill="hold" nodeType="clickEffect">
                                  <p:stCondLst>
                                    <p:cond delay="0"/>
                                  </p:stCondLst>
                                  <p:childTnLst>
                                    <p:set>
                                      <p:cBhvr>
                                        <p:cTn id="35" dur="1" fill="hold">
                                          <p:stCondLst>
                                            <p:cond delay="0"/>
                                          </p:stCondLst>
                                        </p:cTn>
                                        <p:tgtEl>
                                          <p:spTgt spid="3"/>
                                        </p:tgtEl>
                                        <p:attrNameLst>
                                          <p:attrName>style.visibility</p:attrName>
                                        </p:attrNameLst>
                                      </p:cBhvr>
                                      <p:to>
                                        <p:strVal val="visible"/>
                                      </p:to>
                                    </p:set>
                                    <p:anim calcmode="lin" valueType="num">
                                      <p:cBhvr>
                                        <p:cTn id="36" dur="500" fill="hold"/>
                                        <p:tgtEl>
                                          <p:spTgt spid="3"/>
                                        </p:tgtEl>
                                        <p:attrNameLst>
                                          <p:attrName>ppt_w</p:attrName>
                                        </p:attrNameLst>
                                      </p:cBhvr>
                                      <p:tavLst>
                                        <p:tav tm="0">
                                          <p:val>
                                            <p:fltVal val="0.000000"/>
                                          </p:val>
                                        </p:tav>
                                        <p:tav tm="100000">
                                          <p:val>
                                            <p:strVal val="#ppt_w"/>
                                          </p:val>
                                        </p:tav>
                                      </p:tavLst>
                                    </p:anim>
                                    <p:anim calcmode="lin" valueType="num">
                                      <p:cBhvr>
                                        <p:cTn id="37" dur="5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38" fill="hold">
                      <p:stCondLst>
                        <p:cond delay="indefinite"/>
                      </p:stCondLst>
                      <p:childTnLst>
                        <p:par>
                          <p:cTn id="39" fill="hold">
                            <p:stCondLst>
                              <p:cond delay="0"/>
                            </p:stCondLst>
                            <p:childTnLst>
                              <p:par>
                                <p:cTn id="40" presetID="17" presetClass="entr" presetSubtype="10"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 calcmode="lin" valueType="num">
                                      <p:cBhvr>
                                        <p:cTn id="42" dur="500" fill="hold"/>
                                        <p:tgtEl>
                                          <p:spTgt spid="5"/>
                                        </p:tgtEl>
                                        <p:attrNameLst>
                                          <p:attrName>ppt_w</p:attrName>
                                        </p:attrNameLst>
                                      </p:cBhvr>
                                      <p:tavLst>
                                        <p:tav tm="0">
                                          <p:val>
                                            <p:fltVal val="0.000000"/>
                                          </p:val>
                                        </p:tav>
                                        <p:tav tm="100000">
                                          <p:val>
                                            <p:strVal val="#ppt_w"/>
                                          </p:val>
                                        </p:tav>
                                      </p:tavLst>
                                    </p:anim>
                                    <p:anim calcmode="lin" valueType="num">
                                      <p:cBhvr>
                                        <p:cTn id="43" dur="5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44" fill="hold">
                      <p:stCondLst>
                        <p:cond delay="indefinite"/>
                      </p:stCondLst>
                      <p:childTnLst>
                        <p:par>
                          <p:cTn id="45" fill="hold">
                            <p:stCondLst>
                              <p:cond delay="0"/>
                            </p:stCondLst>
                            <p:childTnLst>
                              <p:par>
                                <p:cTn id="46" presetID="17" presetClass="entr" presetSubtype="10" fill="hold" nodeType="clickEffect">
                                  <p:stCondLst>
                                    <p:cond delay="0"/>
                                  </p:stCondLst>
                                  <p:childTnLst>
                                    <p:set>
                                      <p:cBhvr>
                                        <p:cTn id="47" dur="1" fill="hold">
                                          <p:stCondLst>
                                            <p:cond delay="0"/>
                                          </p:stCondLst>
                                        </p:cTn>
                                        <p:tgtEl>
                                          <p:spTgt spid="4"/>
                                        </p:tgtEl>
                                        <p:attrNameLst>
                                          <p:attrName>style.visibility</p:attrName>
                                        </p:attrNameLst>
                                      </p:cBhvr>
                                      <p:to>
                                        <p:strVal val="visible"/>
                                      </p:to>
                                    </p:set>
                                    <p:anim calcmode="lin" valueType="num">
                                      <p:cBhvr>
                                        <p:cTn id="48" dur="500" fill="hold"/>
                                        <p:tgtEl>
                                          <p:spTgt spid="4"/>
                                        </p:tgtEl>
                                        <p:attrNameLst>
                                          <p:attrName>ppt_w</p:attrName>
                                        </p:attrNameLst>
                                      </p:cBhvr>
                                      <p:tavLst>
                                        <p:tav tm="0">
                                          <p:val>
                                            <p:fltVal val="0.000000"/>
                                          </p:val>
                                        </p:tav>
                                        <p:tav tm="100000">
                                          <p:val>
                                            <p:strVal val="#ppt_w"/>
                                          </p:val>
                                        </p:tav>
                                      </p:tavLst>
                                    </p:anim>
                                    <p:anim calcmode="lin" valueType="num">
                                      <p:cBhvr>
                                        <p:cTn id="49" dur="5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grpId="0" nodeType="clickEffect">
                                  <p:stCondLst>
                                    <p:cond delay="0"/>
                                  </p:stCondLst>
                                  <p:childTnLst>
                                    <p:set>
                                      <p:cBhvr>
                                        <p:cTn id="53" dur="1" fill="hold">
                                          <p:stCondLst>
                                            <p:cond delay="0"/>
                                          </p:stCondLst>
                                        </p:cTn>
                                        <p:tgtEl>
                                          <p:spTgt spid="65736"/>
                                        </p:tgtEl>
                                        <p:attrNameLst>
                                          <p:attrName>style.visibility</p:attrName>
                                        </p:attrNameLst>
                                      </p:cBhvr>
                                      <p:to>
                                        <p:strVal val="visible"/>
                                      </p:to>
                                    </p:set>
                                    <p:anim calcmode="lin" valueType="num">
                                      <p:cBhvr additive="base">
                                        <p:cTn id="54" dur="500" fill="hold"/>
                                        <p:tgtEl>
                                          <p:spTgt spid="65736"/>
                                        </p:tgtEl>
                                        <p:attrNameLst>
                                          <p:attrName>ppt_x</p:attrName>
                                        </p:attrNameLst>
                                      </p:cBhvr>
                                      <p:tavLst>
                                        <p:tav tm="0">
                                          <p:val>
                                            <p:strVal val="#ppt_x"/>
                                          </p:val>
                                        </p:tav>
                                        <p:tav tm="100000">
                                          <p:val>
                                            <p:strVal val="#ppt_x"/>
                                          </p:val>
                                        </p:tav>
                                      </p:tavLst>
                                    </p:anim>
                                    <p:anim calcmode="lin" valueType="num">
                                      <p:cBhvr additive="base">
                                        <p:cTn id="55" dur="500" fill="hold"/>
                                        <p:tgtEl>
                                          <p:spTgt spid="65736"/>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65751"/>
                                        </p:tgtEl>
                                        <p:attrNameLst>
                                          <p:attrName>style.visibility</p:attrName>
                                        </p:attrNameLst>
                                      </p:cBhvr>
                                      <p:to>
                                        <p:strVal val="visible"/>
                                      </p:to>
                                    </p:set>
                                    <p:animEffect transition="in" filter="wipe(left)">
                                      <p:cBhvr>
                                        <p:cTn id="60" dur="500"/>
                                        <p:tgtEl>
                                          <p:spTgt spid="65751"/>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65753"/>
                                        </p:tgtEl>
                                        <p:attrNameLst>
                                          <p:attrName>style.visibility</p:attrName>
                                        </p:attrNameLst>
                                      </p:cBhvr>
                                      <p:to>
                                        <p:strVal val="visible"/>
                                      </p:to>
                                    </p:set>
                                    <p:animEffect transition="in" filter="wipe(left)">
                                      <p:cBhvr>
                                        <p:cTn id="65" dur="500"/>
                                        <p:tgtEl>
                                          <p:spTgt spid="65753"/>
                                        </p:tgtEl>
                                      </p:cBhvr>
                                    </p:animEffect>
                                  </p:childTnLst>
                                </p:cTn>
                              </p:par>
                            </p:childTnLst>
                          </p:cTn>
                        </p:par>
                        <p:par>
                          <p:cTn id="66" fill="hold">
                            <p:stCondLst>
                              <p:cond delay="500"/>
                            </p:stCondLst>
                            <p:childTnLst>
                              <p:par>
                                <p:cTn id="67" presetID="17" presetClass="entr" presetSubtype="10" fill="hold" grpId="0" nodeType="afterEffect">
                                  <p:stCondLst>
                                    <p:cond delay="0"/>
                                  </p:stCondLst>
                                  <p:childTnLst>
                                    <p:set>
                                      <p:cBhvr>
                                        <p:cTn id="68" dur="1" fill="hold">
                                          <p:stCondLst>
                                            <p:cond delay="0"/>
                                          </p:stCondLst>
                                        </p:cTn>
                                        <p:tgtEl>
                                          <p:spTgt spid="65752"/>
                                        </p:tgtEl>
                                        <p:attrNameLst>
                                          <p:attrName>style.visibility</p:attrName>
                                        </p:attrNameLst>
                                      </p:cBhvr>
                                      <p:to>
                                        <p:strVal val="visible"/>
                                      </p:to>
                                    </p:set>
                                    <p:anim calcmode="lin" valueType="num">
                                      <p:cBhvr>
                                        <p:cTn id="69" dur="500" fill="hold"/>
                                        <p:tgtEl>
                                          <p:spTgt spid="65752"/>
                                        </p:tgtEl>
                                        <p:attrNameLst>
                                          <p:attrName>ppt_w</p:attrName>
                                        </p:attrNameLst>
                                      </p:cBhvr>
                                      <p:tavLst>
                                        <p:tav tm="0">
                                          <p:val>
                                            <p:fltVal val="0.000000"/>
                                          </p:val>
                                        </p:tav>
                                        <p:tav tm="100000">
                                          <p:val>
                                            <p:strVal val="#ppt_w"/>
                                          </p:val>
                                        </p:tav>
                                      </p:tavLst>
                                    </p:anim>
                                    <p:anim calcmode="lin" valueType="num">
                                      <p:cBhvr>
                                        <p:cTn id="70" dur="500" fill="hold"/>
                                        <p:tgtEl>
                                          <p:spTgt spid="65752"/>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67"/>
                                            </p:cond>
                                          </p:stCondLst>
                                          <p:endCondLst>
                                            <p:cond evt="onStopAudio" delay="0">
                                              <p:tgtEl>
                                                <p:sldTgt/>
                                              </p:tgtEl>
                                            </p:cond>
                                          </p:endCondLst>
                                        </p:cTn>
                                        <p:tgtEl>
                                          <p:sndTgt r:embed="rId1" name="chimes.wav"/>
                                        </p:tgtEl>
                                      </p:cMediaNode>
                                    </p:audio>
                                  </p:sub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65756"/>
                                        </p:tgtEl>
                                        <p:attrNameLst>
                                          <p:attrName>style.visibility</p:attrName>
                                        </p:attrNameLst>
                                      </p:cBhvr>
                                      <p:to>
                                        <p:strVal val="visible"/>
                                      </p:to>
                                    </p:set>
                                    <p:animEffect transition="in" filter="wipe(left)">
                                      <p:cBhvr>
                                        <p:cTn id="75" dur="500"/>
                                        <p:tgtEl>
                                          <p:spTgt spid="65756"/>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65754"/>
                                        </p:tgtEl>
                                        <p:attrNameLst>
                                          <p:attrName>style.visibility</p:attrName>
                                        </p:attrNameLst>
                                      </p:cBhvr>
                                      <p:to>
                                        <p:strVal val="visible"/>
                                      </p:to>
                                    </p:set>
                                    <p:animEffect transition="in" filter="wipe(left)">
                                      <p:cBhvr>
                                        <p:cTn id="80" dur="500"/>
                                        <p:tgtEl>
                                          <p:spTgt spid="65754"/>
                                        </p:tgtEl>
                                      </p:cBhvr>
                                    </p:animEffect>
                                  </p:childTnLst>
                                </p:cTn>
                              </p:par>
                            </p:childTnLst>
                          </p:cTn>
                        </p:par>
                      </p:childTnLst>
                    </p:cTn>
                  </p:par>
                  <p:par>
                    <p:cTn id="81" fill="hold">
                      <p:stCondLst>
                        <p:cond delay="indefinite"/>
                      </p:stCondLst>
                      <p:childTnLst>
                        <p:par>
                          <p:cTn id="82" fill="hold">
                            <p:stCondLst>
                              <p:cond delay="0"/>
                            </p:stCondLst>
                            <p:childTnLst>
                              <p:par>
                                <p:cTn id="83" presetID="17" presetClass="entr" presetSubtype="10" fill="hold" grpId="0" nodeType="clickEffect">
                                  <p:stCondLst>
                                    <p:cond delay="0"/>
                                  </p:stCondLst>
                                  <p:childTnLst>
                                    <p:set>
                                      <p:cBhvr>
                                        <p:cTn id="84" dur="1" fill="hold">
                                          <p:stCondLst>
                                            <p:cond delay="0"/>
                                          </p:stCondLst>
                                        </p:cTn>
                                        <p:tgtEl>
                                          <p:spTgt spid="65755"/>
                                        </p:tgtEl>
                                        <p:attrNameLst>
                                          <p:attrName>style.visibility</p:attrName>
                                        </p:attrNameLst>
                                      </p:cBhvr>
                                      <p:to>
                                        <p:strVal val="visible"/>
                                      </p:to>
                                    </p:set>
                                    <p:anim calcmode="lin" valueType="num">
                                      <p:cBhvr>
                                        <p:cTn id="85" dur="500" fill="hold"/>
                                        <p:tgtEl>
                                          <p:spTgt spid="65755"/>
                                        </p:tgtEl>
                                        <p:attrNameLst>
                                          <p:attrName>ppt_w</p:attrName>
                                        </p:attrNameLst>
                                      </p:cBhvr>
                                      <p:tavLst>
                                        <p:tav tm="0">
                                          <p:val>
                                            <p:fltVal val="0.000000"/>
                                          </p:val>
                                        </p:tav>
                                        <p:tav tm="100000">
                                          <p:val>
                                            <p:strVal val="#ppt_w"/>
                                          </p:val>
                                        </p:tav>
                                      </p:tavLst>
                                    </p:anim>
                                    <p:anim calcmode="lin" valueType="num">
                                      <p:cBhvr>
                                        <p:cTn id="86" dur="500" fill="hold"/>
                                        <p:tgtEl>
                                          <p:spTgt spid="6575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640" grpId="0"/>
      <p:bldP spid="65641" grpId="0"/>
      <p:bldP spid="65711" grpId="0"/>
      <p:bldP spid="65712" grpId="0"/>
      <p:bldP spid="65713" grpId="0"/>
      <p:bldP spid="65736" grpId="0"/>
      <p:bldP spid="65751" grpId="0" animBg="1"/>
      <p:bldP spid="65752" grpId="0" animBg="1"/>
      <p:bldP spid="65753" grpId="0"/>
      <p:bldP spid="65754" grpId="0"/>
      <p:bldP spid="65755" grpId="0" animBg="1"/>
      <p:bldP spid="65756"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EBFA">
                <a:alpha val="100000"/>
              </a:srgbClr>
            </a:gs>
            <a:gs pos="30000">
              <a:srgbClr val="C4D6EB">
                <a:alpha val="100000"/>
              </a:srgbClr>
            </a:gs>
            <a:gs pos="60001">
              <a:srgbClr val="85C2FF">
                <a:alpha val="100000"/>
              </a:srgbClr>
            </a:gs>
            <a:gs pos="100000">
              <a:srgbClr val="5E9EFF">
                <a:alpha val="100000"/>
              </a:srgbClr>
            </a:gs>
          </a:gsLst>
          <a:lin ang="5400000" scaled="1"/>
          <a:tileRect/>
        </a:gradFill>
        <a:effectLst/>
      </p:bgPr>
    </p:bg>
    <p:spTree>
      <p:nvGrpSpPr>
        <p:cNvPr id="1" name=""/>
        <p:cNvGrpSpPr/>
        <p:nvPr/>
      </p:nvGrpSpPr>
      <p:grpSpPr/>
      <p:sp>
        <p:nvSpPr>
          <p:cNvPr id="3301" name="Text Box 229"/>
          <p:cNvSpPr txBox="1"/>
          <p:nvPr/>
        </p:nvSpPr>
        <p:spPr>
          <a:xfrm>
            <a:off x="685800" y="5105400"/>
            <a:ext cx="2416175" cy="457200"/>
          </a:xfrm>
          <a:prstGeom prst="rect">
            <a:avLst/>
          </a:prstGeom>
          <a:noFill/>
          <a:ln w="9525">
            <a:noFill/>
          </a:ln>
        </p:spPr>
        <p:txBody>
          <a:bodyPr wrap="none">
            <a:spAutoFit/>
          </a:bodyPr>
          <a:p>
            <a:pPr eaLnBrk="1" hangingPunct="1"/>
            <a:r>
              <a:rPr lang="zh-CN" altLang="en-US" dirty="0">
                <a:solidFill>
                  <a:schemeClr val="tx1"/>
                </a:solidFill>
                <a:latin typeface="Times New Roman" panose="02020603050405020304" pitchFamily="18" charset="0"/>
              </a:rPr>
              <a:t>第二趟希尔排序 </a:t>
            </a:r>
            <a:endParaRPr lang="zh-CN" altLang="en-US" dirty="0">
              <a:solidFill>
                <a:schemeClr val="tx1"/>
              </a:solidFill>
              <a:latin typeface="Times New Roman" panose="02020603050405020304" pitchFamily="18" charset="0"/>
            </a:endParaRPr>
          </a:p>
        </p:txBody>
      </p:sp>
      <p:sp useBgFill="1">
        <p:nvSpPr>
          <p:cNvPr id="3336" name="Text Box 264"/>
          <p:cNvSpPr txBox="1"/>
          <p:nvPr/>
        </p:nvSpPr>
        <p:spPr>
          <a:xfrm>
            <a:off x="685800" y="5105400"/>
            <a:ext cx="3224213" cy="457200"/>
          </a:xfrm>
          <a:prstGeom prst="rect">
            <a:avLst/>
          </a:prstGeom>
          <a:ln w="9525">
            <a:noFill/>
          </a:ln>
        </p:spPr>
        <p:txBody>
          <a:bodyPr wrap="none">
            <a:spAutoFit/>
          </a:bodyPr>
          <a:p>
            <a:pPr eaLnBrk="1" hangingPunct="1"/>
            <a:r>
              <a:rPr lang="zh-CN" altLang="en-US" dirty="0">
                <a:solidFill>
                  <a:schemeClr val="tx1"/>
                </a:solidFill>
                <a:latin typeface="Times New Roman" panose="02020603050405020304" pitchFamily="18" charset="0"/>
              </a:rPr>
              <a:t>第三趟分组，设 </a:t>
            </a:r>
            <a:r>
              <a:rPr lang="en-US" altLang="zh-CN" i="1" dirty="0">
                <a:solidFill>
                  <a:schemeClr val="tx1"/>
                </a:solidFill>
                <a:latin typeface="Times New Roman" panose="02020603050405020304" pitchFamily="18" charset="0"/>
              </a:rPr>
              <a:t>d</a:t>
            </a:r>
            <a:r>
              <a:rPr lang="en-US" altLang="zh-CN" baseline="-25000" dirty="0">
                <a:solidFill>
                  <a:schemeClr val="tx1"/>
                </a:solidFill>
                <a:latin typeface="Times New Roman" panose="02020603050405020304" pitchFamily="18" charset="0"/>
              </a:rPr>
              <a:t>3</a:t>
            </a:r>
            <a:r>
              <a:rPr lang="en-US" altLang="zh-CN" dirty="0">
                <a:solidFill>
                  <a:schemeClr val="tx1"/>
                </a:solidFill>
                <a:latin typeface="Times New Roman" panose="02020603050405020304" pitchFamily="18" charset="0"/>
              </a:rPr>
              <a:t> = 1 </a:t>
            </a:r>
            <a:endParaRPr lang="en-US" altLang="zh-CN" dirty="0">
              <a:solidFill>
                <a:schemeClr val="tx1"/>
              </a:solidFill>
              <a:latin typeface="Times New Roman" panose="02020603050405020304" pitchFamily="18" charset="0"/>
            </a:endParaRPr>
          </a:p>
        </p:txBody>
      </p:sp>
      <p:sp>
        <p:nvSpPr>
          <p:cNvPr id="13316" name="Text Box 196"/>
          <p:cNvSpPr txBox="1"/>
          <p:nvPr/>
        </p:nvSpPr>
        <p:spPr>
          <a:xfrm>
            <a:off x="76200" y="457200"/>
            <a:ext cx="4908550" cy="457200"/>
          </a:xfrm>
          <a:prstGeom prst="rect">
            <a:avLst/>
          </a:prstGeom>
          <a:noFill/>
          <a:ln w="25400">
            <a:noFill/>
          </a:ln>
        </p:spPr>
        <p:txBody>
          <a:bodyPr wrap="none" lIns="91416" tIns="45710" rIns="91416" bIns="45710">
            <a:spAutoFit/>
          </a:bodyPr>
          <a:p>
            <a:pPr eaLnBrk="1" hangingPunct="1">
              <a:spcBef>
                <a:spcPct val="50000"/>
              </a:spcBef>
            </a:pPr>
            <a:r>
              <a:rPr lang="en-US" altLang="zh-CN" dirty="0">
                <a:solidFill>
                  <a:schemeClr val="tx1"/>
                </a:solidFill>
                <a:latin typeface="Times New Roman" panose="02020603050405020304" pitchFamily="18" charset="0"/>
                <a:ea typeface="华文中宋" pitchFamily="2" charset="-122"/>
              </a:rPr>
              <a:t>8.2.3   </a:t>
            </a:r>
            <a:r>
              <a:rPr lang="zh-CN" altLang="en-US" dirty="0">
                <a:solidFill>
                  <a:schemeClr val="tx1"/>
                </a:solidFill>
                <a:latin typeface="Times New Roman" panose="02020603050405020304" pitchFamily="18" charset="0"/>
                <a:ea typeface="华文中宋" pitchFamily="2" charset="-122"/>
              </a:rPr>
              <a:t>希尔排序（缩小增量排序） </a:t>
            </a:r>
            <a:endParaRPr lang="zh-CN" altLang="en-US" dirty="0">
              <a:solidFill>
                <a:schemeClr val="tx1"/>
              </a:solidFill>
              <a:latin typeface="Times New Roman" panose="02020603050405020304" pitchFamily="18" charset="0"/>
              <a:ea typeface="华文中宋" pitchFamily="2" charset="-122"/>
            </a:endParaRPr>
          </a:p>
        </p:txBody>
      </p:sp>
      <p:sp>
        <p:nvSpPr>
          <p:cNvPr id="3269" name="Text Box 197"/>
          <p:cNvSpPr txBox="1"/>
          <p:nvPr/>
        </p:nvSpPr>
        <p:spPr>
          <a:xfrm>
            <a:off x="76200" y="914400"/>
            <a:ext cx="8915400" cy="512763"/>
          </a:xfrm>
          <a:prstGeom prst="rect">
            <a:avLst/>
          </a:prstGeom>
          <a:noFill/>
          <a:ln w="9525">
            <a:noFill/>
          </a:ln>
        </p:spPr>
        <p:txBody>
          <a:bodyPr>
            <a:spAutoFit/>
          </a:bodyPr>
          <a:p>
            <a:pPr eaLnBrk="1" hangingPunct="1">
              <a:lnSpc>
                <a:spcPct val="115000"/>
              </a:lnSpc>
            </a:pPr>
            <a:r>
              <a:rPr lang="en-US" altLang="zh-CN" dirty="0">
                <a:solidFill>
                  <a:schemeClr val="tx1"/>
                </a:solidFill>
                <a:latin typeface="Times New Roman" panose="02020603050405020304" pitchFamily="18" charset="0"/>
              </a:rPr>
              <a:t>        </a:t>
            </a:r>
            <a:r>
              <a:rPr lang="zh-CN" altLang="en-US" dirty="0">
                <a:solidFill>
                  <a:schemeClr val="tx1"/>
                </a:solidFill>
                <a:latin typeface="Times New Roman" panose="02020603050405020304" pitchFamily="18" charset="0"/>
                <a:ea typeface="华文中宋" pitchFamily="2" charset="-122"/>
              </a:rPr>
              <a:t>基本思想：</a:t>
            </a:r>
            <a:r>
              <a:rPr lang="zh-CN" altLang="en-US" dirty="0">
                <a:solidFill>
                  <a:schemeClr val="tx1"/>
                </a:solidFill>
                <a:latin typeface="Times New Roman" panose="02020603050405020304" pitchFamily="18" charset="0"/>
              </a:rPr>
              <a:t>对待排序列先作“宏观”调整，再作“微观”调整。 </a:t>
            </a:r>
            <a:endParaRPr lang="zh-CN" altLang="en-US" dirty="0">
              <a:solidFill>
                <a:schemeClr val="tx1"/>
              </a:solidFill>
              <a:latin typeface="Times New Roman" panose="02020603050405020304" pitchFamily="18" charset="0"/>
            </a:endParaRPr>
          </a:p>
        </p:txBody>
      </p:sp>
      <p:sp>
        <p:nvSpPr>
          <p:cNvPr id="3271" name="Text Box 199"/>
          <p:cNvSpPr txBox="1">
            <a:spLocks noChangeArrowheads="1"/>
          </p:cNvSpPr>
          <p:nvPr/>
        </p:nvSpPr>
        <p:spPr bwMode="auto">
          <a:xfrm>
            <a:off x="76200" y="1362075"/>
            <a:ext cx="9031288" cy="2066925"/>
          </a:xfrm>
          <a:prstGeom prst="rect">
            <a:avLst/>
          </a:prstGeom>
          <a:noFill/>
          <a:ln w="9525">
            <a:noFill/>
            <a:miter lim="800000"/>
          </a:ln>
          <a:effectLst/>
        </p:spPr>
        <p:txBody>
          <a:bodyPr wrap="none">
            <a:spAutoFit/>
          </a:bodyPr>
          <a:lstStyle/>
          <a:p>
            <a:pPr marR="0" defTabSz="914400" eaLnBrk="1" hangingPunct="1">
              <a:lnSpc>
                <a:spcPct val="135000"/>
              </a:lnSpc>
              <a:buClrTx/>
              <a:buSzTx/>
              <a:buFontTx/>
              <a:buNone/>
              <a:defRPr/>
            </a:pPr>
            <a:r>
              <a:rPr kumimoji="1" lang="en-US" altLang="zh-CN" kern="1200" cap="none" spc="0" normalizeH="0" baseline="0" noProof="0">
                <a:solidFill>
                  <a:schemeClr val="tx1"/>
                </a:solidFill>
                <a:latin typeface="Times New Roman" panose="02020603050405020304" pitchFamily="18" charset="0"/>
                <a:ea typeface="华文中宋" pitchFamily="2" charset="-122"/>
                <a:cs typeface="+mn-cs"/>
              </a:rPr>
              <a:t>        </a:t>
            </a:r>
            <a:r>
              <a:rPr kumimoji="1" lang="zh-CN" altLang="en-US" kern="1200" cap="none" spc="0" normalizeH="0" baseline="0" noProof="0">
                <a:solidFill>
                  <a:schemeClr val="tx1"/>
                </a:solidFill>
                <a:latin typeface="Times New Roman" panose="02020603050405020304" pitchFamily="18" charset="0"/>
                <a:ea typeface="华文中宋" pitchFamily="2" charset="-122"/>
                <a:cs typeface="+mn-cs"/>
              </a:rPr>
              <a:t>排序过程：</a:t>
            </a:r>
            <a:r>
              <a:rPr kumimoji="1" lang="zh-CN" altLang="en-US" kern="1200" cap="none" spc="0" normalizeH="0" baseline="0" noProof="0">
                <a:solidFill>
                  <a:schemeClr val="tx1"/>
                </a:solidFill>
                <a:latin typeface="Times New Roman" panose="02020603050405020304" pitchFamily="18" charset="0"/>
                <a:ea typeface="楷体_GB2312" pitchFamily="49" charset="-122"/>
                <a:cs typeface="+mn-cs"/>
              </a:rPr>
              <a:t>先取一个正整数 </a:t>
            </a:r>
            <a:r>
              <a:rPr kumimoji="1" lang="en-US" altLang="zh-CN" i="1" kern="1200" cap="none" spc="0" normalizeH="0" baseline="0" noProof="0">
                <a:solidFill>
                  <a:schemeClr val="tx1"/>
                </a:solidFill>
                <a:latin typeface="Times New Roman" panose="02020603050405020304" pitchFamily="18" charset="0"/>
                <a:ea typeface="楷体_GB2312" pitchFamily="49" charset="-122"/>
                <a:cs typeface="+mn-cs"/>
              </a:rPr>
              <a:t>d</a:t>
            </a:r>
            <a:r>
              <a:rPr kumimoji="1" lang="en-US" altLang="zh-CN" kern="1200" cap="none" spc="0" normalizeH="0" baseline="-25000" noProof="0">
                <a:solidFill>
                  <a:schemeClr val="tx1"/>
                </a:solidFill>
                <a:latin typeface="Times New Roman" panose="02020603050405020304" pitchFamily="18" charset="0"/>
                <a:ea typeface="楷体_GB2312" pitchFamily="49" charset="-122"/>
                <a:cs typeface="+mn-cs"/>
              </a:rPr>
              <a:t>1 </a:t>
            </a:r>
            <a:r>
              <a:rPr kumimoji="1" lang="en-US" altLang="zh-CN" kern="1200" cap="none" spc="0" normalizeH="0" baseline="0" noProof="0">
                <a:solidFill>
                  <a:schemeClr val="tx1"/>
                </a:solidFill>
                <a:latin typeface="Times New Roman" panose="02020603050405020304" pitchFamily="18" charset="0"/>
                <a:ea typeface="楷体_GB2312" pitchFamily="49" charset="-122"/>
                <a:cs typeface="+mn-cs"/>
              </a:rPr>
              <a:t>&lt; </a:t>
            </a:r>
            <a:r>
              <a:rPr kumimoji="1" lang="en-US" altLang="zh-CN" i="1" kern="1200" cap="none" spc="0" normalizeH="0" baseline="0" noProof="0">
                <a:solidFill>
                  <a:schemeClr val="tx1"/>
                </a:solidFill>
                <a:latin typeface="Times New Roman" panose="02020603050405020304" pitchFamily="18" charset="0"/>
                <a:ea typeface="楷体_GB2312" pitchFamily="49" charset="-122"/>
                <a:cs typeface="+mn-cs"/>
              </a:rPr>
              <a:t>n</a:t>
            </a:r>
            <a:r>
              <a:rPr kumimoji="1" lang="zh-CN" altLang="en-US" kern="1200" cap="none" spc="0" normalizeH="0" baseline="0" noProof="0">
                <a:solidFill>
                  <a:schemeClr val="tx1"/>
                </a:solidFill>
                <a:latin typeface="Times New Roman" panose="02020603050405020304" pitchFamily="18" charset="0"/>
                <a:ea typeface="楷体_GB2312" pitchFamily="49" charset="-122"/>
                <a:cs typeface="+mn-cs"/>
              </a:rPr>
              <a:t>，</a:t>
            </a:r>
            <a:r>
              <a:rPr kumimoji="1" lang="zh-CN" altLang="zh-CN" kern="1200" cap="none" spc="0" normalizeH="0" baseline="0" noProof="0">
                <a:solidFill>
                  <a:schemeClr val="tx1"/>
                </a:solidFill>
                <a:latin typeface="Times New Roman" panose="02020603050405020304" pitchFamily="18" charset="0"/>
                <a:ea typeface="楷体_GB2312" pitchFamily="49" charset="-122"/>
                <a:cs typeface="+mn-cs"/>
              </a:rPr>
              <a:t>把所有相隔</a:t>
            </a:r>
            <a:r>
              <a:rPr kumimoji="1" lang="zh-CN" altLang="en-US" kern="1200" cap="none" spc="0" normalizeH="0" baseline="0" noProof="0">
                <a:solidFill>
                  <a:schemeClr val="tx1"/>
                </a:solidFill>
                <a:latin typeface="Times New Roman" panose="02020603050405020304" pitchFamily="18" charset="0"/>
                <a:ea typeface="楷体_GB2312" pitchFamily="49" charset="-122"/>
                <a:cs typeface="+mn-cs"/>
              </a:rPr>
              <a:t> </a:t>
            </a:r>
            <a:r>
              <a:rPr kumimoji="1" lang="en-US" altLang="zh-CN" i="1" kern="1200" cap="none" spc="0" normalizeH="0" baseline="0" noProof="0">
                <a:solidFill>
                  <a:schemeClr val="tx1"/>
                </a:solidFill>
                <a:latin typeface="Times New Roman" panose="02020603050405020304" pitchFamily="18" charset="0"/>
                <a:ea typeface="楷体_GB2312" pitchFamily="49" charset="-122"/>
                <a:cs typeface="+mn-cs"/>
              </a:rPr>
              <a:t>d</a:t>
            </a:r>
            <a:r>
              <a:rPr kumimoji="1" lang="en-US" altLang="zh-CN" kern="1200" cap="none" spc="0" normalizeH="0" baseline="-25000" noProof="0">
                <a:solidFill>
                  <a:schemeClr val="tx1"/>
                </a:solidFill>
                <a:latin typeface="Times New Roman" panose="02020603050405020304" pitchFamily="18" charset="0"/>
                <a:ea typeface="楷体_GB2312" pitchFamily="49" charset="-122"/>
                <a:cs typeface="+mn-cs"/>
              </a:rPr>
              <a:t>1</a:t>
            </a:r>
            <a:r>
              <a:rPr kumimoji="1" lang="en-US" altLang="zh-CN" kern="1200" cap="none" spc="0" normalizeH="0" baseline="0" noProof="0">
                <a:solidFill>
                  <a:schemeClr val="tx1"/>
                </a:solidFill>
                <a:latin typeface="Times New Roman" panose="02020603050405020304" pitchFamily="18" charset="0"/>
                <a:ea typeface="楷体_GB2312" pitchFamily="49" charset="-122"/>
                <a:cs typeface="+mn-cs"/>
              </a:rPr>
              <a:t> </a:t>
            </a:r>
            <a:r>
              <a:rPr kumimoji="1" lang="zh-CN" altLang="zh-CN" kern="1200" cap="none" spc="0" normalizeH="0" baseline="0" noProof="0">
                <a:solidFill>
                  <a:schemeClr val="tx1"/>
                </a:solidFill>
                <a:latin typeface="Times New Roman" panose="02020603050405020304" pitchFamily="18" charset="0"/>
                <a:ea typeface="楷体_GB2312" pitchFamily="49" charset="-122"/>
                <a:cs typeface="+mn-cs"/>
              </a:rPr>
              <a:t>的记录放</a:t>
            </a:r>
            <a:r>
              <a:rPr kumimoji="1" lang="zh-CN" altLang="en-US" kern="1200" cap="none" spc="0" normalizeH="0" baseline="0" noProof="0">
                <a:solidFill>
                  <a:schemeClr val="tx1"/>
                </a:solidFill>
                <a:latin typeface="Times New Roman" panose="02020603050405020304" pitchFamily="18" charset="0"/>
                <a:ea typeface="楷体_GB2312" pitchFamily="49" charset="-122"/>
                <a:cs typeface="+mn-cs"/>
              </a:rPr>
              <a:t> </a:t>
            </a:r>
            <a:endParaRPr kumimoji="1" lang="zh-CN" altLang="en-US" kern="1200" cap="none" spc="0" normalizeH="0" baseline="0" noProof="0">
              <a:solidFill>
                <a:schemeClr val="tx1"/>
              </a:solidFill>
              <a:latin typeface="Times New Roman" panose="02020603050405020304" pitchFamily="18" charset="0"/>
              <a:ea typeface="楷体_GB2312" pitchFamily="49" charset="-122"/>
              <a:cs typeface="+mn-cs"/>
            </a:endParaRPr>
          </a:p>
          <a:p>
            <a:pPr marR="0" defTabSz="914400" eaLnBrk="1" hangingPunct="1">
              <a:lnSpc>
                <a:spcPct val="135000"/>
              </a:lnSpc>
              <a:buClrTx/>
              <a:buSzTx/>
              <a:buFontTx/>
              <a:buNone/>
              <a:defRPr/>
            </a:pPr>
            <a:r>
              <a:rPr kumimoji="1" lang="zh-CN" altLang="zh-CN" kern="1200" cap="none" spc="0" normalizeH="0" baseline="0" noProof="0">
                <a:solidFill>
                  <a:schemeClr val="tx1"/>
                </a:solidFill>
                <a:latin typeface="Times New Roman" panose="02020603050405020304" pitchFamily="18" charset="0"/>
                <a:ea typeface="楷体_GB2312" pitchFamily="49" charset="-122"/>
                <a:cs typeface="+mn-cs"/>
              </a:rPr>
              <a:t>在一组内，组内进行直接插入排序；然后取</a:t>
            </a:r>
            <a:r>
              <a:rPr kumimoji="1" lang="zh-CN" altLang="en-US" kern="1200" cap="none" spc="0" normalizeH="0" baseline="0" noProof="0">
                <a:solidFill>
                  <a:schemeClr val="tx1"/>
                </a:solidFill>
                <a:latin typeface="Times New Roman" panose="02020603050405020304" pitchFamily="18" charset="0"/>
                <a:ea typeface="楷体_GB2312" pitchFamily="49" charset="-122"/>
                <a:cs typeface="+mn-cs"/>
              </a:rPr>
              <a:t> </a:t>
            </a:r>
            <a:r>
              <a:rPr kumimoji="1" lang="en-US" altLang="zh-CN" i="1" kern="1200" cap="none" spc="0" normalizeH="0" baseline="0" noProof="0">
                <a:solidFill>
                  <a:schemeClr val="tx1"/>
                </a:solidFill>
                <a:latin typeface="Times New Roman" panose="02020603050405020304" pitchFamily="18" charset="0"/>
                <a:ea typeface="楷体_GB2312" pitchFamily="49" charset="-122"/>
                <a:cs typeface="+mn-cs"/>
              </a:rPr>
              <a:t>d</a:t>
            </a:r>
            <a:r>
              <a:rPr kumimoji="1" lang="en-US" altLang="zh-CN" kern="1200" cap="none" spc="0" normalizeH="0" baseline="-25000" noProof="0">
                <a:solidFill>
                  <a:schemeClr val="tx1"/>
                </a:solidFill>
                <a:latin typeface="Times New Roman" panose="02020603050405020304" pitchFamily="18" charset="0"/>
                <a:ea typeface="楷体_GB2312" pitchFamily="49" charset="-122"/>
                <a:cs typeface="+mn-cs"/>
              </a:rPr>
              <a:t>2 </a:t>
            </a:r>
            <a:r>
              <a:rPr kumimoji="1" lang="en-US" altLang="zh-CN" kern="1200" cap="none" spc="0" normalizeH="0" baseline="0" noProof="0">
                <a:solidFill>
                  <a:schemeClr val="tx1"/>
                </a:solidFill>
                <a:latin typeface="Times New Roman" panose="02020603050405020304" pitchFamily="18" charset="0"/>
                <a:ea typeface="楷体_GB2312" pitchFamily="49" charset="-122"/>
                <a:cs typeface="+mn-cs"/>
              </a:rPr>
              <a:t>&lt; </a:t>
            </a:r>
            <a:r>
              <a:rPr kumimoji="1" lang="en-US" altLang="zh-CN" i="1" kern="1200" cap="none" spc="0" normalizeH="0" baseline="0" noProof="0">
                <a:solidFill>
                  <a:schemeClr val="tx1"/>
                </a:solidFill>
                <a:latin typeface="Times New Roman" panose="02020603050405020304" pitchFamily="18" charset="0"/>
                <a:ea typeface="楷体_GB2312" pitchFamily="49" charset="-122"/>
                <a:cs typeface="+mn-cs"/>
              </a:rPr>
              <a:t>d</a:t>
            </a:r>
            <a:r>
              <a:rPr kumimoji="1" lang="en-US" altLang="zh-CN" kern="1200" cap="none" spc="0" normalizeH="0" baseline="-25000" noProof="0">
                <a:solidFill>
                  <a:schemeClr val="tx1"/>
                </a:solidFill>
                <a:latin typeface="Times New Roman" panose="02020603050405020304" pitchFamily="18" charset="0"/>
                <a:ea typeface="楷体_GB2312" pitchFamily="49" charset="-122"/>
                <a:cs typeface="+mn-cs"/>
              </a:rPr>
              <a:t>1</a:t>
            </a:r>
            <a:r>
              <a:rPr kumimoji="1" lang="zh-CN" altLang="en-US" kern="1200" cap="none" spc="0" normalizeH="0" baseline="0" noProof="0">
                <a:solidFill>
                  <a:schemeClr val="tx1"/>
                </a:solidFill>
                <a:latin typeface="Times New Roman" panose="02020603050405020304" pitchFamily="18" charset="0"/>
                <a:ea typeface="楷体_GB2312" pitchFamily="49" charset="-122"/>
                <a:cs typeface="+mn-cs"/>
              </a:rPr>
              <a:t>，</a:t>
            </a:r>
            <a:r>
              <a:rPr kumimoji="1" lang="zh-CN" altLang="zh-CN" kern="1200" cap="none" spc="0" normalizeH="0" baseline="0" noProof="0">
                <a:solidFill>
                  <a:schemeClr val="tx1"/>
                </a:solidFill>
                <a:latin typeface="Times New Roman" panose="02020603050405020304" pitchFamily="18" charset="0"/>
                <a:ea typeface="楷体_GB2312" pitchFamily="49" charset="-122"/>
                <a:cs typeface="+mn-cs"/>
              </a:rPr>
              <a:t>重复上述分</a:t>
            </a:r>
            <a:r>
              <a:rPr kumimoji="1" lang="zh-CN" altLang="en-US" kern="1200" cap="none" spc="0" normalizeH="0" baseline="0" noProof="0">
                <a:solidFill>
                  <a:schemeClr val="tx1"/>
                </a:solidFill>
                <a:latin typeface="Times New Roman" panose="02020603050405020304" pitchFamily="18" charset="0"/>
                <a:ea typeface="楷体_GB2312" pitchFamily="49" charset="-122"/>
                <a:cs typeface="+mn-cs"/>
              </a:rPr>
              <a:t> </a:t>
            </a:r>
            <a:endParaRPr kumimoji="1" lang="zh-CN" altLang="en-US" kern="1200" cap="none" spc="0" normalizeH="0" baseline="0" noProof="0">
              <a:solidFill>
                <a:schemeClr val="tx1"/>
              </a:solidFill>
              <a:latin typeface="Times New Roman" panose="02020603050405020304" pitchFamily="18" charset="0"/>
              <a:ea typeface="楷体_GB2312" pitchFamily="49" charset="-122"/>
              <a:cs typeface="+mn-cs"/>
            </a:endParaRPr>
          </a:p>
          <a:p>
            <a:pPr marR="0" defTabSz="914400" eaLnBrk="1" hangingPunct="1">
              <a:lnSpc>
                <a:spcPct val="135000"/>
              </a:lnSpc>
              <a:buClrTx/>
              <a:buSzTx/>
              <a:buFontTx/>
              <a:buNone/>
              <a:defRPr/>
            </a:pPr>
            <a:r>
              <a:rPr kumimoji="1" lang="zh-CN" altLang="zh-CN" kern="1200" cap="none" spc="0" normalizeH="0" baseline="0" noProof="0">
                <a:solidFill>
                  <a:schemeClr val="tx1"/>
                </a:solidFill>
                <a:latin typeface="Times New Roman" panose="02020603050405020304" pitchFamily="18" charset="0"/>
                <a:ea typeface="楷体_GB2312" pitchFamily="49" charset="-122"/>
                <a:cs typeface="+mn-cs"/>
              </a:rPr>
              <a:t>组和排序操作；直至</a:t>
            </a:r>
            <a:r>
              <a:rPr kumimoji="1" lang="zh-CN" altLang="en-US" kern="1200" cap="none" spc="0" normalizeH="0" baseline="0" noProof="0">
                <a:solidFill>
                  <a:schemeClr val="tx1"/>
                </a:solidFill>
                <a:latin typeface="Times New Roman" panose="02020603050405020304" pitchFamily="18" charset="0"/>
                <a:ea typeface="楷体_GB2312" pitchFamily="49" charset="-122"/>
                <a:cs typeface="+mn-cs"/>
              </a:rPr>
              <a:t> </a:t>
            </a:r>
            <a:r>
              <a:rPr kumimoji="1" lang="en-US" altLang="zh-CN" i="1" kern="1200" cap="none" spc="0" normalizeH="0" baseline="0" noProof="0">
                <a:solidFill>
                  <a:schemeClr val="tx1"/>
                </a:solidFill>
                <a:latin typeface="Times New Roman" panose="02020603050405020304" pitchFamily="18" charset="0"/>
                <a:ea typeface="楷体_GB2312" pitchFamily="49" charset="-122"/>
                <a:cs typeface="+mn-cs"/>
              </a:rPr>
              <a:t>d</a:t>
            </a:r>
            <a:r>
              <a:rPr kumimoji="1" lang="en-US" altLang="zh-CN" i="1" kern="1200" cap="none" spc="0" normalizeH="0" baseline="-25000" noProof="0">
                <a:solidFill>
                  <a:schemeClr val="tx1"/>
                </a:solidFill>
                <a:latin typeface="Times New Roman" panose="02020603050405020304" pitchFamily="18" charset="0"/>
                <a:ea typeface="楷体_GB2312" pitchFamily="49" charset="-122"/>
                <a:cs typeface="+mn-cs"/>
              </a:rPr>
              <a:t>i</a:t>
            </a:r>
            <a:r>
              <a:rPr kumimoji="1" lang="en-US" altLang="zh-CN" kern="1200" cap="none" spc="0" normalizeH="0" baseline="0" noProof="0">
                <a:solidFill>
                  <a:schemeClr val="tx1"/>
                </a:solidFill>
                <a:latin typeface="Times New Roman" panose="02020603050405020304" pitchFamily="18" charset="0"/>
                <a:ea typeface="楷体_GB2312" pitchFamily="49" charset="-122"/>
                <a:cs typeface="+mn-cs"/>
              </a:rPr>
              <a:t> = 1</a:t>
            </a:r>
            <a:r>
              <a:rPr kumimoji="1" lang="zh-CN" altLang="en-US" kern="1200" cap="none" spc="0" normalizeH="0" baseline="0" noProof="0">
                <a:solidFill>
                  <a:schemeClr val="tx1"/>
                </a:solidFill>
                <a:latin typeface="Times New Roman" panose="02020603050405020304" pitchFamily="18" charset="0"/>
                <a:ea typeface="楷体_GB2312" pitchFamily="49" charset="-122"/>
                <a:cs typeface="+mn-cs"/>
              </a:rPr>
              <a:t>，</a:t>
            </a:r>
            <a:r>
              <a:rPr kumimoji="1" lang="zh-CN" altLang="zh-CN" kern="1200" cap="none" spc="0" normalizeH="0" baseline="0" noProof="0">
                <a:solidFill>
                  <a:schemeClr val="tx1"/>
                </a:solidFill>
                <a:latin typeface="Times New Roman" panose="02020603050405020304" pitchFamily="18" charset="0"/>
                <a:ea typeface="楷体_GB2312" pitchFamily="49" charset="-122"/>
                <a:cs typeface="+mn-cs"/>
              </a:rPr>
              <a:t>即所有记录放进一个组中排序为止。</a:t>
            </a:r>
            <a:r>
              <a:rPr kumimoji="1" lang="zh-CN" altLang="en-US" kern="1200" cap="none" spc="0" normalizeH="0" baseline="0" noProof="0">
                <a:solidFill>
                  <a:schemeClr val="tx1"/>
                </a:solidFill>
                <a:latin typeface="Times New Roman" panose="02020603050405020304" pitchFamily="18" charset="0"/>
                <a:ea typeface="楷体_GB2312" pitchFamily="49" charset="-122"/>
                <a:cs typeface="+mn-cs"/>
              </a:rPr>
              <a:t> </a:t>
            </a:r>
            <a:endParaRPr kumimoji="1" lang="zh-CN" altLang="en-US" kern="1200" cap="none" spc="0" normalizeH="0" baseline="0" noProof="0">
              <a:solidFill>
                <a:schemeClr val="tx1"/>
              </a:solidFill>
              <a:latin typeface="Times New Roman" panose="02020603050405020304" pitchFamily="18" charset="0"/>
              <a:ea typeface="楷体_GB2312" pitchFamily="49" charset="-122"/>
              <a:cs typeface="+mn-cs"/>
            </a:endParaRPr>
          </a:p>
          <a:p>
            <a:pPr marR="0" defTabSz="914400" eaLnBrk="1" hangingPunct="1">
              <a:lnSpc>
                <a:spcPct val="135000"/>
              </a:lnSpc>
              <a:buClrTx/>
              <a:buSzTx/>
              <a:buFontTx/>
              <a:buNone/>
              <a:defRPr/>
            </a:pPr>
            <a:r>
              <a:rPr kumimoji="1" lang="zh-CN" altLang="zh-CN" kern="1200" cap="none" spc="0" normalizeH="0" baseline="0" noProof="0">
                <a:solidFill>
                  <a:schemeClr val="tx1"/>
                </a:solidFill>
                <a:latin typeface="Times New Roman" panose="02020603050405020304" pitchFamily="18" charset="0"/>
                <a:ea typeface="楷体_GB2312" pitchFamily="49" charset="-122"/>
                <a:cs typeface="+mn-cs"/>
              </a:rPr>
              <a:t>其中</a:t>
            </a:r>
            <a:r>
              <a:rPr kumimoji="1" lang="zh-CN" altLang="en-US" kern="1200" cap="none" spc="0" normalizeH="0" baseline="0" noProof="0">
                <a:solidFill>
                  <a:schemeClr val="tx1"/>
                </a:solidFill>
                <a:latin typeface="Times New Roman" panose="02020603050405020304" pitchFamily="18" charset="0"/>
                <a:ea typeface="楷体_GB2312" pitchFamily="49" charset="-122"/>
                <a:cs typeface="+mn-cs"/>
              </a:rPr>
              <a:t> </a:t>
            </a:r>
            <a:r>
              <a:rPr kumimoji="1" lang="en-US" altLang="zh-CN" i="1" kern="1200" cap="none" spc="0" normalizeH="0" baseline="0" noProof="0">
                <a:solidFill>
                  <a:srgbClr val="FF0000"/>
                </a:solidFill>
                <a:effectLst>
                  <a:outerShdw blurRad="38100" dist="38100" dir="2700000" algn="tl">
                    <a:srgbClr val="000000"/>
                  </a:outerShdw>
                </a:effectLst>
                <a:latin typeface="Times New Roman" panose="02020603050405020304" pitchFamily="18" charset="0"/>
                <a:ea typeface="楷体_GB2312" pitchFamily="49" charset="-122"/>
                <a:cs typeface="+mn-cs"/>
              </a:rPr>
              <a:t>d</a:t>
            </a:r>
            <a:r>
              <a:rPr kumimoji="1" lang="en-US" altLang="zh-CN" i="1" kern="1200" cap="none" spc="0" normalizeH="0" baseline="-25000" noProof="0">
                <a:solidFill>
                  <a:srgbClr val="FF0000"/>
                </a:solidFill>
                <a:effectLst>
                  <a:outerShdw blurRad="38100" dist="38100" dir="2700000" algn="tl">
                    <a:srgbClr val="000000"/>
                  </a:outerShdw>
                </a:effectLst>
                <a:latin typeface="Times New Roman" panose="02020603050405020304" pitchFamily="18" charset="0"/>
                <a:ea typeface="楷体_GB2312" pitchFamily="49" charset="-122"/>
                <a:cs typeface="+mn-cs"/>
              </a:rPr>
              <a:t>i</a:t>
            </a:r>
            <a:r>
              <a:rPr kumimoji="1" lang="en-US" altLang="zh-CN" kern="1200" cap="none" spc="0" normalizeH="0" baseline="0" noProof="0">
                <a:solidFill>
                  <a:schemeClr val="tx1"/>
                </a:solidFill>
                <a:latin typeface="Times New Roman" panose="02020603050405020304" pitchFamily="18" charset="0"/>
                <a:ea typeface="楷体_GB2312" pitchFamily="49" charset="-122"/>
                <a:cs typeface="+mn-cs"/>
              </a:rPr>
              <a:t> </a:t>
            </a:r>
            <a:r>
              <a:rPr kumimoji="1" lang="zh-CN" altLang="en-US" kern="1200" cap="none" spc="0" normalizeH="0" baseline="0" noProof="0">
                <a:solidFill>
                  <a:srgbClr val="005042"/>
                </a:solidFill>
                <a:latin typeface="Times New Roman" panose="02020603050405020304" pitchFamily="18" charset="0"/>
                <a:ea typeface="楷体_GB2312" pitchFamily="49" charset="-122"/>
                <a:cs typeface="+mn-cs"/>
              </a:rPr>
              <a:t>称为</a:t>
            </a:r>
            <a:r>
              <a:rPr kumimoji="1" lang="zh-CN" altLang="en-US" kern="1200" cap="none" spc="0" normalizeH="0" baseline="0" noProof="0">
                <a:solidFill>
                  <a:srgbClr val="FF3300"/>
                </a:solidFill>
                <a:effectLst>
                  <a:outerShdw blurRad="38100" dist="38100" dir="2700000" algn="tl">
                    <a:srgbClr val="000000"/>
                  </a:outerShdw>
                </a:effectLst>
                <a:latin typeface="Times New Roman" panose="02020603050405020304" pitchFamily="18" charset="0"/>
                <a:ea typeface="楷体_GB2312" pitchFamily="49" charset="-122"/>
                <a:cs typeface="+mn-cs"/>
              </a:rPr>
              <a:t>增量</a:t>
            </a:r>
            <a:r>
              <a:rPr kumimoji="1" lang="zh-CN" altLang="en-US" kern="1200" cap="none" spc="0" normalizeH="0" baseline="0" noProof="0">
                <a:solidFill>
                  <a:srgbClr val="005042"/>
                </a:solidFill>
                <a:latin typeface="Times New Roman" panose="02020603050405020304" pitchFamily="18" charset="0"/>
                <a:ea typeface="楷体_GB2312" pitchFamily="49" charset="-122"/>
                <a:cs typeface="+mn-cs"/>
              </a:rPr>
              <a:t>。 </a:t>
            </a:r>
            <a:endParaRPr kumimoji="1" lang="zh-CN" altLang="en-US" kern="1200" cap="none" spc="0" normalizeH="0" baseline="0" noProof="0">
              <a:solidFill>
                <a:srgbClr val="005042"/>
              </a:solidFill>
              <a:latin typeface="Times New Roman" panose="02020603050405020304" pitchFamily="18" charset="0"/>
              <a:ea typeface="楷体_GB2312" pitchFamily="49" charset="-122"/>
              <a:cs typeface="+mn-cs"/>
            </a:endParaRPr>
          </a:p>
        </p:txBody>
      </p:sp>
      <p:sp>
        <p:nvSpPr>
          <p:cNvPr id="3272" name="Text Box 200"/>
          <p:cNvSpPr txBox="1"/>
          <p:nvPr/>
        </p:nvSpPr>
        <p:spPr>
          <a:xfrm>
            <a:off x="76200" y="3581400"/>
            <a:ext cx="876300" cy="457200"/>
          </a:xfrm>
          <a:prstGeom prst="rect">
            <a:avLst/>
          </a:prstGeom>
          <a:noFill/>
          <a:ln w="9525">
            <a:noFill/>
          </a:ln>
        </p:spPr>
        <p:txBody>
          <a:bodyPr wrap="none">
            <a:spAutoFit/>
          </a:bodyPr>
          <a:p>
            <a:pPr eaLnBrk="1" hangingPunct="1"/>
            <a:r>
              <a:rPr lang="zh-CN" altLang="en-US" dirty="0">
                <a:solidFill>
                  <a:schemeClr val="tx1"/>
                </a:solidFill>
                <a:latin typeface="Times New Roman" panose="02020603050405020304" pitchFamily="18" charset="0"/>
              </a:rPr>
              <a:t>例： </a:t>
            </a:r>
            <a:endParaRPr lang="zh-CN" altLang="en-US" dirty="0">
              <a:solidFill>
                <a:schemeClr val="tx1"/>
              </a:solidFill>
              <a:latin typeface="Times New Roman" panose="02020603050405020304" pitchFamily="18" charset="0"/>
            </a:endParaRPr>
          </a:p>
        </p:txBody>
      </p:sp>
      <p:grpSp>
        <p:nvGrpSpPr>
          <p:cNvPr id="2" name="Group 268"/>
          <p:cNvGrpSpPr/>
          <p:nvPr/>
        </p:nvGrpSpPr>
        <p:grpSpPr>
          <a:xfrm>
            <a:off x="3895725" y="3581400"/>
            <a:ext cx="4257675" cy="457200"/>
            <a:chOff x="2454" y="2256"/>
            <a:chExt cx="2682" cy="288"/>
          </a:xfrm>
        </p:grpSpPr>
        <p:sp>
          <p:nvSpPr>
            <p:cNvPr id="13363" name="Rectangle 201"/>
            <p:cNvSpPr/>
            <p:nvPr/>
          </p:nvSpPr>
          <p:spPr>
            <a:xfrm>
              <a:off x="2476" y="2276"/>
              <a:ext cx="2612" cy="250"/>
            </a:xfrm>
            <a:prstGeom prst="rect">
              <a:avLst/>
            </a:prstGeom>
            <a:noFill/>
            <a:ln w="9525" cap="flat" cmpd="sng">
              <a:solidFill>
                <a:schemeClr val="tx1"/>
              </a:solidFill>
              <a:prstDash val="solid"/>
              <a:miter/>
              <a:headEnd type="none" w="med" len="med"/>
              <a:tailEnd type="none" w="med" len="med"/>
            </a:ln>
          </p:spPr>
          <p:txBody>
            <a:bodyPr wrap="none" anchor="ctr" anchorCtr="0"/>
            <a:p>
              <a:pPr algn="ctr" eaLnBrk="1" hangingPunct="1"/>
              <a:endParaRPr lang="zh-CN" altLang="zh-CN" dirty="0">
                <a:solidFill>
                  <a:schemeClr val="tx1"/>
                </a:solidFill>
                <a:latin typeface="Times New Roman" panose="02020603050405020304" pitchFamily="18" charset="0"/>
                <a:ea typeface="宋体" panose="02010600030101010101" pitchFamily="2" charset="-122"/>
              </a:endParaRPr>
            </a:p>
          </p:txBody>
        </p:sp>
        <p:sp>
          <p:nvSpPr>
            <p:cNvPr id="13364" name="Line 202"/>
            <p:cNvSpPr/>
            <p:nvPr/>
          </p:nvSpPr>
          <p:spPr>
            <a:xfrm>
              <a:off x="2735" y="2276"/>
              <a:ext cx="0" cy="250"/>
            </a:xfrm>
            <a:prstGeom prst="line">
              <a:avLst/>
            </a:prstGeom>
            <a:ln w="9525" cap="flat" cmpd="sng">
              <a:solidFill>
                <a:schemeClr val="tx1"/>
              </a:solidFill>
              <a:prstDash val="solid"/>
              <a:headEnd type="none" w="med" len="med"/>
              <a:tailEnd type="none" w="med" len="med"/>
            </a:ln>
          </p:spPr>
        </p:sp>
        <p:sp>
          <p:nvSpPr>
            <p:cNvPr id="13365" name="Line 203"/>
            <p:cNvSpPr/>
            <p:nvPr/>
          </p:nvSpPr>
          <p:spPr>
            <a:xfrm>
              <a:off x="2995" y="2276"/>
              <a:ext cx="0" cy="250"/>
            </a:xfrm>
            <a:prstGeom prst="line">
              <a:avLst/>
            </a:prstGeom>
            <a:ln w="9525" cap="flat" cmpd="sng">
              <a:solidFill>
                <a:schemeClr val="tx1"/>
              </a:solidFill>
              <a:prstDash val="solid"/>
              <a:headEnd type="none" w="med" len="med"/>
              <a:tailEnd type="none" w="med" len="med"/>
            </a:ln>
          </p:spPr>
        </p:sp>
        <p:sp>
          <p:nvSpPr>
            <p:cNvPr id="13366" name="Line 204"/>
            <p:cNvSpPr/>
            <p:nvPr/>
          </p:nvSpPr>
          <p:spPr>
            <a:xfrm>
              <a:off x="3254" y="2276"/>
              <a:ext cx="0" cy="250"/>
            </a:xfrm>
            <a:prstGeom prst="line">
              <a:avLst/>
            </a:prstGeom>
            <a:ln w="9525" cap="flat" cmpd="sng">
              <a:solidFill>
                <a:schemeClr val="tx1"/>
              </a:solidFill>
              <a:prstDash val="solid"/>
              <a:headEnd type="none" w="med" len="med"/>
              <a:tailEnd type="none" w="med" len="med"/>
            </a:ln>
          </p:spPr>
        </p:sp>
        <p:sp>
          <p:nvSpPr>
            <p:cNvPr id="13367" name="Line 205"/>
            <p:cNvSpPr/>
            <p:nvPr/>
          </p:nvSpPr>
          <p:spPr>
            <a:xfrm>
              <a:off x="3513" y="2276"/>
              <a:ext cx="0" cy="250"/>
            </a:xfrm>
            <a:prstGeom prst="line">
              <a:avLst/>
            </a:prstGeom>
            <a:ln w="9525" cap="flat" cmpd="sng">
              <a:solidFill>
                <a:schemeClr val="tx1"/>
              </a:solidFill>
              <a:prstDash val="solid"/>
              <a:headEnd type="none" w="med" len="med"/>
              <a:tailEnd type="none" w="med" len="med"/>
            </a:ln>
          </p:spPr>
        </p:sp>
        <p:sp>
          <p:nvSpPr>
            <p:cNvPr id="13368" name="Line 206"/>
            <p:cNvSpPr/>
            <p:nvPr/>
          </p:nvSpPr>
          <p:spPr>
            <a:xfrm>
              <a:off x="3772" y="2276"/>
              <a:ext cx="0" cy="250"/>
            </a:xfrm>
            <a:prstGeom prst="line">
              <a:avLst/>
            </a:prstGeom>
            <a:ln w="9525" cap="flat" cmpd="sng">
              <a:solidFill>
                <a:schemeClr val="tx1"/>
              </a:solidFill>
              <a:prstDash val="solid"/>
              <a:headEnd type="none" w="med" len="med"/>
              <a:tailEnd type="none" w="med" len="med"/>
            </a:ln>
          </p:spPr>
        </p:sp>
        <p:sp>
          <p:nvSpPr>
            <p:cNvPr id="13369" name="Line 207"/>
            <p:cNvSpPr/>
            <p:nvPr/>
          </p:nvSpPr>
          <p:spPr>
            <a:xfrm>
              <a:off x="4032" y="2276"/>
              <a:ext cx="0" cy="250"/>
            </a:xfrm>
            <a:prstGeom prst="line">
              <a:avLst/>
            </a:prstGeom>
            <a:ln w="9525" cap="flat" cmpd="sng">
              <a:solidFill>
                <a:schemeClr val="tx1"/>
              </a:solidFill>
              <a:prstDash val="solid"/>
              <a:headEnd type="none" w="med" len="med"/>
              <a:tailEnd type="none" w="med" len="med"/>
            </a:ln>
          </p:spPr>
        </p:sp>
        <p:sp>
          <p:nvSpPr>
            <p:cNvPr id="13370" name="Line 208"/>
            <p:cNvSpPr/>
            <p:nvPr/>
          </p:nvSpPr>
          <p:spPr>
            <a:xfrm>
              <a:off x="4291" y="2276"/>
              <a:ext cx="0" cy="250"/>
            </a:xfrm>
            <a:prstGeom prst="line">
              <a:avLst/>
            </a:prstGeom>
            <a:ln w="9525" cap="flat" cmpd="sng">
              <a:solidFill>
                <a:schemeClr val="tx1"/>
              </a:solidFill>
              <a:prstDash val="solid"/>
              <a:headEnd type="none" w="med" len="med"/>
              <a:tailEnd type="none" w="med" len="med"/>
            </a:ln>
          </p:spPr>
        </p:sp>
        <p:sp>
          <p:nvSpPr>
            <p:cNvPr id="13371" name="Line 209"/>
            <p:cNvSpPr/>
            <p:nvPr/>
          </p:nvSpPr>
          <p:spPr>
            <a:xfrm>
              <a:off x="4550" y="2276"/>
              <a:ext cx="0" cy="250"/>
            </a:xfrm>
            <a:prstGeom prst="line">
              <a:avLst/>
            </a:prstGeom>
            <a:ln w="9525" cap="flat" cmpd="sng">
              <a:solidFill>
                <a:schemeClr val="tx1"/>
              </a:solidFill>
              <a:prstDash val="solid"/>
              <a:headEnd type="none" w="med" len="med"/>
              <a:tailEnd type="none" w="med" len="med"/>
            </a:ln>
          </p:spPr>
        </p:sp>
        <p:sp>
          <p:nvSpPr>
            <p:cNvPr id="13372" name="Line 210"/>
            <p:cNvSpPr/>
            <p:nvPr/>
          </p:nvSpPr>
          <p:spPr>
            <a:xfrm>
              <a:off x="4809" y="2276"/>
              <a:ext cx="0" cy="250"/>
            </a:xfrm>
            <a:prstGeom prst="line">
              <a:avLst/>
            </a:prstGeom>
            <a:ln w="9525" cap="flat" cmpd="sng">
              <a:solidFill>
                <a:schemeClr val="tx1"/>
              </a:solidFill>
              <a:prstDash val="solid"/>
              <a:headEnd type="none" w="med" len="med"/>
              <a:tailEnd type="none" w="med" len="med"/>
            </a:ln>
          </p:spPr>
        </p:sp>
        <p:sp>
          <p:nvSpPr>
            <p:cNvPr id="13373" name="Text Box 212"/>
            <p:cNvSpPr txBox="1"/>
            <p:nvPr/>
          </p:nvSpPr>
          <p:spPr>
            <a:xfrm>
              <a:off x="2454" y="2256"/>
              <a:ext cx="2682" cy="288"/>
            </a:xfrm>
            <a:prstGeom prst="rect">
              <a:avLst/>
            </a:prstGeom>
            <a:noFill/>
            <a:ln w="9525">
              <a:noFill/>
            </a:ln>
          </p:spPr>
          <p:txBody>
            <a:bodyPr wrap="none">
              <a:spAutoFit/>
            </a:bodyPr>
            <a:p>
              <a:pPr eaLnBrk="1" hangingPunct="1"/>
              <a:r>
                <a:rPr lang="en-US" altLang="zh-CN" dirty="0">
                  <a:solidFill>
                    <a:schemeClr val="tx1"/>
                  </a:solidFill>
                  <a:latin typeface="Times New Roman" panose="02020603050405020304" pitchFamily="18" charset="0"/>
                  <a:ea typeface="宋体" panose="02010600030101010101" pitchFamily="2" charset="-122"/>
                </a:rPr>
                <a:t>49 38  65 97 76  13 27  </a:t>
              </a:r>
              <a:r>
                <a:rPr lang="en-US" altLang="zh-CN" dirty="0">
                  <a:solidFill>
                    <a:schemeClr val="tx1"/>
                  </a:solidFill>
                  <a:latin typeface="Arial" panose="020B0604020202020204" pitchFamily="34" charset="0"/>
                  <a:ea typeface="Arial Unicode MS" pitchFamily="34" charset="-122"/>
                </a:rPr>
                <a:t>49</a:t>
              </a:r>
              <a:r>
                <a:rPr lang="en-US" altLang="zh-CN" dirty="0">
                  <a:solidFill>
                    <a:schemeClr val="tx1"/>
                  </a:solidFill>
                  <a:latin typeface="Times New Roman" panose="02020603050405020304" pitchFamily="18" charset="0"/>
                  <a:ea typeface="宋体" panose="02010600030101010101" pitchFamily="2" charset="-122"/>
                </a:rPr>
                <a:t> 55 04 </a:t>
              </a:r>
              <a:endParaRPr lang="en-US" altLang="zh-CN" dirty="0">
                <a:solidFill>
                  <a:schemeClr val="tx1"/>
                </a:solidFill>
                <a:latin typeface="Times New Roman" panose="02020603050405020304" pitchFamily="18" charset="0"/>
                <a:ea typeface="宋体" panose="02010600030101010101" pitchFamily="2" charset="-122"/>
              </a:endParaRPr>
            </a:p>
          </p:txBody>
        </p:sp>
      </p:grpSp>
      <p:sp>
        <p:nvSpPr>
          <p:cNvPr id="3299" name="Text Box 227"/>
          <p:cNvSpPr txBox="1"/>
          <p:nvPr/>
        </p:nvSpPr>
        <p:spPr>
          <a:xfrm>
            <a:off x="685800" y="4343400"/>
            <a:ext cx="2492375" cy="457200"/>
          </a:xfrm>
          <a:prstGeom prst="rect">
            <a:avLst/>
          </a:prstGeom>
          <a:noFill/>
          <a:ln w="9525">
            <a:noFill/>
          </a:ln>
        </p:spPr>
        <p:txBody>
          <a:bodyPr wrap="none">
            <a:spAutoFit/>
          </a:bodyPr>
          <a:p>
            <a:pPr eaLnBrk="1" hangingPunct="1"/>
            <a:r>
              <a:rPr lang="zh-CN" altLang="en-US" dirty="0">
                <a:solidFill>
                  <a:schemeClr val="tx1"/>
                </a:solidFill>
                <a:latin typeface="Times New Roman" panose="02020603050405020304" pitchFamily="18" charset="0"/>
              </a:rPr>
              <a:t>第一趟希尔排序  </a:t>
            </a:r>
            <a:endParaRPr lang="zh-CN" altLang="en-US" dirty="0">
              <a:solidFill>
                <a:schemeClr val="tx1"/>
              </a:solidFill>
              <a:latin typeface="Times New Roman" panose="02020603050405020304" pitchFamily="18" charset="0"/>
            </a:endParaRPr>
          </a:p>
        </p:txBody>
      </p:sp>
      <p:grpSp>
        <p:nvGrpSpPr>
          <p:cNvPr id="3" name="Group 270"/>
          <p:cNvGrpSpPr/>
          <p:nvPr/>
        </p:nvGrpSpPr>
        <p:grpSpPr>
          <a:xfrm>
            <a:off x="3886200" y="4395788"/>
            <a:ext cx="4257675" cy="404812"/>
            <a:chOff x="2448" y="2769"/>
            <a:chExt cx="2682" cy="255"/>
          </a:xfrm>
        </p:grpSpPr>
        <p:sp>
          <p:nvSpPr>
            <p:cNvPr id="13352" name="Rectangle 216"/>
            <p:cNvSpPr/>
            <p:nvPr/>
          </p:nvSpPr>
          <p:spPr>
            <a:xfrm>
              <a:off x="2476" y="2769"/>
              <a:ext cx="2612" cy="250"/>
            </a:xfrm>
            <a:prstGeom prst="rect">
              <a:avLst/>
            </a:prstGeom>
            <a:noFill/>
            <a:ln w="9525" cap="flat" cmpd="sng">
              <a:solidFill>
                <a:schemeClr val="tx1"/>
              </a:solidFill>
              <a:prstDash val="solid"/>
              <a:miter/>
              <a:headEnd type="none" w="med" len="med"/>
              <a:tailEnd type="none" w="med" len="med"/>
            </a:ln>
          </p:spPr>
          <p:txBody>
            <a:bodyPr wrap="none" anchor="ctr" anchorCtr="0"/>
            <a:p>
              <a:pPr algn="ctr" eaLnBrk="1" hangingPunct="1"/>
              <a:endParaRPr lang="zh-CN" altLang="zh-CN" dirty="0">
                <a:solidFill>
                  <a:schemeClr val="tx1"/>
                </a:solidFill>
                <a:latin typeface="Times New Roman" panose="02020603050405020304" pitchFamily="18" charset="0"/>
                <a:ea typeface="宋体" panose="02010600030101010101" pitchFamily="2" charset="-122"/>
              </a:endParaRPr>
            </a:p>
          </p:txBody>
        </p:sp>
        <p:sp>
          <p:nvSpPr>
            <p:cNvPr id="13353" name="Line 217"/>
            <p:cNvSpPr/>
            <p:nvPr/>
          </p:nvSpPr>
          <p:spPr>
            <a:xfrm>
              <a:off x="2735" y="2769"/>
              <a:ext cx="0" cy="250"/>
            </a:xfrm>
            <a:prstGeom prst="line">
              <a:avLst/>
            </a:prstGeom>
            <a:ln w="9525" cap="flat" cmpd="sng">
              <a:solidFill>
                <a:schemeClr val="tx1"/>
              </a:solidFill>
              <a:prstDash val="solid"/>
              <a:headEnd type="none" w="med" len="med"/>
              <a:tailEnd type="none" w="med" len="med"/>
            </a:ln>
          </p:spPr>
        </p:sp>
        <p:sp>
          <p:nvSpPr>
            <p:cNvPr id="13354" name="Line 218"/>
            <p:cNvSpPr/>
            <p:nvPr/>
          </p:nvSpPr>
          <p:spPr>
            <a:xfrm>
              <a:off x="2995" y="2769"/>
              <a:ext cx="0" cy="250"/>
            </a:xfrm>
            <a:prstGeom prst="line">
              <a:avLst/>
            </a:prstGeom>
            <a:ln w="9525" cap="flat" cmpd="sng">
              <a:solidFill>
                <a:schemeClr val="tx1"/>
              </a:solidFill>
              <a:prstDash val="solid"/>
              <a:headEnd type="none" w="med" len="med"/>
              <a:tailEnd type="none" w="med" len="med"/>
            </a:ln>
          </p:spPr>
        </p:sp>
        <p:sp>
          <p:nvSpPr>
            <p:cNvPr id="13355" name="Line 219"/>
            <p:cNvSpPr/>
            <p:nvPr/>
          </p:nvSpPr>
          <p:spPr>
            <a:xfrm>
              <a:off x="3254" y="2769"/>
              <a:ext cx="0" cy="250"/>
            </a:xfrm>
            <a:prstGeom prst="line">
              <a:avLst/>
            </a:prstGeom>
            <a:ln w="9525" cap="flat" cmpd="sng">
              <a:solidFill>
                <a:schemeClr val="tx1"/>
              </a:solidFill>
              <a:prstDash val="solid"/>
              <a:headEnd type="none" w="med" len="med"/>
              <a:tailEnd type="none" w="med" len="med"/>
            </a:ln>
          </p:spPr>
        </p:sp>
        <p:sp>
          <p:nvSpPr>
            <p:cNvPr id="13356" name="Line 220"/>
            <p:cNvSpPr/>
            <p:nvPr/>
          </p:nvSpPr>
          <p:spPr>
            <a:xfrm>
              <a:off x="3513" y="2769"/>
              <a:ext cx="0" cy="250"/>
            </a:xfrm>
            <a:prstGeom prst="line">
              <a:avLst/>
            </a:prstGeom>
            <a:ln w="9525" cap="flat" cmpd="sng">
              <a:solidFill>
                <a:schemeClr val="tx1"/>
              </a:solidFill>
              <a:prstDash val="solid"/>
              <a:headEnd type="none" w="med" len="med"/>
              <a:tailEnd type="none" w="med" len="med"/>
            </a:ln>
          </p:spPr>
        </p:sp>
        <p:sp>
          <p:nvSpPr>
            <p:cNvPr id="13357" name="Line 221"/>
            <p:cNvSpPr/>
            <p:nvPr/>
          </p:nvSpPr>
          <p:spPr>
            <a:xfrm>
              <a:off x="3772" y="2769"/>
              <a:ext cx="0" cy="250"/>
            </a:xfrm>
            <a:prstGeom prst="line">
              <a:avLst/>
            </a:prstGeom>
            <a:ln w="9525" cap="flat" cmpd="sng">
              <a:solidFill>
                <a:schemeClr val="tx1"/>
              </a:solidFill>
              <a:prstDash val="solid"/>
              <a:headEnd type="none" w="med" len="med"/>
              <a:tailEnd type="none" w="med" len="med"/>
            </a:ln>
          </p:spPr>
        </p:sp>
        <p:sp>
          <p:nvSpPr>
            <p:cNvPr id="13358" name="Line 222"/>
            <p:cNvSpPr/>
            <p:nvPr/>
          </p:nvSpPr>
          <p:spPr>
            <a:xfrm>
              <a:off x="4032" y="2769"/>
              <a:ext cx="0" cy="250"/>
            </a:xfrm>
            <a:prstGeom prst="line">
              <a:avLst/>
            </a:prstGeom>
            <a:ln w="9525" cap="flat" cmpd="sng">
              <a:solidFill>
                <a:schemeClr val="tx1"/>
              </a:solidFill>
              <a:prstDash val="solid"/>
              <a:headEnd type="none" w="med" len="med"/>
              <a:tailEnd type="none" w="med" len="med"/>
            </a:ln>
          </p:spPr>
        </p:sp>
        <p:sp>
          <p:nvSpPr>
            <p:cNvPr id="13359" name="Line 223"/>
            <p:cNvSpPr/>
            <p:nvPr/>
          </p:nvSpPr>
          <p:spPr>
            <a:xfrm>
              <a:off x="4291" y="2769"/>
              <a:ext cx="0" cy="250"/>
            </a:xfrm>
            <a:prstGeom prst="line">
              <a:avLst/>
            </a:prstGeom>
            <a:ln w="9525" cap="flat" cmpd="sng">
              <a:solidFill>
                <a:schemeClr val="tx1"/>
              </a:solidFill>
              <a:prstDash val="solid"/>
              <a:headEnd type="none" w="med" len="med"/>
              <a:tailEnd type="none" w="med" len="med"/>
            </a:ln>
          </p:spPr>
        </p:sp>
        <p:sp>
          <p:nvSpPr>
            <p:cNvPr id="13360" name="Line 224"/>
            <p:cNvSpPr/>
            <p:nvPr/>
          </p:nvSpPr>
          <p:spPr>
            <a:xfrm>
              <a:off x="4550" y="2769"/>
              <a:ext cx="0" cy="250"/>
            </a:xfrm>
            <a:prstGeom prst="line">
              <a:avLst/>
            </a:prstGeom>
            <a:ln w="9525" cap="flat" cmpd="sng">
              <a:solidFill>
                <a:schemeClr val="tx1"/>
              </a:solidFill>
              <a:prstDash val="solid"/>
              <a:headEnd type="none" w="med" len="med"/>
              <a:tailEnd type="none" w="med" len="med"/>
            </a:ln>
          </p:spPr>
        </p:sp>
        <p:sp>
          <p:nvSpPr>
            <p:cNvPr id="13361" name="Line 225"/>
            <p:cNvSpPr/>
            <p:nvPr/>
          </p:nvSpPr>
          <p:spPr>
            <a:xfrm>
              <a:off x="4809" y="2769"/>
              <a:ext cx="0" cy="250"/>
            </a:xfrm>
            <a:prstGeom prst="line">
              <a:avLst/>
            </a:prstGeom>
            <a:ln w="9525" cap="flat" cmpd="sng">
              <a:solidFill>
                <a:schemeClr val="tx1"/>
              </a:solidFill>
              <a:prstDash val="solid"/>
              <a:headEnd type="none" w="med" len="med"/>
              <a:tailEnd type="none" w="med" len="med"/>
            </a:ln>
          </p:spPr>
        </p:sp>
        <p:sp>
          <p:nvSpPr>
            <p:cNvPr id="13362" name="Text Box 228"/>
            <p:cNvSpPr txBox="1"/>
            <p:nvPr/>
          </p:nvSpPr>
          <p:spPr>
            <a:xfrm>
              <a:off x="2448" y="2805"/>
              <a:ext cx="2682" cy="219"/>
            </a:xfrm>
            <a:prstGeom prst="rect">
              <a:avLst/>
            </a:prstGeom>
            <a:noFill/>
            <a:ln w="9525">
              <a:noFill/>
            </a:ln>
          </p:spPr>
          <p:txBody>
            <a:bodyPr wrap="none">
              <a:spAutoFit/>
            </a:bodyPr>
            <a:p>
              <a:pPr eaLnBrk="1" hangingPunct="1">
                <a:lnSpc>
                  <a:spcPct val="70000"/>
                </a:lnSpc>
              </a:pPr>
              <a:r>
                <a:rPr lang="en-US" altLang="zh-CN" dirty="0">
                  <a:solidFill>
                    <a:schemeClr val="tx1"/>
                  </a:solidFill>
                  <a:latin typeface="Times New Roman" panose="02020603050405020304" pitchFamily="18" charset="0"/>
                  <a:ea typeface="宋体" panose="02010600030101010101" pitchFamily="2" charset="-122"/>
                </a:rPr>
                <a:t>13 27  </a:t>
              </a:r>
              <a:r>
                <a:rPr lang="en-US" altLang="zh-CN" dirty="0">
                  <a:solidFill>
                    <a:schemeClr val="tx1"/>
                  </a:solidFill>
                  <a:latin typeface="Arial" panose="020B0604020202020204" pitchFamily="34" charset="0"/>
                  <a:ea typeface="宋体" panose="02010600030101010101" pitchFamily="2" charset="-122"/>
                </a:rPr>
                <a:t>49</a:t>
              </a:r>
              <a:r>
                <a:rPr lang="en-US" altLang="zh-CN" dirty="0">
                  <a:solidFill>
                    <a:schemeClr val="tx1"/>
                  </a:solidFill>
                  <a:latin typeface="Times New Roman" panose="02020603050405020304" pitchFamily="18" charset="0"/>
                  <a:ea typeface="宋体" panose="02010600030101010101" pitchFamily="2" charset="-122"/>
                </a:rPr>
                <a:t> 55 04 49  38 65  97 76 </a:t>
              </a:r>
              <a:endParaRPr lang="en-US" altLang="zh-CN" dirty="0">
                <a:solidFill>
                  <a:schemeClr val="tx1"/>
                </a:solidFill>
                <a:latin typeface="Times New Roman" panose="02020603050405020304" pitchFamily="18" charset="0"/>
                <a:ea typeface="宋体" panose="02010600030101010101" pitchFamily="2" charset="-122"/>
              </a:endParaRPr>
            </a:p>
          </p:txBody>
        </p:sp>
      </p:grpSp>
      <p:grpSp>
        <p:nvGrpSpPr>
          <p:cNvPr id="4" name="Group 271"/>
          <p:cNvGrpSpPr/>
          <p:nvPr/>
        </p:nvGrpSpPr>
        <p:grpSpPr>
          <a:xfrm>
            <a:off x="3886200" y="5165725"/>
            <a:ext cx="4191000" cy="400050"/>
            <a:chOff x="2448" y="3254"/>
            <a:chExt cx="2640" cy="252"/>
          </a:xfrm>
        </p:grpSpPr>
        <p:sp>
          <p:nvSpPr>
            <p:cNvPr id="13341" name="Rectangle 231"/>
            <p:cNvSpPr/>
            <p:nvPr/>
          </p:nvSpPr>
          <p:spPr>
            <a:xfrm>
              <a:off x="2476" y="3254"/>
              <a:ext cx="2612" cy="250"/>
            </a:xfrm>
            <a:prstGeom prst="rect">
              <a:avLst/>
            </a:prstGeom>
            <a:noFill/>
            <a:ln w="9525" cap="flat" cmpd="sng">
              <a:solidFill>
                <a:schemeClr val="tx1"/>
              </a:solidFill>
              <a:prstDash val="solid"/>
              <a:miter/>
              <a:headEnd type="none" w="med" len="med"/>
              <a:tailEnd type="none" w="med" len="med"/>
            </a:ln>
          </p:spPr>
          <p:txBody>
            <a:bodyPr wrap="none" anchor="ctr" anchorCtr="0"/>
            <a:p>
              <a:pPr algn="ctr" eaLnBrk="1" hangingPunct="1"/>
              <a:endParaRPr lang="zh-CN" altLang="zh-CN" dirty="0">
                <a:solidFill>
                  <a:schemeClr val="tx1"/>
                </a:solidFill>
                <a:latin typeface="Times New Roman" panose="02020603050405020304" pitchFamily="18" charset="0"/>
                <a:ea typeface="宋体" panose="02010600030101010101" pitchFamily="2" charset="-122"/>
              </a:endParaRPr>
            </a:p>
          </p:txBody>
        </p:sp>
        <p:sp>
          <p:nvSpPr>
            <p:cNvPr id="13342" name="Line 232"/>
            <p:cNvSpPr/>
            <p:nvPr/>
          </p:nvSpPr>
          <p:spPr>
            <a:xfrm>
              <a:off x="2735" y="3254"/>
              <a:ext cx="0" cy="250"/>
            </a:xfrm>
            <a:prstGeom prst="line">
              <a:avLst/>
            </a:prstGeom>
            <a:ln w="9525" cap="flat" cmpd="sng">
              <a:solidFill>
                <a:schemeClr val="tx1"/>
              </a:solidFill>
              <a:prstDash val="solid"/>
              <a:headEnd type="none" w="med" len="med"/>
              <a:tailEnd type="none" w="med" len="med"/>
            </a:ln>
          </p:spPr>
        </p:sp>
        <p:sp>
          <p:nvSpPr>
            <p:cNvPr id="13343" name="Line 233"/>
            <p:cNvSpPr/>
            <p:nvPr/>
          </p:nvSpPr>
          <p:spPr>
            <a:xfrm>
              <a:off x="2995" y="3254"/>
              <a:ext cx="0" cy="250"/>
            </a:xfrm>
            <a:prstGeom prst="line">
              <a:avLst/>
            </a:prstGeom>
            <a:ln w="9525" cap="flat" cmpd="sng">
              <a:solidFill>
                <a:schemeClr val="tx1"/>
              </a:solidFill>
              <a:prstDash val="solid"/>
              <a:headEnd type="none" w="med" len="med"/>
              <a:tailEnd type="none" w="med" len="med"/>
            </a:ln>
          </p:spPr>
        </p:sp>
        <p:sp>
          <p:nvSpPr>
            <p:cNvPr id="13344" name="Line 234"/>
            <p:cNvSpPr/>
            <p:nvPr/>
          </p:nvSpPr>
          <p:spPr>
            <a:xfrm>
              <a:off x="3254" y="3254"/>
              <a:ext cx="0" cy="250"/>
            </a:xfrm>
            <a:prstGeom prst="line">
              <a:avLst/>
            </a:prstGeom>
            <a:ln w="9525" cap="flat" cmpd="sng">
              <a:solidFill>
                <a:schemeClr val="tx1"/>
              </a:solidFill>
              <a:prstDash val="solid"/>
              <a:headEnd type="none" w="med" len="med"/>
              <a:tailEnd type="none" w="med" len="med"/>
            </a:ln>
          </p:spPr>
        </p:sp>
        <p:sp>
          <p:nvSpPr>
            <p:cNvPr id="13345" name="Line 235"/>
            <p:cNvSpPr/>
            <p:nvPr/>
          </p:nvSpPr>
          <p:spPr>
            <a:xfrm>
              <a:off x="3513" y="3254"/>
              <a:ext cx="0" cy="250"/>
            </a:xfrm>
            <a:prstGeom prst="line">
              <a:avLst/>
            </a:prstGeom>
            <a:ln w="9525" cap="flat" cmpd="sng">
              <a:solidFill>
                <a:schemeClr val="tx1"/>
              </a:solidFill>
              <a:prstDash val="solid"/>
              <a:headEnd type="none" w="med" len="med"/>
              <a:tailEnd type="none" w="med" len="med"/>
            </a:ln>
          </p:spPr>
        </p:sp>
        <p:sp>
          <p:nvSpPr>
            <p:cNvPr id="13346" name="Line 236"/>
            <p:cNvSpPr/>
            <p:nvPr/>
          </p:nvSpPr>
          <p:spPr>
            <a:xfrm>
              <a:off x="3772" y="3254"/>
              <a:ext cx="0" cy="250"/>
            </a:xfrm>
            <a:prstGeom prst="line">
              <a:avLst/>
            </a:prstGeom>
            <a:ln w="9525" cap="flat" cmpd="sng">
              <a:solidFill>
                <a:schemeClr val="tx1"/>
              </a:solidFill>
              <a:prstDash val="solid"/>
              <a:headEnd type="none" w="med" len="med"/>
              <a:tailEnd type="none" w="med" len="med"/>
            </a:ln>
          </p:spPr>
        </p:sp>
        <p:sp>
          <p:nvSpPr>
            <p:cNvPr id="13347" name="Line 237"/>
            <p:cNvSpPr/>
            <p:nvPr/>
          </p:nvSpPr>
          <p:spPr>
            <a:xfrm>
              <a:off x="4032" y="3254"/>
              <a:ext cx="0" cy="250"/>
            </a:xfrm>
            <a:prstGeom prst="line">
              <a:avLst/>
            </a:prstGeom>
            <a:ln w="9525" cap="flat" cmpd="sng">
              <a:solidFill>
                <a:schemeClr val="tx1"/>
              </a:solidFill>
              <a:prstDash val="solid"/>
              <a:headEnd type="none" w="med" len="med"/>
              <a:tailEnd type="none" w="med" len="med"/>
            </a:ln>
          </p:spPr>
        </p:sp>
        <p:sp>
          <p:nvSpPr>
            <p:cNvPr id="13348" name="Line 238"/>
            <p:cNvSpPr/>
            <p:nvPr/>
          </p:nvSpPr>
          <p:spPr>
            <a:xfrm>
              <a:off x="4291" y="3254"/>
              <a:ext cx="0" cy="250"/>
            </a:xfrm>
            <a:prstGeom prst="line">
              <a:avLst/>
            </a:prstGeom>
            <a:ln w="9525" cap="flat" cmpd="sng">
              <a:solidFill>
                <a:schemeClr val="tx1"/>
              </a:solidFill>
              <a:prstDash val="solid"/>
              <a:headEnd type="none" w="med" len="med"/>
              <a:tailEnd type="none" w="med" len="med"/>
            </a:ln>
          </p:spPr>
        </p:sp>
        <p:sp>
          <p:nvSpPr>
            <p:cNvPr id="13349" name="Line 239"/>
            <p:cNvSpPr/>
            <p:nvPr/>
          </p:nvSpPr>
          <p:spPr>
            <a:xfrm>
              <a:off x="4550" y="3254"/>
              <a:ext cx="0" cy="250"/>
            </a:xfrm>
            <a:prstGeom prst="line">
              <a:avLst/>
            </a:prstGeom>
            <a:ln w="9525" cap="flat" cmpd="sng">
              <a:solidFill>
                <a:schemeClr val="tx1"/>
              </a:solidFill>
              <a:prstDash val="solid"/>
              <a:headEnd type="none" w="med" len="med"/>
              <a:tailEnd type="none" w="med" len="med"/>
            </a:ln>
          </p:spPr>
        </p:sp>
        <p:sp>
          <p:nvSpPr>
            <p:cNvPr id="13350" name="Line 240"/>
            <p:cNvSpPr/>
            <p:nvPr/>
          </p:nvSpPr>
          <p:spPr>
            <a:xfrm>
              <a:off x="4809" y="3254"/>
              <a:ext cx="0" cy="250"/>
            </a:xfrm>
            <a:prstGeom prst="line">
              <a:avLst/>
            </a:prstGeom>
            <a:ln w="9525" cap="flat" cmpd="sng">
              <a:solidFill>
                <a:schemeClr val="tx1"/>
              </a:solidFill>
              <a:prstDash val="solid"/>
              <a:headEnd type="none" w="med" len="med"/>
              <a:tailEnd type="none" w="med" len="med"/>
            </a:ln>
          </p:spPr>
        </p:sp>
        <p:sp>
          <p:nvSpPr>
            <p:cNvPr id="13351" name="Text Box 242"/>
            <p:cNvSpPr txBox="1"/>
            <p:nvPr/>
          </p:nvSpPr>
          <p:spPr>
            <a:xfrm>
              <a:off x="2448" y="3264"/>
              <a:ext cx="2634" cy="242"/>
            </a:xfrm>
            <a:prstGeom prst="rect">
              <a:avLst/>
            </a:prstGeom>
            <a:noFill/>
            <a:ln w="9525">
              <a:noFill/>
            </a:ln>
          </p:spPr>
          <p:txBody>
            <a:bodyPr wrap="none">
              <a:spAutoFit/>
            </a:bodyPr>
            <a:p>
              <a:pPr eaLnBrk="1" hangingPunct="1">
                <a:lnSpc>
                  <a:spcPct val="80000"/>
                </a:lnSpc>
              </a:pPr>
              <a:r>
                <a:rPr lang="en-US" altLang="zh-CN" dirty="0">
                  <a:solidFill>
                    <a:schemeClr val="tx1"/>
                  </a:solidFill>
                  <a:latin typeface="Times New Roman" panose="02020603050405020304" pitchFamily="18" charset="0"/>
                  <a:ea typeface="宋体" panose="02010600030101010101" pitchFamily="2" charset="-122"/>
                </a:rPr>
                <a:t>13 04  </a:t>
              </a:r>
              <a:r>
                <a:rPr lang="en-US" altLang="zh-CN" dirty="0">
                  <a:solidFill>
                    <a:schemeClr val="tx1"/>
                  </a:solidFill>
                  <a:latin typeface="Arial" panose="020B0604020202020204" pitchFamily="34" charset="0"/>
                  <a:ea typeface="宋体" panose="02010600030101010101" pitchFamily="2" charset="-122"/>
                </a:rPr>
                <a:t>49</a:t>
              </a:r>
              <a:r>
                <a:rPr lang="en-US" altLang="zh-CN" dirty="0">
                  <a:solidFill>
                    <a:schemeClr val="tx1"/>
                  </a:solidFill>
                  <a:latin typeface="Times New Roman" panose="02020603050405020304" pitchFamily="18" charset="0"/>
                  <a:ea typeface="宋体" panose="02010600030101010101" pitchFamily="2" charset="-122"/>
                </a:rPr>
                <a:t> 38 27 49  55 65  97 76</a:t>
              </a:r>
              <a:endParaRPr lang="en-US" altLang="zh-CN" dirty="0">
                <a:solidFill>
                  <a:schemeClr val="tx1"/>
                </a:solidFill>
                <a:latin typeface="Times New Roman" panose="02020603050405020304" pitchFamily="18" charset="0"/>
                <a:ea typeface="宋体" panose="02010600030101010101" pitchFamily="2" charset="-122"/>
              </a:endParaRPr>
            </a:p>
          </p:txBody>
        </p:sp>
      </p:grpSp>
      <p:sp>
        <p:nvSpPr>
          <p:cNvPr id="3317" name="Text Box 245"/>
          <p:cNvSpPr txBox="1"/>
          <p:nvPr/>
        </p:nvSpPr>
        <p:spPr>
          <a:xfrm>
            <a:off x="685800" y="5867400"/>
            <a:ext cx="2492375" cy="457200"/>
          </a:xfrm>
          <a:prstGeom prst="rect">
            <a:avLst/>
          </a:prstGeom>
          <a:noFill/>
          <a:ln w="9525">
            <a:noFill/>
          </a:ln>
        </p:spPr>
        <p:txBody>
          <a:bodyPr wrap="none">
            <a:spAutoFit/>
          </a:bodyPr>
          <a:p>
            <a:pPr eaLnBrk="1" hangingPunct="1"/>
            <a:r>
              <a:rPr lang="zh-CN" altLang="en-US" dirty="0">
                <a:solidFill>
                  <a:schemeClr val="tx1"/>
                </a:solidFill>
                <a:latin typeface="Times New Roman" panose="02020603050405020304" pitchFamily="18" charset="0"/>
              </a:rPr>
              <a:t>第三趟希尔排序  </a:t>
            </a:r>
            <a:endParaRPr lang="zh-CN" altLang="en-US" dirty="0">
              <a:solidFill>
                <a:schemeClr val="tx1"/>
              </a:solidFill>
              <a:latin typeface="Times New Roman" panose="02020603050405020304" pitchFamily="18" charset="0"/>
            </a:endParaRPr>
          </a:p>
        </p:txBody>
      </p:sp>
      <p:sp>
        <p:nvSpPr>
          <p:cNvPr id="3332" name="Text Box 260"/>
          <p:cNvSpPr txBox="1"/>
          <p:nvPr/>
        </p:nvSpPr>
        <p:spPr>
          <a:xfrm>
            <a:off x="685800" y="3581400"/>
            <a:ext cx="3224213" cy="457200"/>
          </a:xfrm>
          <a:prstGeom prst="rect">
            <a:avLst/>
          </a:prstGeom>
          <a:noFill/>
          <a:ln w="9525">
            <a:noFill/>
          </a:ln>
        </p:spPr>
        <p:txBody>
          <a:bodyPr wrap="none">
            <a:spAutoFit/>
          </a:bodyPr>
          <a:p>
            <a:pPr eaLnBrk="1" hangingPunct="1"/>
            <a:r>
              <a:rPr lang="zh-CN" altLang="en-US" dirty="0">
                <a:solidFill>
                  <a:schemeClr val="tx1"/>
                </a:solidFill>
                <a:latin typeface="Times New Roman" panose="02020603050405020304" pitchFamily="18" charset="0"/>
              </a:rPr>
              <a:t>第一趟分组，设 </a:t>
            </a:r>
            <a:r>
              <a:rPr lang="en-US" altLang="zh-CN" i="1" dirty="0">
                <a:solidFill>
                  <a:schemeClr val="tx1"/>
                </a:solidFill>
                <a:latin typeface="Times New Roman" panose="02020603050405020304" pitchFamily="18" charset="0"/>
              </a:rPr>
              <a:t>d</a:t>
            </a:r>
            <a:r>
              <a:rPr lang="en-US" altLang="zh-CN" baseline="-25000" dirty="0">
                <a:solidFill>
                  <a:schemeClr val="tx1"/>
                </a:solidFill>
                <a:latin typeface="Times New Roman" panose="02020603050405020304" pitchFamily="18" charset="0"/>
              </a:rPr>
              <a:t>1</a:t>
            </a:r>
            <a:r>
              <a:rPr lang="en-US" altLang="zh-CN" dirty="0">
                <a:solidFill>
                  <a:schemeClr val="tx1"/>
                </a:solidFill>
                <a:latin typeface="Times New Roman" panose="02020603050405020304" pitchFamily="18" charset="0"/>
              </a:rPr>
              <a:t> = 5 </a:t>
            </a:r>
            <a:endParaRPr lang="en-US" altLang="zh-CN" dirty="0">
              <a:solidFill>
                <a:schemeClr val="tx1"/>
              </a:solidFill>
              <a:latin typeface="Times New Roman" panose="02020603050405020304" pitchFamily="18" charset="0"/>
            </a:endParaRPr>
          </a:p>
        </p:txBody>
      </p:sp>
      <p:sp>
        <p:nvSpPr>
          <p:cNvPr id="3339" name="Text Box 267"/>
          <p:cNvSpPr txBox="1"/>
          <p:nvPr/>
        </p:nvSpPr>
        <p:spPr>
          <a:xfrm>
            <a:off x="3895725" y="3581400"/>
            <a:ext cx="4257675" cy="457200"/>
          </a:xfrm>
          <a:prstGeom prst="rect">
            <a:avLst/>
          </a:prstGeom>
          <a:noFill/>
          <a:ln w="9525">
            <a:noFill/>
          </a:ln>
        </p:spPr>
        <p:txBody>
          <a:bodyPr wrap="none">
            <a:spAutoFit/>
          </a:bodyPr>
          <a:p>
            <a:pPr eaLnBrk="1" hangingPunct="1"/>
            <a:r>
              <a:rPr lang="en-US" altLang="zh-CN" dirty="0">
                <a:latin typeface="Times New Roman" panose="02020603050405020304" pitchFamily="18" charset="0"/>
                <a:ea typeface="宋体" panose="02010600030101010101" pitchFamily="2" charset="-122"/>
              </a:rPr>
              <a:t>49</a:t>
            </a:r>
            <a:r>
              <a:rPr lang="en-US" altLang="zh-CN" dirty="0">
                <a:solidFill>
                  <a:schemeClr val="tx1"/>
                </a:solidFill>
                <a:latin typeface="Times New Roman" panose="02020603050405020304" pitchFamily="18" charset="0"/>
                <a:ea typeface="宋体" panose="02010600030101010101" pitchFamily="2" charset="-122"/>
              </a:rPr>
              <a:t> </a:t>
            </a:r>
            <a:r>
              <a:rPr lang="en-US" altLang="zh-CN" dirty="0">
                <a:solidFill>
                  <a:srgbClr val="FF3300"/>
                </a:solidFill>
                <a:latin typeface="Times New Roman" panose="02020603050405020304" pitchFamily="18" charset="0"/>
                <a:ea typeface="宋体" panose="02010600030101010101" pitchFamily="2" charset="-122"/>
              </a:rPr>
              <a:t>38</a:t>
            </a:r>
            <a:r>
              <a:rPr lang="en-US" altLang="zh-CN" dirty="0">
                <a:solidFill>
                  <a:schemeClr val="tx1"/>
                </a:solidFill>
                <a:latin typeface="Times New Roman" panose="02020603050405020304" pitchFamily="18" charset="0"/>
                <a:ea typeface="宋体" panose="02010600030101010101" pitchFamily="2" charset="-122"/>
              </a:rPr>
              <a:t>  </a:t>
            </a:r>
            <a:r>
              <a:rPr lang="en-US" altLang="zh-CN" dirty="0">
                <a:solidFill>
                  <a:schemeClr val="bg1"/>
                </a:solidFill>
                <a:latin typeface="Times New Roman" panose="02020603050405020304" pitchFamily="18" charset="0"/>
                <a:ea typeface="宋体" panose="02010600030101010101" pitchFamily="2" charset="-122"/>
              </a:rPr>
              <a:t>65</a:t>
            </a:r>
            <a:r>
              <a:rPr lang="en-US" altLang="zh-CN" dirty="0">
                <a:solidFill>
                  <a:schemeClr val="tx1"/>
                </a:solidFill>
                <a:latin typeface="Times New Roman" panose="02020603050405020304" pitchFamily="18" charset="0"/>
                <a:ea typeface="宋体" panose="02010600030101010101" pitchFamily="2" charset="-122"/>
              </a:rPr>
              <a:t> 97 </a:t>
            </a:r>
            <a:r>
              <a:rPr lang="en-US" altLang="zh-CN" dirty="0">
                <a:solidFill>
                  <a:srgbClr val="FFFF00"/>
                </a:solidFill>
                <a:latin typeface="Times New Roman" panose="02020603050405020304" pitchFamily="18" charset="0"/>
                <a:ea typeface="宋体" panose="02010600030101010101" pitchFamily="2" charset="-122"/>
              </a:rPr>
              <a:t>76</a:t>
            </a:r>
            <a:r>
              <a:rPr lang="en-US" altLang="zh-CN" dirty="0">
                <a:solidFill>
                  <a:schemeClr val="tx1"/>
                </a:solidFill>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13</a:t>
            </a:r>
            <a:r>
              <a:rPr lang="en-US" altLang="zh-CN" dirty="0">
                <a:solidFill>
                  <a:schemeClr val="tx1"/>
                </a:solidFill>
                <a:latin typeface="Times New Roman" panose="02020603050405020304" pitchFamily="18" charset="0"/>
                <a:ea typeface="宋体" panose="02010600030101010101" pitchFamily="2" charset="-122"/>
              </a:rPr>
              <a:t> </a:t>
            </a:r>
            <a:r>
              <a:rPr lang="en-US" altLang="zh-CN" dirty="0">
                <a:solidFill>
                  <a:srgbClr val="FF3300"/>
                </a:solidFill>
                <a:latin typeface="Times New Roman" panose="02020603050405020304" pitchFamily="18" charset="0"/>
                <a:ea typeface="宋体" panose="02010600030101010101" pitchFamily="2" charset="-122"/>
              </a:rPr>
              <a:t>27</a:t>
            </a:r>
            <a:r>
              <a:rPr lang="en-US" altLang="zh-CN" dirty="0">
                <a:solidFill>
                  <a:schemeClr val="tx1"/>
                </a:solidFill>
                <a:latin typeface="Times New Roman" panose="02020603050405020304" pitchFamily="18" charset="0"/>
                <a:ea typeface="宋体" panose="02010600030101010101" pitchFamily="2" charset="-122"/>
              </a:rPr>
              <a:t>  </a:t>
            </a:r>
            <a:r>
              <a:rPr lang="en-US" altLang="zh-CN" dirty="0">
                <a:solidFill>
                  <a:schemeClr val="bg1"/>
                </a:solidFill>
                <a:latin typeface="Arial" panose="020B0604020202020204" pitchFamily="34" charset="0"/>
                <a:ea typeface="Arial Unicode MS" pitchFamily="34" charset="-122"/>
              </a:rPr>
              <a:t>49</a:t>
            </a:r>
            <a:r>
              <a:rPr lang="en-US" altLang="zh-CN" dirty="0">
                <a:solidFill>
                  <a:schemeClr val="tx1"/>
                </a:solidFill>
                <a:latin typeface="Times New Roman" panose="02020603050405020304" pitchFamily="18" charset="0"/>
                <a:ea typeface="宋体" panose="02010600030101010101" pitchFamily="2" charset="-122"/>
              </a:rPr>
              <a:t> 55 </a:t>
            </a:r>
            <a:r>
              <a:rPr lang="en-US" altLang="zh-CN" dirty="0">
                <a:solidFill>
                  <a:srgbClr val="FFFF00"/>
                </a:solidFill>
                <a:latin typeface="Times New Roman" panose="02020603050405020304" pitchFamily="18" charset="0"/>
                <a:ea typeface="宋体" panose="02010600030101010101" pitchFamily="2" charset="-122"/>
              </a:rPr>
              <a:t>04</a:t>
            </a:r>
            <a:r>
              <a:rPr lang="en-US" altLang="zh-CN" dirty="0">
                <a:solidFill>
                  <a:schemeClr val="tx1"/>
                </a:solidFill>
                <a:latin typeface="Times New Roman" panose="02020603050405020304" pitchFamily="18" charset="0"/>
                <a:ea typeface="宋体" panose="02010600030101010101" pitchFamily="2" charset="-122"/>
              </a:rPr>
              <a:t> </a:t>
            </a:r>
            <a:endParaRPr lang="en-US" altLang="zh-CN" dirty="0">
              <a:solidFill>
                <a:schemeClr val="tx1"/>
              </a:solidFill>
              <a:latin typeface="Times New Roman" panose="02020603050405020304" pitchFamily="18" charset="0"/>
              <a:ea typeface="宋体" panose="02010600030101010101" pitchFamily="2" charset="-122"/>
            </a:endParaRPr>
          </a:p>
        </p:txBody>
      </p:sp>
      <p:sp>
        <p:nvSpPr>
          <p:cNvPr id="3341" name="Text Box 269"/>
          <p:cNvSpPr txBox="1"/>
          <p:nvPr/>
        </p:nvSpPr>
        <p:spPr>
          <a:xfrm>
            <a:off x="3886200" y="4452938"/>
            <a:ext cx="4257675" cy="347662"/>
          </a:xfrm>
          <a:prstGeom prst="rect">
            <a:avLst/>
          </a:prstGeom>
          <a:noFill/>
          <a:ln w="9525">
            <a:noFill/>
          </a:ln>
        </p:spPr>
        <p:txBody>
          <a:bodyPr wrap="none">
            <a:spAutoFit/>
          </a:bodyPr>
          <a:p>
            <a:pPr eaLnBrk="1" hangingPunct="1">
              <a:lnSpc>
                <a:spcPct val="70000"/>
              </a:lnSpc>
            </a:pPr>
            <a:r>
              <a:rPr lang="en-US" altLang="zh-CN" dirty="0">
                <a:latin typeface="Times New Roman" panose="02020603050405020304" pitchFamily="18" charset="0"/>
                <a:ea typeface="宋体" panose="02010600030101010101" pitchFamily="2" charset="-122"/>
              </a:rPr>
              <a:t>13</a:t>
            </a:r>
            <a:r>
              <a:rPr lang="en-US" altLang="zh-CN" dirty="0">
                <a:solidFill>
                  <a:schemeClr val="tx1"/>
                </a:solidFill>
                <a:latin typeface="Times New Roman" panose="02020603050405020304" pitchFamily="18" charset="0"/>
                <a:ea typeface="宋体" panose="02010600030101010101" pitchFamily="2" charset="-122"/>
              </a:rPr>
              <a:t> </a:t>
            </a:r>
            <a:r>
              <a:rPr lang="en-US" altLang="zh-CN" dirty="0">
                <a:solidFill>
                  <a:srgbClr val="FF3300"/>
                </a:solidFill>
                <a:latin typeface="Times New Roman" panose="02020603050405020304" pitchFamily="18" charset="0"/>
                <a:ea typeface="宋体" panose="02010600030101010101" pitchFamily="2" charset="-122"/>
              </a:rPr>
              <a:t>27</a:t>
            </a:r>
            <a:r>
              <a:rPr lang="en-US" altLang="zh-CN" dirty="0">
                <a:solidFill>
                  <a:schemeClr val="tx1"/>
                </a:solidFill>
                <a:latin typeface="Times New Roman" panose="02020603050405020304" pitchFamily="18" charset="0"/>
                <a:ea typeface="宋体" panose="02010600030101010101" pitchFamily="2" charset="-122"/>
              </a:rPr>
              <a:t>  </a:t>
            </a:r>
            <a:r>
              <a:rPr lang="en-US" altLang="zh-CN" dirty="0">
                <a:solidFill>
                  <a:schemeClr val="tx1"/>
                </a:solidFill>
                <a:latin typeface="Arial" panose="020B0604020202020204" pitchFamily="34" charset="0"/>
                <a:ea typeface="宋体" panose="02010600030101010101" pitchFamily="2" charset="-122"/>
              </a:rPr>
              <a:t>49</a:t>
            </a:r>
            <a:r>
              <a:rPr lang="en-US" altLang="zh-CN" dirty="0">
                <a:solidFill>
                  <a:schemeClr val="tx1"/>
                </a:solidFill>
                <a:latin typeface="Times New Roman" panose="02020603050405020304" pitchFamily="18" charset="0"/>
                <a:ea typeface="宋体" panose="02010600030101010101" pitchFamily="2" charset="-122"/>
              </a:rPr>
              <a:t> </a:t>
            </a:r>
            <a:r>
              <a:rPr lang="en-US" altLang="zh-CN" dirty="0">
                <a:latin typeface="Times New Roman" panose="02020603050405020304" pitchFamily="18" charset="0"/>
                <a:ea typeface="宋体" panose="02010600030101010101" pitchFamily="2" charset="-122"/>
              </a:rPr>
              <a:t>55</a:t>
            </a:r>
            <a:r>
              <a:rPr lang="en-US" altLang="zh-CN" dirty="0">
                <a:solidFill>
                  <a:schemeClr val="tx1"/>
                </a:solidFill>
                <a:latin typeface="Times New Roman" panose="02020603050405020304" pitchFamily="18" charset="0"/>
                <a:ea typeface="宋体" panose="02010600030101010101" pitchFamily="2" charset="-122"/>
              </a:rPr>
              <a:t> </a:t>
            </a:r>
            <a:r>
              <a:rPr lang="en-US" altLang="zh-CN" dirty="0">
                <a:solidFill>
                  <a:srgbClr val="FF3300"/>
                </a:solidFill>
                <a:latin typeface="Times New Roman" panose="02020603050405020304" pitchFamily="18" charset="0"/>
                <a:ea typeface="宋体" panose="02010600030101010101" pitchFamily="2" charset="-122"/>
              </a:rPr>
              <a:t>04 </a:t>
            </a:r>
            <a:r>
              <a:rPr lang="en-US" altLang="zh-CN" dirty="0">
                <a:solidFill>
                  <a:schemeClr val="tx1"/>
                </a:solidFill>
                <a:latin typeface="Times New Roman" panose="02020603050405020304" pitchFamily="18" charset="0"/>
                <a:ea typeface="宋体" panose="02010600030101010101" pitchFamily="2" charset="-122"/>
              </a:rPr>
              <a:t>49  </a:t>
            </a:r>
            <a:r>
              <a:rPr lang="en-US" altLang="zh-CN" dirty="0">
                <a:latin typeface="Times New Roman" panose="02020603050405020304" pitchFamily="18" charset="0"/>
                <a:ea typeface="宋体" panose="02010600030101010101" pitchFamily="2" charset="-122"/>
              </a:rPr>
              <a:t>38 </a:t>
            </a:r>
            <a:r>
              <a:rPr lang="en-US" altLang="zh-CN" dirty="0">
                <a:solidFill>
                  <a:srgbClr val="FF3300"/>
                </a:solidFill>
                <a:latin typeface="Times New Roman" panose="02020603050405020304" pitchFamily="18" charset="0"/>
                <a:ea typeface="宋体" panose="02010600030101010101" pitchFamily="2" charset="-122"/>
              </a:rPr>
              <a:t>65</a:t>
            </a:r>
            <a:r>
              <a:rPr lang="en-US" altLang="zh-CN" dirty="0">
                <a:solidFill>
                  <a:schemeClr val="tx1"/>
                </a:solidFill>
                <a:latin typeface="Times New Roman" panose="02020603050405020304" pitchFamily="18" charset="0"/>
                <a:ea typeface="宋体" panose="02010600030101010101" pitchFamily="2" charset="-122"/>
              </a:rPr>
              <a:t>  97 </a:t>
            </a:r>
            <a:r>
              <a:rPr lang="en-US" altLang="zh-CN" dirty="0">
                <a:latin typeface="Times New Roman" panose="02020603050405020304" pitchFamily="18" charset="0"/>
                <a:ea typeface="宋体" panose="02010600030101010101" pitchFamily="2" charset="-122"/>
              </a:rPr>
              <a:t>76</a:t>
            </a:r>
            <a:r>
              <a:rPr lang="en-US" altLang="zh-CN" dirty="0">
                <a:solidFill>
                  <a:schemeClr val="tx1"/>
                </a:solidFill>
                <a:latin typeface="Times New Roman" panose="02020603050405020304" pitchFamily="18" charset="0"/>
                <a:ea typeface="宋体" panose="02010600030101010101" pitchFamily="2" charset="-122"/>
              </a:rPr>
              <a:t> </a:t>
            </a:r>
            <a:endParaRPr lang="en-US" altLang="zh-CN" dirty="0">
              <a:solidFill>
                <a:schemeClr val="tx1"/>
              </a:solidFill>
              <a:latin typeface="Times New Roman" panose="02020603050405020304" pitchFamily="18" charset="0"/>
              <a:ea typeface="宋体" panose="02010600030101010101" pitchFamily="2" charset="-122"/>
            </a:endParaRPr>
          </a:p>
        </p:txBody>
      </p:sp>
      <p:sp useBgFill="1">
        <p:nvSpPr>
          <p:cNvPr id="3334" name="Text Box 262"/>
          <p:cNvSpPr txBox="1"/>
          <p:nvPr/>
        </p:nvSpPr>
        <p:spPr>
          <a:xfrm>
            <a:off x="685800" y="4343400"/>
            <a:ext cx="3224213" cy="457200"/>
          </a:xfrm>
          <a:prstGeom prst="rect">
            <a:avLst/>
          </a:prstGeom>
          <a:ln w="9525">
            <a:noFill/>
          </a:ln>
        </p:spPr>
        <p:txBody>
          <a:bodyPr wrap="none">
            <a:spAutoFit/>
          </a:bodyPr>
          <a:p>
            <a:pPr eaLnBrk="1" hangingPunct="1"/>
            <a:r>
              <a:rPr lang="zh-CN" altLang="en-US" dirty="0">
                <a:solidFill>
                  <a:schemeClr val="tx1"/>
                </a:solidFill>
                <a:latin typeface="Times New Roman" panose="02020603050405020304" pitchFamily="18" charset="0"/>
              </a:rPr>
              <a:t>第二趟分组，设 </a:t>
            </a:r>
            <a:r>
              <a:rPr lang="en-US" altLang="zh-CN" i="1" dirty="0">
                <a:solidFill>
                  <a:schemeClr val="tx1"/>
                </a:solidFill>
                <a:latin typeface="Times New Roman" panose="02020603050405020304" pitchFamily="18" charset="0"/>
              </a:rPr>
              <a:t>d</a:t>
            </a:r>
            <a:r>
              <a:rPr lang="en-US" altLang="zh-CN" baseline="-25000" dirty="0">
                <a:solidFill>
                  <a:schemeClr val="tx1"/>
                </a:solidFill>
                <a:latin typeface="Times New Roman" panose="02020603050405020304" pitchFamily="18" charset="0"/>
              </a:rPr>
              <a:t>2</a:t>
            </a:r>
            <a:r>
              <a:rPr lang="en-US" altLang="zh-CN" dirty="0">
                <a:solidFill>
                  <a:schemeClr val="tx1"/>
                </a:solidFill>
                <a:latin typeface="Times New Roman" panose="02020603050405020304" pitchFamily="18" charset="0"/>
              </a:rPr>
              <a:t> = 3 </a:t>
            </a:r>
            <a:endParaRPr lang="en-US" altLang="zh-CN" dirty="0">
              <a:solidFill>
                <a:schemeClr val="tx1"/>
              </a:solidFill>
              <a:latin typeface="Times New Roman" panose="02020603050405020304" pitchFamily="18" charset="0"/>
            </a:endParaRPr>
          </a:p>
        </p:txBody>
      </p:sp>
      <p:grpSp>
        <p:nvGrpSpPr>
          <p:cNvPr id="5" name="Group 272"/>
          <p:cNvGrpSpPr/>
          <p:nvPr/>
        </p:nvGrpSpPr>
        <p:grpSpPr>
          <a:xfrm>
            <a:off x="3886200" y="5924550"/>
            <a:ext cx="4191000" cy="400050"/>
            <a:chOff x="2448" y="3254"/>
            <a:chExt cx="2640" cy="252"/>
          </a:xfrm>
        </p:grpSpPr>
        <p:sp>
          <p:nvSpPr>
            <p:cNvPr id="13330" name="Rectangle 273"/>
            <p:cNvSpPr/>
            <p:nvPr/>
          </p:nvSpPr>
          <p:spPr>
            <a:xfrm>
              <a:off x="2476" y="3254"/>
              <a:ext cx="2612" cy="250"/>
            </a:xfrm>
            <a:prstGeom prst="rect">
              <a:avLst/>
            </a:prstGeom>
            <a:noFill/>
            <a:ln w="9525" cap="flat" cmpd="sng">
              <a:solidFill>
                <a:schemeClr val="tx1"/>
              </a:solidFill>
              <a:prstDash val="solid"/>
              <a:miter/>
              <a:headEnd type="none" w="med" len="med"/>
              <a:tailEnd type="none" w="med" len="med"/>
            </a:ln>
          </p:spPr>
          <p:txBody>
            <a:bodyPr wrap="none" anchor="ctr" anchorCtr="0"/>
            <a:p>
              <a:pPr algn="ctr" eaLnBrk="1" hangingPunct="1"/>
              <a:endParaRPr lang="zh-CN" altLang="zh-CN" dirty="0">
                <a:solidFill>
                  <a:schemeClr val="tx1"/>
                </a:solidFill>
                <a:latin typeface="Times New Roman" panose="02020603050405020304" pitchFamily="18" charset="0"/>
                <a:ea typeface="宋体" panose="02010600030101010101" pitchFamily="2" charset="-122"/>
              </a:endParaRPr>
            </a:p>
          </p:txBody>
        </p:sp>
        <p:sp>
          <p:nvSpPr>
            <p:cNvPr id="13331" name="Line 274"/>
            <p:cNvSpPr/>
            <p:nvPr/>
          </p:nvSpPr>
          <p:spPr>
            <a:xfrm>
              <a:off x="2735" y="3254"/>
              <a:ext cx="0" cy="250"/>
            </a:xfrm>
            <a:prstGeom prst="line">
              <a:avLst/>
            </a:prstGeom>
            <a:ln w="9525" cap="flat" cmpd="sng">
              <a:solidFill>
                <a:schemeClr val="tx1"/>
              </a:solidFill>
              <a:prstDash val="solid"/>
              <a:headEnd type="none" w="med" len="med"/>
              <a:tailEnd type="none" w="med" len="med"/>
            </a:ln>
          </p:spPr>
        </p:sp>
        <p:sp>
          <p:nvSpPr>
            <p:cNvPr id="13332" name="Line 275"/>
            <p:cNvSpPr/>
            <p:nvPr/>
          </p:nvSpPr>
          <p:spPr>
            <a:xfrm>
              <a:off x="2995" y="3254"/>
              <a:ext cx="0" cy="250"/>
            </a:xfrm>
            <a:prstGeom prst="line">
              <a:avLst/>
            </a:prstGeom>
            <a:ln w="9525" cap="flat" cmpd="sng">
              <a:solidFill>
                <a:schemeClr val="tx1"/>
              </a:solidFill>
              <a:prstDash val="solid"/>
              <a:headEnd type="none" w="med" len="med"/>
              <a:tailEnd type="none" w="med" len="med"/>
            </a:ln>
          </p:spPr>
        </p:sp>
        <p:sp>
          <p:nvSpPr>
            <p:cNvPr id="13333" name="Line 276"/>
            <p:cNvSpPr/>
            <p:nvPr/>
          </p:nvSpPr>
          <p:spPr>
            <a:xfrm>
              <a:off x="3254" y="3254"/>
              <a:ext cx="0" cy="250"/>
            </a:xfrm>
            <a:prstGeom prst="line">
              <a:avLst/>
            </a:prstGeom>
            <a:ln w="9525" cap="flat" cmpd="sng">
              <a:solidFill>
                <a:schemeClr val="tx1"/>
              </a:solidFill>
              <a:prstDash val="solid"/>
              <a:headEnd type="none" w="med" len="med"/>
              <a:tailEnd type="none" w="med" len="med"/>
            </a:ln>
          </p:spPr>
        </p:sp>
        <p:sp>
          <p:nvSpPr>
            <p:cNvPr id="13334" name="Line 277"/>
            <p:cNvSpPr/>
            <p:nvPr/>
          </p:nvSpPr>
          <p:spPr>
            <a:xfrm>
              <a:off x="3513" y="3254"/>
              <a:ext cx="0" cy="250"/>
            </a:xfrm>
            <a:prstGeom prst="line">
              <a:avLst/>
            </a:prstGeom>
            <a:ln w="9525" cap="flat" cmpd="sng">
              <a:solidFill>
                <a:schemeClr val="tx1"/>
              </a:solidFill>
              <a:prstDash val="solid"/>
              <a:headEnd type="none" w="med" len="med"/>
              <a:tailEnd type="none" w="med" len="med"/>
            </a:ln>
          </p:spPr>
        </p:sp>
        <p:sp>
          <p:nvSpPr>
            <p:cNvPr id="13335" name="Line 278"/>
            <p:cNvSpPr/>
            <p:nvPr/>
          </p:nvSpPr>
          <p:spPr>
            <a:xfrm>
              <a:off x="3772" y="3254"/>
              <a:ext cx="0" cy="250"/>
            </a:xfrm>
            <a:prstGeom prst="line">
              <a:avLst/>
            </a:prstGeom>
            <a:ln w="9525" cap="flat" cmpd="sng">
              <a:solidFill>
                <a:schemeClr val="tx1"/>
              </a:solidFill>
              <a:prstDash val="solid"/>
              <a:headEnd type="none" w="med" len="med"/>
              <a:tailEnd type="none" w="med" len="med"/>
            </a:ln>
          </p:spPr>
        </p:sp>
        <p:sp>
          <p:nvSpPr>
            <p:cNvPr id="13336" name="Line 279"/>
            <p:cNvSpPr/>
            <p:nvPr/>
          </p:nvSpPr>
          <p:spPr>
            <a:xfrm>
              <a:off x="4032" y="3254"/>
              <a:ext cx="0" cy="250"/>
            </a:xfrm>
            <a:prstGeom prst="line">
              <a:avLst/>
            </a:prstGeom>
            <a:ln w="9525" cap="flat" cmpd="sng">
              <a:solidFill>
                <a:schemeClr val="tx1"/>
              </a:solidFill>
              <a:prstDash val="solid"/>
              <a:headEnd type="none" w="med" len="med"/>
              <a:tailEnd type="none" w="med" len="med"/>
            </a:ln>
          </p:spPr>
        </p:sp>
        <p:sp>
          <p:nvSpPr>
            <p:cNvPr id="13337" name="Line 280"/>
            <p:cNvSpPr/>
            <p:nvPr/>
          </p:nvSpPr>
          <p:spPr>
            <a:xfrm>
              <a:off x="4291" y="3254"/>
              <a:ext cx="0" cy="250"/>
            </a:xfrm>
            <a:prstGeom prst="line">
              <a:avLst/>
            </a:prstGeom>
            <a:ln w="9525" cap="flat" cmpd="sng">
              <a:solidFill>
                <a:schemeClr val="tx1"/>
              </a:solidFill>
              <a:prstDash val="solid"/>
              <a:headEnd type="none" w="med" len="med"/>
              <a:tailEnd type="none" w="med" len="med"/>
            </a:ln>
          </p:spPr>
        </p:sp>
        <p:sp>
          <p:nvSpPr>
            <p:cNvPr id="13338" name="Line 281"/>
            <p:cNvSpPr/>
            <p:nvPr/>
          </p:nvSpPr>
          <p:spPr>
            <a:xfrm>
              <a:off x="4550" y="3254"/>
              <a:ext cx="0" cy="250"/>
            </a:xfrm>
            <a:prstGeom prst="line">
              <a:avLst/>
            </a:prstGeom>
            <a:ln w="9525" cap="flat" cmpd="sng">
              <a:solidFill>
                <a:schemeClr val="tx1"/>
              </a:solidFill>
              <a:prstDash val="solid"/>
              <a:headEnd type="none" w="med" len="med"/>
              <a:tailEnd type="none" w="med" len="med"/>
            </a:ln>
          </p:spPr>
        </p:sp>
        <p:sp>
          <p:nvSpPr>
            <p:cNvPr id="13339" name="Line 282"/>
            <p:cNvSpPr/>
            <p:nvPr/>
          </p:nvSpPr>
          <p:spPr>
            <a:xfrm>
              <a:off x="4809" y="3254"/>
              <a:ext cx="0" cy="250"/>
            </a:xfrm>
            <a:prstGeom prst="line">
              <a:avLst/>
            </a:prstGeom>
            <a:ln w="9525" cap="flat" cmpd="sng">
              <a:solidFill>
                <a:schemeClr val="tx1"/>
              </a:solidFill>
              <a:prstDash val="solid"/>
              <a:headEnd type="none" w="med" len="med"/>
              <a:tailEnd type="none" w="med" len="med"/>
            </a:ln>
          </p:spPr>
        </p:sp>
        <p:sp>
          <p:nvSpPr>
            <p:cNvPr id="13340" name="Text Box 283"/>
            <p:cNvSpPr txBox="1"/>
            <p:nvPr/>
          </p:nvSpPr>
          <p:spPr>
            <a:xfrm>
              <a:off x="2448" y="3264"/>
              <a:ext cx="2634" cy="242"/>
            </a:xfrm>
            <a:prstGeom prst="rect">
              <a:avLst/>
            </a:prstGeom>
            <a:noFill/>
            <a:ln w="9525">
              <a:noFill/>
            </a:ln>
          </p:spPr>
          <p:txBody>
            <a:bodyPr wrap="none">
              <a:spAutoFit/>
            </a:bodyPr>
            <a:p>
              <a:pPr eaLnBrk="1" hangingPunct="1">
                <a:lnSpc>
                  <a:spcPct val="80000"/>
                </a:lnSpc>
              </a:pPr>
              <a:r>
                <a:rPr lang="en-US" altLang="zh-CN" dirty="0">
                  <a:solidFill>
                    <a:schemeClr val="tx1"/>
                  </a:solidFill>
                  <a:latin typeface="Times New Roman" panose="02020603050405020304" pitchFamily="18" charset="0"/>
                  <a:ea typeface="宋体" panose="02010600030101010101" pitchFamily="2" charset="-122"/>
                </a:rPr>
                <a:t>04 13  27 38 </a:t>
              </a:r>
              <a:r>
                <a:rPr lang="en-US" altLang="zh-CN" dirty="0">
                  <a:solidFill>
                    <a:schemeClr val="tx1"/>
                  </a:solidFill>
                  <a:latin typeface="Arial" panose="020B0604020202020204" pitchFamily="34" charset="0"/>
                  <a:ea typeface="宋体" panose="02010600030101010101" pitchFamily="2" charset="-122"/>
                </a:rPr>
                <a:t>49</a:t>
              </a:r>
              <a:r>
                <a:rPr lang="en-US" altLang="zh-CN" dirty="0">
                  <a:solidFill>
                    <a:schemeClr val="tx1"/>
                  </a:solidFill>
                  <a:latin typeface="Times New Roman" panose="02020603050405020304" pitchFamily="18" charset="0"/>
                  <a:ea typeface="宋体" panose="02010600030101010101" pitchFamily="2" charset="-122"/>
                </a:rPr>
                <a:t> 49  55 65  76 97</a:t>
              </a:r>
              <a:endParaRPr lang="en-US" altLang="zh-CN" dirty="0">
                <a:solidFill>
                  <a:schemeClr val="tx1"/>
                </a:solidFill>
                <a:latin typeface="Times New Roman" panose="02020603050405020304" pitchFamily="18" charset="0"/>
                <a:ea typeface="宋体" panose="02010600030101010101" pitchFamily="2" charset="-122"/>
              </a:endParaRPr>
            </a:p>
          </p:txBody>
        </p:sp>
      </p:grpSp>
    </p:spTree>
  </p:cSld>
  <p:clrMapOvr>
    <a:masterClrMapping/>
  </p:clrMapOvr>
  <p:transition spd="slow">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269"/>
                                        </p:tgtEl>
                                        <p:attrNameLst>
                                          <p:attrName>style.visibility</p:attrName>
                                        </p:attrNameLst>
                                      </p:cBhvr>
                                      <p:to>
                                        <p:strVal val="visible"/>
                                      </p:to>
                                    </p:set>
                                    <p:animEffect transition="in" filter="wipe(left)">
                                      <p:cBhvr>
                                        <p:cTn id="7" dur="500"/>
                                        <p:tgtEl>
                                          <p:spTgt spid="326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271"/>
                                        </p:tgtEl>
                                        <p:attrNameLst>
                                          <p:attrName>style.visibility</p:attrName>
                                        </p:attrNameLst>
                                      </p:cBhvr>
                                      <p:to>
                                        <p:strVal val="visible"/>
                                      </p:to>
                                    </p:set>
                                    <p:animEffect transition="in" filter="blinds(horizontal)">
                                      <p:cBhvr>
                                        <p:cTn id="12" dur="500"/>
                                        <p:tgtEl>
                                          <p:spTgt spid="327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272"/>
                                        </p:tgtEl>
                                        <p:attrNameLst>
                                          <p:attrName>style.visibility</p:attrName>
                                        </p:attrNameLst>
                                      </p:cBhvr>
                                      <p:to>
                                        <p:strVal val="visible"/>
                                      </p:to>
                                    </p:set>
                                    <p:animEffect transition="in" filter="wipe(left)">
                                      <p:cBhvr>
                                        <p:cTn id="17" dur="500"/>
                                        <p:tgtEl>
                                          <p:spTgt spid="3272"/>
                                        </p:tgtEl>
                                      </p:cBhvr>
                                    </p:animEffect>
                                  </p:childTnLst>
                                </p:cTn>
                              </p:par>
                            </p:childTnLst>
                          </p:cTn>
                        </p:par>
                      </p:childTnLst>
                    </p:cTn>
                  </p:par>
                  <p:par>
                    <p:cTn id="18" fill="hold">
                      <p:stCondLst>
                        <p:cond delay="indefinite"/>
                      </p:stCondLst>
                      <p:childTnLst>
                        <p:par>
                          <p:cTn id="19" fill="hold">
                            <p:stCondLst>
                              <p:cond delay="0"/>
                            </p:stCondLst>
                            <p:childTnLst>
                              <p:par>
                                <p:cTn id="20" presetID="17"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500" fill="hold"/>
                                        <p:tgtEl>
                                          <p:spTgt spid="2"/>
                                        </p:tgtEl>
                                        <p:attrNameLst>
                                          <p:attrName>ppt_w</p:attrName>
                                        </p:attrNameLst>
                                      </p:cBhvr>
                                      <p:tavLst>
                                        <p:tav tm="0">
                                          <p:val>
                                            <p:fltVal val="0.000000"/>
                                          </p:val>
                                        </p:tav>
                                        <p:tav tm="100000">
                                          <p:val>
                                            <p:strVal val="#ppt_w"/>
                                          </p:val>
                                        </p:tav>
                                      </p:tavLst>
                                    </p:anim>
                                    <p:anim calcmode="lin" valueType="num">
                                      <p:cBhvr>
                                        <p:cTn id="23"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3332"/>
                                        </p:tgtEl>
                                        <p:attrNameLst>
                                          <p:attrName>style.visibility</p:attrName>
                                        </p:attrNameLst>
                                      </p:cBhvr>
                                      <p:to>
                                        <p:strVal val="visible"/>
                                      </p:to>
                                    </p:set>
                                    <p:animEffect transition="in" filter="wipe(left)">
                                      <p:cBhvr>
                                        <p:cTn id="28" dur="500"/>
                                        <p:tgtEl>
                                          <p:spTgt spid="3332"/>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3339"/>
                                        </p:tgtEl>
                                        <p:attrNameLst>
                                          <p:attrName>style.visibility</p:attrName>
                                        </p:attrNameLst>
                                      </p:cBhvr>
                                      <p:to>
                                        <p:strVal val="visible"/>
                                      </p:to>
                                    </p:set>
                                    <p:animEffect transition="in" filter="dissolve">
                                      <p:cBhvr>
                                        <p:cTn id="33" dur="500"/>
                                        <p:tgtEl>
                                          <p:spTgt spid="3339"/>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3299"/>
                                        </p:tgtEl>
                                        <p:attrNameLst>
                                          <p:attrName>style.visibility</p:attrName>
                                        </p:attrNameLst>
                                      </p:cBhvr>
                                      <p:to>
                                        <p:strVal val="visible"/>
                                      </p:to>
                                    </p:set>
                                    <p:animEffect transition="in" filter="wipe(left)">
                                      <p:cBhvr>
                                        <p:cTn id="38" dur="500"/>
                                        <p:tgtEl>
                                          <p:spTgt spid="3299"/>
                                        </p:tgtEl>
                                      </p:cBhvr>
                                    </p:animEffect>
                                  </p:childTnLst>
                                </p:cTn>
                              </p:par>
                            </p:childTnLst>
                          </p:cTn>
                        </p:par>
                      </p:childTnLst>
                    </p:cTn>
                  </p:par>
                  <p:par>
                    <p:cTn id="39" fill="hold">
                      <p:stCondLst>
                        <p:cond delay="indefinite"/>
                      </p:stCondLst>
                      <p:childTnLst>
                        <p:par>
                          <p:cTn id="40" fill="hold">
                            <p:stCondLst>
                              <p:cond delay="0"/>
                            </p:stCondLst>
                            <p:childTnLst>
                              <p:par>
                                <p:cTn id="41" presetID="17" presetClass="entr" presetSubtype="10" fill="hold" nodeType="clickEffect">
                                  <p:stCondLst>
                                    <p:cond delay="0"/>
                                  </p:stCondLst>
                                  <p:childTnLst>
                                    <p:set>
                                      <p:cBhvr>
                                        <p:cTn id="42" dur="1" fill="hold">
                                          <p:stCondLst>
                                            <p:cond delay="0"/>
                                          </p:stCondLst>
                                        </p:cTn>
                                        <p:tgtEl>
                                          <p:spTgt spid="3"/>
                                        </p:tgtEl>
                                        <p:attrNameLst>
                                          <p:attrName>style.visibility</p:attrName>
                                        </p:attrNameLst>
                                      </p:cBhvr>
                                      <p:to>
                                        <p:strVal val="visible"/>
                                      </p:to>
                                    </p:set>
                                    <p:anim calcmode="lin" valueType="num">
                                      <p:cBhvr>
                                        <p:cTn id="43" dur="500" fill="hold"/>
                                        <p:tgtEl>
                                          <p:spTgt spid="3"/>
                                        </p:tgtEl>
                                        <p:attrNameLst>
                                          <p:attrName>ppt_w</p:attrName>
                                        </p:attrNameLst>
                                      </p:cBhvr>
                                      <p:tavLst>
                                        <p:tav tm="0">
                                          <p:val>
                                            <p:fltVal val="0.000000"/>
                                          </p:val>
                                        </p:tav>
                                        <p:tav tm="100000">
                                          <p:val>
                                            <p:strVal val="#ppt_w"/>
                                          </p:val>
                                        </p:tav>
                                      </p:tavLst>
                                    </p:anim>
                                    <p:anim calcmode="lin" valueType="num">
                                      <p:cBhvr>
                                        <p:cTn id="44" dur="5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3334"/>
                                        </p:tgtEl>
                                        <p:attrNameLst>
                                          <p:attrName>style.visibility</p:attrName>
                                        </p:attrNameLst>
                                      </p:cBhvr>
                                      <p:to>
                                        <p:strVal val="visible"/>
                                      </p:to>
                                    </p:set>
                                    <p:animEffect transition="in" filter="wipe(left)">
                                      <p:cBhvr>
                                        <p:cTn id="49" dur="500"/>
                                        <p:tgtEl>
                                          <p:spTgt spid="3334"/>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3341"/>
                                        </p:tgtEl>
                                        <p:attrNameLst>
                                          <p:attrName>style.visibility</p:attrName>
                                        </p:attrNameLst>
                                      </p:cBhvr>
                                      <p:to>
                                        <p:strVal val="visible"/>
                                      </p:to>
                                    </p:set>
                                    <p:animEffect transition="in" filter="dissolve">
                                      <p:cBhvr>
                                        <p:cTn id="54" dur="500"/>
                                        <p:tgtEl>
                                          <p:spTgt spid="3341"/>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3301"/>
                                        </p:tgtEl>
                                        <p:attrNameLst>
                                          <p:attrName>style.visibility</p:attrName>
                                        </p:attrNameLst>
                                      </p:cBhvr>
                                      <p:to>
                                        <p:strVal val="visible"/>
                                      </p:to>
                                    </p:set>
                                    <p:animEffect transition="in" filter="wipe(left)">
                                      <p:cBhvr>
                                        <p:cTn id="59" dur="500"/>
                                        <p:tgtEl>
                                          <p:spTgt spid="3301"/>
                                        </p:tgtEl>
                                      </p:cBhvr>
                                    </p:animEffect>
                                  </p:childTnLst>
                                </p:cTn>
                              </p:par>
                            </p:childTnLst>
                          </p:cTn>
                        </p:par>
                      </p:childTnLst>
                    </p:cTn>
                  </p:par>
                  <p:par>
                    <p:cTn id="60" fill="hold">
                      <p:stCondLst>
                        <p:cond delay="indefinite"/>
                      </p:stCondLst>
                      <p:childTnLst>
                        <p:par>
                          <p:cTn id="61" fill="hold">
                            <p:stCondLst>
                              <p:cond delay="0"/>
                            </p:stCondLst>
                            <p:childTnLst>
                              <p:par>
                                <p:cTn id="62" presetID="17" presetClass="entr" presetSubtype="10" fill="hold" nodeType="clickEffect">
                                  <p:stCondLst>
                                    <p:cond delay="0"/>
                                  </p:stCondLst>
                                  <p:childTnLst>
                                    <p:set>
                                      <p:cBhvr>
                                        <p:cTn id="63" dur="1" fill="hold">
                                          <p:stCondLst>
                                            <p:cond delay="0"/>
                                          </p:stCondLst>
                                        </p:cTn>
                                        <p:tgtEl>
                                          <p:spTgt spid="4"/>
                                        </p:tgtEl>
                                        <p:attrNameLst>
                                          <p:attrName>style.visibility</p:attrName>
                                        </p:attrNameLst>
                                      </p:cBhvr>
                                      <p:to>
                                        <p:strVal val="visible"/>
                                      </p:to>
                                    </p:set>
                                    <p:anim calcmode="lin" valueType="num">
                                      <p:cBhvr>
                                        <p:cTn id="64" dur="500" fill="hold"/>
                                        <p:tgtEl>
                                          <p:spTgt spid="4"/>
                                        </p:tgtEl>
                                        <p:attrNameLst>
                                          <p:attrName>ppt_w</p:attrName>
                                        </p:attrNameLst>
                                      </p:cBhvr>
                                      <p:tavLst>
                                        <p:tav tm="0">
                                          <p:val>
                                            <p:fltVal val="0.000000"/>
                                          </p:val>
                                        </p:tav>
                                        <p:tav tm="100000">
                                          <p:val>
                                            <p:strVal val="#ppt_w"/>
                                          </p:val>
                                        </p:tav>
                                      </p:tavLst>
                                    </p:anim>
                                    <p:anim calcmode="lin" valueType="num">
                                      <p:cBhvr>
                                        <p:cTn id="65" dur="5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3336"/>
                                        </p:tgtEl>
                                        <p:attrNameLst>
                                          <p:attrName>style.visibility</p:attrName>
                                        </p:attrNameLst>
                                      </p:cBhvr>
                                      <p:to>
                                        <p:strVal val="visible"/>
                                      </p:to>
                                    </p:set>
                                    <p:animEffect transition="in" filter="wipe(left)">
                                      <p:cBhvr>
                                        <p:cTn id="70" dur="500"/>
                                        <p:tgtEl>
                                          <p:spTgt spid="3336"/>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3317"/>
                                        </p:tgtEl>
                                        <p:attrNameLst>
                                          <p:attrName>style.visibility</p:attrName>
                                        </p:attrNameLst>
                                      </p:cBhvr>
                                      <p:to>
                                        <p:strVal val="visible"/>
                                      </p:to>
                                    </p:set>
                                    <p:animEffect transition="in" filter="wipe(left)">
                                      <p:cBhvr>
                                        <p:cTn id="75" dur="500"/>
                                        <p:tgtEl>
                                          <p:spTgt spid="3317"/>
                                        </p:tgtEl>
                                      </p:cBhvr>
                                    </p:animEffect>
                                  </p:childTnLst>
                                </p:cTn>
                              </p:par>
                            </p:childTnLst>
                          </p:cTn>
                        </p:par>
                      </p:childTnLst>
                    </p:cTn>
                  </p:par>
                  <p:par>
                    <p:cTn id="76" fill="hold">
                      <p:stCondLst>
                        <p:cond delay="indefinite"/>
                      </p:stCondLst>
                      <p:childTnLst>
                        <p:par>
                          <p:cTn id="77" fill="hold">
                            <p:stCondLst>
                              <p:cond delay="0"/>
                            </p:stCondLst>
                            <p:childTnLst>
                              <p:par>
                                <p:cTn id="78" presetID="17" presetClass="entr" presetSubtype="10" fill="hold" nodeType="clickEffect">
                                  <p:stCondLst>
                                    <p:cond delay="0"/>
                                  </p:stCondLst>
                                  <p:childTnLst>
                                    <p:set>
                                      <p:cBhvr>
                                        <p:cTn id="79" dur="1" fill="hold">
                                          <p:stCondLst>
                                            <p:cond delay="0"/>
                                          </p:stCondLst>
                                        </p:cTn>
                                        <p:tgtEl>
                                          <p:spTgt spid="5"/>
                                        </p:tgtEl>
                                        <p:attrNameLst>
                                          <p:attrName>style.visibility</p:attrName>
                                        </p:attrNameLst>
                                      </p:cBhvr>
                                      <p:to>
                                        <p:strVal val="visible"/>
                                      </p:to>
                                    </p:set>
                                    <p:anim calcmode="lin" valueType="num">
                                      <p:cBhvr>
                                        <p:cTn id="80" dur="500" fill="hold"/>
                                        <p:tgtEl>
                                          <p:spTgt spid="5"/>
                                        </p:tgtEl>
                                        <p:attrNameLst>
                                          <p:attrName>ppt_w</p:attrName>
                                        </p:attrNameLst>
                                      </p:cBhvr>
                                      <p:tavLst>
                                        <p:tav tm="0">
                                          <p:val>
                                            <p:fltVal val="0.000000"/>
                                          </p:val>
                                        </p:tav>
                                        <p:tav tm="100000">
                                          <p:val>
                                            <p:strVal val="#ppt_w"/>
                                          </p:val>
                                        </p:tav>
                                      </p:tavLst>
                                    </p:anim>
                                    <p:anim calcmode="lin" valueType="num">
                                      <p:cBhvr>
                                        <p:cTn id="81" dur="5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1" grpId="0"/>
      <p:bldP spid="3336" grpId="0" animBg="1"/>
      <p:bldP spid="3269" grpId="0"/>
      <p:bldP spid="3271" grpId="0"/>
      <p:bldP spid="3272" grpId="0"/>
      <p:bldP spid="3299" grpId="0"/>
      <p:bldP spid="3317" grpId="0"/>
      <p:bldP spid="3332" grpId="0"/>
      <p:bldP spid="3339" grpId="0"/>
      <p:bldP spid="3341" grpId="0"/>
      <p:bldP spid="3334" grpId="0" animBg="1"/>
    </p:bldLst>
  </p:timing>
</p:sld>
</file>

<file path=ppt/tags/tag1.xml><?xml version="1.0" encoding="utf-8"?>
<p:tagLst xmlns:p="http://schemas.openxmlformats.org/presentationml/2006/main">
  <p:tag name="COMMONDATA" val="eyJoZGlkIjoiMjJkOWM3Y2YxZjQyOGRhMmU1ZTYwMzUyYzlmNzg5YjQifQ=="/>
</p:tagLst>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spAutoFit/>
      </a:bodyPr>
      <a:lstStyle>
        <a:defPPr marL="0" marR="0" indent="0" algn="l" defTabSz="914400" rtl="0" eaLnBrk="1" fontAlgn="base" latinLnBrk="0" hangingPunct="1">
          <a:lnSpc>
            <a:spcPct val="125000"/>
          </a:lnSpc>
          <a:spcBef>
            <a:spcPct val="0"/>
          </a:spcBef>
          <a:spcAft>
            <a:spcPct val="0"/>
          </a:spcAft>
          <a:buClrTx/>
          <a:buSzTx/>
          <a:buFontTx/>
          <a:buNone/>
          <a:defRPr kumimoji="1" lang="zh-CN" altLang="en-US" sz="2400" b="1" i="0" u="none" strike="noStrike" cap="none" normalizeH="0" baseline="0" smtClean="0">
            <a:ln>
              <a:noFill/>
            </a:ln>
            <a:solidFill>
              <a:srgbClr val="0000FF"/>
            </a:solidFill>
            <a:effectLst/>
            <a:latin typeface="Times New Roman" panose="02020603050405020304" pitchFamily="18" charset="0"/>
            <a:ea typeface="楷体_GB2312" pitchFamily="49"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spAutoFit/>
      </a:bodyPr>
      <a:lstStyle>
        <a:defPPr marL="0" marR="0" indent="0" algn="l" defTabSz="914400" rtl="0" eaLnBrk="1" fontAlgn="base" latinLnBrk="0" hangingPunct="1">
          <a:lnSpc>
            <a:spcPct val="125000"/>
          </a:lnSpc>
          <a:spcBef>
            <a:spcPct val="0"/>
          </a:spcBef>
          <a:spcAft>
            <a:spcPct val="0"/>
          </a:spcAft>
          <a:buClrTx/>
          <a:buSzTx/>
          <a:buFontTx/>
          <a:buNone/>
          <a:defRPr kumimoji="1" lang="zh-CN" altLang="en-US" sz="2400" b="1" i="0" u="none" strike="noStrike" cap="none" normalizeH="0" baseline="0" smtClean="0">
            <a:ln>
              <a:noFill/>
            </a:ln>
            <a:solidFill>
              <a:srgbClr val="0000FF"/>
            </a:solidFill>
            <a:effectLst/>
            <a:latin typeface="Times New Roman" panose="02020603050405020304" pitchFamily="18" charset="0"/>
            <a:ea typeface="楷体_GB2312" pitchFamily="49"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16385</Words>
  <Application>WPS 演示</Application>
  <PresentationFormat>全屏显示(4:3)</PresentationFormat>
  <Paragraphs>2248</Paragraphs>
  <Slides>48</Slides>
  <Notes>0</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8</vt:i4>
      </vt:variant>
      <vt:variant>
        <vt:lpstr>幻灯片标题</vt:lpstr>
      </vt:variant>
      <vt:variant>
        <vt:i4>48</vt:i4>
      </vt:variant>
    </vt:vector>
  </HeadingPairs>
  <TitlesOfParts>
    <vt:vector size="73" baseType="lpstr">
      <vt:lpstr>Arial</vt:lpstr>
      <vt:lpstr>宋体</vt:lpstr>
      <vt:lpstr>Wingdings</vt:lpstr>
      <vt:lpstr>Times New Roman</vt:lpstr>
      <vt:lpstr>楷体_GB2312</vt:lpstr>
      <vt:lpstr>新宋体</vt:lpstr>
      <vt:lpstr>隶书</vt:lpstr>
      <vt:lpstr>微软雅黑</vt:lpstr>
      <vt:lpstr>华文中宋</vt:lpstr>
      <vt:lpstr>隶书</vt:lpstr>
      <vt:lpstr>Arial Unicode MS</vt:lpstr>
      <vt:lpstr>Symbol</vt:lpstr>
      <vt:lpstr>华文新魏</vt:lpstr>
      <vt:lpstr>Arial Unicode MS</vt:lpstr>
      <vt:lpstr>黑体</vt:lpstr>
      <vt:lpstr>Arial</vt:lpstr>
      <vt:lpstr>默认设计模板</vt:lpstr>
      <vt:lpstr>Equation.3</vt:lpstr>
      <vt:lpstr>Equation.3</vt:lpstr>
      <vt:lpstr>Equation.3</vt:lpstr>
      <vt:lpstr>Equation.3</vt:lpstr>
      <vt:lpstr>Equation.3</vt:lpstr>
      <vt:lpstr>Equation.3</vt:lpstr>
      <vt:lpstr>Equation.3</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c:creator>
  <cp:lastModifiedBy>Administrator</cp:lastModifiedBy>
  <cp:revision>1622</cp:revision>
  <dcterms:created xsi:type="dcterms:W3CDTF">2004-01-29T07:02:00Z</dcterms:created>
  <dcterms:modified xsi:type="dcterms:W3CDTF">2022-06-06T02:59:03Z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2B38CA28D7EE45D5BF5E42FD19326F72</vt:lpwstr>
  </property>
  <property fmtid="{D5CDD505-2E9C-101B-9397-08002B2CF9AE}" pid="3" name="KSOProductBuildVer">
    <vt:lpwstr>2052-11.1.0.11744</vt:lpwstr>
  </property>
</Properties>
</file>