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5" r:id="rId1"/>
  </p:sldMasterIdLst>
  <p:notesMasterIdLst>
    <p:notesMasterId r:id="rId47"/>
  </p:notesMasterIdLst>
  <p:sldIdLst>
    <p:sldId id="322" r:id="rId2"/>
    <p:sldId id="454" r:id="rId3"/>
    <p:sldId id="332" r:id="rId4"/>
    <p:sldId id="333" r:id="rId5"/>
    <p:sldId id="334" r:id="rId6"/>
    <p:sldId id="335" r:id="rId7"/>
    <p:sldId id="324" r:id="rId8"/>
    <p:sldId id="336" r:id="rId9"/>
    <p:sldId id="325" r:id="rId10"/>
    <p:sldId id="327" r:id="rId11"/>
    <p:sldId id="328" r:id="rId12"/>
    <p:sldId id="329" r:id="rId13"/>
    <p:sldId id="337" r:id="rId14"/>
    <p:sldId id="330" r:id="rId15"/>
    <p:sldId id="338" r:id="rId16"/>
    <p:sldId id="339" r:id="rId17"/>
    <p:sldId id="298" r:id="rId18"/>
    <p:sldId id="300" r:id="rId19"/>
    <p:sldId id="308" r:id="rId20"/>
    <p:sldId id="301" r:id="rId21"/>
    <p:sldId id="302" r:id="rId22"/>
    <p:sldId id="303" r:id="rId23"/>
    <p:sldId id="304" r:id="rId24"/>
    <p:sldId id="305" r:id="rId25"/>
    <p:sldId id="306" r:id="rId26"/>
    <p:sldId id="340" r:id="rId27"/>
    <p:sldId id="310" r:id="rId28"/>
    <p:sldId id="309" r:id="rId29"/>
    <p:sldId id="341" r:id="rId30"/>
    <p:sldId id="314" r:id="rId31"/>
    <p:sldId id="342" r:id="rId32"/>
    <p:sldId id="316" r:id="rId33"/>
    <p:sldId id="343" r:id="rId34"/>
    <p:sldId id="344" r:id="rId35"/>
    <p:sldId id="319" r:id="rId36"/>
    <p:sldId id="320" r:id="rId37"/>
    <p:sldId id="321" r:id="rId38"/>
    <p:sldId id="345" r:id="rId39"/>
    <p:sldId id="346" r:id="rId40"/>
    <p:sldId id="347" r:id="rId41"/>
    <p:sldId id="348" r:id="rId42"/>
    <p:sldId id="349" r:id="rId43"/>
    <p:sldId id="350" r:id="rId44"/>
    <p:sldId id="351" r:id="rId45"/>
    <p:sldId id="453" r:id="rId46"/>
  </p:sldIdLst>
  <p:sldSz cx="9144000" cy="5143500" type="screen16x9"/>
  <p:notesSz cx="9144000" cy="51435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43" d="100"/>
          <a:sy n="143" d="100"/>
        </p:scale>
        <p:origin x="684" y="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018A38-D6C5-4B2E-876A-8DE2E096140A}" type="datetimeFigureOut">
              <a:rPr lang="zh-CN" altLang="en-US" smtClean="0"/>
              <a:t>2022/3/1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618353-7FEF-4682-B144-79786D290B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6764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0436EE-68FD-4276-A0E5-88D017B9A73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71741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0436EE-68FD-4276-A0E5-88D017B9A73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22424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19229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39283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1709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569214"/>
            <a:ext cx="7543800" cy="267462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3341715"/>
            <a:ext cx="7543800" cy="85725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‹#›</a:t>
            </a:fld>
            <a:endParaRPr lang="en-US" altLang="zh-CN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0011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08012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11084"/>
            <a:ext cx="1971675" cy="4318066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11083"/>
            <a:ext cx="5800725" cy="4318067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770107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198381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542283" y="469392"/>
            <a:ext cx="2059432" cy="6356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48017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66847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69214"/>
            <a:ext cx="7543800" cy="267462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3339846"/>
            <a:ext cx="7543800" cy="85725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‹#›</a:t>
            </a:fld>
            <a:endParaRPr lang="en-US" altLang="zh-CN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3645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59" y="1384301"/>
            <a:ext cx="3703320" cy="301752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384301"/>
            <a:ext cx="3703320" cy="301752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92757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1936751"/>
            <a:ext cx="3703320" cy="25336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1936751"/>
            <a:ext cx="3703320" cy="25336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23071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31978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12E57-95F0-4912-AC44-F2D43C571B90}" type="datetimeFigureOut">
              <a:rPr lang="zh-CN" altLang="en-US" smtClean="0"/>
              <a:t>2022/3/1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97911-2034-46D6-AA50-87A8D7B235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1436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45769"/>
            <a:ext cx="2400300" cy="17145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548640"/>
            <a:ext cx="4869180" cy="39433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194560"/>
            <a:ext cx="2400300" cy="2534343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4844839"/>
            <a:ext cx="1963883" cy="273844"/>
          </a:xfrm>
        </p:spPr>
        <p:txBody>
          <a:bodyPr/>
          <a:lstStyle>
            <a:lvl1pPr algn="l">
              <a:defRPr/>
            </a:lvl1pPr>
          </a:lstStyle>
          <a:p>
            <a:fld id="{1D8BD707-D9CF-40AE-B4C6-C98DA3205C09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4844839"/>
            <a:ext cx="3486150" cy="273844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38569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14750"/>
            <a:ext cx="9141619" cy="142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368630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806190"/>
            <a:ext cx="7584948" cy="617220"/>
          </a:xfrm>
        </p:spPr>
        <p:txBody>
          <a:bodyPr lIns="91440" tIns="0" rIns="9144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3686307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4430267"/>
            <a:ext cx="7584948" cy="44577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66534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4750737"/>
            <a:ext cx="9144001" cy="494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178667"/>
            <a:ext cx="7543800" cy="775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293434"/>
            <a:ext cx="7543800" cy="310838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altLang="zh-CN" smtClean="0"/>
              <a:t>‹#›</a:t>
            </a:fld>
            <a:endParaRPr lang="en-US" altLang="zh-CN"/>
          </a:p>
        </p:txBody>
      </p:sp>
      <p:cxnSp>
        <p:nvCxnSpPr>
          <p:cNvPr id="10" name="Straight Connector 9"/>
          <p:cNvCxnSpPr/>
          <p:nvPr/>
        </p:nvCxnSpPr>
        <p:spPr>
          <a:xfrm>
            <a:off x="822960" y="1123950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0301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  <p:sldLayoutId id="2147483668" r:id="rId13"/>
  </p:sldLayoutIdLst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12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800" kern="1200">
          <a:solidFill>
            <a:schemeClr val="tx1">
              <a:lumMod val="75000"/>
              <a:lumOff val="2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288036" indent="-137160" algn="l" defTabSz="685800" rtl="0" eaLnBrk="1" latinLnBrk="0" hangingPunct="1">
        <a:lnSpc>
          <a:spcPct val="12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2400" kern="1200">
          <a:solidFill>
            <a:schemeClr val="tx1">
              <a:lumMod val="75000"/>
              <a:lumOff val="2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425196" indent="-137160" algn="l" defTabSz="685800" rtl="0" eaLnBrk="1" latinLnBrk="0" hangingPunct="1">
        <a:lnSpc>
          <a:spcPct val="12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562356" indent="-137160" algn="l" defTabSz="685800" rtl="0" eaLnBrk="1" latinLnBrk="0" hangingPunct="1">
        <a:lnSpc>
          <a:spcPct val="12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562356" indent="0" algn="l" defTabSz="685800" rtl="0" eaLnBrk="1" latinLnBrk="0" hangingPunct="1">
        <a:lnSpc>
          <a:spcPct val="12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None/>
        <a:defRPr sz="1050" kern="1200">
          <a:solidFill>
            <a:schemeClr val="tx1">
              <a:lumMod val="75000"/>
              <a:lumOff val="2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0" y="4182269"/>
            <a:ext cx="9144000" cy="96043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 sz="1280"/>
          </a:p>
        </p:txBody>
      </p:sp>
      <p:pic>
        <p:nvPicPr>
          <p:cNvPr id="2052" name="Picture 4" descr="卡通遨游太空汇报模板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0814" y="737394"/>
            <a:ext cx="4364037" cy="367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19"/>
          <p:cNvSpPr txBox="1"/>
          <p:nvPr/>
        </p:nvSpPr>
        <p:spPr>
          <a:xfrm>
            <a:off x="3962400" y="3284557"/>
            <a:ext cx="4787777" cy="415486"/>
          </a:xfrm>
          <a:prstGeom prst="rect">
            <a:avLst/>
          </a:prstGeom>
        </p:spPr>
        <p:txBody>
          <a:bodyPr wrap="square" lIns="68567" tIns="34284" rIns="68567" bIns="34284" anchor="ctr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4000" b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1500" dirty="0">
                <a:solidFill>
                  <a:schemeClr val="accent6"/>
                </a:solidFill>
              </a:rPr>
              <a:t>作者：李秀媛 时间：</a:t>
            </a:r>
            <a:r>
              <a:rPr lang="en-US" altLang="zh-CN" sz="1500" dirty="0">
                <a:solidFill>
                  <a:schemeClr val="accent6"/>
                </a:solidFill>
              </a:rPr>
              <a:t>2020.2.1</a:t>
            </a:r>
            <a:endParaRPr lang="zh-CN" altLang="en-US" sz="1500" dirty="0">
              <a:solidFill>
                <a:schemeClr val="accent6"/>
              </a:solidFill>
            </a:endParaRPr>
          </a:p>
        </p:txBody>
      </p:sp>
      <p:sp>
        <p:nvSpPr>
          <p:cNvPr id="9" name="TextBox 21"/>
          <p:cNvSpPr txBox="1"/>
          <p:nvPr/>
        </p:nvSpPr>
        <p:spPr>
          <a:xfrm>
            <a:off x="3276600" y="1491474"/>
            <a:ext cx="5764989" cy="1633320"/>
          </a:xfrm>
          <a:prstGeom prst="rect">
            <a:avLst/>
          </a:prstGeom>
        </p:spPr>
        <p:txBody>
          <a:bodyPr wrap="square" lIns="68567" tIns="34284" rIns="68567" bIns="34284" anchor="ctr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4000" b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zh-CN" altLang="en-US" sz="3600" b="1" dirty="0">
                <a:solidFill>
                  <a:schemeClr val="accent5"/>
                </a:solidFill>
              </a:rPr>
              <a:t>第</a:t>
            </a:r>
            <a:r>
              <a:rPr lang="en-US" altLang="zh-CN" sz="3600" b="1" dirty="0">
                <a:solidFill>
                  <a:schemeClr val="accent5"/>
                </a:solidFill>
              </a:rPr>
              <a:t>13</a:t>
            </a:r>
            <a:r>
              <a:rPr lang="zh-CN" altLang="en-US" sz="3600" b="1" dirty="0">
                <a:solidFill>
                  <a:schemeClr val="accent5"/>
                </a:solidFill>
              </a:rPr>
              <a:t>课 </a:t>
            </a:r>
            <a:endParaRPr lang="en-US" altLang="zh-CN" sz="3600" b="1" dirty="0">
              <a:solidFill>
                <a:schemeClr val="accent5"/>
              </a:solidFill>
            </a:endParaRPr>
          </a:p>
          <a:p>
            <a:pPr algn="ctr"/>
            <a:r>
              <a:rPr lang="en-US" altLang="zh-CN" sz="3600" b="1" dirty="0">
                <a:solidFill>
                  <a:schemeClr val="accent5"/>
                </a:solidFill>
              </a:rPr>
              <a:t>Datetime</a:t>
            </a:r>
            <a:r>
              <a:rPr lang="zh-CN" altLang="en-US" sz="3600" b="1" dirty="0">
                <a:solidFill>
                  <a:schemeClr val="accent5"/>
                </a:solidFill>
              </a:rPr>
              <a:t>库：显示时间</a:t>
            </a:r>
          </a:p>
        </p:txBody>
      </p:sp>
      <p:sp>
        <p:nvSpPr>
          <p:cNvPr id="6" name="object 6"/>
          <p:cNvSpPr/>
          <p:nvPr/>
        </p:nvSpPr>
        <p:spPr>
          <a:xfrm>
            <a:off x="7503112" y="197136"/>
            <a:ext cx="1538477" cy="54025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40102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95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3" grpId="0" animBg="1"/>
      <p:bldP spid="7" grpId="0"/>
      <p:bldP spid="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7"/>
          <p:cNvSpPr txBox="1">
            <a:spLocks/>
          </p:cNvSpPr>
          <p:nvPr/>
        </p:nvSpPr>
        <p:spPr>
          <a:xfrm>
            <a:off x="1219200" y="438150"/>
            <a:ext cx="64008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zh-CN" altLang="en-US" sz="2800" b="1" kern="0" spc="-5" dirty="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采用标准库的导入方法</a:t>
            </a:r>
            <a:r>
              <a:rPr lang="en-US" altLang="zh-CN" sz="2800" b="1" kern="0" spc="-5" dirty="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800" b="1" kern="0" spc="-5" dirty="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</a:t>
            </a:r>
            <a:r>
              <a:rPr lang="en-US" altLang="zh-CN" sz="2800" b="1" kern="0" spc="-5" dirty="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2800" b="1" kern="0" dirty="0">
              <a:solidFill>
                <a:srgbClr val="3333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object 7"/>
          <p:cNvSpPr txBox="1">
            <a:spLocks/>
          </p:cNvSpPr>
          <p:nvPr/>
        </p:nvSpPr>
        <p:spPr>
          <a:xfrm>
            <a:off x="1186543" y="1123950"/>
            <a:ext cx="6858000" cy="22505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50000"/>
              </a:lnSpc>
              <a:spcBef>
                <a:spcPts val="100"/>
              </a:spcBef>
            </a:pPr>
            <a:r>
              <a:rPr lang="zh-CN" altLang="en-US" sz="2400" kern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导入库中一个或多个函数</a:t>
            </a:r>
            <a:r>
              <a:rPr lang="en-US" altLang="zh-CN" sz="2400" kern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400" kern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多个函数用，隔开，  使用库中的函数时，</a:t>
            </a:r>
            <a:r>
              <a:rPr lang="zh-CN" altLang="en-US" sz="2400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不需要</a:t>
            </a:r>
            <a:r>
              <a:rPr lang="zh-CN" altLang="en-US" sz="2400" kern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带库名</a:t>
            </a:r>
            <a:endParaRPr lang="en-US" altLang="zh-CN" sz="2400" kern="0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700">
              <a:lnSpc>
                <a:spcPct val="110000"/>
              </a:lnSpc>
              <a:spcBef>
                <a:spcPts val="100"/>
              </a:spcBef>
            </a:pPr>
            <a:r>
              <a:rPr lang="zh-CN" altLang="en-US" sz="2200" kern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例：</a:t>
            </a:r>
            <a:endParaRPr lang="en-US" altLang="zh-CN" sz="2200" kern="0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700">
              <a:lnSpc>
                <a:spcPct val="110000"/>
              </a:lnSpc>
              <a:spcBef>
                <a:spcPts val="100"/>
              </a:spcBef>
            </a:pPr>
            <a:r>
              <a:rPr lang="en-US" altLang="zh-CN" sz="2200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from</a:t>
            </a:r>
            <a:r>
              <a:rPr lang="en-US" altLang="zh-CN" sz="2200" kern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200" kern="0" dirty="0" err="1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datetime</a:t>
            </a:r>
            <a:r>
              <a:rPr lang="en-US" altLang="zh-CN" sz="2200" kern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200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import</a:t>
            </a:r>
            <a:r>
              <a:rPr lang="en-US" altLang="zh-CN" sz="2200" kern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200" kern="0" dirty="0" err="1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datetime</a:t>
            </a:r>
            <a:endParaRPr lang="en-US" altLang="zh-CN" sz="2200" kern="0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700">
              <a:lnSpc>
                <a:spcPct val="110000"/>
              </a:lnSpc>
              <a:spcBef>
                <a:spcPts val="100"/>
              </a:spcBef>
            </a:pPr>
            <a:r>
              <a:rPr lang="en-US" altLang="zh-CN" sz="2200" kern="0" dirty="0" err="1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datetime.now</a:t>
            </a:r>
            <a:r>
              <a:rPr lang="en-US" altLang="zh-CN" sz="2200" kern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)</a:t>
            </a:r>
          </a:p>
        </p:txBody>
      </p:sp>
    </p:spTree>
    <p:extLst>
      <p:ext uri="{BB962C8B-B14F-4D97-AF65-F5344CB8AC3E}">
        <p14:creationId xmlns:p14="http://schemas.microsoft.com/office/powerpoint/2010/main" val="3738376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110229" y="3213607"/>
            <a:ext cx="196469" cy="1512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247517" y="2566161"/>
            <a:ext cx="1216660" cy="847725"/>
          </a:xfrm>
          <a:custGeom>
            <a:avLst/>
            <a:gdLst/>
            <a:ahLst/>
            <a:cxnLst/>
            <a:rect l="l" t="t" r="r" b="b"/>
            <a:pathLst>
              <a:path w="1216660" h="847725">
                <a:moveTo>
                  <a:pt x="251677" y="369443"/>
                </a:moveTo>
                <a:lnTo>
                  <a:pt x="62992" y="369443"/>
                </a:lnTo>
                <a:lnTo>
                  <a:pt x="68453" y="372363"/>
                </a:lnTo>
                <a:lnTo>
                  <a:pt x="72008" y="378713"/>
                </a:lnTo>
                <a:lnTo>
                  <a:pt x="89534" y="417306"/>
                </a:lnTo>
                <a:lnTo>
                  <a:pt x="115061" y="485901"/>
                </a:lnTo>
                <a:lnTo>
                  <a:pt x="180847" y="671321"/>
                </a:lnTo>
                <a:lnTo>
                  <a:pt x="194040" y="709568"/>
                </a:lnTo>
                <a:lnTo>
                  <a:pt x="210994" y="764726"/>
                </a:lnTo>
                <a:lnTo>
                  <a:pt x="215899" y="788924"/>
                </a:lnTo>
                <a:lnTo>
                  <a:pt x="213486" y="794638"/>
                </a:lnTo>
                <a:lnTo>
                  <a:pt x="167640" y="816990"/>
                </a:lnTo>
                <a:lnTo>
                  <a:pt x="165354" y="821689"/>
                </a:lnTo>
                <a:lnTo>
                  <a:pt x="173735" y="845565"/>
                </a:lnTo>
                <a:lnTo>
                  <a:pt x="178434" y="847470"/>
                </a:lnTo>
                <a:lnTo>
                  <a:pt x="198387" y="839346"/>
                </a:lnTo>
                <a:lnTo>
                  <a:pt x="218424" y="831532"/>
                </a:lnTo>
                <a:lnTo>
                  <a:pt x="258698" y="816737"/>
                </a:lnTo>
                <a:lnTo>
                  <a:pt x="294989" y="804433"/>
                </a:lnTo>
                <a:lnTo>
                  <a:pt x="334518" y="792226"/>
                </a:lnTo>
                <a:lnTo>
                  <a:pt x="336931" y="787781"/>
                </a:lnTo>
                <a:lnTo>
                  <a:pt x="331771" y="773302"/>
                </a:lnTo>
                <a:lnTo>
                  <a:pt x="273938" y="773302"/>
                </a:lnTo>
                <a:lnTo>
                  <a:pt x="268478" y="770382"/>
                </a:lnTo>
                <a:lnTo>
                  <a:pt x="247395" y="725328"/>
                </a:lnTo>
                <a:lnTo>
                  <a:pt x="221869" y="656844"/>
                </a:lnTo>
                <a:lnTo>
                  <a:pt x="140588" y="427481"/>
                </a:lnTo>
                <a:lnTo>
                  <a:pt x="346028" y="427481"/>
                </a:lnTo>
                <a:lnTo>
                  <a:pt x="343503" y="425973"/>
                </a:lnTo>
                <a:lnTo>
                  <a:pt x="301589" y="400484"/>
                </a:lnTo>
                <a:lnTo>
                  <a:pt x="260734" y="375166"/>
                </a:lnTo>
                <a:lnTo>
                  <a:pt x="251677" y="369443"/>
                </a:lnTo>
                <a:close/>
              </a:path>
              <a:path w="1216660" h="847725">
                <a:moveTo>
                  <a:pt x="323722" y="761745"/>
                </a:moveTo>
                <a:lnTo>
                  <a:pt x="286218" y="771836"/>
                </a:lnTo>
                <a:lnTo>
                  <a:pt x="273938" y="773302"/>
                </a:lnTo>
                <a:lnTo>
                  <a:pt x="331771" y="773302"/>
                </a:lnTo>
                <a:lnTo>
                  <a:pt x="328421" y="763905"/>
                </a:lnTo>
                <a:lnTo>
                  <a:pt x="323722" y="761745"/>
                </a:lnTo>
                <a:close/>
              </a:path>
              <a:path w="1216660" h="847725">
                <a:moveTo>
                  <a:pt x="346028" y="427481"/>
                </a:moveTo>
                <a:lnTo>
                  <a:pt x="140588" y="427481"/>
                </a:lnTo>
                <a:lnTo>
                  <a:pt x="318637" y="535534"/>
                </a:lnTo>
                <a:lnTo>
                  <a:pt x="501557" y="644115"/>
                </a:lnTo>
                <a:lnTo>
                  <a:pt x="569683" y="683168"/>
                </a:lnTo>
                <a:lnTo>
                  <a:pt x="597916" y="698881"/>
                </a:lnTo>
                <a:lnTo>
                  <a:pt x="624395" y="693753"/>
                </a:lnTo>
                <a:lnTo>
                  <a:pt x="661161" y="687196"/>
                </a:lnTo>
                <a:lnTo>
                  <a:pt x="664591" y="682370"/>
                </a:lnTo>
                <a:lnTo>
                  <a:pt x="651758" y="652365"/>
                </a:lnTo>
                <a:lnTo>
                  <a:pt x="634603" y="608441"/>
                </a:lnTo>
                <a:lnTo>
                  <a:pt x="615148" y="556006"/>
                </a:lnTo>
                <a:lnTo>
                  <a:pt x="568959" y="556006"/>
                </a:lnTo>
                <a:lnTo>
                  <a:pt x="475599" y="503472"/>
                </a:lnTo>
                <a:lnTo>
                  <a:pt x="386476" y="451634"/>
                </a:lnTo>
                <a:lnTo>
                  <a:pt x="346028" y="427481"/>
                </a:lnTo>
                <a:close/>
              </a:path>
              <a:path w="1216660" h="847725">
                <a:moveTo>
                  <a:pt x="504904" y="234442"/>
                </a:moveTo>
                <a:lnTo>
                  <a:pt x="444245" y="234442"/>
                </a:lnTo>
                <a:lnTo>
                  <a:pt x="449706" y="237362"/>
                </a:lnTo>
                <a:lnTo>
                  <a:pt x="453262" y="243712"/>
                </a:lnTo>
                <a:lnTo>
                  <a:pt x="470789" y="282305"/>
                </a:lnTo>
                <a:lnTo>
                  <a:pt x="496316" y="350900"/>
                </a:lnTo>
                <a:lnTo>
                  <a:pt x="568959" y="556006"/>
                </a:lnTo>
                <a:lnTo>
                  <a:pt x="615148" y="556006"/>
                </a:lnTo>
                <a:lnTo>
                  <a:pt x="587374" y="478789"/>
                </a:lnTo>
                <a:lnTo>
                  <a:pt x="536956" y="336423"/>
                </a:lnTo>
                <a:lnTo>
                  <a:pt x="523763" y="298229"/>
                </a:lnTo>
                <a:lnTo>
                  <a:pt x="506809" y="243036"/>
                </a:lnTo>
                <a:lnTo>
                  <a:pt x="504904" y="234442"/>
                </a:lnTo>
                <a:close/>
              </a:path>
              <a:path w="1216660" h="847725">
                <a:moveTo>
                  <a:pt x="144525" y="300227"/>
                </a:moveTo>
                <a:lnTo>
                  <a:pt x="89269" y="321927"/>
                </a:lnTo>
                <a:lnTo>
                  <a:pt x="51311" y="335357"/>
                </a:lnTo>
                <a:lnTo>
                  <a:pt x="2412" y="350519"/>
                </a:lnTo>
                <a:lnTo>
                  <a:pt x="0" y="354838"/>
                </a:lnTo>
                <a:lnTo>
                  <a:pt x="8508" y="378713"/>
                </a:lnTo>
                <a:lnTo>
                  <a:pt x="13207" y="381000"/>
                </a:lnTo>
                <a:lnTo>
                  <a:pt x="29567" y="376380"/>
                </a:lnTo>
                <a:lnTo>
                  <a:pt x="42068" y="372998"/>
                </a:lnTo>
                <a:lnTo>
                  <a:pt x="50712" y="370855"/>
                </a:lnTo>
                <a:lnTo>
                  <a:pt x="55498" y="369950"/>
                </a:lnTo>
                <a:lnTo>
                  <a:pt x="62992" y="369443"/>
                </a:lnTo>
                <a:lnTo>
                  <a:pt x="251677" y="369443"/>
                </a:lnTo>
                <a:lnTo>
                  <a:pt x="220939" y="350018"/>
                </a:lnTo>
                <a:lnTo>
                  <a:pt x="182203" y="325038"/>
                </a:lnTo>
                <a:lnTo>
                  <a:pt x="144525" y="300227"/>
                </a:lnTo>
                <a:close/>
              </a:path>
              <a:path w="1216660" h="847725">
                <a:moveTo>
                  <a:pt x="539749" y="160274"/>
                </a:moveTo>
                <a:lnTo>
                  <a:pt x="501904" y="175418"/>
                </a:lnTo>
                <a:lnTo>
                  <a:pt x="459105" y="191135"/>
                </a:lnTo>
                <a:lnTo>
                  <a:pt x="422529" y="203517"/>
                </a:lnTo>
                <a:lnTo>
                  <a:pt x="383667" y="215519"/>
                </a:lnTo>
                <a:lnTo>
                  <a:pt x="381254" y="219837"/>
                </a:lnTo>
                <a:lnTo>
                  <a:pt x="389762" y="243712"/>
                </a:lnTo>
                <a:lnTo>
                  <a:pt x="394461" y="245999"/>
                </a:lnTo>
                <a:lnTo>
                  <a:pt x="410821" y="241379"/>
                </a:lnTo>
                <a:lnTo>
                  <a:pt x="423322" y="237997"/>
                </a:lnTo>
                <a:lnTo>
                  <a:pt x="431966" y="235854"/>
                </a:lnTo>
                <a:lnTo>
                  <a:pt x="436753" y="234950"/>
                </a:lnTo>
                <a:lnTo>
                  <a:pt x="444245" y="234442"/>
                </a:lnTo>
                <a:lnTo>
                  <a:pt x="504904" y="234442"/>
                </a:lnTo>
                <a:lnTo>
                  <a:pt x="503046" y="226060"/>
                </a:lnTo>
                <a:lnTo>
                  <a:pt x="534541" y="197520"/>
                </a:lnTo>
                <a:lnTo>
                  <a:pt x="550163" y="190881"/>
                </a:lnTo>
                <a:lnTo>
                  <a:pt x="552831" y="185927"/>
                </a:lnTo>
                <a:lnTo>
                  <a:pt x="544321" y="162179"/>
                </a:lnTo>
                <a:lnTo>
                  <a:pt x="539749" y="160274"/>
                </a:lnTo>
                <a:close/>
              </a:path>
              <a:path w="1216660" h="847725">
                <a:moveTo>
                  <a:pt x="1065657" y="0"/>
                </a:moveTo>
                <a:lnTo>
                  <a:pt x="1019532" y="978"/>
                </a:lnTo>
                <a:lnTo>
                  <a:pt x="974312" y="6016"/>
                </a:lnTo>
                <a:lnTo>
                  <a:pt x="929997" y="15126"/>
                </a:lnTo>
                <a:lnTo>
                  <a:pt x="886586" y="28320"/>
                </a:lnTo>
                <a:lnTo>
                  <a:pt x="835699" y="49521"/>
                </a:lnTo>
                <a:lnTo>
                  <a:pt x="791389" y="74727"/>
                </a:lnTo>
                <a:lnTo>
                  <a:pt x="753651" y="103951"/>
                </a:lnTo>
                <a:lnTo>
                  <a:pt x="722478" y="137203"/>
                </a:lnTo>
                <a:lnTo>
                  <a:pt x="697865" y="174498"/>
                </a:lnTo>
                <a:lnTo>
                  <a:pt x="677576" y="223434"/>
                </a:lnTo>
                <a:lnTo>
                  <a:pt x="668908" y="274812"/>
                </a:lnTo>
                <a:lnTo>
                  <a:pt x="671861" y="328642"/>
                </a:lnTo>
                <a:lnTo>
                  <a:pt x="686434" y="384937"/>
                </a:lnTo>
                <a:lnTo>
                  <a:pt x="718518" y="450850"/>
                </a:lnTo>
                <a:lnTo>
                  <a:pt x="764412" y="506094"/>
                </a:lnTo>
                <a:lnTo>
                  <a:pt x="798423" y="533432"/>
                </a:lnTo>
                <a:lnTo>
                  <a:pt x="835247" y="553721"/>
                </a:lnTo>
                <a:lnTo>
                  <a:pt x="874887" y="566957"/>
                </a:lnTo>
                <a:lnTo>
                  <a:pt x="917341" y="573134"/>
                </a:lnTo>
                <a:lnTo>
                  <a:pt x="962610" y="572249"/>
                </a:lnTo>
                <a:lnTo>
                  <a:pt x="1010694" y="564298"/>
                </a:lnTo>
                <a:lnTo>
                  <a:pt x="1061593" y="549275"/>
                </a:lnTo>
                <a:lnTo>
                  <a:pt x="1105334" y="530935"/>
                </a:lnTo>
                <a:lnTo>
                  <a:pt x="1145111" y="508285"/>
                </a:lnTo>
                <a:lnTo>
                  <a:pt x="1150924" y="503904"/>
                </a:lnTo>
                <a:lnTo>
                  <a:pt x="1007713" y="503904"/>
                </a:lnTo>
                <a:lnTo>
                  <a:pt x="974927" y="502923"/>
                </a:lnTo>
                <a:lnTo>
                  <a:pt x="903090" y="477955"/>
                </a:lnTo>
                <a:lnTo>
                  <a:pt x="866949" y="452741"/>
                </a:lnTo>
                <a:lnTo>
                  <a:pt x="836069" y="420413"/>
                </a:lnTo>
                <a:lnTo>
                  <a:pt x="810443" y="380965"/>
                </a:lnTo>
                <a:lnTo>
                  <a:pt x="790067" y="334390"/>
                </a:lnTo>
                <a:lnTo>
                  <a:pt x="777565" y="289452"/>
                </a:lnTo>
                <a:lnTo>
                  <a:pt x="772826" y="247205"/>
                </a:lnTo>
                <a:lnTo>
                  <a:pt x="775850" y="207625"/>
                </a:lnTo>
                <a:lnTo>
                  <a:pt x="786637" y="170687"/>
                </a:lnTo>
                <a:lnTo>
                  <a:pt x="829849" y="109823"/>
                </a:lnTo>
                <a:lnTo>
                  <a:pt x="861968" y="87034"/>
                </a:lnTo>
                <a:lnTo>
                  <a:pt x="901065" y="69342"/>
                </a:lnTo>
                <a:lnTo>
                  <a:pt x="941143" y="58626"/>
                </a:lnTo>
                <a:lnTo>
                  <a:pt x="978519" y="55816"/>
                </a:lnTo>
                <a:lnTo>
                  <a:pt x="1080233" y="55816"/>
                </a:lnTo>
                <a:lnTo>
                  <a:pt x="1075529" y="30805"/>
                </a:lnTo>
                <a:lnTo>
                  <a:pt x="1072007" y="3682"/>
                </a:lnTo>
                <a:lnTo>
                  <a:pt x="1065657" y="0"/>
                </a:lnTo>
                <a:close/>
              </a:path>
              <a:path w="1216660" h="847725">
                <a:moveTo>
                  <a:pt x="1204595" y="403606"/>
                </a:moveTo>
                <a:lnTo>
                  <a:pt x="1176470" y="431325"/>
                </a:lnTo>
                <a:lnTo>
                  <a:pt x="1114315" y="473668"/>
                </a:lnTo>
                <a:lnTo>
                  <a:pt x="1042832" y="499026"/>
                </a:lnTo>
                <a:lnTo>
                  <a:pt x="1007713" y="503904"/>
                </a:lnTo>
                <a:lnTo>
                  <a:pt x="1150924" y="503904"/>
                </a:lnTo>
                <a:lnTo>
                  <a:pt x="1180911" y="481302"/>
                </a:lnTo>
                <a:lnTo>
                  <a:pt x="1212722" y="449961"/>
                </a:lnTo>
                <a:lnTo>
                  <a:pt x="1216152" y="408558"/>
                </a:lnTo>
                <a:lnTo>
                  <a:pt x="1204595" y="403606"/>
                </a:lnTo>
                <a:close/>
              </a:path>
              <a:path w="1216660" h="847725">
                <a:moveTo>
                  <a:pt x="1080233" y="55816"/>
                </a:moveTo>
                <a:lnTo>
                  <a:pt x="978519" y="55816"/>
                </a:lnTo>
                <a:lnTo>
                  <a:pt x="1013204" y="60912"/>
                </a:lnTo>
                <a:lnTo>
                  <a:pt x="1045209" y="73913"/>
                </a:lnTo>
                <a:lnTo>
                  <a:pt x="1049972" y="83369"/>
                </a:lnTo>
                <a:lnTo>
                  <a:pt x="1055687" y="96123"/>
                </a:lnTo>
                <a:lnTo>
                  <a:pt x="1062355" y="112186"/>
                </a:lnTo>
                <a:lnTo>
                  <a:pt x="1069974" y="131571"/>
                </a:lnTo>
                <a:lnTo>
                  <a:pt x="1074800" y="134112"/>
                </a:lnTo>
                <a:lnTo>
                  <a:pt x="1095502" y="126873"/>
                </a:lnTo>
                <a:lnTo>
                  <a:pt x="1097407" y="122174"/>
                </a:lnTo>
                <a:lnTo>
                  <a:pt x="1088241" y="90050"/>
                </a:lnTo>
                <a:lnTo>
                  <a:pt x="1080944" y="59594"/>
                </a:lnTo>
                <a:lnTo>
                  <a:pt x="1080233" y="55816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66463" y="2733420"/>
            <a:ext cx="196341" cy="1511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660519" y="1779476"/>
            <a:ext cx="2086610" cy="1131570"/>
          </a:xfrm>
          <a:custGeom>
            <a:avLst/>
            <a:gdLst/>
            <a:ahLst/>
            <a:cxnLst/>
            <a:rect l="l" t="t" r="r" b="b"/>
            <a:pathLst>
              <a:path w="2086609" h="1131570">
                <a:moveTo>
                  <a:pt x="113283" y="992298"/>
                </a:moveTo>
                <a:lnTo>
                  <a:pt x="90804" y="1000172"/>
                </a:lnTo>
                <a:lnTo>
                  <a:pt x="88518" y="1004998"/>
                </a:lnTo>
                <a:lnTo>
                  <a:pt x="100306" y="1040241"/>
                </a:lnTo>
                <a:lnTo>
                  <a:pt x="109378" y="1071673"/>
                </a:lnTo>
                <a:lnTo>
                  <a:pt x="115736" y="1099296"/>
                </a:lnTo>
                <a:lnTo>
                  <a:pt x="119379" y="1123108"/>
                </a:lnTo>
                <a:lnTo>
                  <a:pt x="126237" y="1129331"/>
                </a:lnTo>
                <a:lnTo>
                  <a:pt x="167080" y="1131450"/>
                </a:lnTo>
                <a:lnTo>
                  <a:pt x="206755" y="1129236"/>
                </a:lnTo>
                <a:lnTo>
                  <a:pt x="245288" y="1122687"/>
                </a:lnTo>
                <a:lnTo>
                  <a:pt x="282701" y="1111805"/>
                </a:lnTo>
                <a:lnTo>
                  <a:pt x="336311" y="1087913"/>
                </a:lnTo>
                <a:lnTo>
                  <a:pt x="353733" y="1077001"/>
                </a:lnTo>
                <a:lnTo>
                  <a:pt x="221793" y="1077001"/>
                </a:lnTo>
                <a:lnTo>
                  <a:pt x="202056" y="1075737"/>
                </a:lnTo>
                <a:lnTo>
                  <a:pt x="154515" y="1061271"/>
                </a:lnTo>
                <a:lnTo>
                  <a:pt x="129635" y="1025112"/>
                </a:lnTo>
                <a:lnTo>
                  <a:pt x="117601" y="994711"/>
                </a:lnTo>
                <a:lnTo>
                  <a:pt x="113283" y="992298"/>
                </a:lnTo>
                <a:close/>
              </a:path>
              <a:path w="2086609" h="1131570">
                <a:moveTo>
                  <a:pt x="434987" y="877008"/>
                </a:moveTo>
                <a:lnTo>
                  <a:pt x="280604" y="877008"/>
                </a:lnTo>
                <a:lnTo>
                  <a:pt x="292988" y="877744"/>
                </a:lnTo>
                <a:lnTo>
                  <a:pt x="313342" y="883146"/>
                </a:lnTo>
                <a:lnTo>
                  <a:pt x="343477" y="908569"/>
                </a:lnTo>
                <a:lnTo>
                  <a:pt x="359092" y="955992"/>
                </a:lnTo>
                <a:lnTo>
                  <a:pt x="359330" y="970317"/>
                </a:lnTo>
                <a:lnTo>
                  <a:pt x="357758" y="985059"/>
                </a:lnTo>
                <a:lnTo>
                  <a:pt x="333263" y="1034557"/>
                </a:lnTo>
                <a:lnTo>
                  <a:pt x="278764" y="1067482"/>
                </a:lnTo>
                <a:lnTo>
                  <a:pt x="241173" y="1076039"/>
                </a:lnTo>
                <a:lnTo>
                  <a:pt x="221793" y="1077001"/>
                </a:lnTo>
                <a:lnTo>
                  <a:pt x="353733" y="1077001"/>
                </a:lnTo>
                <a:lnTo>
                  <a:pt x="396946" y="1039637"/>
                </a:lnTo>
                <a:lnTo>
                  <a:pt x="424378" y="997346"/>
                </a:lnTo>
                <a:lnTo>
                  <a:pt x="439759" y="945526"/>
                </a:lnTo>
                <a:lnTo>
                  <a:pt x="441340" y="917209"/>
                </a:lnTo>
                <a:lnTo>
                  <a:pt x="438183" y="888654"/>
                </a:lnTo>
                <a:lnTo>
                  <a:pt x="434987" y="877008"/>
                </a:lnTo>
                <a:close/>
              </a:path>
              <a:path w="2086609" h="1131570">
                <a:moveTo>
                  <a:pt x="255601" y="554706"/>
                </a:moveTo>
                <a:lnTo>
                  <a:pt x="184683" y="565044"/>
                </a:lnTo>
                <a:lnTo>
                  <a:pt x="145033" y="577262"/>
                </a:lnTo>
                <a:lnTo>
                  <a:pt x="102981" y="595288"/>
                </a:lnTo>
                <a:lnTo>
                  <a:pt x="67881" y="617172"/>
                </a:lnTo>
                <a:lnTo>
                  <a:pt x="39735" y="642913"/>
                </a:lnTo>
                <a:lnTo>
                  <a:pt x="5615" y="703254"/>
                </a:lnTo>
                <a:lnTo>
                  <a:pt x="0" y="735472"/>
                </a:lnTo>
                <a:lnTo>
                  <a:pt x="1718" y="769167"/>
                </a:lnTo>
                <a:lnTo>
                  <a:pt x="24985" y="835656"/>
                </a:lnTo>
                <a:lnTo>
                  <a:pt x="65319" y="878812"/>
                </a:lnTo>
                <a:lnTo>
                  <a:pt x="113869" y="894439"/>
                </a:lnTo>
                <a:lnTo>
                  <a:pt x="144002" y="894429"/>
                </a:lnTo>
                <a:lnTo>
                  <a:pt x="181826" y="890680"/>
                </a:lnTo>
                <a:lnTo>
                  <a:pt x="247786" y="879727"/>
                </a:lnTo>
                <a:lnTo>
                  <a:pt x="265541" y="877665"/>
                </a:lnTo>
                <a:lnTo>
                  <a:pt x="280604" y="877008"/>
                </a:lnTo>
                <a:lnTo>
                  <a:pt x="434987" y="877008"/>
                </a:lnTo>
                <a:lnTo>
                  <a:pt x="430275" y="859837"/>
                </a:lnTo>
                <a:lnTo>
                  <a:pt x="410956" y="820689"/>
                </a:lnTo>
                <a:lnTo>
                  <a:pt x="384682" y="792400"/>
                </a:lnTo>
                <a:lnTo>
                  <a:pt x="382759" y="791176"/>
                </a:lnTo>
                <a:lnTo>
                  <a:pt x="148691" y="791176"/>
                </a:lnTo>
                <a:lnTo>
                  <a:pt x="133857" y="789606"/>
                </a:lnTo>
                <a:lnTo>
                  <a:pt x="92192" y="758799"/>
                </a:lnTo>
                <a:lnTo>
                  <a:pt x="79025" y="722296"/>
                </a:lnTo>
                <a:lnTo>
                  <a:pt x="78168" y="704580"/>
                </a:lnTo>
                <a:lnTo>
                  <a:pt x="81121" y="687435"/>
                </a:lnTo>
                <a:lnTo>
                  <a:pt x="113506" y="640794"/>
                </a:lnTo>
                <a:lnTo>
                  <a:pt x="153415" y="619680"/>
                </a:lnTo>
                <a:lnTo>
                  <a:pt x="201189" y="610233"/>
                </a:lnTo>
                <a:lnTo>
                  <a:pt x="301422" y="610233"/>
                </a:lnTo>
                <a:lnTo>
                  <a:pt x="296358" y="587343"/>
                </a:lnTo>
                <a:lnTo>
                  <a:pt x="292353" y="564054"/>
                </a:lnTo>
                <a:lnTo>
                  <a:pt x="286892" y="556561"/>
                </a:lnTo>
                <a:lnTo>
                  <a:pt x="255601" y="554706"/>
                </a:lnTo>
                <a:close/>
              </a:path>
              <a:path w="2086609" h="1131570">
                <a:moveTo>
                  <a:pt x="306871" y="770554"/>
                </a:moveTo>
                <a:lnTo>
                  <a:pt x="237220" y="780377"/>
                </a:lnTo>
                <a:lnTo>
                  <a:pt x="231647" y="781478"/>
                </a:lnTo>
                <a:lnTo>
                  <a:pt x="197598" y="787124"/>
                </a:lnTo>
                <a:lnTo>
                  <a:pt x="169941" y="790352"/>
                </a:lnTo>
                <a:lnTo>
                  <a:pt x="148691" y="791176"/>
                </a:lnTo>
                <a:lnTo>
                  <a:pt x="382759" y="791176"/>
                </a:lnTo>
                <a:lnTo>
                  <a:pt x="370087" y="783111"/>
                </a:lnTo>
                <a:lnTo>
                  <a:pt x="353933" y="776382"/>
                </a:lnTo>
                <a:lnTo>
                  <a:pt x="336230" y="772201"/>
                </a:lnTo>
                <a:lnTo>
                  <a:pt x="316991" y="770556"/>
                </a:lnTo>
                <a:lnTo>
                  <a:pt x="306871" y="770554"/>
                </a:lnTo>
                <a:close/>
              </a:path>
              <a:path w="2086609" h="1131570">
                <a:moveTo>
                  <a:pt x="301422" y="610233"/>
                </a:moveTo>
                <a:lnTo>
                  <a:pt x="201189" y="610233"/>
                </a:lnTo>
                <a:lnTo>
                  <a:pt x="217550" y="610282"/>
                </a:lnTo>
                <a:lnTo>
                  <a:pt x="232247" y="611977"/>
                </a:lnTo>
                <a:lnTo>
                  <a:pt x="269430" y="632725"/>
                </a:lnTo>
                <a:lnTo>
                  <a:pt x="288289" y="678481"/>
                </a:lnTo>
                <a:lnTo>
                  <a:pt x="292988" y="680767"/>
                </a:lnTo>
                <a:lnTo>
                  <a:pt x="315086" y="672893"/>
                </a:lnTo>
                <a:lnTo>
                  <a:pt x="317753" y="668067"/>
                </a:lnTo>
                <a:lnTo>
                  <a:pt x="309034" y="639349"/>
                </a:lnTo>
                <a:lnTo>
                  <a:pt x="301910" y="612441"/>
                </a:lnTo>
                <a:lnTo>
                  <a:pt x="301422" y="610233"/>
                </a:lnTo>
                <a:close/>
              </a:path>
              <a:path w="2086609" h="1131570">
                <a:moveTo>
                  <a:pt x="648715" y="405177"/>
                </a:moveTo>
                <a:lnTo>
                  <a:pt x="598931" y="422830"/>
                </a:lnTo>
                <a:lnTo>
                  <a:pt x="598144" y="451383"/>
                </a:lnTo>
                <a:lnTo>
                  <a:pt x="597487" y="476091"/>
                </a:lnTo>
                <a:lnTo>
                  <a:pt x="596518" y="514016"/>
                </a:lnTo>
                <a:lnTo>
                  <a:pt x="585929" y="779484"/>
                </a:lnTo>
                <a:lnTo>
                  <a:pt x="583042" y="844581"/>
                </a:lnTo>
                <a:lnTo>
                  <a:pt x="580405" y="894016"/>
                </a:lnTo>
                <a:lnTo>
                  <a:pt x="575944" y="943657"/>
                </a:lnTo>
                <a:lnTo>
                  <a:pt x="536701" y="973756"/>
                </a:lnTo>
                <a:lnTo>
                  <a:pt x="534034" y="978582"/>
                </a:lnTo>
                <a:lnTo>
                  <a:pt x="542163" y="1001442"/>
                </a:lnTo>
                <a:lnTo>
                  <a:pt x="546734" y="1003347"/>
                </a:lnTo>
                <a:lnTo>
                  <a:pt x="592359" y="985408"/>
                </a:lnTo>
                <a:lnTo>
                  <a:pt x="607385" y="979666"/>
                </a:lnTo>
                <a:lnTo>
                  <a:pt x="617219" y="976042"/>
                </a:lnTo>
                <a:lnTo>
                  <a:pt x="629411" y="971827"/>
                </a:lnTo>
                <a:lnTo>
                  <a:pt x="701420" y="948610"/>
                </a:lnTo>
                <a:lnTo>
                  <a:pt x="703706" y="943784"/>
                </a:lnTo>
                <a:lnTo>
                  <a:pt x="698626" y="929592"/>
                </a:lnTo>
                <a:lnTo>
                  <a:pt x="646295" y="929592"/>
                </a:lnTo>
                <a:lnTo>
                  <a:pt x="639984" y="928163"/>
                </a:lnTo>
                <a:lnTo>
                  <a:pt x="628203" y="876621"/>
                </a:lnTo>
                <a:lnTo>
                  <a:pt x="628096" y="862560"/>
                </a:lnTo>
                <a:lnTo>
                  <a:pt x="628198" y="828544"/>
                </a:lnTo>
                <a:lnTo>
                  <a:pt x="628395" y="803576"/>
                </a:lnTo>
                <a:lnTo>
                  <a:pt x="709421" y="773985"/>
                </a:lnTo>
                <a:lnTo>
                  <a:pt x="756569" y="757475"/>
                </a:lnTo>
                <a:lnTo>
                  <a:pt x="630173" y="757475"/>
                </a:lnTo>
                <a:lnTo>
                  <a:pt x="637031" y="548306"/>
                </a:lnTo>
                <a:lnTo>
                  <a:pt x="780003" y="548306"/>
                </a:lnTo>
                <a:lnTo>
                  <a:pt x="648715" y="405177"/>
                </a:lnTo>
                <a:close/>
              </a:path>
              <a:path w="2086609" h="1131570">
                <a:moveTo>
                  <a:pt x="691006" y="919146"/>
                </a:moveTo>
                <a:lnTo>
                  <a:pt x="654176" y="928925"/>
                </a:lnTo>
                <a:lnTo>
                  <a:pt x="646295" y="929592"/>
                </a:lnTo>
                <a:lnTo>
                  <a:pt x="698626" y="929592"/>
                </a:lnTo>
                <a:lnTo>
                  <a:pt x="695705" y="921432"/>
                </a:lnTo>
                <a:lnTo>
                  <a:pt x="691006" y="919146"/>
                </a:lnTo>
                <a:close/>
              </a:path>
              <a:path w="2086609" h="1131570">
                <a:moveTo>
                  <a:pt x="955557" y="739695"/>
                </a:moveTo>
                <a:lnTo>
                  <a:pt x="808608" y="739695"/>
                </a:lnTo>
                <a:lnTo>
                  <a:pt x="863218" y="803576"/>
                </a:lnTo>
                <a:lnTo>
                  <a:pt x="871644" y="813772"/>
                </a:lnTo>
                <a:lnTo>
                  <a:pt x="878046" y="822086"/>
                </a:lnTo>
                <a:lnTo>
                  <a:pt x="882399" y="828544"/>
                </a:lnTo>
                <a:lnTo>
                  <a:pt x="884681" y="833167"/>
                </a:lnTo>
                <a:lnTo>
                  <a:pt x="885493" y="839166"/>
                </a:lnTo>
                <a:lnTo>
                  <a:pt x="883364" y="844581"/>
                </a:lnTo>
                <a:lnTo>
                  <a:pt x="878306" y="849401"/>
                </a:lnTo>
                <a:lnTo>
                  <a:pt x="870330" y="853614"/>
                </a:lnTo>
                <a:lnTo>
                  <a:pt x="840358" y="866187"/>
                </a:lnTo>
                <a:lnTo>
                  <a:pt x="838200" y="871267"/>
                </a:lnTo>
                <a:lnTo>
                  <a:pt x="846073" y="893365"/>
                </a:lnTo>
                <a:lnTo>
                  <a:pt x="850518" y="895778"/>
                </a:lnTo>
                <a:lnTo>
                  <a:pt x="878455" y="884848"/>
                </a:lnTo>
                <a:lnTo>
                  <a:pt x="907605" y="873775"/>
                </a:lnTo>
                <a:lnTo>
                  <a:pt x="937994" y="862560"/>
                </a:lnTo>
                <a:lnTo>
                  <a:pt x="969644" y="851201"/>
                </a:lnTo>
                <a:lnTo>
                  <a:pt x="1064386" y="819959"/>
                </a:lnTo>
                <a:lnTo>
                  <a:pt x="1066291" y="815387"/>
                </a:lnTo>
                <a:lnTo>
                  <a:pt x="1060152" y="797861"/>
                </a:lnTo>
                <a:lnTo>
                  <a:pt x="1019047" y="797861"/>
                </a:lnTo>
                <a:lnTo>
                  <a:pt x="1013477" y="796476"/>
                </a:lnTo>
                <a:lnTo>
                  <a:pt x="1006681" y="792495"/>
                </a:lnTo>
                <a:lnTo>
                  <a:pt x="998670" y="785895"/>
                </a:lnTo>
                <a:lnTo>
                  <a:pt x="989456" y="776652"/>
                </a:lnTo>
                <a:lnTo>
                  <a:pt x="955557" y="739695"/>
                </a:lnTo>
                <a:close/>
              </a:path>
              <a:path w="2086609" h="1131570">
                <a:moveTo>
                  <a:pt x="1053845" y="790241"/>
                </a:moveTo>
                <a:lnTo>
                  <a:pt x="1043533" y="793575"/>
                </a:lnTo>
                <a:lnTo>
                  <a:pt x="1034303" y="795956"/>
                </a:lnTo>
                <a:lnTo>
                  <a:pt x="1026146" y="797385"/>
                </a:lnTo>
                <a:lnTo>
                  <a:pt x="1019047" y="797861"/>
                </a:lnTo>
                <a:lnTo>
                  <a:pt x="1060152" y="797861"/>
                </a:lnTo>
                <a:lnTo>
                  <a:pt x="1058417" y="792908"/>
                </a:lnTo>
                <a:lnTo>
                  <a:pt x="1053845" y="790241"/>
                </a:lnTo>
                <a:close/>
              </a:path>
              <a:path w="2086609" h="1131570">
                <a:moveTo>
                  <a:pt x="780003" y="548306"/>
                </a:moveTo>
                <a:lnTo>
                  <a:pt x="637031" y="548306"/>
                </a:lnTo>
                <a:lnTo>
                  <a:pt x="777113" y="705405"/>
                </a:lnTo>
                <a:lnTo>
                  <a:pt x="762398" y="711144"/>
                </a:lnTo>
                <a:lnTo>
                  <a:pt x="726445" y="724479"/>
                </a:lnTo>
                <a:lnTo>
                  <a:pt x="683323" y="739741"/>
                </a:lnTo>
                <a:lnTo>
                  <a:pt x="645794" y="752453"/>
                </a:lnTo>
                <a:lnTo>
                  <a:pt x="630173" y="757475"/>
                </a:lnTo>
                <a:lnTo>
                  <a:pt x="756569" y="757475"/>
                </a:lnTo>
                <a:lnTo>
                  <a:pt x="808608" y="739695"/>
                </a:lnTo>
                <a:lnTo>
                  <a:pt x="955557" y="739695"/>
                </a:lnTo>
                <a:lnTo>
                  <a:pt x="780003" y="548306"/>
                </a:lnTo>
                <a:close/>
              </a:path>
              <a:path w="2086609" h="1131570">
                <a:moveTo>
                  <a:pt x="1504317" y="560371"/>
                </a:moveTo>
                <a:lnTo>
                  <a:pt x="1406397" y="560371"/>
                </a:lnTo>
                <a:lnTo>
                  <a:pt x="1421256" y="606853"/>
                </a:lnTo>
                <a:lnTo>
                  <a:pt x="1425162" y="620831"/>
                </a:lnTo>
                <a:lnTo>
                  <a:pt x="1427352" y="632285"/>
                </a:lnTo>
                <a:lnTo>
                  <a:pt x="1427829" y="641215"/>
                </a:lnTo>
                <a:lnTo>
                  <a:pt x="1426590" y="647620"/>
                </a:lnTo>
                <a:lnTo>
                  <a:pt x="1359407" y="683180"/>
                </a:lnTo>
                <a:lnTo>
                  <a:pt x="1356994" y="688387"/>
                </a:lnTo>
                <a:lnTo>
                  <a:pt x="1364614" y="710104"/>
                </a:lnTo>
                <a:lnTo>
                  <a:pt x="1369567" y="712771"/>
                </a:lnTo>
                <a:lnTo>
                  <a:pt x="1438719" y="685911"/>
                </a:lnTo>
                <a:lnTo>
                  <a:pt x="1464865" y="676052"/>
                </a:lnTo>
                <a:lnTo>
                  <a:pt x="1515893" y="657955"/>
                </a:lnTo>
                <a:lnTo>
                  <a:pt x="1572992" y="639286"/>
                </a:lnTo>
                <a:lnTo>
                  <a:pt x="1599564" y="631237"/>
                </a:lnTo>
                <a:lnTo>
                  <a:pt x="1601977" y="625649"/>
                </a:lnTo>
                <a:lnTo>
                  <a:pt x="1597414" y="612886"/>
                </a:lnTo>
                <a:lnTo>
                  <a:pt x="1542335" y="612886"/>
                </a:lnTo>
                <a:lnTo>
                  <a:pt x="1535678" y="612790"/>
                </a:lnTo>
                <a:lnTo>
                  <a:pt x="1530603" y="611552"/>
                </a:lnTo>
                <a:lnTo>
                  <a:pt x="1524390" y="604666"/>
                </a:lnTo>
                <a:lnTo>
                  <a:pt x="1516046" y="588756"/>
                </a:lnTo>
                <a:lnTo>
                  <a:pt x="1505583" y="563796"/>
                </a:lnTo>
                <a:lnTo>
                  <a:pt x="1504317" y="560371"/>
                </a:lnTo>
                <a:close/>
              </a:path>
              <a:path w="2086609" h="1131570">
                <a:moveTo>
                  <a:pt x="1363090" y="162861"/>
                </a:moveTo>
                <a:lnTo>
                  <a:pt x="1281302" y="211502"/>
                </a:lnTo>
                <a:lnTo>
                  <a:pt x="1260935" y="289305"/>
                </a:lnTo>
                <a:lnTo>
                  <a:pt x="1250352" y="343965"/>
                </a:lnTo>
                <a:lnTo>
                  <a:pt x="1239519" y="409114"/>
                </a:lnTo>
                <a:lnTo>
                  <a:pt x="1230278" y="472146"/>
                </a:lnTo>
                <a:lnTo>
                  <a:pt x="1223883" y="524271"/>
                </a:lnTo>
                <a:lnTo>
                  <a:pt x="1220321" y="565491"/>
                </a:lnTo>
                <a:lnTo>
                  <a:pt x="1219580" y="595804"/>
                </a:lnTo>
                <a:lnTo>
                  <a:pt x="1234820" y="623109"/>
                </a:lnTo>
                <a:lnTo>
                  <a:pt x="1266840" y="610838"/>
                </a:lnTo>
                <a:lnTo>
                  <a:pt x="1279594" y="606089"/>
                </a:lnTo>
                <a:lnTo>
                  <a:pt x="1283554" y="604666"/>
                </a:lnTo>
                <a:lnTo>
                  <a:pt x="1360042" y="576754"/>
                </a:lnTo>
                <a:lnTo>
                  <a:pt x="1406397" y="560371"/>
                </a:lnTo>
                <a:lnTo>
                  <a:pt x="1504317" y="560371"/>
                </a:lnTo>
                <a:lnTo>
                  <a:pt x="1499392" y="547036"/>
                </a:lnTo>
                <a:lnTo>
                  <a:pt x="1260347" y="547036"/>
                </a:lnTo>
                <a:lnTo>
                  <a:pt x="1265181" y="494740"/>
                </a:lnTo>
                <a:lnTo>
                  <a:pt x="1269396" y="452516"/>
                </a:lnTo>
                <a:lnTo>
                  <a:pt x="1275968" y="398192"/>
                </a:lnTo>
                <a:lnTo>
                  <a:pt x="1286621" y="337819"/>
                </a:lnTo>
                <a:lnTo>
                  <a:pt x="1294346" y="299948"/>
                </a:lnTo>
                <a:lnTo>
                  <a:pt x="1303654" y="256968"/>
                </a:lnTo>
                <a:lnTo>
                  <a:pt x="1398286" y="256968"/>
                </a:lnTo>
                <a:lnTo>
                  <a:pt x="1391453" y="235764"/>
                </a:lnTo>
                <a:lnTo>
                  <a:pt x="1380009" y="197832"/>
                </a:lnTo>
                <a:lnTo>
                  <a:pt x="1371472" y="166544"/>
                </a:lnTo>
                <a:lnTo>
                  <a:pt x="1363090" y="162861"/>
                </a:lnTo>
                <a:close/>
              </a:path>
              <a:path w="2086609" h="1131570">
                <a:moveTo>
                  <a:pt x="1589913" y="602789"/>
                </a:moveTo>
                <a:lnTo>
                  <a:pt x="1583130" y="604218"/>
                </a:lnTo>
                <a:lnTo>
                  <a:pt x="1575942" y="605837"/>
                </a:lnTo>
                <a:lnTo>
                  <a:pt x="1568374" y="607647"/>
                </a:lnTo>
                <a:lnTo>
                  <a:pt x="1560448" y="609647"/>
                </a:lnTo>
                <a:lnTo>
                  <a:pt x="1550588" y="611838"/>
                </a:lnTo>
                <a:lnTo>
                  <a:pt x="1542335" y="612886"/>
                </a:lnTo>
                <a:lnTo>
                  <a:pt x="1597414" y="612886"/>
                </a:lnTo>
                <a:lnTo>
                  <a:pt x="1594484" y="604694"/>
                </a:lnTo>
                <a:lnTo>
                  <a:pt x="1589913" y="602789"/>
                </a:lnTo>
                <a:close/>
              </a:path>
              <a:path w="2086609" h="1131570">
                <a:moveTo>
                  <a:pt x="1398286" y="256968"/>
                </a:moveTo>
                <a:lnTo>
                  <a:pt x="1303654" y="256968"/>
                </a:lnTo>
                <a:lnTo>
                  <a:pt x="1386204" y="502332"/>
                </a:lnTo>
                <a:lnTo>
                  <a:pt x="1260347" y="547036"/>
                </a:lnTo>
                <a:lnTo>
                  <a:pt x="1499392" y="547036"/>
                </a:lnTo>
                <a:lnTo>
                  <a:pt x="1493011" y="529764"/>
                </a:lnTo>
                <a:lnTo>
                  <a:pt x="1543684" y="511730"/>
                </a:lnTo>
                <a:lnTo>
                  <a:pt x="1549653" y="509825"/>
                </a:lnTo>
                <a:lnTo>
                  <a:pt x="1553464" y="508682"/>
                </a:lnTo>
                <a:lnTo>
                  <a:pt x="1556130" y="502967"/>
                </a:lnTo>
                <a:lnTo>
                  <a:pt x="1552273" y="493297"/>
                </a:lnTo>
                <a:lnTo>
                  <a:pt x="1547939" y="481425"/>
                </a:lnTo>
                <a:lnTo>
                  <a:pt x="1544670" y="471852"/>
                </a:lnTo>
                <a:lnTo>
                  <a:pt x="1472564" y="471852"/>
                </a:lnTo>
                <a:lnTo>
                  <a:pt x="1443354" y="389429"/>
                </a:lnTo>
                <a:lnTo>
                  <a:pt x="1423114" y="331563"/>
                </a:lnTo>
                <a:lnTo>
                  <a:pt x="1405817" y="280341"/>
                </a:lnTo>
                <a:lnTo>
                  <a:pt x="1398286" y="256968"/>
                </a:lnTo>
                <a:close/>
              </a:path>
              <a:path w="2086609" h="1131570">
                <a:moveTo>
                  <a:pt x="1532254" y="448738"/>
                </a:moveTo>
                <a:lnTo>
                  <a:pt x="1492928" y="464508"/>
                </a:lnTo>
                <a:lnTo>
                  <a:pt x="1472564" y="471852"/>
                </a:lnTo>
                <a:lnTo>
                  <a:pt x="1544670" y="471852"/>
                </a:lnTo>
                <a:lnTo>
                  <a:pt x="1543129" y="467338"/>
                </a:lnTo>
                <a:lnTo>
                  <a:pt x="1537842" y="451024"/>
                </a:lnTo>
                <a:lnTo>
                  <a:pt x="1532254" y="448738"/>
                </a:lnTo>
                <a:close/>
              </a:path>
              <a:path w="2086609" h="1131570">
                <a:moveTo>
                  <a:pt x="1698688" y="484679"/>
                </a:moveTo>
                <a:lnTo>
                  <a:pt x="1656683" y="499617"/>
                </a:lnTo>
                <a:lnTo>
                  <a:pt x="1637553" y="540448"/>
                </a:lnTo>
                <a:lnTo>
                  <a:pt x="1638163" y="551816"/>
                </a:lnTo>
                <a:lnTo>
                  <a:pt x="1661025" y="590617"/>
                </a:lnTo>
                <a:lnTo>
                  <a:pt x="1693386" y="602583"/>
                </a:lnTo>
                <a:lnTo>
                  <a:pt x="1704554" y="602069"/>
                </a:lnTo>
                <a:lnTo>
                  <a:pt x="1742684" y="579463"/>
                </a:lnTo>
                <a:lnTo>
                  <a:pt x="1754362" y="547290"/>
                </a:lnTo>
                <a:lnTo>
                  <a:pt x="1753752" y="535955"/>
                </a:lnTo>
                <a:lnTo>
                  <a:pt x="1730694" y="496319"/>
                </a:lnTo>
                <a:lnTo>
                  <a:pt x="1698688" y="484679"/>
                </a:lnTo>
                <a:close/>
              </a:path>
              <a:path w="2086609" h="1131570">
                <a:moveTo>
                  <a:pt x="1888616" y="0"/>
                </a:moveTo>
                <a:lnTo>
                  <a:pt x="1816480" y="12112"/>
                </a:lnTo>
                <a:lnTo>
                  <a:pt x="1771888" y="35448"/>
                </a:lnTo>
                <a:lnTo>
                  <a:pt x="1739010" y="69643"/>
                </a:lnTo>
                <a:lnTo>
                  <a:pt x="1717944" y="114966"/>
                </a:lnTo>
                <a:lnTo>
                  <a:pt x="1711452" y="167814"/>
                </a:lnTo>
                <a:lnTo>
                  <a:pt x="1713739" y="200671"/>
                </a:lnTo>
                <a:lnTo>
                  <a:pt x="1730936" y="279435"/>
                </a:lnTo>
                <a:lnTo>
                  <a:pt x="1745868" y="325294"/>
                </a:lnTo>
                <a:lnTo>
                  <a:pt x="1767897" y="381303"/>
                </a:lnTo>
                <a:lnTo>
                  <a:pt x="1790747" y="427227"/>
                </a:lnTo>
                <a:lnTo>
                  <a:pt x="1814431" y="463079"/>
                </a:lnTo>
                <a:lnTo>
                  <a:pt x="1870535" y="509133"/>
                </a:lnTo>
                <a:lnTo>
                  <a:pt x="1941972" y="519749"/>
                </a:lnTo>
                <a:lnTo>
                  <a:pt x="1981834" y="510079"/>
                </a:lnTo>
                <a:lnTo>
                  <a:pt x="2020123" y="491436"/>
                </a:lnTo>
                <a:lnTo>
                  <a:pt x="2040701" y="473547"/>
                </a:lnTo>
                <a:lnTo>
                  <a:pt x="1963265" y="473547"/>
                </a:lnTo>
                <a:lnTo>
                  <a:pt x="1948719" y="472328"/>
                </a:lnTo>
                <a:lnTo>
                  <a:pt x="1914054" y="450673"/>
                </a:lnTo>
                <a:lnTo>
                  <a:pt x="1891283" y="419401"/>
                </a:lnTo>
                <a:lnTo>
                  <a:pt x="1854041" y="347567"/>
                </a:lnTo>
                <a:lnTo>
                  <a:pt x="1834348" y="300333"/>
                </a:lnTo>
                <a:lnTo>
                  <a:pt x="1813940" y="245538"/>
                </a:lnTo>
                <a:lnTo>
                  <a:pt x="1799603" y="201937"/>
                </a:lnTo>
                <a:lnTo>
                  <a:pt x="1789731" y="164480"/>
                </a:lnTo>
                <a:lnTo>
                  <a:pt x="1783333" y="107997"/>
                </a:lnTo>
                <a:lnTo>
                  <a:pt x="1786552" y="88876"/>
                </a:lnTo>
                <a:lnTo>
                  <a:pt x="1793938" y="73421"/>
                </a:lnTo>
                <a:lnTo>
                  <a:pt x="1805515" y="61634"/>
                </a:lnTo>
                <a:lnTo>
                  <a:pt x="1821306" y="53514"/>
                </a:lnTo>
                <a:lnTo>
                  <a:pt x="1840190" y="50155"/>
                </a:lnTo>
                <a:lnTo>
                  <a:pt x="1978888" y="50155"/>
                </a:lnTo>
                <a:lnTo>
                  <a:pt x="1974637" y="44348"/>
                </a:lnTo>
                <a:lnTo>
                  <a:pt x="1947036" y="19605"/>
                </a:lnTo>
                <a:lnTo>
                  <a:pt x="1919529" y="5843"/>
                </a:lnTo>
                <a:lnTo>
                  <a:pt x="1888616" y="0"/>
                </a:lnTo>
                <a:close/>
              </a:path>
              <a:path w="2086609" h="1131570">
                <a:moveTo>
                  <a:pt x="1978888" y="50155"/>
                </a:moveTo>
                <a:lnTo>
                  <a:pt x="1840190" y="50155"/>
                </a:lnTo>
                <a:lnTo>
                  <a:pt x="1858359" y="53784"/>
                </a:lnTo>
                <a:lnTo>
                  <a:pt x="1875813" y="64390"/>
                </a:lnTo>
                <a:lnTo>
                  <a:pt x="1913415" y="113537"/>
                </a:lnTo>
                <a:lnTo>
                  <a:pt x="1935241" y="155686"/>
                </a:lnTo>
                <a:lnTo>
                  <a:pt x="1958044" y="208406"/>
                </a:lnTo>
                <a:lnTo>
                  <a:pt x="1981834" y="271700"/>
                </a:lnTo>
                <a:lnTo>
                  <a:pt x="1999362" y="325294"/>
                </a:lnTo>
                <a:lnTo>
                  <a:pt x="2011172" y="371141"/>
                </a:lnTo>
                <a:lnTo>
                  <a:pt x="2015601" y="407858"/>
                </a:lnTo>
                <a:lnTo>
                  <a:pt x="2011552" y="436657"/>
                </a:lnTo>
                <a:lnTo>
                  <a:pt x="1999027" y="457527"/>
                </a:lnTo>
                <a:lnTo>
                  <a:pt x="1978025" y="470455"/>
                </a:lnTo>
                <a:lnTo>
                  <a:pt x="1963265" y="473547"/>
                </a:lnTo>
                <a:lnTo>
                  <a:pt x="2040701" y="473547"/>
                </a:lnTo>
                <a:lnTo>
                  <a:pt x="2049827" y="465613"/>
                </a:lnTo>
                <a:lnTo>
                  <a:pt x="2070935" y="432623"/>
                </a:lnTo>
                <a:lnTo>
                  <a:pt x="2083434" y="392477"/>
                </a:lnTo>
                <a:lnTo>
                  <a:pt x="2086240" y="352619"/>
                </a:lnTo>
                <a:lnTo>
                  <a:pt x="2081307" y="304498"/>
                </a:lnTo>
                <a:lnTo>
                  <a:pt x="2068611" y="248138"/>
                </a:lnTo>
                <a:lnTo>
                  <a:pt x="2048128" y="183562"/>
                </a:lnTo>
                <a:lnTo>
                  <a:pt x="2025171" y="126315"/>
                </a:lnTo>
                <a:lnTo>
                  <a:pt x="2000678" y="79914"/>
                </a:lnTo>
                <a:lnTo>
                  <a:pt x="1978888" y="50155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878828" y="1105661"/>
            <a:ext cx="1558925" cy="1113790"/>
          </a:xfrm>
          <a:custGeom>
            <a:avLst/>
            <a:gdLst/>
            <a:ahLst/>
            <a:cxnLst/>
            <a:rect l="l" t="t" r="r" b="b"/>
            <a:pathLst>
              <a:path w="1558925" h="1113789">
                <a:moveTo>
                  <a:pt x="718312" y="627634"/>
                </a:moveTo>
                <a:lnTo>
                  <a:pt x="120650" y="839215"/>
                </a:lnTo>
                <a:lnTo>
                  <a:pt x="217804" y="1113536"/>
                </a:lnTo>
                <a:lnTo>
                  <a:pt x="266826" y="1096137"/>
                </a:lnTo>
                <a:lnTo>
                  <a:pt x="184657" y="863981"/>
                </a:lnTo>
                <a:lnTo>
                  <a:pt x="684022" y="687070"/>
                </a:lnTo>
                <a:lnTo>
                  <a:pt x="739342" y="687070"/>
                </a:lnTo>
                <a:lnTo>
                  <a:pt x="718312" y="627634"/>
                </a:lnTo>
                <a:close/>
              </a:path>
              <a:path w="1558925" h="1113789">
                <a:moveTo>
                  <a:pt x="605154" y="756030"/>
                </a:moveTo>
                <a:lnTo>
                  <a:pt x="290829" y="867410"/>
                </a:lnTo>
                <a:lnTo>
                  <a:pt x="340741" y="1008380"/>
                </a:lnTo>
                <a:lnTo>
                  <a:pt x="388493" y="991488"/>
                </a:lnTo>
                <a:lnTo>
                  <a:pt x="378841" y="964057"/>
                </a:lnTo>
                <a:lnTo>
                  <a:pt x="485706" y="926211"/>
                </a:lnTo>
                <a:lnTo>
                  <a:pt x="365378" y="926211"/>
                </a:lnTo>
                <a:lnTo>
                  <a:pt x="351917" y="888364"/>
                </a:lnTo>
                <a:lnTo>
                  <a:pt x="570865" y="810894"/>
                </a:lnTo>
                <a:lnTo>
                  <a:pt x="624525" y="810894"/>
                </a:lnTo>
                <a:lnTo>
                  <a:pt x="605154" y="756030"/>
                </a:lnTo>
                <a:close/>
              </a:path>
              <a:path w="1558925" h="1113789">
                <a:moveTo>
                  <a:pt x="739342" y="687070"/>
                </a:moveTo>
                <a:lnTo>
                  <a:pt x="684022" y="687070"/>
                </a:lnTo>
                <a:lnTo>
                  <a:pt x="732536" y="823849"/>
                </a:lnTo>
                <a:lnTo>
                  <a:pt x="736413" y="842849"/>
                </a:lnTo>
                <a:lnTo>
                  <a:pt x="702945" y="880871"/>
                </a:lnTo>
                <a:lnTo>
                  <a:pt x="663511" y="893254"/>
                </a:lnTo>
                <a:lnTo>
                  <a:pt x="618744" y="906018"/>
                </a:lnTo>
                <a:lnTo>
                  <a:pt x="626195" y="918450"/>
                </a:lnTo>
                <a:lnTo>
                  <a:pt x="633301" y="930417"/>
                </a:lnTo>
                <a:lnTo>
                  <a:pt x="640050" y="941933"/>
                </a:lnTo>
                <a:lnTo>
                  <a:pt x="646429" y="953007"/>
                </a:lnTo>
                <a:lnTo>
                  <a:pt x="666382" y="946860"/>
                </a:lnTo>
                <a:lnTo>
                  <a:pt x="708241" y="932469"/>
                </a:lnTo>
                <a:lnTo>
                  <a:pt x="765744" y="906272"/>
                </a:lnTo>
                <a:lnTo>
                  <a:pt x="792362" y="849883"/>
                </a:lnTo>
                <a:lnTo>
                  <a:pt x="783336" y="811402"/>
                </a:lnTo>
                <a:lnTo>
                  <a:pt x="739342" y="687070"/>
                </a:lnTo>
                <a:close/>
              </a:path>
              <a:path w="1558925" h="1113789">
                <a:moveTo>
                  <a:pt x="624525" y="810894"/>
                </a:moveTo>
                <a:lnTo>
                  <a:pt x="570865" y="810894"/>
                </a:lnTo>
                <a:lnTo>
                  <a:pt x="584200" y="848740"/>
                </a:lnTo>
                <a:lnTo>
                  <a:pt x="365378" y="926211"/>
                </a:lnTo>
                <a:lnTo>
                  <a:pt x="485706" y="926211"/>
                </a:lnTo>
                <a:lnTo>
                  <a:pt x="645287" y="869695"/>
                </a:lnTo>
                <a:lnTo>
                  <a:pt x="624525" y="810894"/>
                </a:lnTo>
                <a:close/>
              </a:path>
              <a:path w="1558925" h="1113789">
                <a:moveTo>
                  <a:pt x="1161280" y="401574"/>
                </a:moveTo>
                <a:lnTo>
                  <a:pt x="1059815" y="401574"/>
                </a:lnTo>
                <a:lnTo>
                  <a:pt x="1062695" y="442975"/>
                </a:lnTo>
                <a:lnTo>
                  <a:pt x="1062788" y="444653"/>
                </a:lnTo>
                <a:lnTo>
                  <a:pt x="1060774" y="487131"/>
                </a:lnTo>
                <a:lnTo>
                  <a:pt x="1053742" y="529612"/>
                </a:lnTo>
                <a:lnTo>
                  <a:pt x="1041701" y="571896"/>
                </a:lnTo>
                <a:lnTo>
                  <a:pt x="1024651" y="613981"/>
                </a:lnTo>
                <a:lnTo>
                  <a:pt x="1002591" y="655868"/>
                </a:lnTo>
                <a:lnTo>
                  <a:pt x="975520" y="697557"/>
                </a:lnTo>
                <a:lnTo>
                  <a:pt x="943438" y="739048"/>
                </a:lnTo>
                <a:lnTo>
                  <a:pt x="906343" y="780341"/>
                </a:lnTo>
                <a:lnTo>
                  <a:pt x="864235" y="821436"/>
                </a:lnTo>
                <a:lnTo>
                  <a:pt x="900318" y="842978"/>
                </a:lnTo>
                <a:lnTo>
                  <a:pt x="914687" y="851779"/>
                </a:lnTo>
                <a:lnTo>
                  <a:pt x="926592" y="859282"/>
                </a:lnTo>
                <a:lnTo>
                  <a:pt x="966368" y="818160"/>
                </a:lnTo>
                <a:lnTo>
                  <a:pt x="1001649" y="776788"/>
                </a:lnTo>
                <a:lnTo>
                  <a:pt x="1032433" y="735167"/>
                </a:lnTo>
                <a:lnTo>
                  <a:pt x="1058722" y="693296"/>
                </a:lnTo>
                <a:lnTo>
                  <a:pt x="1080516" y="651176"/>
                </a:lnTo>
                <a:lnTo>
                  <a:pt x="1097813" y="608809"/>
                </a:lnTo>
                <a:lnTo>
                  <a:pt x="1110615" y="566195"/>
                </a:lnTo>
                <a:lnTo>
                  <a:pt x="1118920" y="523335"/>
                </a:lnTo>
                <a:lnTo>
                  <a:pt x="1122660" y="481024"/>
                </a:lnTo>
                <a:lnTo>
                  <a:pt x="1122590" y="471360"/>
                </a:lnTo>
                <a:lnTo>
                  <a:pt x="1122045" y="436879"/>
                </a:lnTo>
                <a:lnTo>
                  <a:pt x="1194430" y="436879"/>
                </a:lnTo>
                <a:lnTo>
                  <a:pt x="1169112" y="411257"/>
                </a:lnTo>
                <a:lnTo>
                  <a:pt x="1161280" y="401574"/>
                </a:lnTo>
                <a:close/>
              </a:path>
              <a:path w="1558925" h="1113789">
                <a:moveTo>
                  <a:pt x="584962" y="498728"/>
                </a:moveTo>
                <a:lnTo>
                  <a:pt x="140335" y="656209"/>
                </a:lnTo>
                <a:lnTo>
                  <a:pt x="189483" y="795146"/>
                </a:lnTo>
                <a:lnTo>
                  <a:pt x="238632" y="777748"/>
                </a:lnTo>
                <a:lnTo>
                  <a:pt x="232155" y="759460"/>
                </a:lnTo>
                <a:lnTo>
                  <a:pt x="342978" y="720216"/>
                </a:lnTo>
                <a:lnTo>
                  <a:pt x="218186" y="720216"/>
                </a:lnTo>
                <a:lnTo>
                  <a:pt x="203326" y="678052"/>
                </a:lnTo>
                <a:lnTo>
                  <a:pt x="549782" y="555371"/>
                </a:lnTo>
                <a:lnTo>
                  <a:pt x="605050" y="555371"/>
                </a:lnTo>
                <a:lnTo>
                  <a:pt x="584962" y="498728"/>
                </a:lnTo>
                <a:close/>
              </a:path>
              <a:path w="1558925" h="1113789">
                <a:moveTo>
                  <a:pt x="605050" y="555371"/>
                </a:moveTo>
                <a:lnTo>
                  <a:pt x="549782" y="555371"/>
                </a:lnTo>
                <a:lnTo>
                  <a:pt x="564769" y="597535"/>
                </a:lnTo>
                <a:lnTo>
                  <a:pt x="218186" y="720216"/>
                </a:lnTo>
                <a:lnTo>
                  <a:pt x="342978" y="720216"/>
                </a:lnTo>
                <a:lnTo>
                  <a:pt x="578612" y="636777"/>
                </a:lnTo>
                <a:lnTo>
                  <a:pt x="633922" y="636777"/>
                </a:lnTo>
                <a:lnTo>
                  <a:pt x="605050" y="555371"/>
                </a:lnTo>
                <a:close/>
              </a:path>
              <a:path w="1558925" h="1113789">
                <a:moveTo>
                  <a:pt x="327338" y="459613"/>
                </a:moveTo>
                <a:lnTo>
                  <a:pt x="298830" y="459613"/>
                </a:lnTo>
                <a:lnTo>
                  <a:pt x="271906" y="484124"/>
                </a:lnTo>
                <a:lnTo>
                  <a:pt x="281364" y="491243"/>
                </a:lnTo>
                <a:lnTo>
                  <a:pt x="291134" y="498762"/>
                </a:lnTo>
                <a:lnTo>
                  <a:pt x="298803" y="504769"/>
                </a:lnTo>
                <a:lnTo>
                  <a:pt x="306831" y="511175"/>
                </a:lnTo>
                <a:lnTo>
                  <a:pt x="3810" y="618489"/>
                </a:lnTo>
                <a:lnTo>
                  <a:pt x="18669" y="660653"/>
                </a:lnTo>
                <a:lnTo>
                  <a:pt x="498036" y="490854"/>
                </a:lnTo>
                <a:lnTo>
                  <a:pt x="364363" y="490854"/>
                </a:lnTo>
                <a:lnTo>
                  <a:pt x="353214" y="481024"/>
                </a:lnTo>
                <a:lnTo>
                  <a:pt x="341852" y="471360"/>
                </a:lnTo>
                <a:lnTo>
                  <a:pt x="330251" y="461887"/>
                </a:lnTo>
                <a:lnTo>
                  <a:pt x="327338" y="459613"/>
                </a:lnTo>
                <a:close/>
              </a:path>
              <a:path w="1558925" h="1113789">
                <a:moveTo>
                  <a:pt x="633922" y="636777"/>
                </a:moveTo>
                <a:lnTo>
                  <a:pt x="578612" y="636777"/>
                </a:lnTo>
                <a:lnTo>
                  <a:pt x="585089" y="655065"/>
                </a:lnTo>
                <a:lnTo>
                  <a:pt x="634238" y="637666"/>
                </a:lnTo>
                <a:lnTo>
                  <a:pt x="633922" y="636777"/>
                </a:lnTo>
                <a:close/>
              </a:path>
              <a:path w="1558925" h="1113789">
                <a:moveTo>
                  <a:pt x="1194430" y="436879"/>
                </a:moveTo>
                <a:lnTo>
                  <a:pt x="1122045" y="436879"/>
                </a:lnTo>
                <a:lnTo>
                  <a:pt x="1152673" y="472499"/>
                </a:lnTo>
                <a:lnTo>
                  <a:pt x="1185580" y="504606"/>
                </a:lnTo>
                <a:lnTo>
                  <a:pt x="1220765" y="533200"/>
                </a:lnTo>
                <a:lnTo>
                  <a:pt x="1258229" y="558281"/>
                </a:lnTo>
                <a:lnTo>
                  <a:pt x="1297971" y="579850"/>
                </a:lnTo>
                <a:lnTo>
                  <a:pt x="1339992" y="597905"/>
                </a:lnTo>
                <a:lnTo>
                  <a:pt x="1384291" y="612448"/>
                </a:lnTo>
                <a:lnTo>
                  <a:pt x="1430868" y="623478"/>
                </a:lnTo>
                <a:lnTo>
                  <a:pt x="1479723" y="630995"/>
                </a:lnTo>
                <a:lnTo>
                  <a:pt x="1530857" y="635000"/>
                </a:lnTo>
                <a:lnTo>
                  <a:pt x="1536920" y="618489"/>
                </a:lnTo>
                <a:lnTo>
                  <a:pt x="1550717" y="581118"/>
                </a:lnTo>
                <a:lnTo>
                  <a:pt x="1558521" y="560092"/>
                </a:lnTo>
                <a:lnTo>
                  <a:pt x="1505094" y="560092"/>
                </a:lnTo>
                <a:lnTo>
                  <a:pt x="1454093" y="556274"/>
                </a:lnTo>
                <a:lnTo>
                  <a:pt x="1405665" y="548232"/>
                </a:lnTo>
                <a:lnTo>
                  <a:pt x="1359811" y="535967"/>
                </a:lnTo>
                <a:lnTo>
                  <a:pt x="1316529" y="519477"/>
                </a:lnTo>
                <a:lnTo>
                  <a:pt x="1275768" y="498728"/>
                </a:lnTo>
                <a:lnTo>
                  <a:pt x="1237680" y="473821"/>
                </a:lnTo>
                <a:lnTo>
                  <a:pt x="1202111" y="444653"/>
                </a:lnTo>
                <a:lnTo>
                  <a:pt x="1194430" y="436879"/>
                </a:lnTo>
                <a:close/>
              </a:path>
              <a:path w="1558925" h="1113789">
                <a:moveTo>
                  <a:pt x="1558671" y="559688"/>
                </a:moveTo>
                <a:lnTo>
                  <a:pt x="1505094" y="560092"/>
                </a:lnTo>
                <a:lnTo>
                  <a:pt x="1558521" y="560092"/>
                </a:lnTo>
                <a:lnTo>
                  <a:pt x="1558671" y="559688"/>
                </a:lnTo>
                <a:close/>
              </a:path>
              <a:path w="1558925" h="1113789">
                <a:moveTo>
                  <a:pt x="50546" y="425068"/>
                </a:moveTo>
                <a:lnTo>
                  <a:pt x="0" y="442975"/>
                </a:lnTo>
                <a:lnTo>
                  <a:pt x="38607" y="551688"/>
                </a:lnTo>
                <a:lnTo>
                  <a:pt x="208022" y="491743"/>
                </a:lnTo>
                <a:lnTo>
                  <a:pt x="74168" y="491743"/>
                </a:lnTo>
                <a:lnTo>
                  <a:pt x="50546" y="425068"/>
                </a:lnTo>
                <a:close/>
              </a:path>
              <a:path w="1558925" h="1113789">
                <a:moveTo>
                  <a:pt x="1059790" y="172720"/>
                </a:moveTo>
                <a:lnTo>
                  <a:pt x="990600" y="172720"/>
                </a:lnTo>
                <a:lnTo>
                  <a:pt x="1010413" y="229322"/>
                </a:lnTo>
                <a:lnTo>
                  <a:pt x="1026620" y="277018"/>
                </a:lnTo>
                <a:lnTo>
                  <a:pt x="1039231" y="315809"/>
                </a:lnTo>
                <a:lnTo>
                  <a:pt x="1048257" y="345693"/>
                </a:lnTo>
                <a:lnTo>
                  <a:pt x="744220" y="453389"/>
                </a:lnTo>
                <a:lnTo>
                  <a:pt x="763143" y="506729"/>
                </a:lnTo>
                <a:lnTo>
                  <a:pt x="1059815" y="401574"/>
                </a:lnTo>
                <a:lnTo>
                  <a:pt x="1161280" y="401574"/>
                </a:lnTo>
                <a:lnTo>
                  <a:pt x="1138681" y="373634"/>
                </a:lnTo>
                <a:lnTo>
                  <a:pt x="1279773" y="323723"/>
                </a:lnTo>
                <a:lnTo>
                  <a:pt x="1110361" y="323723"/>
                </a:lnTo>
                <a:lnTo>
                  <a:pt x="1094452" y="275695"/>
                </a:lnTo>
                <a:lnTo>
                  <a:pt x="1079484" y="230870"/>
                </a:lnTo>
                <a:lnTo>
                  <a:pt x="1065444" y="189259"/>
                </a:lnTo>
                <a:lnTo>
                  <a:pt x="1059790" y="172720"/>
                </a:lnTo>
                <a:close/>
              </a:path>
              <a:path w="1558925" h="1113789">
                <a:moveTo>
                  <a:pt x="296672" y="308737"/>
                </a:moveTo>
                <a:lnTo>
                  <a:pt x="244728" y="327151"/>
                </a:lnTo>
                <a:lnTo>
                  <a:pt x="277622" y="419735"/>
                </a:lnTo>
                <a:lnTo>
                  <a:pt x="74168" y="491743"/>
                </a:lnTo>
                <a:lnTo>
                  <a:pt x="208022" y="491743"/>
                </a:lnTo>
                <a:lnTo>
                  <a:pt x="298830" y="459613"/>
                </a:lnTo>
                <a:lnTo>
                  <a:pt x="327338" y="459613"/>
                </a:lnTo>
                <a:lnTo>
                  <a:pt x="318389" y="452627"/>
                </a:lnTo>
                <a:lnTo>
                  <a:pt x="463202" y="401320"/>
                </a:lnTo>
                <a:lnTo>
                  <a:pt x="329438" y="401320"/>
                </a:lnTo>
                <a:lnTo>
                  <a:pt x="296672" y="308737"/>
                </a:lnTo>
                <a:close/>
              </a:path>
              <a:path w="1558925" h="1113789">
                <a:moveTo>
                  <a:pt x="666623" y="383793"/>
                </a:moveTo>
                <a:lnTo>
                  <a:pt x="364363" y="490854"/>
                </a:lnTo>
                <a:lnTo>
                  <a:pt x="498036" y="490854"/>
                </a:lnTo>
                <a:lnTo>
                  <a:pt x="681608" y="425830"/>
                </a:lnTo>
                <a:lnTo>
                  <a:pt x="666623" y="383793"/>
                </a:lnTo>
                <a:close/>
              </a:path>
              <a:path w="1558925" h="1113789">
                <a:moveTo>
                  <a:pt x="560451" y="244475"/>
                </a:moveTo>
                <a:lnTo>
                  <a:pt x="510031" y="262382"/>
                </a:lnTo>
                <a:lnTo>
                  <a:pt x="533653" y="329057"/>
                </a:lnTo>
                <a:lnTo>
                  <a:pt x="329438" y="401320"/>
                </a:lnTo>
                <a:lnTo>
                  <a:pt x="463202" y="401320"/>
                </a:lnTo>
                <a:lnTo>
                  <a:pt x="548513" y="371093"/>
                </a:lnTo>
                <a:lnTo>
                  <a:pt x="605361" y="371093"/>
                </a:lnTo>
                <a:lnTo>
                  <a:pt x="560451" y="244475"/>
                </a:lnTo>
                <a:close/>
              </a:path>
              <a:path w="1558925" h="1113789">
                <a:moveTo>
                  <a:pt x="605361" y="371093"/>
                </a:moveTo>
                <a:lnTo>
                  <a:pt x="548513" y="371093"/>
                </a:lnTo>
                <a:lnTo>
                  <a:pt x="558419" y="399161"/>
                </a:lnTo>
                <a:lnTo>
                  <a:pt x="608965" y="381253"/>
                </a:lnTo>
                <a:lnTo>
                  <a:pt x="605361" y="371093"/>
                </a:lnTo>
                <a:close/>
              </a:path>
              <a:path w="1558925" h="1113789">
                <a:moveTo>
                  <a:pt x="1424686" y="212471"/>
                </a:moveTo>
                <a:lnTo>
                  <a:pt x="1110361" y="323723"/>
                </a:lnTo>
                <a:lnTo>
                  <a:pt x="1279773" y="323723"/>
                </a:lnTo>
                <a:lnTo>
                  <a:pt x="1443481" y="265811"/>
                </a:lnTo>
                <a:lnTo>
                  <a:pt x="1424686" y="212471"/>
                </a:lnTo>
                <a:close/>
              </a:path>
              <a:path w="1558925" h="1113789">
                <a:moveTo>
                  <a:pt x="1309116" y="0"/>
                </a:moveTo>
                <a:lnTo>
                  <a:pt x="703072" y="214629"/>
                </a:lnTo>
                <a:lnTo>
                  <a:pt x="721995" y="267842"/>
                </a:lnTo>
                <a:lnTo>
                  <a:pt x="990600" y="172720"/>
                </a:lnTo>
                <a:lnTo>
                  <a:pt x="1059790" y="172720"/>
                </a:lnTo>
                <a:lnTo>
                  <a:pt x="1052322" y="150875"/>
                </a:lnTo>
                <a:lnTo>
                  <a:pt x="1328039" y="53212"/>
                </a:lnTo>
                <a:lnTo>
                  <a:pt x="1309116" y="0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55446" y="418847"/>
            <a:ext cx="8107553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2800" spc="-5" dirty="0"/>
              <a:t>导入：</a:t>
            </a:r>
            <a:r>
              <a:rPr lang="en-US" altLang="zh-CN" sz="2800" spc="-5" dirty="0"/>
              <a:t>from </a:t>
            </a:r>
            <a:r>
              <a:rPr lang="en-US" altLang="zh-CN" sz="2800" spc="-5" dirty="0" err="1"/>
              <a:t>datetime</a:t>
            </a:r>
            <a:r>
              <a:rPr lang="en-US" altLang="zh-CN" sz="2800" spc="-5" dirty="0"/>
              <a:t> import</a:t>
            </a:r>
            <a:r>
              <a:rPr lang="zh-CN" altLang="en-US" sz="2800" spc="-5" dirty="0"/>
              <a:t> </a:t>
            </a:r>
            <a:r>
              <a:rPr lang="en-US" altLang="zh-CN" sz="2800" spc="-5" dirty="0" err="1"/>
              <a:t>datetime</a:t>
            </a:r>
            <a:endParaRPr sz="2800" dirty="0"/>
          </a:p>
        </p:txBody>
      </p:sp>
      <p:sp>
        <p:nvSpPr>
          <p:cNvPr id="9" name="object 7"/>
          <p:cNvSpPr txBox="1">
            <a:spLocks/>
          </p:cNvSpPr>
          <p:nvPr/>
        </p:nvSpPr>
        <p:spPr>
          <a:xfrm>
            <a:off x="1231519" y="1224395"/>
            <a:ext cx="68580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zh-CN" sz="2400" kern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kern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、获取当前的日期和时间</a:t>
            </a:r>
          </a:p>
        </p:txBody>
      </p:sp>
      <p:sp>
        <p:nvSpPr>
          <p:cNvPr id="10" name="object 7"/>
          <p:cNvSpPr txBox="1">
            <a:spLocks/>
          </p:cNvSpPr>
          <p:nvPr/>
        </p:nvSpPr>
        <p:spPr>
          <a:xfrm>
            <a:off x="1752600" y="1721923"/>
            <a:ext cx="68580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zh-CN" sz="2400" kern="0" dirty="0" err="1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datetime.now</a:t>
            </a:r>
            <a:r>
              <a:rPr lang="en-US" altLang="zh-CN" sz="2400" kern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  </a:t>
            </a:r>
            <a:r>
              <a:rPr lang="zh-CN" altLang="en-US" sz="2400" kern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或者 </a:t>
            </a:r>
            <a:r>
              <a:rPr lang="en-US" altLang="zh-CN" sz="2400" kern="0" dirty="0" err="1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datetime.today</a:t>
            </a:r>
            <a:r>
              <a:rPr lang="en-US" altLang="zh-CN" sz="2400" kern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2400" kern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11" name="object 7"/>
          <p:cNvSpPr txBox="1">
            <a:spLocks/>
          </p:cNvSpPr>
          <p:nvPr/>
        </p:nvSpPr>
        <p:spPr>
          <a:xfrm>
            <a:off x="1286933" y="2734140"/>
            <a:ext cx="68580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zh-CN" altLang="en-US" sz="2400" kern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如：</a:t>
            </a:r>
            <a:r>
              <a:rPr lang="en-US" altLang="zh-CN" sz="2400" kern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someday=</a:t>
            </a:r>
            <a:r>
              <a:rPr lang="en-US" altLang="zh-CN" sz="2400" kern="0" dirty="0" err="1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datetime.now</a:t>
            </a:r>
            <a:r>
              <a:rPr lang="en-US" altLang="zh-CN" sz="2400" kern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endParaRPr lang="zh-CN" altLang="en-US" sz="2400" kern="0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object 7"/>
          <p:cNvSpPr txBox="1">
            <a:spLocks/>
          </p:cNvSpPr>
          <p:nvPr/>
        </p:nvSpPr>
        <p:spPr>
          <a:xfrm>
            <a:off x="1893710" y="3235264"/>
            <a:ext cx="68580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zh-CN" sz="2400" kern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print(someday)</a:t>
            </a:r>
            <a:endParaRPr lang="zh-CN" altLang="en-US" sz="2400" kern="0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object 7"/>
          <p:cNvSpPr txBox="1">
            <a:spLocks/>
          </p:cNvSpPr>
          <p:nvPr/>
        </p:nvSpPr>
        <p:spPr>
          <a:xfrm>
            <a:off x="1332089" y="3828545"/>
            <a:ext cx="68580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355600" indent="-3429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zh-CN" altLang="en-US" sz="2400" kern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输出用 ， 隔开的当前日期和时间</a:t>
            </a:r>
          </a:p>
        </p:txBody>
      </p:sp>
    </p:spTree>
    <p:extLst>
      <p:ext uri="{BB962C8B-B14F-4D97-AF65-F5344CB8AC3E}">
        <p14:creationId xmlns:p14="http://schemas.microsoft.com/office/powerpoint/2010/main" val="2465703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110229" y="3213607"/>
            <a:ext cx="196469" cy="1512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247517" y="2566161"/>
            <a:ext cx="1216660" cy="847725"/>
          </a:xfrm>
          <a:custGeom>
            <a:avLst/>
            <a:gdLst/>
            <a:ahLst/>
            <a:cxnLst/>
            <a:rect l="l" t="t" r="r" b="b"/>
            <a:pathLst>
              <a:path w="1216660" h="847725">
                <a:moveTo>
                  <a:pt x="251677" y="369443"/>
                </a:moveTo>
                <a:lnTo>
                  <a:pt x="62992" y="369443"/>
                </a:lnTo>
                <a:lnTo>
                  <a:pt x="68453" y="372363"/>
                </a:lnTo>
                <a:lnTo>
                  <a:pt x="72008" y="378713"/>
                </a:lnTo>
                <a:lnTo>
                  <a:pt x="89534" y="417306"/>
                </a:lnTo>
                <a:lnTo>
                  <a:pt x="115061" y="485901"/>
                </a:lnTo>
                <a:lnTo>
                  <a:pt x="180847" y="671321"/>
                </a:lnTo>
                <a:lnTo>
                  <a:pt x="194040" y="709568"/>
                </a:lnTo>
                <a:lnTo>
                  <a:pt x="210994" y="764726"/>
                </a:lnTo>
                <a:lnTo>
                  <a:pt x="215899" y="788924"/>
                </a:lnTo>
                <a:lnTo>
                  <a:pt x="213486" y="794638"/>
                </a:lnTo>
                <a:lnTo>
                  <a:pt x="167640" y="816990"/>
                </a:lnTo>
                <a:lnTo>
                  <a:pt x="165354" y="821689"/>
                </a:lnTo>
                <a:lnTo>
                  <a:pt x="173735" y="845565"/>
                </a:lnTo>
                <a:lnTo>
                  <a:pt x="178434" y="847470"/>
                </a:lnTo>
                <a:lnTo>
                  <a:pt x="198387" y="839346"/>
                </a:lnTo>
                <a:lnTo>
                  <a:pt x="218424" y="831532"/>
                </a:lnTo>
                <a:lnTo>
                  <a:pt x="258698" y="816737"/>
                </a:lnTo>
                <a:lnTo>
                  <a:pt x="294989" y="804433"/>
                </a:lnTo>
                <a:lnTo>
                  <a:pt x="334518" y="792226"/>
                </a:lnTo>
                <a:lnTo>
                  <a:pt x="336931" y="787781"/>
                </a:lnTo>
                <a:lnTo>
                  <a:pt x="331771" y="773302"/>
                </a:lnTo>
                <a:lnTo>
                  <a:pt x="273938" y="773302"/>
                </a:lnTo>
                <a:lnTo>
                  <a:pt x="268478" y="770382"/>
                </a:lnTo>
                <a:lnTo>
                  <a:pt x="247395" y="725328"/>
                </a:lnTo>
                <a:lnTo>
                  <a:pt x="221869" y="656844"/>
                </a:lnTo>
                <a:lnTo>
                  <a:pt x="140588" y="427481"/>
                </a:lnTo>
                <a:lnTo>
                  <a:pt x="346028" y="427481"/>
                </a:lnTo>
                <a:lnTo>
                  <a:pt x="343503" y="425973"/>
                </a:lnTo>
                <a:lnTo>
                  <a:pt x="301589" y="400484"/>
                </a:lnTo>
                <a:lnTo>
                  <a:pt x="260734" y="375166"/>
                </a:lnTo>
                <a:lnTo>
                  <a:pt x="251677" y="369443"/>
                </a:lnTo>
                <a:close/>
              </a:path>
              <a:path w="1216660" h="847725">
                <a:moveTo>
                  <a:pt x="323722" y="761745"/>
                </a:moveTo>
                <a:lnTo>
                  <a:pt x="286218" y="771836"/>
                </a:lnTo>
                <a:lnTo>
                  <a:pt x="273938" y="773302"/>
                </a:lnTo>
                <a:lnTo>
                  <a:pt x="331771" y="773302"/>
                </a:lnTo>
                <a:lnTo>
                  <a:pt x="328421" y="763905"/>
                </a:lnTo>
                <a:lnTo>
                  <a:pt x="323722" y="761745"/>
                </a:lnTo>
                <a:close/>
              </a:path>
              <a:path w="1216660" h="847725">
                <a:moveTo>
                  <a:pt x="346028" y="427481"/>
                </a:moveTo>
                <a:lnTo>
                  <a:pt x="140588" y="427481"/>
                </a:lnTo>
                <a:lnTo>
                  <a:pt x="318637" y="535534"/>
                </a:lnTo>
                <a:lnTo>
                  <a:pt x="501557" y="644115"/>
                </a:lnTo>
                <a:lnTo>
                  <a:pt x="569683" y="683168"/>
                </a:lnTo>
                <a:lnTo>
                  <a:pt x="597916" y="698881"/>
                </a:lnTo>
                <a:lnTo>
                  <a:pt x="624395" y="693753"/>
                </a:lnTo>
                <a:lnTo>
                  <a:pt x="661161" y="687196"/>
                </a:lnTo>
                <a:lnTo>
                  <a:pt x="664591" y="682370"/>
                </a:lnTo>
                <a:lnTo>
                  <a:pt x="651758" y="652365"/>
                </a:lnTo>
                <a:lnTo>
                  <a:pt x="634603" y="608441"/>
                </a:lnTo>
                <a:lnTo>
                  <a:pt x="615148" y="556006"/>
                </a:lnTo>
                <a:lnTo>
                  <a:pt x="568959" y="556006"/>
                </a:lnTo>
                <a:lnTo>
                  <a:pt x="475599" y="503472"/>
                </a:lnTo>
                <a:lnTo>
                  <a:pt x="386476" y="451634"/>
                </a:lnTo>
                <a:lnTo>
                  <a:pt x="346028" y="427481"/>
                </a:lnTo>
                <a:close/>
              </a:path>
              <a:path w="1216660" h="847725">
                <a:moveTo>
                  <a:pt x="504904" y="234442"/>
                </a:moveTo>
                <a:lnTo>
                  <a:pt x="444245" y="234442"/>
                </a:lnTo>
                <a:lnTo>
                  <a:pt x="449706" y="237362"/>
                </a:lnTo>
                <a:lnTo>
                  <a:pt x="453262" y="243712"/>
                </a:lnTo>
                <a:lnTo>
                  <a:pt x="470789" y="282305"/>
                </a:lnTo>
                <a:lnTo>
                  <a:pt x="496316" y="350900"/>
                </a:lnTo>
                <a:lnTo>
                  <a:pt x="568959" y="556006"/>
                </a:lnTo>
                <a:lnTo>
                  <a:pt x="615148" y="556006"/>
                </a:lnTo>
                <a:lnTo>
                  <a:pt x="587374" y="478789"/>
                </a:lnTo>
                <a:lnTo>
                  <a:pt x="536956" y="336423"/>
                </a:lnTo>
                <a:lnTo>
                  <a:pt x="523763" y="298229"/>
                </a:lnTo>
                <a:lnTo>
                  <a:pt x="506809" y="243036"/>
                </a:lnTo>
                <a:lnTo>
                  <a:pt x="504904" y="234442"/>
                </a:lnTo>
                <a:close/>
              </a:path>
              <a:path w="1216660" h="847725">
                <a:moveTo>
                  <a:pt x="144525" y="300227"/>
                </a:moveTo>
                <a:lnTo>
                  <a:pt x="89269" y="321927"/>
                </a:lnTo>
                <a:lnTo>
                  <a:pt x="51311" y="335357"/>
                </a:lnTo>
                <a:lnTo>
                  <a:pt x="2412" y="350519"/>
                </a:lnTo>
                <a:lnTo>
                  <a:pt x="0" y="354838"/>
                </a:lnTo>
                <a:lnTo>
                  <a:pt x="8508" y="378713"/>
                </a:lnTo>
                <a:lnTo>
                  <a:pt x="13207" y="381000"/>
                </a:lnTo>
                <a:lnTo>
                  <a:pt x="29567" y="376380"/>
                </a:lnTo>
                <a:lnTo>
                  <a:pt x="42068" y="372998"/>
                </a:lnTo>
                <a:lnTo>
                  <a:pt x="50712" y="370855"/>
                </a:lnTo>
                <a:lnTo>
                  <a:pt x="55498" y="369950"/>
                </a:lnTo>
                <a:lnTo>
                  <a:pt x="62992" y="369443"/>
                </a:lnTo>
                <a:lnTo>
                  <a:pt x="251677" y="369443"/>
                </a:lnTo>
                <a:lnTo>
                  <a:pt x="220939" y="350018"/>
                </a:lnTo>
                <a:lnTo>
                  <a:pt x="182203" y="325038"/>
                </a:lnTo>
                <a:lnTo>
                  <a:pt x="144525" y="300227"/>
                </a:lnTo>
                <a:close/>
              </a:path>
              <a:path w="1216660" h="847725">
                <a:moveTo>
                  <a:pt x="539749" y="160274"/>
                </a:moveTo>
                <a:lnTo>
                  <a:pt x="501904" y="175418"/>
                </a:lnTo>
                <a:lnTo>
                  <a:pt x="459105" y="191135"/>
                </a:lnTo>
                <a:lnTo>
                  <a:pt x="422529" y="203517"/>
                </a:lnTo>
                <a:lnTo>
                  <a:pt x="383667" y="215519"/>
                </a:lnTo>
                <a:lnTo>
                  <a:pt x="381254" y="219837"/>
                </a:lnTo>
                <a:lnTo>
                  <a:pt x="389762" y="243712"/>
                </a:lnTo>
                <a:lnTo>
                  <a:pt x="394461" y="245999"/>
                </a:lnTo>
                <a:lnTo>
                  <a:pt x="410821" y="241379"/>
                </a:lnTo>
                <a:lnTo>
                  <a:pt x="423322" y="237997"/>
                </a:lnTo>
                <a:lnTo>
                  <a:pt x="431966" y="235854"/>
                </a:lnTo>
                <a:lnTo>
                  <a:pt x="436753" y="234950"/>
                </a:lnTo>
                <a:lnTo>
                  <a:pt x="444245" y="234442"/>
                </a:lnTo>
                <a:lnTo>
                  <a:pt x="504904" y="234442"/>
                </a:lnTo>
                <a:lnTo>
                  <a:pt x="503046" y="226060"/>
                </a:lnTo>
                <a:lnTo>
                  <a:pt x="534541" y="197520"/>
                </a:lnTo>
                <a:lnTo>
                  <a:pt x="550163" y="190881"/>
                </a:lnTo>
                <a:lnTo>
                  <a:pt x="552831" y="185927"/>
                </a:lnTo>
                <a:lnTo>
                  <a:pt x="544321" y="162179"/>
                </a:lnTo>
                <a:lnTo>
                  <a:pt x="539749" y="160274"/>
                </a:lnTo>
                <a:close/>
              </a:path>
              <a:path w="1216660" h="847725">
                <a:moveTo>
                  <a:pt x="1065657" y="0"/>
                </a:moveTo>
                <a:lnTo>
                  <a:pt x="1019532" y="978"/>
                </a:lnTo>
                <a:lnTo>
                  <a:pt x="974312" y="6016"/>
                </a:lnTo>
                <a:lnTo>
                  <a:pt x="929997" y="15126"/>
                </a:lnTo>
                <a:lnTo>
                  <a:pt x="886586" y="28320"/>
                </a:lnTo>
                <a:lnTo>
                  <a:pt x="835699" y="49521"/>
                </a:lnTo>
                <a:lnTo>
                  <a:pt x="791389" y="74727"/>
                </a:lnTo>
                <a:lnTo>
                  <a:pt x="753651" y="103951"/>
                </a:lnTo>
                <a:lnTo>
                  <a:pt x="722478" y="137203"/>
                </a:lnTo>
                <a:lnTo>
                  <a:pt x="697865" y="174498"/>
                </a:lnTo>
                <a:lnTo>
                  <a:pt x="677576" y="223434"/>
                </a:lnTo>
                <a:lnTo>
                  <a:pt x="668908" y="274812"/>
                </a:lnTo>
                <a:lnTo>
                  <a:pt x="671861" y="328642"/>
                </a:lnTo>
                <a:lnTo>
                  <a:pt x="686434" y="384937"/>
                </a:lnTo>
                <a:lnTo>
                  <a:pt x="718518" y="450850"/>
                </a:lnTo>
                <a:lnTo>
                  <a:pt x="764412" y="506094"/>
                </a:lnTo>
                <a:lnTo>
                  <a:pt x="798423" y="533432"/>
                </a:lnTo>
                <a:lnTo>
                  <a:pt x="835247" y="553721"/>
                </a:lnTo>
                <a:lnTo>
                  <a:pt x="874887" y="566957"/>
                </a:lnTo>
                <a:lnTo>
                  <a:pt x="917341" y="573134"/>
                </a:lnTo>
                <a:lnTo>
                  <a:pt x="962610" y="572249"/>
                </a:lnTo>
                <a:lnTo>
                  <a:pt x="1010694" y="564298"/>
                </a:lnTo>
                <a:lnTo>
                  <a:pt x="1061593" y="549275"/>
                </a:lnTo>
                <a:lnTo>
                  <a:pt x="1105334" y="530935"/>
                </a:lnTo>
                <a:lnTo>
                  <a:pt x="1145111" y="508285"/>
                </a:lnTo>
                <a:lnTo>
                  <a:pt x="1150924" y="503904"/>
                </a:lnTo>
                <a:lnTo>
                  <a:pt x="1007713" y="503904"/>
                </a:lnTo>
                <a:lnTo>
                  <a:pt x="974927" y="502923"/>
                </a:lnTo>
                <a:lnTo>
                  <a:pt x="903090" y="477955"/>
                </a:lnTo>
                <a:lnTo>
                  <a:pt x="866949" y="452741"/>
                </a:lnTo>
                <a:lnTo>
                  <a:pt x="836069" y="420413"/>
                </a:lnTo>
                <a:lnTo>
                  <a:pt x="810443" y="380965"/>
                </a:lnTo>
                <a:lnTo>
                  <a:pt x="790067" y="334390"/>
                </a:lnTo>
                <a:lnTo>
                  <a:pt x="777565" y="289452"/>
                </a:lnTo>
                <a:lnTo>
                  <a:pt x="772826" y="247205"/>
                </a:lnTo>
                <a:lnTo>
                  <a:pt x="775850" y="207625"/>
                </a:lnTo>
                <a:lnTo>
                  <a:pt x="786637" y="170687"/>
                </a:lnTo>
                <a:lnTo>
                  <a:pt x="829849" y="109823"/>
                </a:lnTo>
                <a:lnTo>
                  <a:pt x="861968" y="87034"/>
                </a:lnTo>
                <a:lnTo>
                  <a:pt x="901065" y="69342"/>
                </a:lnTo>
                <a:lnTo>
                  <a:pt x="941143" y="58626"/>
                </a:lnTo>
                <a:lnTo>
                  <a:pt x="978519" y="55816"/>
                </a:lnTo>
                <a:lnTo>
                  <a:pt x="1080233" y="55816"/>
                </a:lnTo>
                <a:lnTo>
                  <a:pt x="1075529" y="30805"/>
                </a:lnTo>
                <a:lnTo>
                  <a:pt x="1072007" y="3682"/>
                </a:lnTo>
                <a:lnTo>
                  <a:pt x="1065657" y="0"/>
                </a:lnTo>
                <a:close/>
              </a:path>
              <a:path w="1216660" h="847725">
                <a:moveTo>
                  <a:pt x="1204595" y="403606"/>
                </a:moveTo>
                <a:lnTo>
                  <a:pt x="1176470" y="431325"/>
                </a:lnTo>
                <a:lnTo>
                  <a:pt x="1114315" y="473668"/>
                </a:lnTo>
                <a:lnTo>
                  <a:pt x="1042832" y="499026"/>
                </a:lnTo>
                <a:lnTo>
                  <a:pt x="1007713" y="503904"/>
                </a:lnTo>
                <a:lnTo>
                  <a:pt x="1150924" y="503904"/>
                </a:lnTo>
                <a:lnTo>
                  <a:pt x="1180911" y="481302"/>
                </a:lnTo>
                <a:lnTo>
                  <a:pt x="1212722" y="449961"/>
                </a:lnTo>
                <a:lnTo>
                  <a:pt x="1216152" y="408558"/>
                </a:lnTo>
                <a:lnTo>
                  <a:pt x="1204595" y="403606"/>
                </a:lnTo>
                <a:close/>
              </a:path>
              <a:path w="1216660" h="847725">
                <a:moveTo>
                  <a:pt x="1080233" y="55816"/>
                </a:moveTo>
                <a:lnTo>
                  <a:pt x="978519" y="55816"/>
                </a:lnTo>
                <a:lnTo>
                  <a:pt x="1013204" y="60912"/>
                </a:lnTo>
                <a:lnTo>
                  <a:pt x="1045209" y="73913"/>
                </a:lnTo>
                <a:lnTo>
                  <a:pt x="1049972" y="83369"/>
                </a:lnTo>
                <a:lnTo>
                  <a:pt x="1055687" y="96123"/>
                </a:lnTo>
                <a:lnTo>
                  <a:pt x="1062355" y="112186"/>
                </a:lnTo>
                <a:lnTo>
                  <a:pt x="1069974" y="131571"/>
                </a:lnTo>
                <a:lnTo>
                  <a:pt x="1074800" y="134112"/>
                </a:lnTo>
                <a:lnTo>
                  <a:pt x="1095502" y="126873"/>
                </a:lnTo>
                <a:lnTo>
                  <a:pt x="1097407" y="122174"/>
                </a:lnTo>
                <a:lnTo>
                  <a:pt x="1088241" y="90050"/>
                </a:lnTo>
                <a:lnTo>
                  <a:pt x="1080944" y="59594"/>
                </a:lnTo>
                <a:lnTo>
                  <a:pt x="1080233" y="55816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66463" y="2733420"/>
            <a:ext cx="196341" cy="1511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660519" y="1779476"/>
            <a:ext cx="2086610" cy="1131570"/>
          </a:xfrm>
          <a:custGeom>
            <a:avLst/>
            <a:gdLst/>
            <a:ahLst/>
            <a:cxnLst/>
            <a:rect l="l" t="t" r="r" b="b"/>
            <a:pathLst>
              <a:path w="2086609" h="1131570">
                <a:moveTo>
                  <a:pt x="113283" y="992298"/>
                </a:moveTo>
                <a:lnTo>
                  <a:pt x="90804" y="1000172"/>
                </a:lnTo>
                <a:lnTo>
                  <a:pt x="88518" y="1004998"/>
                </a:lnTo>
                <a:lnTo>
                  <a:pt x="100306" y="1040241"/>
                </a:lnTo>
                <a:lnTo>
                  <a:pt x="109378" y="1071673"/>
                </a:lnTo>
                <a:lnTo>
                  <a:pt x="115736" y="1099296"/>
                </a:lnTo>
                <a:lnTo>
                  <a:pt x="119379" y="1123108"/>
                </a:lnTo>
                <a:lnTo>
                  <a:pt x="126237" y="1129331"/>
                </a:lnTo>
                <a:lnTo>
                  <a:pt x="167080" y="1131450"/>
                </a:lnTo>
                <a:lnTo>
                  <a:pt x="206755" y="1129236"/>
                </a:lnTo>
                <a:lnTo>
                  <a:pt x="245288" y="1122687"/>
                </a:lnTo>
                <a:lnTo>
                  <a:pt x="282701" y="1111805"/>
                </a:lnTo>
                <a:lnTo>
                  <a:pt x="336311" y="1087913"/>
                </a:lnTo>
                <a:lnTo>
                  <a:pt x="353733" y="1077001"/>
                </a:lnTo>
                <a:lnTo>
                  <a:pt x="221793" y="1077001"/>
                </a:lnTo>
                <a:lnTo>
                  <a:pt x="202056" y="1075737"/>
                </a:lnTo>
                <a:lnTo>
                  <a:pt x="154515" y="1061271"/>
                </a:lnTo>
                <a:lnTo>
                  <a:pt x="129635" y="1025112"/>
                </a:lnTo>
                <a:lnTo>
                  <a:pt x="117601" y="994711"/>
                </a:lnTo>
                <a:lnTo>
                  <a:pt x="113283" y="992298"/>
                </a:lnTo>
                <a:close/>
              </a:path>
              <a:path w="2086609" h="1131570">
                <a:moveTo>
                  <a:pt x="434987" y="877008"/>
                </a:moveTo>
                <a:lnTo>
                  <a:pt x="280604" y="877008"/>
                </a:lnTo>
                <a:lnTo>
                  <a:pt x="292988" y="877744"/>
                </a:lnTo>
                <a:lnTo>
                  <a:pt x="313342" y="883146"/>
                </a:lnTo>
                <a:lnTo>
                  <a:pt x="343477" y="908569"/>
                </a:lnTo>
                <a:lnTo>
                  <a:pt x="359092" y="955992"/>
                </a:lnTo>
                <a:lnTo>
                  <a:pt x="359330" y="970317"/>
                </a:lnTo>
                <a:lnTo>
                  <a:pt x="357758" y="985059"/>
                </a:lnTo>
                <a:lnTo>
                  <a:pt x="333263" y="1034557"/>
                </a:lnTo>
                <a:lnTo>
                  <a:pt x="278764" y="1067482"/>
                </a:lnTo>
                <a:lnTo>
                  <a:pt x="241173" y="1076039"/>
                </a:lnTo>
                <a:lnTo>
                  <a:pt x="221793" y="1077001"/>
                </a:lnTo>
                <a:lnTo>
                  <a:pt x="353733" y="1077001"/>
                </a:lnTo>
                <a:lnTo>
                  <a:pt x="396946" y="1039637"/>
                </a:lnTo>
                <a:lnTo>
                  <a:pt x="424378" y="997346"/>
                </a:lnTo>
                <a:lnTo>
                  <a:pt x="439759" y="945526"/>
                </a:lnTo>
                <a:lnTo>
                  <a:pt x="441340" y="917209"/>
                </a:lnTo>
                <a:lnTo>
                  <a:pt x="438183" y="888654"/>
                </a:lnTo>
                <a:lnTo>
                  <a:pt x="434987" y="877008"/>
                </a:lnTo>
                <a:close/>
              </a:path>
              <a:path w="2086609" h="1131570">
                <a:moveTo>
                  <a:pt x="255601" y="554706"/>
                </a:moveTo>
                <a:lnTo>
                  <a:pt x="184683" y="565044"/>
                </a:lnTo>
                <a:lnTo>
                  <a:pt x="145033" y="577262"/>
                </a:lnTo>
                <a:lnTo>
                  <a:pt x="102981" y="595288"/>
                </a:lnTo>
                <a:lnTo>
                  <a:pt x="67881" y="617172"/>
                </a:lnTo>
                <a:lnTo>
                  <a:pt x="39735" y="642913"/>
                </a:lnTo>
                <a:lnTo>
                  <a:pt x="5615" y="703254"/>
                </a:lnTo>
                <a:lnTo>
                  <a:pt x="0" y="735472"/>
                </a:lnTo>
                <a:lnTo>
                  <a:pt x="1718" y="769167"/>
                </a:lnTo>
                <a:lnTo>
                  <a:pt x="24985" y="835656"/>
                </a:lnTo>
                <a:lnTo>
                  <a:pt x="65319" y="878812"/>
                </a:lnTo>
                <a:lnTo>
                  <a:pt x="113869" y="894439"/>
                </a:lnTo>
                <a:lnTo>
                  <a:pt x="144002" y="894429"/>
                </a:lnTo>
                <a:lnTo>
                  <a:pt x="181826" y="890680"/>
                </a:lnTo>
                <a:lnTo>
                  <a:pt x="247786" y="879727"/>
                </a:lnTo>
                <a:lnTo>
                  <a:pt x="265541" y="877665"/>
                </a:lnTo>
                <a:lnTo>
                  <a:pt x="280604" y="877008"/>
                </a:lnTo>
                <a:lnTo>
                  <a:pt x="434987" y="877008"/>
                </a:lnTo>
                <a:lnTo>
                  <a:pt x="430275" y="859837"/>
                </a:lnTo>
                <a:lnTo>
                  <a:pt x="410956" y="820689"/>
                </a:lnTo>
                <a:lnTo>
                  <a:pt x="384682" y="792400"/>
                </a:lnTo>
                <a:lnTo>
                  <a:pt x="382759" y="791176"/>
                </a:lnTo>
                <a:lnTo>
                  <a:pt x="148691" y="791176"/>
                </a:lnTo>
                <a:lnTo>
                  <a:pt x="133857" y="789606"/>
                </a:lnTo>
                <a:lnTo>
                  <a:pt x="92192" y="758799"/>
                </a:lnTo>
                <a:lnTo>
                  <a:pt x="79025" y="722296"/>
                </a:lnTo>
                <a:lnTo>
                  <a:pt x="78168" y="704580"/>
                </a:lnTo>
                <a:lnTo>
                  <a:pt x="81121" y="687435"/>
                </a:lnTo>
                <a:lnTo>
                  <a:pt x="113506" y="640794"/>
                </a:lnTo>
                <a:lnTo>
                  <a:pt x="153415" y="619680"/>
                </a:lnTo>
                <a:lnTo>
                  <a:pt x="201189" y="610233"/>
                </a:lnTo>
                <a:lnTo>
                  <a:pt x="301422" y="610233"/>
                </a:lnTo>
                <a:lnTo>
                  <a:pt x="296358" y="587343"/>
                </a:lnTo>
                <a:lnTo>
                  <a:pt x="292353" y="564054"/>
                </a:lnTo>
                <a:lnTo>
                  <a:pt x="286892" y="556561"/>
                </a:lnTo>
                <a:lnTo>
                  <a:pt x="255601" y="554706"/>
                </a:lnTo>
                <a:close/>
              </a:path>
              <a:path w="2086609" h="1131570">
                <a:moveTo>
                  <a:pt x="306871" y="770554"/>
                </a:moveTo>
                <a:lnTo>
                  <a:pt x="237220" y="780377"/>
                </a:lnTo>
                <a:lnTo>
                  <a:pt x="231647" y="781478"/>
                </a:lnTo>
                <a:lnTo>
                  <a:pt x="197598" y="787124"/>
                </a:lnTo>
                <a:lnTo>
                  <a:pt x="169941" y="790352"/>
                </a:lnTo>
                <a:lnTo>
                  <a:pt x="148691" y="791176"/>
                </a:lnTo>
                <a:lnTo>
                  <a:pt x="382759" y="791176"/>
                </a:lnTo>
                <a:lnTo>
                  <a:pt x="370087" y="783111"/>
                </a:lnTo>
                <a:lnTo>
                  <a:pt x="353933" y="776382"/>
                </a:lnTo>
                <a:lnTo>
                  <a:pt x="336230" y="772201"/>
                </a:lnTo>
                <a:lnTo>
                  <a:pt x="316991" y="770556"/>
                </a:lnTo>
                <a:lnTo>
                  <a:pt x="306871" y="770554"/>
                </a:lnTo>
                <a:close/>
              </a:path>
              <a:path w="2086609" h="1131570">
                <a:moveTo>
                  <a:pt x="301422" y="610233"/>
                </a:moveTo>
                <a:lnTo>
                  <a:pt x="201189" y="610233"/>
                </a:lnTo>
                <a:lnTo>
                  <a:pt x="217550" y="610282"/>
                </a:lnTo>
                <a:lnTo>
                  <a:pt x="232247" y="611977"/>
                </a:lnTo>
                <a:lnTo>
                  <a:pt x="269430" y="632725"/>
                </a:lnTo>
                <a:lnTo>
                  <a:pt x="288289" y="678481"/>
                </a:lnTo>
                <a:lnTo>
                  <a:pt x="292988" y="680767"/>
                </a:lnTo>
                <a:lnTo>
                  <a:pt x="315086" y="672893"/>
                </a:lnTo>
                <a:lnTo>
                  <a:pt x="317753" y="668067"/>
                </a:lnTo>
                <a:lnTo>
                  <a:pt x="309034" y="639349"/>
                </a:lnTo>
                <a:lnTo>
                  <a:pt x="301910" y="612441"/>
                </a:lnTo>
                <a:lnTo>
                  <a:pt x="301422" y="610233"/>
                </a:lnTo>
                <a:close/>
              </a:path>
              <a:path w="2086609" h="1131570">
                <a:moveTo>
                  <a:pt x="648715" y="405177"/>
                </a:moveTo>
                <a:lnTo>
                  <a:pt x="598931" y="422830"/>
                </a:lnTo>
                <a:lnTo>
                  <a:pt x="598144" y="451383"/>
                </a:lnTo>
                <a:lnTo>
                  <a:pt x="597487" y="476091"/>
                </a:lnTo>
                <a:lnTo>
                  <a:pt x="596518" y="514016"/>
                </a:lnTo>
                <a:lnTo>
                  <a:pt x="585929" y="779484"/>
                </a:lnTo>
                <a:lnTo>
                  <a:pt x="583042" y="844581"/>
                </a:lnTo>
                <a:lnTo>
                  <a:pt x="580405" y="894016"/>
                </a:lnTo>
                <a:lnTo>
                  <a:pt x="575944" y="943657"/>
                </a:lnTo>
                <a:lnTo>
                  <a:pt x="536701" y="973756"/>
                </a:lnTo>
                <a:lnTo>
                  <a:pt x="534034" y="978582"/>
                </a:lnTo>
                <a:lnTo>
                  <a:pt x="542163" y="1001442"/>
                </a:lnTo>
                <a:lnTo>
                  <a:pt x="546734" y="1003347"/>
                </a:lnTo>
                <a:lnTo>
                  <a:pt x="592359" y="985408"/>
                </a:lnTo>
                <a:lnTo>
                  <a:pt x="607385" y="979666"/>
                </a:lnTo>
                <a:lnTo>
                  <a:pt x="617219" y="976042"/>
                </a:lnTo>
                <a:lnTo>
                  <a:pt x="629411" y="971827"/>
                </a:lnTo>
                <a:lnTo>
                  <a:pt x="701420" y="948610"/>
                </a:lnTo>
                <a:lnTo>
                  <a:pt x="703706" y="943784"/>
                </a:lnTo>
                <a:lnTo>
                  <a:pt x="698626" y="929592"/>
                </a:lnTo>
                <a:lnTo>
                  <a:pt x="646295" y="929592"/>
                </a:lnTo>
                <a:lnTo>
                  <a:pt x="639984" y="928163"/>
                </a:lnTo>
                <a:lnTo>
                  <a:pt x="628203" y="876621"/>
                </a:lnTo>
                <a:lnTo>
                  <a:pt x="628096" y="862560"/>
                </a:lnTo>
                <a:lnTo>
                  <a:pt x="628198" y="828544"/>
                </a:lnTo>
                <a:lnTo>
                  <a:pt x="628395" y="803576"/>
                </a:lnTo>
                <a:lnTo>
                  <a:pt x="709421" y="773985"/>
                </a:lnTo>
                <a:lnTo>
                  <a:pt x="756569" y="757475"/>
                </a:lnTo>
                <a:lnTo>
                  <a:pt x="630173" y="757475"/>
                </a:lnTo>
                <a:lnTo>
                  <a:pt x="637031" y="548306"/>
                </a:lnTo>
                <a:lnTo>
                  <a:pt x="780003" y="548306"/>
                </a:lnTo>
                <a:lnTo>
                  <a:pt x="648715" y="405177"/>
                </a:lnTo>
                <a:close/>
              </a:path>
              <a:path w="2086609" h="1131570">
                <a:moveTo>
                  <a:pt x="691006" y="919146"/>
                </a:moveTo>
                <a:lnTo>
                  <a:pt x="654176" y="928925"/>
                </a:lnTo>
                <a:lnTo>
                  <a:pt x="646295" y="929592"/>
                </a:lnTo>
                <a:lnTo>
                  <a:pt x="698626" y="929592"/>
                </a:lnTo>
                <a:lnTo>
                  <a:pt x="695705" y="921432"/>
                </a:lnTo>
                <a:lnTo>
                  <a:pt x="691006" y="919146"/>
                </a:lnTo>
                <a:close/>
              </a:path>
              <a:path w="2086609" h="1131570">
                <a:moveTo>
                  <a:pt x="955557" y="739695"/>
                </a:moveTo>
                <a:lnTo>
                  <a:pt x="808608" y="739695"/>
                </a:lnTo>
                <a:lnTo>
                  <a:pt x="863218" y="803576"/>
                </a:lnTo>
                <a:lnTo>
                  <a:pt x="871644" y="813772"/>
                </a:lnTo>
                <a:lnTo>
                  <a:pt x="878046" y="822086"/>
                </a:lnTo>
                <a:lnTo>
                  <a:pt x="882399" y="828544"/>
                </a:lnTo>
                <a:lnTo>
                  <a:pt x="884681" y="833167"/>
                </a:lnTo>
                <a:lnTo>
                  <a:pt x="885493" y="839166"/>
                </a:lnTo>
                <a:lnTo>
                  <a:pt x="883364" y="844581"/>
                </a:lnTo>
                <a:lnTo>
                  <a:pt x="878306" y="849401"/>
                </a:lnTo>
                <a:lnTo>
                  <a:pt x="870330" y="853614"/>
                </a:lnTo>
                <a:lnTo>
                  <a:pt x="840358" y="866187"/>
                </a:lnTo>
                <a:lnTo>
                  <a:pt x="838200" y="871267"/>
                </a:lnTo>
                <a:lnTo>
                  <a:pt x="846073" y="893365"/>
                </a:lnTo>
                <a:lnTo>
                  <a:pt x="850518" y="895778"/>
                </a:lnTo>
                <a:lnTo>
                  <a:pt x="878455" y="884848"/>
                </a:lnTo>
                <a:lnTo>
                  <a:pt x="907605" y="873775"/>
                </a:lnTo>
                <a:lnTo>
                  <a:pt x="937994" y="862560"/>
                </a:lnTo>
                <a:lnTo>
                  <a:pt x="969644" y="851201"/>
                </a:lnTo>
                <a:lnTo>
                  <a:pt x="1064386" y="819959"/>
                </a:lnTo>
                <a:lnTo>
                  <a:pt x="1066291" y="815387"/>
                </a:lnTo>
                <a:lnTo>
                  <a:pt x="1060152" y="797861"/>
                </a:lnTo>
                <a:lnTo>
                  <a:pt x="1019047" y="797861"/>
                </a:lnTo>
                <a:lnTo>
                  <a:pt x="1013477" y="796476"/>
                </a:lnTo>
                <a:lnTo>
                  <a:pt x="1006681" y="792495"/>
                </a:lnTo>
                <a:lnTo>
                  <a:pt x="998670" y="785895"/>
                </a:lnTo>
                <a:lnTo>
                  <a:pt x="989456" y="776652"/>
                </a:lnTo>
                <a:lnTo>
                  <a:pt x="955557" y="739695"/>
                </a:lnTo>
                <a:close/>
              </a:path>
              <a:path w="2086609" h="1131570">
                <a:moveTo>
                  <a:pt x="1053845" y="790241"/>
                </a:moveTo>
                <a:lnTo>
                  <a:pt x="1043533" y="793575"/>
                </a:lnTo>
                <a:lnTo>
                  <a:pt x="1034303" y="795956"/>
                </a:lnTo>
                <a:lnTo>
                  <a:pt x="1026146" y="797385"/>
                </a:lnTo>
                <a:lnTo>
                  <a:pt x="1019047" y="797861"/>
                </a:lnTo>
                <a:lnTo>
                  <a:pt x="1060152" y="797861"/>
                </a:lnTo>
                <a:lnTo>
                  <a:pt x="1058417" y="792908"/>
                </a:lnTo>
                <a:lnTo>
                  <a:pt x="1053845" y="790241"/>
                </a:lnTo>
                <a:close/>
              </a:path>
              <a:path w="2086609" h="1131570">
                <a:moveTo>
                  <a:pt x="780003" y="548306"/>
                </a:moveTo>
                <a:lnTo>
                  <a:pt x="637031" y="548306"/>
                </a:lnTo>
                <a:lnTo>
                  <a:pt x="777113" y="705405"/>
                </a:lnTo>
                <a:lnTo>
                  <a:pt x="762398" y="711144"/>
                </a:lnTo>
                <a:lnTo>
                  <a:pt x="726445" y="724479"/>
                </a:lnTo>
                <a:lnTo>
                  <a:pt x="683323" y="739741"/>
                </a:lnTo>
                <a:lnTo>
                  <a:pt x="645794" y="752453"/>
                </a:lnTo>
                <a:lnTo>
                  <a:pt x="630173" y="757475"/>
                </a:lnTo>
                <a:lnTo>
                  <a:pt x="756569" y="757475"/>
                </a:lnTo>
                <a:lnTo>
                  <a:pt x="808608" y="739695"/>
                </a:lnTo>
                <a:lnTo>
                  <a:pt x="955557" y="739695"/>
                </a:lnTo>
                <a:lnTo>
                  <a:pt x="780003" y="548306"/>
                </a:lnTo>
                <a:close/>
              </a:path>
              <a:path w="2086609" h="1131570">
                <a:moveTo>
                  <a:pt x="1504317" y="560371"/>
                </a:moveTo>
                <a:lnTo>
                  <a:pt x="1406397" y="560371"/>
                </a:lnTo>
                <a:lnTo>
                  <a:pt x="1421256" y="606853"/>
                </a:lnTo>
                <a:lnTo>
                  <a:pt x="1425162" y="620831"/>
                </a:lnTo>
                <a:lnTo>
                  <a:pt x="1427352" y="632285"/>
                </a:lnTo>
                <a:lnTo>
                  <a:pt x="1427829" y="641215"/>
                </a:lnTo>
                <a:lnTo>
                  <a:pt x="1426590" y="647620"/>
                </a:lnTo>
                <a:lnTo>
                  <a:pt x="1359407" y="683180"/>
                </a:lnTo>
                <a:lnTo>
                  <a:pt x="1356994" y="688387"/>
                </a:lnTo>
                <a:lnTo>
                  <a:pt x="1364614" y="710104"/>
                </a:lnTo>
                <a:lnTo>
                  <a:pt x="1369567" y="712771"/>
                </a:lnTo>
                <a:lnTo>
                  <a:pt x="1438719" y="685911"/>
                </a:lnTo>
                <a:lnTo>
                  <a:pt x="1464865" y="676052"/>
                </a:lnTo>
                <a:lnTo>
                  <a:pt x="1515893" y="657955"/>
                </a:lnTo>
                <a:lnTo>
                  <a:pt x="1572992" y="639286"/>
                </a:lnTo>
                <a:lnTo>
                  <a:pt x="1599564" y="631237"/>
                </a:lnTo>
                <a:lnTo>
                  <a:pt x="1601977" y="625649"/>
                </a:lnTo>
                <a:lnTo>
                  <a:pt x="1597414" y="612886"/>
                </a:lnTo>
                <a:lnTo>
                  <a:pt x="1542335" y="612886"/>
                </a:lnTo>
                <a:lnTo>
                  <a:pt x="1535678" y="612790"/>
                </a:lnTo>
                <a:lnTo>
                  <a:pt x="1530603" y="611552"/>
                </a:lnTo>
                <a:lnTo>
                  <a:pt x="1524390" y="604666"/>
                </a:lnTo>
                <a:lnTo>
                  <a:pt x="1516046" y="588756"/>
                </a:lnTo>
                <a:lnTo>
                  <a:pt x="1505583" y="563796"/>
                </a:lnTo>
                <a:lnTo>
                  <a:pt x="1504317" y="560371"/>
                </a:lnTo>
                <a:close/>
              </a:path>
              <a:path w="2086609" h="1131570">
                <a:moveTo>
                  <a:pt x="1363090" y="162861"/>
                </a:moveTo>
                <a:lnTo>
                  <a:pt x="1281302" y="211502"/>
                </a:lnTo>
                <a:lnTo>
                  <a:pt x="1260935" y="289305"/>
                </a:lnTo>
                <a:lnTo>
                  <a:pt x="1250352" y="343965"/>
                </a:lnTo>
                <a:lnTo>
                  <a:pt x="1239519" y="409114"/>
                </a:lnTo>
                <a:lnTo>
                  <a:pt x="1230278" y="472146"/>
                </a:lnTo>
                <a:lnTo>
                  <a:pt x="1223883" y="524271"/>
                </a:lnTo>
                <a:lnTo>
                  <a:pt x="1220321" y="565491"/>
                </a:lnTo>
                <a:lnTo>
                  <a:pt x="1219580" y="595804"/>
                </a:lnTo>
                <a:lnTo>
                  <a:pt x="1234820" y="623109"/>
                </a:lnTo>
                <a:lnTo>
                  <a:pt x="1266840" y="610838"/>
                </a:lnTo>
                <a:lnTo>
                  <a:pt x="1279594" y="606089"/>
                </a:lnTo>
                <a:lnTo>
                  <a:pt x="1283554" y="604666"/>
                </a:lnTo>
                <a:lnTo>
                  <a:pt x="1360042" y="576754"/>
                </a:lnTo>
                <a:lnTo>
                  <a:pt x="1406397" y="560371"/>
                </a:lnTo>
                <a:lnTo>
                  <a:pt x="1504317" y="560371"/>
                </a:lnTo>
                <a:lnTo>
                  <a:pt x="1499392" y="547036"/>
                </a:lnTo>
                <a:lnTo>
                  <a:pt x="1260347" y="547036"/>
                </a:lnTo>
                <a:lnTo>
                  <a:pt x="1265181" y="494740"/>
                </a:lnTo>
                <a:lnTo>
                  <a:pt x="1269396" y="452516"/>
                </a:lnTo>
                <a:lnTo>
                  <a:pt x="1275968" y="398192"/>
                </a:lnTo>
                <a:lnTo>
                  <a:pt x="1286621" y="337819"/>
                </a:lnTo>
                <a:lnTo>
                  <a:pt x="1294346" y="299948"/>
                </a:lnTo>
                <a:lnTo>
                  <a:pt x="1303654" y="256968"/>
                </a:lnTo>
                <a:lnTo>
                  <a:pt x="1398286" y="256968"/>
                </a:lnTo>
                <a:lnTo>
                  <a:pt x="1391453" y="235764"/>
                </a:lnTo>
                <a:lnTo>
                  <a:pt x="1380009" y="197832"/>
                </a:lnTo>
                <a:lnTo>
                  <a:pt x="1371472" y="166544"/>
                </a:lnTo>
                <a:lnTo>
                  <a:pt x="1363090" y="162861"/>
                </a:lnTo>
                <a:close/>
              </a:path>
              <a:path w="2086609" h="1131570">
                <a:moveTo>
                  <a:pt x="1589913" y="602789"/>
                </a:moveTo>
                <a:lnTo>
                  <a:pt x="1583130" y="604218"/>
                </a:lnTo>
                <a:lnTo>
                  <a:pt x="1575942" y="605837"/>
                </a:lnTo>
                <a:lnTo>
                  <a:pt x="1568374" y="607647"/>
                </a:lnTo>
                <a:lnTo>
                  <a:pt x="1560448" y="609647"/>
                </a:lnTo>
                <a:lnTo>
                  <a:pt x="1550588" y="611838"/>
                </a:lnTo>
                <a:lnTo>
                  <a:pt x="1542335" y="612886"/>
                </a:lnTo>
                <a:lnTo>
                  <a:pt x="1597414" y="612886"/>
                </a:lnTo>
                <a:lnTo>
                  <a:pt x="1594484" y="604694"/>
                </a:lnTo>
                <a:lnTo>
                  <a:pt x="1589913" y="602789"/>
                </a:lnTo>
                <a:close/>
              </a:path>
              <a:path w="2086609" h="1131570">
                <a:moveTo>
                  <a:pt x="1398286" y="256968"/>
                </a:moveTo>
                <a:lnTo>
                  <a:pt x="1303654" y="256968"/>
                </a:lnTo>
                <a:lnTo>
                  <a:pt x="1386204" y="502332"/>
                </a:lnTo>
                <a:lnTo>
                  <a:pt x="1260347" y="547036"/>
                </a:lnTo>
                <a:lnTo>
                  <a:pt x="1499392" y="547036"/>
                </a:lnTo>
                <a:lnTo>
                  <a:pt x="1493011" y="529764"/>
                </a:lnTo>
                <a:lnTo>
                  <a:pt x="1543684" y="511730"/>
                </a:lnTo>
                <a:lnTo>
                  <a:pt x="1549653" y="509825"/>
                </a:lnTo>
                <a:lnTo>
                  <a:pt x="1553464" y="508682"/>
                </a:lnTo>
                <a:lnTo>
                  <a:pt x="1556130" y="502967"/>
                </a:lnTo>
                <a:lnTo>
                  <a:pt x="1552273" y="493297"/>
                </a:lnTo>
                <a:lnTo>
                  <a:pt x="1547939" y="481425"/>
                </a:lnTo>
                <a:lnTo>
                  <a:pt x="1544670" y="471852"/>
                </a:lnTo>
                <a:lnTo>
                  <a:pt x="1472564" y="471852"/>
                </a:lnTo>
                <a:lnTo>
                  <a:pt x="1443354" y="389429"/>
                </a:lnTo>
                <a:lnTo>
                  <a:pt x="1423114" y="331563"/>
                </a:lnTo>
                <a:lnTo>
                  <a:pt x="1405817" y="280341"/>
                </a:lnTo>
                <a:lnTo>
                  <a:pt x="1398286" y="256968"/>
                </a:lnTo>
                <a:close/>
              </a:path>
              <a:path w="2086609" h="1131570">
                <a:moveTo>
                  <a:pt x="1532254" y="448738"/>
                </a:moveTo>
                <a:lnTo>
                  <a:pt x="1492928" y="464508"/>
                </a:lnTo>
                <a:lnTo>
                  <a:pt x="1472564" y="471852"/>
                </a:lnTo>
                <a:lnTo>
                  <a:pt x="1544670" y="471852"/>
                </a:lnTo>
                <a:lnTo>
                  <a:pt x="1543129" y="467338"/>
                </a:lnTo>
                <a:lnTo>
                  <a:pt x="1537842" y="451024"/>
                </a:lnTo>
                <a:lnTo>
                  <a:pt x="1532254" y="448738"/>
                </a:lnTo>
                <a:close/>
              </a:path>
              <a:path w="2086609" h="1131570">
                <a:moveTo>
                  <a:pt x="1698688" y="484679"/>
                </a:moveTo>
                <a:lnTo>
                  <a:pt x="1656683" y="499617"/>
                </a:lnTo>
                <a:lnTo>
                  <a:pt x="1637553" y="540448"/>
                </a:lnTo>
                <a:lnTo>
                  <a:pt x="1638163" y="551816"/>
                </a:lnTo>
                <a:lnTo>
                  <a:pt x="1661025" y="590617"/>
                </a:lnTo>
                <a:lnTo>
                  <a:pt x="1693386" y="602583"/>
                </a:lnTo>
                <a:lnTo>
                  <a:pt x="1704554" y="602069"/>
                </a:lnTo>
                <a:lnTo>
                  <a:pt x="1742684" y="579463"/>
                </a:lnTo>
                <a:lnTo>
                  <a:pt x="1754362" y="547290"/>
                </a:lnTo>
                <a:lnTo>
                  <a:pt x="1753752" y="535955"/>
                </a:lnTo>
                <a:lnTo>
                  <a:pt x="1730694" y="496319"/>
                </a:lnTo>
                <a:lnTo>
                  <a:pt x="1698688" y="484679"/>
                </a:lnTo>
                <a:close/>
              </a:path>
              <a:path w="2086609" h="1131570">
                <a:moveTo>
                  <a:pt x="1888616" y="0"/>
                </a:moveTo>
                <a:lnTo>
                  <a:pt x="1816480" y="12112"/>
                </a:lnTo>
                <a:lnTo>
                  <a:pt x="1771888" y="35448"/>
                </a:lnTo>
                <a:lnTo>
                  <a:pt x="1739010" y="69643"/>
                </a:lnTo>
                <a:lnTo>
                  <a:pt x="1717944" y="114966"/>
                </a:lnTo>
                <a:lnTo>
                  <a:pt x="1711452" y="167814"/>
                </a:lnTo>
                <a:lnTo>
                  <a:pt x="1713739" y="200671"/>
                </a:lnTo>
                <a:lnTo>
                  <a:pt x="1730936" y="279435"/>
                </a:lnTo>
                <a:lnTo>
                  <a:pt x="1745868" y="325294"/>
                </a:lnTo>
                <a:lnTo>
                  <a:pt x="1767897" y="381303"/>
                </a:lnTo>
                <a:lnTo>
                  <a:pt x="1790747" y="427227"/>
                </a:lnTo>
                <a:lnTo>
                  <a:pt x="1814431" y="463079"/>
                </a:lnTo>
                <a:lnTo>
                  <a:pt x="1870535" y="509133"/>
                </a:lnTo>
                <a:lnTo>
                  <a:pt x="1941972" y="519749"/>
                </a:lnTo>
                <a:lnTo>
                  <a:pt x="1981834" y="510079"/>
                </a:lnTo>
                <a:lnTo>
                  <a:pt x="2020123" y="491436"/>
                </a:lnTo>
                <a:lnTo>
                  <a:pt x="2040701" y="473547"/>
                </a:lnTo>
                <a:lnTo>
                  <a:pt x="1963265" y="473547"/>
                </a:lnTo>
                <a:lnTo>
                  <a:pt x="1948719" y="472328"/>
                </a:lnTo>
                <a:lnTo>
                  <a:pt x="1914054" y="450673"/>
                </a:lnTo>
                <a:lnTo>
                  <a:pt x="1891283" y="419401"/>
                </a:lnTo>
                <a:lnTo>
                  <a:pt x="1854041" y="347567"/>
                </a:lnTo>
                <a:lnTo>
                  <a:pt x="1834348" y="300333"/>
                </a:lnTo>
                <a:lnTo>
                  <a:pt x="1813940" y="245538"/>
                </a:lnTo>
                <a:lnTo>
                  <a:pt x="1799603" y="201937"/>
                </a:lnTo>
                <a:lnTo>
                  <a:pt x="1789731" y="164480"/>
                </a:lnTo>
                <a:lnTo>
                  <a:pt x="1783333" y="107997"/>
                </a:lnTo>
                <a:lnTo>
                  <a:pt x="1786552" y="88876"/>
                </a:lnTo>
                <a:lnTo>
                  <a:pt x="1793938" y="73421"/>
                </a:lnTo>
                <a:lnTo>
                  <a:pt x="1805515" y="61634"/>
                </a:lnTo>
                <a:lnTo>
                  <a:pt x="1821306" y="53514"/>
                </a:lnTo>
                <a:lnTo>
                  <a:pt x="1840190" y="50155"/>
                </a:lnTo>
                <a:lnTo>
                  <a:pt x="1978888" y="50155"/>
                </a:lnTo>
                <a:lnTo>
                  <a:pt x="1974637" y="44348"/>
                </a:lnTo>
                <a:lnTo>
                  <a:pt x="1947036" y="19605"/>
                </a:lnTo>
                <a:lnTo>
                  <a:pt x="1919529" y="5843"/>
                </a:lnTo>
                <a:lnTo>
                  <a:pt x="1888616" y="0"/>
                </a:lnTo>
                <a:close/>
              </a:path>
              <a:path w="2086609" h="1131570">
                <a:moveTo>
                  <a:pt x="1978888" y="50155"/>
                </a:moveTo>
                <a:lnTo>
                  <a:pt x="1840190" y="50155"/>
                </a:lnTo>
                <a:lnTo>
                  <a:pt x="1858359" y="53784"/>
                </a:lnTo>
                <a:lnTo>
                  <a:pt x="1875813" y="64390"/>
                </a:lnTo>
                <a:lnTo>
                  <a:pt x="1913415" y="113537"/>
                </a:lnTo>
                <a:lnTo>
                  <a:pt x="1935241" y="155686"/>
                </a:lnTo>
                <a:lnTo>
                  <a:pt x="1958044" y="208406"/>
                </a:lnTo>
                <a:lnTo>
                  <a:pt x="1981834" y="271700"/>
                </a:lnTo>
                <a:lnTo>
                  <a:pt x="1999362" y="325294"/>
                </a:lnTo>
                <a:lnTo>
                  <a:pt x="2011172" y="371141"/>
                </a:lnTo>
                <a:lnTo>
                  <a:pt x="2015601" y="407858"/>
                </a:lnTo>
                <a:lnTo>
                  <a:pt x="2011552" y="436657"/>
                </a:lnTo>
                <a:lnTo>
                  <a:pt x="1999027" y="457527"/>
                </a:lnTo>
                <a:lnTo>
                  <a:pt x="1978025" y="470455"/>
                </a:lnTo>
                <a:lnTo>
                  <a:pt x="1963265" y="473547"/>
                </a:lnTo>
                <a:lnTo>
                  <a:pt x="2040701" y="473547"/>
                </a:lnTo>
                <a:lnTo>
                  <a:pt x="2049827" y="465613"/>
                </a:lnTo>
                <a:lnTo>
                  <a:pt x="2070935" y="432623"/>
                </a:lnTo>
                <a:lnTo>
                  <a:pt x="2083434" y="392477"/>
                </a:lnTo>
                <a:lnTo>
                  <a:pt x="2086240" y="352619"/>
                </a:lnTo>
                <a:lnTo>
                  <a:pt x="2081307" y="304498"/>
                </a:lnTo>
                <a:lnTo>
                  <a:pt x="2068611" y="248138"/>
                </a:lnTo>
                <a:lnTo>
                  <a:pt x="2048128" y="183562"/>
                </a:lnTo>
                <a:lnTo>
                  <a:pt x="2025171" y="126315"/>
                </a:lnTo>
                <a:lnTo>
                  <a:pt x="2000678" y="79914"/>
                </a:lnTo>
                <a:lnTo>
                  <a:pt x="1978888" y="50155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878828" y="1105661"/>
            <a:ext cx="1558925" cy="1113790"/>
          </a:xfrm>
          <a:custGeom>
            <a:avLst/>
            <a:gdLst/>
            <a:ahLst/>
            <a:cxnLst/>
            <a:rect l="l" t="t" r="r" b="b"/>
            <a:pathLst>
              <a:path w="1558925" h="1113789">
                <a:moveTo>
                  <a:pt x="718312" y="627634"/>
                </a:moveTo>
                <a:lnTo>
                  <a:pt x="120650" y="839215"/>
                </a:lnTo>
                <a:lnTo>
                  <a:pt x="217804" y="1113536"/>
                </a:lnTo>
                <a:lnTo>
                  <a:pt x="266826" y="1096137"/>
                </a:lnTo>
                <a:lnTo>
                  <a:pt x="184657" y="863981"/>
                </a:lnTo>
                <a:lnTo>
                  <a:pt x="684022" y="687070"/>
                </a:lnTo>
                <a:lnTo>
                  <a:pt x="739342" y="687070"/>
                </a:lnTo>
                <a:lnTo>
                  <a:pt x="718312" y="627634"/>
                </a:lnTo>
                <a:close/>
              </a:path>
              <a:path w="1558925" h="1113789">
                <a:moveTo>
                  <a:pt x="605154" y="756030"/>
                </a:moveTo>
                <a:lnTo>
                  <a:pt x="290829" y="867410"/>
                </a:lnTo>
                <a:lnTo>
                  <a:pt x="340741" y="1008380"/>
                </a:lnTo>
                <a:lnTo>
                  <a:pt x="388493" y="991488"/>
                </a:lnTo>
                <a:lnTo>
                  <a:pt x="378841" y="964057"/>
                </a:lnTo>
                <a:lnTo>
                  <a:pt x="485706" y="926211"/>
                </a:lnTo>
                <a:lnTo>
                  <a:pt x="365378" y="926211"/>
                </a:lnTo>
                <a:lnTo>
                  <a:pt x="351917" y="888364"/>
                </a:lnTo>
                <a:lnTo>
                  <a:pt x="570865" y="810894"/>
                </a:lnTo>
                <a:lnTo>
                  <a:pt x="624525" y="810894"/>
                </a:lnTo>
                <a:lnTo>
                  <a:pt x="605154" y="756030"/>
                </a:lnTo>
                <a:close/>
              </a:path>
              <a:path w="1558925" h="1113789">
                <a:moveTo>
                  <a:pt x="739342" y="687070"/>
                </a:moveTo>
                <a:lnTo>
                  <a:pt x="684022" y="687070"/>
                </a:lnTo>
                <a:lnTo>
                  <a:pt x="732536" y="823849"/>
                </a:lnTo>
                <a:lnTo>
                  <a:pt x="736413" y="842849"/>
                </a:lnTo>
                <a:lnTo>
                  <a:pt x="702945" y="880871"/>
                </a:lnTo>
                <a:lnTo>
                  <a:pt x="663511" y="893254"/>
                </a:lnTo>
                <a:lnTo>
                  <a:pt x="618744" y="906018"/>
                </a:lnTo>
                <a:lnTo>
                  <a:pt x="626195" y="918450"/>
                </a:lnTo>
                <a:lnTo>
                  <a:pt x="633301" y="930417"/>
                </a:lnTo>
                <a:lnTo>
                  <a:pt x="640050" y="941933"/>
                </a:lnTo>
                <a:lnTo>
                  <a:pt x="646429" y="953007"/>
                </a:lnTo>
                <a:lnTo>
                  <a:pt x="666382" y="946860"/>
                </a:lnTo>
                <a:lnTo>
                  <a:pt x="708241" y="932469"/>
                </a:lnTo>
                <a:lnTo>
                  <a:pt x="765744" y="906272"/>
                </a:lnTo>
                <a:lnTo>
                  <a:pt x="792362" y="849883"/>
                </a:lnTo>
                <a:lnTo>
                  <a:pt x="783336" y="811402"/>
                </a:lnTo>
                <a:lnTo>
                  <a:pt x="739342" y="687070"/>
                </a:lnTo>
                <a:close/>
              </a:path>
              <a:path w="1558925" h="1113789">
                <a:moveTo>
                  <a:pt x="624525" y="810894"/>
                </a:moveTo>
                <a:lnTo>
                  <a:pt x="570865" y="810894"/>
                </a:lnTo>
                <a:lnTo>
                  <a:pt x="584200" y="848740"/>
                </a:lnTo>
                <a:lnTo>
                  <a:pt x="365378" y="926211"/>
                </a:lnTo>
                <a:lnTo>
                  <a:pt x="485706" y="926211"/>
                </a:lnTo>
                <a:lnTo>
                  <a:pt x="645287" y="869695"/>
                </a:lnTo>
                <a:lnTo>
                  <a:pt x="624525" y="810894"/>
                </a:lnTo>
                <a:close/>
              </a:path>
              <a:path w="1558925" h="1113789">
                <a:moveTo>
                  <a:pt x="1161280" y="401574"/>
                </a:moveTo>
                <a:lnTo>
                  <a:pt x="1059815" y="401574"/>
                </a:lnTo>
                <a:lnTo>
                  <a:pt x="1062695" y="442975"/>
                </a:lnTo>
                <a:lnTo>
                  <a:pt x="1062788" y="444653"/>
                </a:lnTo>
                <a:lnTo>
                  <a:pt x="1060774" y="487131"/>
                </a:lnTo>
                <a:lnTo>
                  <a:pt x="1053742" y="529612"/>
                </a:lnTo>
                <a:lnTo>
                  <a:pt x="1041701" y="571896"/>
                </a:lnTo>
                <a:lnTo>
                  <a:pt x="1024651" y="613981"/>
                </a:lnTo>
                <a:lnTo>
                  <a:pt x="1002591" y="655868"/>
                </a:lnTo>
                <a:lnTo>
                  <a:pt x="975520" y="697557"/>
                </a:lnTo>
                <a:lnTo>
                  <a:pt x="943438" y="739048"/>
                </a:lnTo>
                <a:lnTo>
                  <a:pt x="906343" y="780341"/>
                </a:lnTo>
                <a:lnTo>
                  <a:pt x="864235" y="821436"/>
                </a:lnTo>
                <a:lnTo>
                  <a:pt x="900318" y="842978"/>
                </a:lnTo>
                <a:lnTo>
                  <a:pt x="914687" y="851779"/>
                </a:lnTo>
                <a:lnTo>
                  <a:pt x="926592" y="859282"/>
                </a:lnTo>
                <a:lnTo>
                  <a:pt x="966368" y="818160"/>
                </a:lnTo>
                <a:lnTo>
                  <a:pt x="1001649" y="776788"/>
                </a:lnTo>
                <a:lnTo>
                  <a:pt x="1032433" y="735167"/>
                </a:lnTo>
                <a:lnTo>
                  <a:pt x="1058722" y="693296"/>
                </a:lnTo>
                <a:lnTo>
                  <a:pt x="1080516" y="651176"/>
                </a:lnTo>
                <a:lnTo>
                  <a:pt x="1097813" y="608809"/>
                </a:lnTo>
                <a:lnTo>
                  <a:pt x="1110615" y="566195"/>
                </a:lnTo>
                <a:lnTo>
                  <a:pt x="1118920" y="523335"/>
                </a:lnTo>
                <a:lnTo>
                  <a:pt x="1122660" y="481024"/>
                </a:lnTo>
                <a:lnTo>
                  <a:pt x="1122590" y="471360"/>
                </a:lnTo>
                <a:lnTo>
                  <a:pt x="1122045" y="436879"/>
                </a:lnTo>
                <a:lnTo>
                  <a:pt x="1194430" y="436879"/>
                </a:lnTo>
                <a:lnTo>
                  <a:pt x="1169112" y="411257"/>
                </a:lnTo>
                <a:lnTo>
                  <a:pt x="1161280" y="401574"/>
                </a:lnTo>
                <a:close/>
              </a:path>
              <a:path w="1558925" h="1113789">
                <a:moveTo>
                  <a:pt x="584962" y="498728"/>
                </a:moveTo>
                <a:lnTo>
                  <a:pt x="140335" y="656209"/>
                </a:lnTo>
                <a:lnTo>
                  <a:pt x="189483" y="795146"/>
                </a:lnTo>
                <a:lnTo>
                  <a:pt x="238632" y="777748"/>
                </a:lnTo>
                <a:lnTo>
                  <a:pt x="232155" y="759460"/>
                </a:lnTo>
                <a:lnTo>
                  <a:pt x="342978" y="720216"/>
                </a:lnTo>
                <a:lnTo>
                  <a:pt x="218186" y="720216"/>
                </a:lnTo>
                <a:lnTo>
                  <a:pt x="203326" y="678052"/>
                </a:lnTo>
                <a:lnTo>
                  <a:pt x="549782" y="555371"/>
                </a:lnTo>
                <a:lnTo>
                  <a:pt x="605050" y="555371"/>
                </a:lnTo>
                <a:lnTo>
                  <a:pt x="584962" y="498728"/>
                </a:lnTo>
                <a:close/>
              </a:path>
              <a:path w="1558925" h="1113789">
                <a:moveTo>
                  <a:pt x="605050" y="555371"/>
                </a:moveTo>
                <a:lnTo>
                  <a:pt x="549782" y="555371"/>
                </a:lnTo>
                <a:lnTo>
                  <a:pt x="564769" y="597535"/>
                </a:lnTo>
                <a:lnTo>
                  <a:pt x="218186" y="720216"/>
                </a:lnTo>
                <a:lnTo>
                  <a:pt x="342978" y="720216"/>
                </a:lnTo>
                <a:lnTo>
                  <a:pt x="578612" y="636777"/>
                </a:lnTo>
                <a:lnTo>
                  <a:pt x="633922" y="636777"/>
                </a:lnTo>
                <a:lnTo>
                  <a:pt x="605050" y="555371"/>
                </a:lnTo>
                <a:close/>
              </a:path>
              <a:path w="1558925" h="1113789">
                <a:moveTo>
                  <a:pt x="327338" y="459613"/>
                </a:moveTo>
                <a:lnTo>
                  <a:pt x="298830" y="459613"/>
                </a:lnTo>
                <a:lnTo>
                  <a:pt x="271906" y="484124"/>
                </a:lnTo>
                <a:lnTo>
                  <a:pt x="281364" y="491243"/>
                </a:lnTo>
                <a:lnTo>
                  <a:pt x="291134" y="498762"/>
                </a:lnTo>
                <a:lnTo>
                  <a:pt x="298803" y="504769"/>
                </a:lnTo>
                <a:lnTo>
                  <a:pt x="306831" y="511175"/>
                </a:lnTo>
                <a:lnTo>
                  <a:pt x="3810" y="618489"/>
                </a:lnTo>
                <a:lnTo>
                  <a:pt x="18669" y="660653"/>
                </a:lnTo>
                <a:lnTo>
                  <a:pt x="498036" y="490854"/>
                </a:lnTo>
                <a:lnTo>
                  <a:pt x="364363" y="490854"/>
                </a:lnTo>
                <a:lnTo>
                  <a:pt x="353214" y="481024"/>
                </a:lnTo>
                <a:lnTo>
                  <a:pt x="341852" y="471360"/>
                </a:lnTo>
                <a:lnTo>
                  <a:pt x="330251" y="461887"/>
                </a:lnTo>
                <a:lnTo>
                  <a:pt x="327338" y="459613"/>
                </a:lnTo>
                <a:close/>
              </a:path>
              <a:path w="1558925" h="1113789">
                <a:moveTo>
                  <a:pt x="633922" y="636777"/>
                </a:moveTo>
                <a:lnTo>
                  <a:pt x="578612" y="636777"/>
                </a:lnTo>
                <a:lnTo>
                  <a:pt x="585089" y="655065"/>
                </a:lnTo>
                <a:lnTo>
                  <a:pt x="634238" y="637666"/>
                </a:lnTo>
                <a:lnTo>
                  <a:pt x="633922" y="636777"/>
                </a:lnTo>
                <a:close/>
              </a:path>
              <a:path w="1558925" h="1113789">
                <a:moveTo>
                  <a:pt x="1194430" y="436879"/>
                </a:moveTo>
                <a:lnTo>
                  <a:pt x="1122045" y="436879"/>
                </a:lnTo>
                <a:lnTo>
                  <a:pt x="1152673" y="472499"/>
                </a:lnTo>
                <a:lnTo>
                  <a:pt x="1185580" y="504606"/>
                </a:lnTo>
                <a:lnTo>
                  <a:pt x="1220765" y="533200"/>
                </a:lnTo>
                <a:lnTo>
                  <a:pt x="1258229" y="558281"/>
                </a:lnTo>
                <a:lnTo>
                  <a:pt x="1297971" y="579850"/>
                </a:lnTo>
                <a:lnTo>
                  <a:pt x="1339992" y="597905"/>
                </a:lnTo>
                <a:lnTo>
                  <a:pt x="1384291" y="612448"/>
                </a:lnTo>
                <a:lnTo>
                  <a:pt x="1430868" y="623478"/>
                </a:lnTo>
                <a:lnTo>
                  <a:pt x="1479723" y="630995"/>
                </a:lnTo>
                <a:lnTo>
                  <a:pt x="1530857" y="635000"/>
                </a:lnTo>
                <a:lnTo>
                  <a:pt x="1536920" y="618489"/>
                </a:lnTo>
                <a:lnTo>
                  <a:pt x="1550717" y="581118"/>
                </a:lnTo>
                <a:lnTo>
                  <a:pt x="1558521" y="560092"/>
                </a:lnTo>
                <a:lnTo>
                  <a:pt x="1505094" y="560092"/>
                </a:lnTo>
                <a:lnTo>
                  <a:pt x="1454093" y="556274"/>
                </a:lnTo>
                <a:lnTo>
                  <a:pt x="1405665" y="548232"/>
                </a:lnTo>
                <a:lnTo>
                  <a:pt x="1359811" y="535967"/>
                </a:lnTo>
                <a:lnTo>
                  <a:pt x="1316529" y="519477"/>
                </a:lnTo>
                <a:lnTo>
                  <a:pt x="1275768" y="498728"/>
                </a:lnTo>
                <a:lnTo>
                  <a:pt x="1237680" y="473821"/>
                </a:lnTo>
                <a:lnTo>
                  <a:pt x="1202111" y="444653"/>
                </a:lnTo>
                <a:lnTo>
                  <a:pt x="1194430" y="436879"/>
                </a:lnTo>
                <a:close/>
              </a:path>
              <a:path w="1558925" h="1113789">
                <a:moveTo>
                  <a:pt x="1558671" y="559688"/>
                </a:moveTo>
                <a:lnTo>
                  <a:pt x="1505094" y="560092"/>
                </a:lnTo>
                <a:lnTo>
                  <a:pt x="1558521" y="560092"/>
                </a:lnTo>
                <a:lnTo>
                  <a:pt x="1558671" y="559688"/>
                </a:lnTo>
                <a:close/>
              </a:path>
              <a:path w="1558925" h="1113789">
                <a:moveTo>
                  <a:pt x="50546" y="425068"/>
                </a:moveTo>
                <a:lnTo>
                  <a:pt x="0" y="442975"/>
                </a:lnTo>
                <a:lnTo>
                  <a:pt x="38607" y="551688"/>
                </a:lnTo>
                <a:lnTo>
                  <a:pt x="208022" y="491743"/>
                </a:lnTo>
                <a:lnTo>
                  <a:pt x="74168" y="491743"/>
                </a:lnTo>
                <a:lnTo>
                  <a:pt x="50546" y="425068"/>
                </a:lnTo>
                <a:close/>
              </a:path>
              <a:path w="1558925" h="1113789">
                <a:moveTo>
                  <a:pt x="1059790" y="172720"/>
                </a:moveTo>
                <a:lnTo>
                  <a:pt x="990600" y="172720"/>
                </a:lnTo>
                <a:lnTo>
                  <a:pt x="1010413" y="229322"/>
                </a:lnTo>
                <a:lnTo>
                  <a:pt x="1026620" y="277018"/>
                </a:lnTo>
                <a:lnTo>
                  <a:pt x="1039231" y="315809"/>
                </a:lnTo>
                <a:lnTo>
                  <a:pt x="1048257" y="345693"/>
                </a:lnTo>
                <a:lnTo>
                  <a:pt x="744220" y="453389"/>
                </a:lnTo>
                <a:lnTo>
                  <a:pt x="763143" y="506729"/>
                </a:lnTo>
                <a:lnTo>
                  <a:pt x="1059815" y="401574"/>
                </a:lnTo>
                <a:lnTo>
                  <a:pt x="1161280" y="401574"/>
                </a:lnTo>
                <a:lnTo>
                  <a:pt x="1138681" y="373634"/>
                </a:lnTo>
                <a:lnTo>
                  <a:pt x="1279773" y="323723"/>
                </a:lnTo>
                <a:lnTo>
                  <a:pt x="1110361" y="323723"/>
                </a:lnTo>
                <a:lnTo>
                  <a:pt x="1094452" y="275695"/>
                </a:lnTo>
                <a:lnTo>
                  <a:pt x="1079484" y="230870"/>
                </a:lnTo>
                <a:lnTo>
                  <a:pt x="1065444" y="189259"/>
                </a:lnTo>
                <a:lnTo>
                  <a:pt x="1059790" y="172720"/>
                </a:lnTo>
                <a:close/>
              </a:path>
              <a:path w="1558925" h="1113789">
                <a:moveTo>
                  <a:pt x="296672" y="308737"/>
                </a:moveTo>
                <a:lnTo>
                  <a:pt x="244728" y="327151"/>
                </a:lnTo>
                <a:lnTo>
                  <a:pt x="277622" y="419735"/>
                </a:lnTo>
                <a:lnTo>
                  <a:pt x="74168" y="491743"/>
                </a:lnTo>
                <a:lnTo>
                  <a:pt x="208022" y="491743"/>
                </a:lnTo>
                <a:lnTo>
                  <a:pt x="298830" y="459613"/>
                </a:lnTo>
                <a:lnTo>
                  <a:pt x="327338" y="459613"/>
                </a:lnTo>
                <a:lnTo>
                  <a:pt x="318389" y="452627"/>
                </a:lnTo>
                <a:lnTo>
                  <a:pt x="463202" y="401320"/>
                </a:lnTo>
                <a:lnTo>
                  <a:pt x="329438" y="401320"/>
                </a:lnTo>
                <a:lnTo>
                  <a:pt x="296672" y="308737"/>
                </a:lnTo>
                <a:close/>
              </a:path>
              <a:path w="1558925" h="1113789">
                <a:moveTo>
                  <a:pt x="666623" y="383793"/>
                </a:moveTo>
                <a:lnTo>
                  <a:pt x="364363" y="490854"/>
                </a:lnTo>
                <a:lnTo>
                  <a:pt x="498036" y="490854"/>
                </a:lnTo>
                <a:lnTo>
                  <a:pt x="681608" y="425830"/>
                </a:lnTo>
                <a:lnTo>
                  <a:pt x="666623" y="383793"/>
                </a:lnTo>
                <a:close/>
              </a:path>
              <a:path w="1558925" h="1113789">
                <a:moveTo>
                  <a:pt x="560451" y="244475"/>
                </a:moveTo>
                <a:lnTo>
                  <a:pt x="510031" y="262382"/>
                </a:lnTo>
                <a:lnTo>
                  <a:pt x="533653" y="329057"/>
                </a:lnTo>
                <a:lnTo>
                  <a:pt x="329438" y="401320"/>
                </a:lnTo>
                <a:lnTo>
                  <a:pt x="463202" y="401320"/>
                </a:lnTo>
                <a:lnTo>
                  <a:pt x="548513" y="371093"/>
                </a:lnTo>
                <a:lnTo>
                  <a:pt x="605361" y="371093"/>
                </a:lnTo>
                <a:lnTo>
                  <a:pt x="560451" y="244475"/>
                </a:lnTo>
                <a:close/>
              </a:path>
              <a:path w="1558925" h="1113789">
                <a:moveTo>
                  <a:pt x="605361" y="371093"/>
                </a:moveTo>
                <a:lnTo>
                  <a:pt x="548513" y="371093"/>
                </a:lnTo>
                <a:lnTo>
                  <a:pt x="558419" y="399161"/>
                </a:lnTo>
                <a:lnTo>
                  <a:pt x="608965" y="381253"/>
                </a:lnTo>
                <a:lnTo>
                  <a:pt x="605361" y="371093"/>
                </a:lnTo>
                <a:close/>
              </a:path>
              <a:path w="1558925" h="1113789">
                <a:moveTo>
                  <a:pt x="1424686" y="212471"/>
                </a:moveTo>
                <a:lnTo>
                  <a:pt x="1110361" y="323723"/>
                </a:lnTo>
                <a:lnTo>
                  <a:pt x="1279773" y="323723"/>
                </a:lnTo>
                <a:lnTo>
                  <a:pt x="1443481" y="265811"/>
                </a:lnTo>
                <a:lnTo>
                  <a:pt x="1424686" y="212471"/>
                </a:lnTo>
                <a:close/>
              </a:path>
              <a:path w="1558925" h="1113789">
                <a:moveTo>
                  <a:pt x="1309116" y="0"/>
                </a:moveTo>
                <a:lnTo>
                  <a:pt x="703072" y="214629"/>
                </a:lnTo>
                <a:lnTo>
                  <a:pt x="721995" y="267842"/>
                </a:lnTo>
                <a:lnTo>
                  <a:pt x="990600" y="172720"/>
                </a:lnTo>
                <a:lnTo>
                  <a:pt x="1059790" y="172720"/>
                </a:lnTo>
                <a:lnTo>
                  <a:pt x="1052322" y="150875"/>
                </a:lnTo>
                <a:lnTo>
                  <a:pt x="1328039" y="53212"/>
                </a:lnTo>
                <a:lnTo>
                  <a:pt x="1309116" y="0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55446" y="418847"/>
            <a:ext cx="8107553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sz="2800" spc="-5" dirty="0"/>
              <a:t>Datetime</a:t>
            </a:r>
            <a:r>
              <a:rPr lang="zh-CN" altLang="en-US" sz="2800" spc="-5" dirty="0"/>
              <a:t>类的对象有如下属性：</a:t>
            </a:r>
            <a:endParaRPr sz="2800" dirty="0"/>
          </a:p>
        </p:txBody>
      </p:sp>
      <p:sp>
        <p:nvSpPr>
          <p:cNvPr id="9" name="object 7"/>
          <p:cNvSpPr txBox="1">
            <a:spLocks/>
          </p:cNvSpPr>
          <p:nvPr/>
        </p:nvSpPr>
        <p:spPr>
          <a:xfrm>
            <a:off x="1135633" y="1083807"/>
            <a:ext cx="6858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355600" indent="-3429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zh-CN" altLang="en-US" sz="2400" kern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仅获取当前的年、月、日、时、分、秒、微秒（参见 表</a:t>
            </a:r>
            <a:r>
              <a:rPr lang="en-US" altLang="zh-CN" sz="2400" kern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5.1 </a:t>
            </a:r>
            <a:r>
              <a:rPr lang="zh-CN" altLang="en-US" sz="2400" kern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graphicFrame>
        <p:nvGraphicFramePr>
          <p:cNvPr id="8" name="表格 13">
            <a:extLst>
              <a:ext uri="{FF2B5EF4-FFF2-40B4-BE49-F238E27FC236}">
                <a16:creationId xmlns:a16="http://schemas.microsoft.com/office/drawing/2014/main" id="{0599B51A-27F8-482D-994A-4BC628E3DA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5802341"/>
              </p:ext>
            </p:extLst>
          </p:nvPr>
        </p:nvGraphicFramePr>
        <p:xfrm>
          <a:off x="1494535" y="1835295"/>
          <a:ext cx="6331968" cy="3029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5984">
                  <a:extLst>
                    <a:ext uri="{9D8B030D-6E8A-4147-A177-3AD203B41FA5}">
                      <a16:colId xmlns:a16="http://schemas.microsoft.com/office/drawing/2014/main" val="383093888"/>
                    </a:ext>
                  </a:extLst>
                </a:gridCol>
                <a:gridCol w="3165984">
                  <a:extLst>
                    <a:ext uri="{9D8B030D-6E8A-4147-A177-3AD203B41FA5}">
                      <a16:colId xmlns:a16="http://schemas.microsoft.com/office/drawing/2014/main" val="781976258"/>
                    </a:ext>
                  </a:extLst>
                </a:gridCol>
              </a:tblGrid>
              <a:tr h="302981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属性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描述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0015365"/>
                  </a:ext>
                </a:extLst>
              </a:tr>
              <a:tr h="302981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someday.year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返回</a:t>
                      </a:r>
                      <a:r>
                        <a:rPr lang="en-US" altLang="zh-CN" dirty="0"/>
                        <a:t>someday</a:t>
                      </a:r>
                      <a:r>
                        <a:rPr lang="zh-CN" altLang="en-US" dirty="0"/>
                        <a:t>的年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4758864"/>
                  </a:ext>
                </a:extLst>
              </a:tr>
              <a:tr h="302981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someday.month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返回</a:t>
                      </a:r>
                      <a:r>
                        <a:rPr lang="en-US" altLang="zh-CN" dirty="0"/>
                        <a:t>someday</a:t>
                      </a:r>
                      <a:r>
                        <a:rPr lang="zh-CN" altLang="en-US" dirty="0"/>
                        <a:t>的月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1405375"/>
                  </a:ext>
                </a:extLst>
              </a:tr>
              <a:tr h="302981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someday.day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返回</a:t>
                      </a:r>
                      <a:r>
                        <a:rPr lang="en-US" altLang="zh-CN" dirty="0"/>
                        <a:t>someday</a:t>
                      </a:r>
                      <a:r>
                        <a:rPr lang="zh-CN" altLang="en-US" dirty="0"/>
                        <a:t>的日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2143835"/>
                  </a:ext>
                </a:extLst>
              </a:tr>
              <a:tr h="302981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someday.hour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返回</a:t>
                      </a:r>
                      <a:r>
                        <a:rPr lang="en-US" altLang="zh-CN" dirty="0"/>
                        <a:t>someday</a:t>
                      </a:r>
                      <a:r>
                        <a:rPr lang="zh-CN" altLang="en-US" dirty="0"/>
                        <a:t>的时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5219615"/>
                  </a:ext>
                </a:extLst>
              </a:tr>
              <a:tr h="302981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someday.minute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返回</a:t>
                      </a:r>
                      <a:r>
                        <a:rPr lang="en-US" altLang="zh-CN" dirty="0"/>
                        <a:t>someday</a:t>
                      </a:r>
                      <a:r>
                        <a:rPr lang="zh-CN" altLang="en-US" dirty="0"/>
                        <a:t>的分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4075718"/>
                  </a:ext>
                </a:extLst>
              </a:tr>
              <a:tr h="302981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someday.second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返回</a:t>
                      </a:r>
                      <a:r>
                        <a:rPr lang="en-US" altLang="zh-CN" dirty="0"/>
                        <a:t>someday</a:t>
                      </a:r>
                      <a:r>
                        <a:rPr lang="zh-CN" altLang="en-US" dirty="0"/>
                        <a:t>的秒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1918188"/>
                  </a:ext>
                </a:extLst>
              </a:tr>
              <a:tr h="302981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someday.microsecond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返回</a:t>
                      </a:r>
                      <a:r>
                        <a:rPr lang="en-US" altLang="zh-CN" dirty="0"/>
                        <a:t>someday</a:t>
                      </a:r>
                      <a:r>
                        <a:rPr lang="zh-CN" altLang="en-US" dirty="0"/>
                        <a:t>的微妙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494415"/>
                  </a:ext>
                </a:extLst>
              </a:tr>
              <a:tr h="302981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someday.min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返回</a:t>
                      </a:r>
                      <a:r>
                        <a:rPr lang="en-US" altLang="zh-CN" dirty="0"/>
                        <a:t>someday</a:t>
                      </a:r>
                      <a:r>
                        <a:rPr lang="zh-CN" altLang="en-US" dirty="0"/>
                        <a:t>能显示的最大值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3379633"/>
                  </a:ext>
                </a:extLst>
              </a:tr>
              <a:tr h="302981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someday.max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返回</a:t>
                      </a:r>
                      <a:r>
                        <a:rPr lang="en-US" altLang="zh-CN" dirty="0"/>
                        <a:t>someday</a:t>
                      </a:r>
                      <a:r>
                        <a:rPr lang="zh-CN" altLang="en-US" dirty="0"/>
                        <a:t>能显示的最小值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21419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8582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5FF83C-75E4-4244-8F98-D6F6B3805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示例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FE97ADB-8493-4B1F-BD00-13E31B690B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105027"/>
            <a:ext cx="5638800" cy="276352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AD2F8DF-9D3E-45F1-85F8-BA3685C796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0" y="2876550"/>
            <a:ext cx="4895238" cy="13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443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110229" y="3213607"/>
            <a:ext cx="196469" cy="1512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247517" y="2566161"/>
            <a:ext cx="1216660" cy="847725"/>
          </a:xfrm>
          <a:custGeom>
            <a:avLst/>
            <a:gdLst/>
            <a:ahLst/>
            <a:cxnLst/>
            <a:rect l="l" t="t" r="r" b="b"/>
            <a:pathLst>
              <a:path w="1216660" h="847725">
                <a:moveTo>
                  <a:pt x="251677" y="369443"/>
                </a:moveTo>
                <a:lnTo>
                  <a:pt x="62992" y="369443"/>
                </a:lnTo>
                <a:lnTo>
                  <a:pt x="68453" y="372363"/>
                </a:lnTo>
                <a:lnTo>
                  <a:pt x="72008" y="378713"/>
                </a:lnTo>
                <a:lnTo>
                  <a:pt x="89534" y="417306"/>
                </a:lnTo>
                <a:lnTo>
                  <a:pt x="115061" y="485901"/>
                </a:lnTo>
                <a:lnTo>
                  <a:pt x="180847" y="671321"/>
                </a:lnTo>
                <a:lnTo>
                  <a:pt x="194040" y="709568"/>
                </a:lnTo>
                <a:lnTo>
                  <a:pt x="210994" y="764726"/>
                </a:lnTo>
                <a:lnTo>
                  <a:pt x="215899" y="788924"/>
                </a:lnTo>
                <a:lnTo>
                  <a:pt x="213486" y="794638"/>
                </a:lnTo>
                <a:lnTo>
                  <a:pt x="167640" y="816990"/>
                </a:lnTo>
                <a:lnTo>
                  <a:pt x="165354" y="821689"/>
                </a:lnTo>
                <a:lnTo>
                  <a:pt x="173735" y="845565"/>
                </a:lnTo>
                <a:lnTo>
                  <a:pt x="178434" y="847470"/>
                </a:lnTo>
                <a:lnTo>
                  <a:pt x="198387" y="839346"/>
                </a:lnTo>
                <a:lnTo>
                  <a:pt x="218424" y="831532"/>
                </a:lnTo>
                <a:lnTo>
                  <a:pt x="258698" y="816737"/>
                </a:lnTo>
                <a:lnTo>
                  <a:pt x="294989" y="804433"/>
                </a:lnTo>
                <a:lnTo>
                  <a:pt x="334518" y="792226"/>
                </a:lnTo>
                <a:lnTo>
                  <a:pt x="336931" y="787781"/>
                </a:lnTo>
                <a:lnTo>
                  <a:pt x="331771" y="773302"/>
                </a:lnTo>
                <a:lnTo>
                  <a:pt x="273938" y="773302"/>
                </a:lnTo>
                <a:lnTo>
                  <a:pt x="268478" y="770382"/>
                </a:lnTo>
                <a:lnTo>
                  <a:pt x="247395" y="725328"/>
                </a:lnTo>
                <a:lnTo>
                  <a:pt x="221869" y="656844"/>
                </a:lnTo>
                <a:lnTo>
                  <a:pt x="140588" y="427481"/>
                </a:lnTo>
                <a:lnTo>
                  <a:pt x="346028" y="427481"/>
                </a:lnTo>
                <a:lnTo>
                  <a:pt x="343503" y="425973"/>
                </a:lnTo>
                <a:lnTo>
                  <a:pt x="301589" y="400484"/>
                </a:lnTo>
                <a:lnTo>
                  <a:pt x="260734" y="375166"/>
                </a:lnTo>
                <a:lnTo>
                  <a:pt x="251677" y="369443"/>
                </a:lnTo>
                <a:close/>
              </a:path>
              <a:path w="1216660" h="847725">
                <a:moveTo>
                  <a:pt x="323722" y="761745"/>
                </a:moveTo>
                <a:lnTo>
                  <a:pt x="286218" y="771836"/>
                </a:lnTo>
                <a:lnTo>
                  <a:pt x="273938" y="773302"/>
                </a:lnTo>
                <a:lnTo>
                  <a:pt x="331771" y="773302"/>
                </a:lnTo>
                <a:lnTo>
                  <a:pt x="328421" y="763905"/>
                </a:lnTo>
                <a:lnTo>
                  <a:pt x="323722" y="761745"/>
                </a:lnTo>
                <a:close/>
              </a:path>
              <a:path w="1216660" h="847725">
                <a:moveTo>
                  <a:pt x="346028" y="427481"/>
                </a:moveTo>
                <a:lnTo>
                  <a:pt x="140588" y="427481"/>
                </a:lnTo>
                <a:lnTo>
                  <a:pt x="318637" y="535534"/>
                </a:lnTo>
                <a:lnTo>
                  <a:pt x="501557" y="644115"/>
                </a:lnTo>
                <a:lnTo>
                  <a:pt x="569683" y="683168"/>
                </a:lnTo>
                <a:lnTo>
                  <a:pt x="597916" y="698881"/>
                </a:lnTo>
                <a:lnTo>
                  <a:pt x="624395" y="693753"/>
                </a:lnTo>
                <a:lnTo>
                  <a:pt x="661161" y="687196"/>
                </a:lnTo>
                <a:lnTo>
                  <a:pt x="664591" y="682370"/>
                </a:lnTo>
                <a:lnTo>
                  <a:pt x="651758" y="652365"/>
                </a:lnTo>
                <a:lnTo>
                  <a:pt x="634603" y="608441"/>
                </a:lnTo>
                <a:lnTo>
                  <a:pt x="615148" y="556006"/>
                </a:lnTo>
                <a:lnTo>
                  <a:pt x="568959" y="556006"/>
                </a:lnTo>
                <a:lnTo>
                  <a:pt x="475599" y="503472"/>
                </a:lnTo>
                <a:lnTo>
                  <a:pt x="386476" y="451634"/>
                </a:lnTo>
                <a:lnTo>
                  <a:pt x="346028" y="427481"/>
                </a:lnTo>
                <a:close/>
              </a:path>
              <a:path w="1216660" h="847725">
                <a:moveTo>
                  <a:pt x="504904" y="234442"/>
                </a:moveTo>
                <a:lnTo>
                  <a:pt x="444245" y="234442"/>
                </a:lnTo>
                <a:lnTo>
                  <a:pt x="449706" y="237362"/>
                </a:lnTo>
                <a:lnTo>
                  <a:pt x="453262" y="243712"/>
                </a:lnTo>
                <a:lnTo>
                  <a:pt x="470789" y="282305"/>
                </a:lnTo>
                <a:lnTo>
                  <a:pt x="496316" y="350900"/>
                </a:lnTo>
                <a:lnTo>
                  <a:pt x="568959" y="556006"/>
                </a:lnTo>
                <a:lnTo>
                  <a:pt x="615148" y="556006"/>
                </a:lnTo>
                <a:lnTo>
                  <a:pt x="587374" y="478789"/>
                </a:lnTo>
                <a:lnTo>
                  <a:pt x="536956" y="336423"/>
                </a:lnTo>
                <a:lnTo>
                  <a:pt x="523763" y="298229"/>
                </a:lnTo>
                <a:lnTo>
                  <a:pt x="506809" y="243036"/>
                </a:lnTo>
                <a:lnTo>
                  <a:pt x="504904" y="234442"/>
                </a:lnTo>
                <a:close/>
              </a:path>
              <a:path w="1216660" h="847725">
                <a:moveTo>
                  <a:pt x="144525" y="300227"/>
                </a:moveTo>
                <a:lnTo>
                  <a:pt x="89269" y="321927"/>
                </a:lnTo>
                <a:lnTo>
                  <a:pt x="51311" y="335357"/>
                </a:lnTo>
                <a:lnTo>
                  <a:pt x="2412" y="350519"/>
                </a:lnTo>
                <a:lnTo>
                  <a:pt x="0" y="354838"/>
                </a:lnTo>
                <a:lnTo>
                  <a:pt x="8508" y="378713"/>
                </a:lnTo>
                <a:lnTo>
                  <a:pt x="13207" y="381000"/>
                </a:lnTo>
                <a:lnTo>
                  <a:pt x="29567" y="376380"/>
                </a:lnTo>
                <a:lnTo>
                  <a:pt x="42068" y="372998"/>
                </a:lnTo>
                <a:lnTo>
                  <a:pt x="50712" y="370855"/>
                </a:lnTo>
                <a:lnTo>
                  <a:pt x="55498" y="369950"/>
                </a:lnTo>
                <a:lnTo>
                  <a:pt x="62992" y="369443"/>
                </a:lnTo>
                <a:lnTo>
                  <a:pt x="251677" y="369443"/>
                </a:lnTo>
                <a:lnTo>
                  <a:pt x="220939" y="350018"/>
                </a:lnTo>
                <a:lnTo>
                  <a:pt x="182203" y="325038"/>
                </a:lnTo>
                <a:lnTo>
                  <a:pt x="144525" y="300227"/>
                </a:lnTo>
                <a:close/>
              </a:path>
              <a:path w="1216660" h="847725">
                <a:moveTo>
                  <a:pt x="539749" y="160274"/>
                </a:moveTo>
                <a:lnTo>
                  <a:pt x="501904" y="175418"/>
                </a:lnTo>
                <a:lnTo>
                  <a:pt x="459105" y="191135"/>
                </a:lnTo>
                <a:lnTo>
                  <a:pt x="422529" y="203517"/>
                </a:lnTo>
                <a:lnTo>
                  <a:pt x="383667" y="215519"/>
                </a:lnTo>
                <a:lnTo>
                  <a:pt x="381254" y="219837"/>
                </a:lnTo>
                <a:lnTo>
                  <a:pt x="389762" y="243712"/>
                </a:lnTo>
                <a:lnTo>
                  <a:pt x="394461" y="245999"/>
                </a:lnTo>
                <a:lnTo>
                  <a:pt x="410821" y="241379"/>
                </a:lnTo>
                <a:lnTo>
                  <a:pt x="423322" y="237997"/>
                </a:lnTo>
                <a:lnTo>
                  <a:pt x="431966" y="235854"/>
                </a:lnTo>
                <a:lnTo>
                  <a:pt x="436753" y="234950"/>
                </a:lnTo>
                <a:lnTo>
                  <a:pt x="444245" y="234442"/>
                </a:lnTo>
                <a:lnTo>
                  <a:pt x="504904" y="234442"/>
                </a:lnTo>
                <a:lnTo>
                  <a:pt x="503046" y="226060"/>
                </a:lnTo>
                <a:lnTo>
                  <a:pt x="534541" y="197520"/>
                </a:lnTo>
                <a:lnTo>
                  <a:pt x="550163" y="190881"/>
                </a:lnTo>
                <a:lnTo>
                  <a:pt x="552831" y="185927"/>
                </a:lnTo>
                <a:lnTo>
                  <a:pt x="544321" y="162179"/>
                </a:lnTo>
                <a:lnTo>
                  <a:pt x="539749" y="160274"/>
                </a:lnTo>
                <a:close/>
              </a:path>
              <a:path w="1216660" h="847725">
                <a:moveTo>
                  <a:pt x="1065657" y="0"/>
                </a:moveTo>
                <a:lnTo>
                  <a:pt x="1019532" y="978"/>
                </a:lnTo>
                <a:lnTo>
                  <a:pt x="974312" y="6016"/>
                </a:lnTo>
                <a:lnTo>
                  <a:pt x="929997" y="15126"/>
                </a:lnTo>
                <a:lnTo>
                  <a:pt x="886586" y="28320"/>
                </a:lnTo>
                <a:lnTo>
                  <a:pt x="835699" y="49521"/>
                </a:lnTo>
                <a:lnTo>
                  <a:pt x="791389" y="74727"/>
                </a:lnTo>
                <a:lnTo>
                  <a:pt x="753651" y="103951"/>
                </a:lnTo>
                <a:lnTo>
                  <a:pt x="722478" y="137203"/>
                </a:lnTo>
                <a:lnTo>
                  <a:pt x="697865" y="174498"/>
                </a:lnTo>
                <a:lnTo>
                  <a:pt x="677576" y="223434"/>
                </a:lnTo>
                <a:lnTo>
                  <a:pt x="668908" y="274812"/>
                </a:lnTo>
                <a:lnTo>
                  <a:pt x="671861" y="328642"/>
                </a:lnTo>
                <a:lnTo>
                  <a:pt x="686434" y="384937"/>
                </a:lnTo>
                <a:lnTo>
                  <a:pt x="718518" y="450850"/>
                </a:lnTo>
                <a:lnTo>
                  <a:pt x="764412" y="506094"/>
                </a:lnTo>
                <a:lnTo>
                  <a:pt x="798423" y="533432"/>
                </a:lnTo>
                <a:lnTo>
                  <a:pt x="835247" y="553721"/>
                </a:lnTo>
                <a:lnTo>
                  <a:pt x="874887" y="566957"/>
                </a:lnTo>
                <a:lnTo>
                  <a:pt x="917341" y="573134"/>
                </a:lnTo>
                <a:lnTo>
                  <a:pt x="962610" y="572249"/>
                </a:lnTo>
                <a:lnTo>
                  <a:pt x="1010694" y="564298"/>
                </a:lnTo>
                <a:lnTo>
                  <a:pt x="1061593" y="549275"/>
                </a:lnTo>
                <a:lnTo>
                  <a:pt x="1105334" y="530935"/>
                </a:lnTo>
                <a:lnTo>
                  <a:pt x="1145111" y="508285"/>
                </a:lnTo>
                <a:lnTo>
                  <a:pt x="1150924" y="503904"/>
                </a:lnTo>
                <a:lnTo>
                  <a:pt x="1007713" y="503904"/>
                </a:lnTo>
                <a:lnTo>
                  <a:pt x="974927" y="502923"/>
                </a:lnTo>
                <a:lnTo>
                  <a:pt x="903090" y="477955"/>
                </a:lnTo>
                <a:lnTo>
                  <a:pt x="866949" y="452741"/>
                </a:lnTo>
                <a:lnTo>
                  <a:pt x="836069" y="420413"/>
                </a:lnTo>
                <a:lnTo>
                  <a:pt x="810443" y="380965"/>
                </a:lnTo>
                <a:lnTo>
                  <a:pt x="790067" y="334390"/>
                </a:lnTo>
                <a:lnTo>
                  <a:pt x="777565" y="289452"/>
                </a:lnTo>
                <a:lnTo>
                  <a:pt x="772826" y="247205"/>
                </a:lnTo>
                <a:lnTo>
                  <a:pt x="775850" y="207625"/>
                </a:lnTo>
                <a:lnTo>
                  <a:pt x="786637" y="170687"/>
                </a:lnTo>
                <a:lnTo>
                  <a:pt x="829849" y="109823"/>
                </a:lnTo>
                <a:lnTo>
                  <a:pt x="861968" y="87034"/>
                </a:lnTo>
                <a:lnTo>
                  <a:pt x="901065" y="69342"/>
                </a:lnTo>
                <a:lnTo>
                  <a:pt x="941143" y="58626"/>
                </a:lnTo>
                <a:lnTo>
                  <a:pt x="978519" y="55816"/>
                </a:lnTo>
                <a:lnTo>
                  <a:pt x="1080233" y="55816"/>
                </a:lnTo>
                <a:lnTo>
                  <a:pt x="1075529" y="30805"/>
                </a:lnTo>
                <a:lnTo>
                  <a:pt x="1072007" y="3682"/>
                </a:lnTo>
                <a:lnTo>
                  <a:pt x="1065657" y="0"/>
                </a:lnTo>
                <a:close/>
              </a:path>
              <a:path w="1216660" h="847725">
                <a:moveTo>
                  <a:pt x="1204595" y="403606"/>
                </a:moveTo>
                <a:lnTo>
                  <a:pt x="1176470" y="431325"/>
                </a:lnTo>
                <a:lnTo>
                  <a:pt x="1114315" y="473668"/>
                </a:lnTo>
                <a:lnTo>
                  <a:pt x="1042832" y="499026"/>
                </a:lnTo>
                <a:lnTo>
                  <a:pt x="1007713" y="503904"/>
                </a:lnTo>
                <a:lnTo>
                  <a:pt x="1150924" y="503904"/>
                </a:lnTo>
                <a:lnTo>
                  <a:pt x="1180911" y="481302"/>
                </a:lnTo>
                <a:lnTo>
                  <a:pt x="1212722" y="449961"/>
                </a:lnTo>
                <a:lnTo>
                  <a:pt x="1216152" y="408558"/>
                </a:lnTo>
                <a:lnTo>
                  <a:pt x="1204595" y="403606"/>
                </a:lnTo>
                <a:close/>
              </a:path>
              <a:path w="1216660" h="847725">
                <a:moveTo>
                  <a:pt x="1080233" y="55816"/>
                </a:moveTo>
                <a:lnTo>
                  <a:pt x="978519" y="55816"/>
                </a:lnTo>
                <a:lnTo>
                  <a:pt x="1013204" y="60912"/>
                </a:lnTo>
                <a:lnTo>
                  <a:pt x="1045209" y="73913"/>
                </a:lnTo>
                <a:lnTo>
                  <a:pt x="1049972" y="83369"/>
                </a:lnTo>
                <a:lnTo>
                  <a:pt x="1055687" y="96123"/>
                </a:lnTo>
                <a:lnTo>
                  <a:pt x="1062355" y="112186"/>
                </a:lnTo>
                <a:lnTo>
                  <a:pt x="1069974" y="131571"/>
                </a:lnTo>
                <a:lnTo>
                  <a:pt x="1074800" y="134112"/>
                </a:lnTo>
                <a:lnTo>
                  <a:pt x="1095502" y="126873"/>
                </a:lnTo>
                <a:lnTo>
                  <a:pt x="1097407" y="122174"/>
                </a:lnTo>
                <a:lnTo>
                  <a:pt x="1088241" y="90050"/>
                </a:lnTo>
                <a:lnTo>
                  <a:pt x="1080944" y="59594"/>
                </a:lnTo>
                <a:lnTo>
                  <a:pt x="1080233" y="55816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66463" y="2733420"/>
            <a:ext cx="196341" cy="1511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660519" y="1779476"/>
            <a:ext cx="2086610" cy="1131570"/>
          </a:xfrm>
          <a:custGeom>
            <a:avLst/>
            <a:gdLst/>
            <a:ahLst/>
            <a:cxnLst/>
            <a:rect l="l" t="t" r="r" b="b"/>
            <a:pathLst>
              <a:path w="2086609" h="1131570">
                <a:moveTo>
                  <a:pt x="113283" y="992298"/>
                </a:moveTo>
                <a:lnTo>
                  <a:pt x="90804" y="1000172"/>
                </a:lnTo>
                <a:lnTo>
                  <a:pt x="88518" y="1004998"/>
                </a:lnTo>
                <a:lnTo>
                  <a:pt x="100306" y="1040241"/>
                </a:lnTo>
                <a:lnTo>
                  <a:pt x="109378" y="1071673"/>
                </a:lnTo>
                <a:lnTo>
                  <a:pt x="115736" y="1099296"/>
                </a:lnTo>
                <a:lnTo>
                  <a:pt x="119379" y="1123108"/>
                </a:lnTo>
                <a:lnTo>
                  <a:pt x="126237" y="1129331"/>
                </a:lnTo>
                <a:lnTo>
                  <a:pt x="167080" y="1131450"/>
                </a:lnTo>
                <a:lnTo>
                  <a:pt x="206755" y="1129236"/>
                </a:lnTo>
                <a:lnTo>
                  <a:pt x="245288" y="1122687"/>
                </a:lnTo>
                <a:lnTo>
                  <a:pt x="282701" y="1111805"/>
                </a:lnTo>
                <a:lnTo>
                  <a:pt x="336311" y="1087913"/>
                </a:lnTo>
                <a:lnTo>
                  <a:pt x="353733" y="1077001"/>
                </a:lnTo>
                <a:lnTo>
                  <a:pt x="221793" y="1077001"/>
                </a:lnTo>
                <a:lnTo>
                  <a:pt x="202056" y="1075737"/>
                </a:lnTo>
                <a:lnTo>
                  <a:pt x="154515" y="1061271"/>
                </a:lnTo>
                <a:lnTo>
                  <a:pt x="129635" y="1025112"/>
                </a:lnTo>
                <a:lnTo>
                  <a:pt x="117601" y="994711"/>
                </a:lnTo>
                <a:lnTo>
                  <a:pt x="113283" y="992298"/>
                </a:lnTo>
                <a:close/>
              </a:path>
              <a:path w="2086609" h="1131570">
                <a:moveTo>
                  <a:pt x="434987" y="877008"/>
                </a:moveTo>
                <a:lnTo>
                  <a:pt x="280604" y="877008"/>
                </a:lnTo>
                <a:lnTo>
                  <a:pt x="292988" y="877744"/>
                </a:lnTo>
                <a:lnTo>
                  <a:pt x="313342" y="883146"/>
                </a:lnTo>
                <a:lnTo>
                  <a:pt x="343477" y="908569"/>
                </a:lnTo>
                <a:lnTo>
                  <a:pt x="359092" y="955992"/>
                </a:lnTo>
                <a:lnTo>
                  <a:pt x="359330" y="970317"/>
                </a:lnTo>
                <a:lnTo>
                  <a:pt x="357758" y="985059"/>
                </a:lnTo>
                <a:lnTo>
                  <a:pt x="333263" y="1034557"/>
                </a:lnTo>
                <a:lnTo>
                  <a:pt x="278764" y="1067482"/>
                </a:lnTo>
                <a:lnTo>
                  <a:pt x="241173" y="1076039"/>
                </a:lnTo>
                <a:lnTo>
                  <a:pt x="221793" y="1077001"/>
                </a:lnTo>
                <a:lnTo>
                  <a:pt x="353733" y="1077001"/>
                </a:lnTo>
                <a:lnTo>
                  <a:pt x="396946" y="1039637"/>
                </a:lnTo>
                <a:lnTo>
                  <a:pt x="424378" y="997346"/>
                </a:lnTo>
                <a:lnTo>
                  <a:pt x="439759" y="945526"/>
                </a:lnTo>
                <a:lnTo>
                  <a:pt x="441340" y="917209"/>
                </a:lnTo>
                <a:lnTo>
                  <a:pt x="438183" y="888654"/>
                </a:lnTo>
                <a:lnTo>
                  <a:pt x="434987" y="877008"/>
                </a:lnTo>
                <a:close/>
              </a:path>
              <a:path w="2086609" h="1131570">
                <a:moveTo>
                  <a:pt x="255601" y="554706"/>
                </a:moveTo>
                <a:lnTo>
                  <a:pt x="184683" y="565044"/>
                </a:lnTo>
                <a:lnTo>
                  <a:pt x="145033" y="577262"/>
                </a:lnTo>
                <a:lnTo>
                  <a:pt x="102981" y="595288"/>
                </a:lnTo>
                <a:lnTo>
                  <a:pt x="67881" y="617172"/>
                </a:lnTo>
                <a:lnTo>
                  <a:pt x="39735" y="642913"/>
                </a:lnTo>
                <a:lnTo>
                  <a:pt x="5615" y="703254"/>
                </a:lnTo>
                <a:lnTo>
                  <a:pt x="0" y="735472"/>
                </a:lnTo>
                <a:lnTo>
                  <a:pt x="1718" y="769167"/>
                </a:lnTo>
                <a:lnTo>
                  <a:pt x="24985" y="835656"/>
                </a:lnTo>
                <a:lnTo>
                  <a:pt x="65319" y="878812"/>
                </a:lnTo>
                <a:lnTo>
                  <a:pt x="113869" y="894439"/>
                </a:lnTo>
                <a:lnTo>
                  <a:pt x="144002" y="894429"/>
                </a:lnTo>
                <a:lnTo>
                  <a:pt x="181826" y="890680"/>
                </a:lnTo>
                <a:lnTo>
                  <a:pt x="247786" y="879727"/>
                </a:lnTo>
                <a:lnTo>
                  <a:pt x="265541" y="877665"/>
                </a:lnTo>
                <a:lnTo>
                  <a:pt x="280604" y="877008"/>
                </a:lnTo>
                <a:lnTo>
                  <a:pt x="434987" y="877008"/>
                </a:lnTo>
                <a:lnTo>
                  <a:pt x="430275" y="859837"/>
                </a:lnTo>
                <a:lnTo>
                  <a:pt x="410956" y="820689"/>
                </a:lnTo>
                <a:lnTo>
                  <a:pt x="384682" y="792400"/>
                </a:lnTo>
                <a:lnTo>
                  <a:pt x="382759" y="791176"/>
                </a:lnTo>
                <a:lnTo>
                  <a:pt x="148691" y="791176"/>
                </a:lnTo>
                <a:lnTo>
                  <a:pt x="133857" y="789606"/>
                </a:lnTo>
                <a:lnTo>
                  <a:pt x="92192" y="758799"/>
                </a:lnTo>
                <a:lnTo>
                  <a:pt x="79025" y="722296"/>
                </a:lnTo>
                <a:lnTo>
                  <a:pt x="78168" y="704580"/>
                </a:lnTo>
                <a:lnTo>
                  <a:pt x="81121" y="687435"/>
                </a:lnTo>
                <a:lnTo>
                  <a:pt x="113506" y="640794"/>
                </a:lnTo>
                <a:lnTo>
                  <a:pt x="153415" y="619680"/>
                </a:lnTo>
                <a:lnTo>
                  <a:pt x="201189" y="610233"/>
                </a:lnTo>
                <a:lnTo>
                  <a:pt x="301422" y="610233"/>
                </a:lnTo>
                <a:lnTo>
                  <a:pt x="296358" y="587343"/>
                </a:lnTo>
                <a:lnTo>
                  <a:pt x="292353" y="564054"/>
                </a:lnTo>
                <a:lnTo>
                  <a:pt x="286892" y="556561"/>
                </a:lnTo>
                <a:lnTo>
                  <a:pt x="255601" y="554706"/>
                </a:lnTo>
                <a:close/>
              </a:path>
              <a:path w="2086609" h="1131570">
                <a:moveTo>
                  <a:pt x="306871" y="770554"/>
                </a:moveTo>
                <a:lnTo>
                  <a:pt x="237220" y="780377"/>
                </a:lnTo>
                <a:lnTo>
                  <a:pt x="231647" y="781478"/>
                </a:lnTo>
                <a:lnTo>
                  <a:pt x="197598" y="787124"/>
                </a:lnTo>
                <a:lnTo>
                  <a:pt x="169941" y="790352"/>
                </a:lnTo>
                <a:lnTo>
                  <a:pt x="148691" y="791176"/>
                </a:lnTo>
                <a:lnTo>
                  <a:pt x="382759" y="791176"/>
                </a:lnTo>
                <a:lnTo>
                  <a:pt x="370087" y="783111"/>
                </a:lnTo>
                <a:lnTo>
                  <a:pt x="353933" y="776382"/>
                </a:lnTo>
                <a:lnTo>
                  <a:pt x="336230" y="772201"/>
                </a:lnTo>
                <a:lnTo>
                  <a:pt x="316991" y="770556"/>
                </a:lnTo>
                <a:lnTo>
                  <a:pt x="306871" y="770554"/>
                </a:lnTo>
                <a:close/>
              </a:path>
              <a:path w="2086609" h="1131570">
                <a:moveTo>
                  <a:pt x="301422" y="610233"/>
                </a:moveTo>
                <a:lnTo>
                  <a:pt x="201189" y="610233"/>
                </a:lnTo>
                <a:lnTo>
                  <a:pt x="217550" y="610282"/>
                </a:lnTo>
                <a:lnTo>
                  <a:pt x="232247" y="611977"/>
                </a:lnTo>
                <a:lnTo>
                  <a:pt x="269430" y="632725"/>
                </a:lnTo>
                <a:lnTo>
                  <a:pt x="288289" y="678481"/>
                </a:lnTo>
                <a:lnTo>
                  <a:pt x="292988" y="680767"/>
                </a:lnTo>
                <a:lnTo>
                  <a:pt x="315086" y="672893"/>
                </a:lnTo>
                <a:lnTo>
                  <a:pt x="317753" y="668067"/>
                </a:lnTo>
                <a:lnTo>
                  <a:pt x="309034" y="639349"/>
                </a:lnTo>
                <a:lnTo>
                  <a:pt x="301910" y="612441"/>
                </a:lnTo>
                <a:lnTo>
                  <a:pt x="301422" y="610233"/>
                </a:lnTo>
                <a:close/>
              </a:path>
              <a:path w="2086609" h="1131570">
                <a:moveTo>
                  <a:pt x="648715" y="405177"/>
                </a:moveTo>
                <a:lnTo>
                  <a:pt x="598931" y="422830"/>
                </a:lnTo>
                <a:lnTo>
                  <a:pt x="598144" y="451383"/>
                </a:lnTo>
                <a:lnTo>
                  <a:pt x="597487" y="476091"/>
                </a:lnTo>
                <a:lnTo>
                  <a:pt x="596518" y="514016"/>
                </a:lnTo>
                <a:lnTo>
                  <a:pt x="585929" y="779484"/>
                </a:lnTo>
                <a:lnTo>
                  <a:pt x="583042" y="844581"/>
                </a:lnTo>
                <a:lnTo>
                  <a:pt x="580405" y="894016"/>
                </a:lnTo>
                <a:lnTo>
                  <a:pt x="575944" y="943657"/>
                </a:lnTo>
                <a:lnTo>
                  <a:pt x="536701" y="973756"/>
                </a:lnTo>
                <a:lnTo>
                  <a:pt x="534034" y="978582"/>
                </a:lnTo>
                <a:lnTo>
                  <a:pt x="542163" y="1001442"/>
                </a:lnTo>
                <a:lnTo>
                  <a:pt x="546734" y="1003347"/>
                </a:lnTo>
                <a:lnTo>
                  <a:pt x="592359" y="985408"/>
                </a:lnTo>
                <a:lnTo>
                  <a:pt x="607385" y="979666"/>
                </a:lnTo>
                <a:lnTo>
                  <a:pt x="617219" y="976042"/>
                </a:lnTo>
                <a:lnTo>
                  <a:pt x="629411" y="971827"/>
                </a:lnTo>
                <a:lnTo>
                  <a:pt x="701420" y="948610"/>
                </a:lnTo>
                <a:lnTo>
                  <a:pt x="703706" y="943784"/>
                </a:lnTo>
                <a:lnTo>
                  <a:pt x="698626" y="929592"/>
                </a:lnTo>
                <a:lnTo>
                  <a:pt x="646295" y="929592"/>
                </a:lnTo>
                <a:lnTo>
                  <a:pt x="639984" y="928163"/>
                </a:lnTo>
                <a:lnTo>
                  <a:pt x="628203" y="876621"/>
                </a:lnTo>
                <a:lnTo>
                  <a:pt x="628096" y="862560"/>
                </a:lnTo>
                <a:lnTo>
                  <a:pt x="628198" y="828544"/>
                </a:lnTo>
                <a:lnTo>
                  <a:pt x="628395" y="803576"/>
                </a:lnTo>
                <a:lnTo>
                  <a:pt x="709421" y="773985"/>
                </a:lnTo>
                <a:lnTo>
                  <a:pt x="756569" y="757475"/>
                </a:lnTo>
                <a:lnTo>
                  <a:pt x="630173" y="757475"/>
                </a:lnTo>
                <a:lnTo>
                  <a:pt x="637031" y="548306"/>
                </a:lnTo>
                <a:lnTo>
                  <a:pt x="780003" y="548306"/>
                </a:lnTo>
                <a:lnTo>
                  <a:pt x="648715" y="405177"/>
                </a:lnTo>
                <a:close/>
              </a:path>
              <a:path w="2086609" h="1131570">
                <a:moveTo>
                  <a:pt x="691006" y="919146"/>
                </a:moveTo>
                <a:lnTo>
                  <a:pt x="654176" y="928925"/>
                </a:lnTo>
                <a:lnTo>
                  <a:pt x="646295" y="929592"/>
                </a:lnTo>
                <a:lnTo>
                  <a:pt x="698626" y="929592"/>
                </a:lnTo>
                <a:lnTo>
                  <a:pt x="695705" y="921432"/>
                </a:lnTo>
                <a:lnTo>
                  <a:pt x="691006" y="919146"/>
                </a:lnTo>
                <a:close/>
              </a:path>
              <a:path w="2086609" h="1131570">
                <a:moveTo>
                  <a:pt x="955557" y="739695"/>
                </a:moveTo>
                <a:lnTo>
                  <a:pt x="808608" y="739695"/>
                </a:lnTo>
                <a:lnTo>
                  <a:pt x="863218" y="803576"/>
                </a:lnTo>
                <a:lnTo>
                  <a:pt x="871644" y="813772"/>
                </a:lnTo>
                <a:lnTo>
                  <a:pt x="878046" y="822086"/>
                </a:lnTo>
                <a:lnTo>
                  <a:pt x="882399" y="828544"/>
                </a:lnTo>
                <a:lnTo>
                  <a:pt x="884681" y="833167"/>
                </a:lnTo>
                <a:lnTo>
                  <a:pt x="885493" y="839166"/>
                </a:lnTo>
                <a:lnTo>
                  <a:pt x="883364" y="844581"/>
                </a:lnTo>
                <a:lnTo>
                  <a:pt x="878306" y="849401"/>
                </a:lnTo>
                <a:lnTo>
                  <a:pt x="870330" y="853614"/>
                </a:lnTo>
                <a:lnTo>
                  <a:pt x="840358" y="866187"/>
                </a:lnTo>
                <a:lnTo>
                  <a:pt x="838200" y="871267"/>
                </a:lnTo>
                <a:lnTo>
                  <a:pt x="846073" y="893365"/>
                </a:lnTo>
                <a:lnTo>
                  <a:pt x="850518" y="895778"/>
                </a:lnTo>
                <a:lnTo>
                  <a:pt x="878455" y="884848"/>
                </a:lnTo>
                <a:lnTo>
                  <a:pt x="907605" y="873775"/>
                </a:lnTo>
                <a:lnTo>
                  <a:pt x="937994" y="862560"/>
                </a:lnTo>
                <a:lnTo>
                  <a:pt x="969644" y="851201"/>
                </a:lnTo>
                <a:lnTo>
                  <a:pt x="1064386" y="819959"/>
                </a:lnTo>
                <a:lnTo>
                  <a:pt x="1066291" y="815387"/>
                </a:lnTo>
                <a:lnTo>
                  <a:pt x="1060152" y="797861"/>
                </a:lnTo>
                <a:lnTo>
                  <a:pt x="1019047" y="797861"/>
                </a:lnTo>
                <a:lnTo>
                  <a:pt x="1013477" y="796476"/>
                </a:lnTo>
                <a:lnTo>
                  <a:pt x="1006681" y="792495"/>
                </a:lnTo>
                <a:lnTo>
                  <a:pt x="998670" y="785895"/>
                </a:lnTo>
                <a:lnTo>
                  <a:pt x="989456" y="776652"/>
                </a:lnTo>
                <a:lnTo>
                  <a:pt x="955557" y="739695"/>
                </a:lnTo>
                <a:close/>
              </a:path>
              <a:path w="2086609" h="1131570">
                <a:moveTo>
                  <a:pt x="1053845" y="790241"/>
                </a:moveTo>
                <a:lnTo>
                  <a:pt x="1043533" y="793575"/>
                </a:lnTo>
                <a:lnTo>
                  <a:pt x="1034303" y="795956"/>
                </a:lnTo>
                <a:lnTo>
                  <a:pt x="1026146" y="797385"/>
                </a:lnTo>
                <a:lnTo>
                  <a:pt x="1019047" y="797861"/>
                </a:lnTo>
                <a:lnTo>
                  <a:pt x="1060152" y="797861"/>
                </a:lnTo>
                <a:lnTo>
                  <a:pt x="1058417" y="792908"/>
                </a:lnTo>
                <a:lnTo>
                  <a:pt x="1053845" y="790241"/>
                </a:lnTo>
                <a:close/>
              </a:path>
              <a:path w="2086609" h="1131570">
                <a:moveTo>
                  <a:pt x="780003" y="548306"/>
                </a:moveTo>
                <a:lnTo>
                  <a:pt x="637031" y="548306"/>
                </a:lnTo>
                <a:lnTo>
                  <a:pt x="777113" y="705405"/>
                </a:lnTo>
                <a:lnTo>
                  <a:pt x="762398" y="711144"/>
                </a:lnTo>
                <a:lnTo>
                  <a:pt x="726445" y="724479"/>
                </a:lnTo>
                <a:lnTo>
                  <a:pt x="683323" y="739741"/>
                </a:lnTo>
                <a:lnTo>
                  <a:pt x="645794" y="752453"/>
                </a:lnTo>
                <a:lnTo>
                  <a:pt x="630173" y="757475"/>
                </a:lnTo>
                <a:lnTo>
                  <a:pt x="756569" y="757475"/>
                </a:lnTo>
                <a:lnTo>
                  <a:pt x="808608" y="739695"/>
                </a:lnTo>
                <a:lnTo>
                  <a:pt x="955557" y="739695"/>
                </a:lnTo>
                <a:lnTo>
                  <a:pt x="780003" y="548306"/>
                </a:lnTo>
                <a:close/>
              </a:path>
              <a:path w="2086609" h="1131570">
                <a:moveTo>
                  <a:pt x="1504317" y="560371"/>
                </a:moveTo>
                <a:lnTo>
                  <a:pt x="1406397" y="560371"/>
                </a:lnTo>
                <a:lnTo>
                  <a:pt x="1421256" y="606853"/>
                </a:lnTo>
                <a:lnTo>
                  <a:pt x="1425162" y="620831"/>
                </a:lnTo>
                <a:lnTo>
                  <a:pt x="1427352" y="632285"/>
                </a:lnTo>
                <a:lnTo>
                  <a:pt x="1427829" y="641215"/>
                </a:lnTo>
                <a:lnTo>
                  <a:pt x="1426590" y="647620"/>
                </a:lnTo>
                <a:lnTo>
                  <a:pt x="1359407" y="683180"/>
                </a:lnTo>
                <a:lnTo>
                  <a:pt x="1356994" y="688387"/>
                </a:lnTo>
                <a:lnTo>
                  <a:pt x="1364614" y="710104"/>
                </a:lnTo>
                <a:lnTo>
                  <a:pt x="1369567" y="712771"/>
                </a:lnTo>
                <a:lnTo>
                  <a:pt x="1438719" y="685911"/>
                </a:lnTo>
                <a:lnTo>
                  <a:pt x="1464865" y="676052"/>
                </a:lnTo>
                <a:lnTo>
                  <a:pt x="1515893" y="657955"/>
                </a:lnTo>
                <a:lnTo>
                  <a:pt x="1572992" y="639286"/>
                </a:lnTo>
                <a:lnTo>
                  <a:pt x="1599564" y="631237"/>
                </a:lnTo>
                <a:lnTo>
                  <a:pt x="1601977" y="625649"/>
                </a:lnTo>
                <a:lnTo>
                  <a:pt x="1597414" y="612886"/>
                </a:lnTo>
                <a:lnTo>
                  <a:pt x="1542335" y="612886"/>
                </a:lnTo>
                <a:lnTo>
                  <a:pt x="1535678" y="612790"/>
                </a:lnTo>
                <a:lnTo>
                  <a:pt x="1530603" y="611552"/>
                </a:lnTo>
                <a:lnTo>
                  <a:pt x="1524390" y="604666"/>
                </a:lnTo>
                <a:lnTo>
                  <a:pt x="1516046" y="588756"/>
                </a:lnTo>
                <a:lnTo>
                  <a:pt x="1505583" y="563796"/>
                </a:lnTo>
                <a:lnTo>
                  <a:pt x="1504317" y="560371"/>
                </a:lnTo>
                <a:close/>
              </a:path>
              <a:path w="2086609" h="1131570">
                <a:moveTo>
                  <a:pt x="1363090" y="162861"/>
                </a:moveTo>
                <a:lnTo>
                  <a:pt x="1281302" y="211502"/>
                </a:lnTo>
                <a:lnTo>
                  <a:pt x="1260935" y="289305"/>
                </a:lnTo>
                <a:lnTo>
                  <a:pt x="1250352" y="343965"/>
                </a:lnTo>
                <a:lnTo>
                  <a:pt x="1239519" y="409114"/>
                </a:lnTo>
                <a:lnTo>
                  <a:pt x="1230278" y="472146"/>
                </a:lnTo>
                <a:lnTo>
                  <a:pt x="1223883" y="524271"/>
                </a:lnTo>
                <a:lnTo>
                  <a:pt x="1220321" y="565491"/>
                </a:lnTo>
                <a:lnTo>
                  <a:pt x="1219580" y="595804"/>
                </a:lnTo>
                <a:lnTo>
                  <a:pt x="1234820" y="623109"/>
                </a:lnTo>
                <a:lnTo>
                  <a:pt x="1266840" y="610838"/>
                </a:lnTo>
                <a:lnTo>
                  <a:pt x="1279594" y="606089"/>
                </a:lnTo>
                <a:lnTo>
                  <a:pt x="1283554" y="604666"/>
                </a:lnTo>
                <a:lnTo>
                  <a:pt x="1360042" y="576754"/>
                </a:lnTo>
                <a:lnTo>
                  <a:pt x="1406397" y="560371"/>
                </a:lnTo>
                <a:lnTo>
                  <a:pt x="1504317" y="560371"/>
                </a:lnTo>
                <a:lnTo>
                  <a:pt x="1499392" y="547036"/>
                </a:lnTo>
                <a:lnTo>
                  <a:pt x="1260347" y="547036"/>
                </a:lnTo>
                <a:lnTo>
                  <a:pt x="1265181" y="494740"/>
                </a:lnTo>
                <a:lnTo>
                  <a:pt x="1269396" y="452516"/>
                </a:lnTo>
                <a:lnTo>
                  <a:pt x="1275968" y="398192"/>
                </a:lnTo>
                <a:lnTo>
                  <a:pt x="1286621" y="337819"/>
                </a:lnTo>
                <a:lnTo>
                  <a:pt x="1294346" y="299948"/>
                </a:lnTo>
                <a:lnTo>
                  <a:pt x="1303654" y="256968"/>
                </a:lnTo>
                <a:lnTo>
                  <a:pt x="1398286" y="256968"/>
                </a:lnTo>
                <a:lnTo>
                  <a:pt x="1391453" y="235764"/>
                </a:lnTo>
                <a:lnTo>
                  <a:pt x="1380009" y="197832"/>
                </a:lnTo>
                <a:lnTo>
                  <a:pt x="1371472" y="166544"/>
                </a:lnTo>
                <a:lnTo>
                  <a:pt x="1363090" y="162861"/>
                </a:lnTo>
                <a:close/>
              </a:path>
              <a:path w="2086609" h="1131570">
                <a:moveTo>
                  <a:pt x="1589913" y="602789"/>
                </a:moveTo>
                <a:lnTo>
                  <a:pt x="1583130" y="604218"/>
                </a:lnTo>
                <a:lnTo>
                  <a:pt x="1575942" y="605837"/>
                </a:lnTo>
                <a:lnTo>
                  <a:pt x="1568374" y="607647"/>
                </a:lnTo>
                <a:lnTo>
                  <a:pt x="1560448" y="609647"/>
                </a:lnTo>
                <a:lnTo>
                  <a:pt x="1550588" y="611838"/>
                </a:lnTo>
                <a:lnTo>
                  <a:pt x="1542335" y="612886"/>
                </a:lnTo>
                <a:lnTo>
                  <a:pt x="1597414" y="612886"/>
                </a:lnTo>
                <a:lnTo>
                  <a:pt x="1594484" y="604694"/>
                </a:lnTo>
                <a:lnTo>
                  <a:pt x="1589913" y="602789"/>
                </a:lnTo>
                <a:close/>
              </a:path>
              <a:path w="2086609" h="1131570">
                <a:moveTo>
                  <a:pt x="1398286" y="256968"/>
                </a:moveTo>
                <a:lnTo>
                  <a:pt x="1303654" y="256968"/>
                </a:lnTo>
                <a:lnTo>
                  <a:pt x="1386204" y="502332"/>
                </a:lnTo>
                <a:lnTo>
                  <a:pt x="1260347" y="547036"/>
                </a:lnTo>
                <a:lnTo>
                  <a:pt x="1499392" y="547036"/>
                </a:lnTo>
                <a:lnTo>
                  <a:pt x="1493011" y="529764"/>
                </a:lnTo>
                <a:lnTo>
                  <a:pt x="1543684" y="511730"/>
                </a:lnTo>
                <a:lnTo>
                  <a:pt x="1549653" y="509825"/>
                </a:lnTo>
                <a:lnTo>
                  <a:pt x="1553464" y="508682"/>
                </a:lnTo>
                <a:lnTo>
                  <a:pt x="1556130" y="502967"/>
                </a:lnTo>
                <a:lnTo>
                  <a:pt x="1552273" y="493297"/>
                </a:lnTo>
                <a:lnTo>
                  <a:pt x="1547939" y="481425"/>
                </a:lnTo>
                <a:lnTo>
                  <a:pt x="1544670" y="471852"/>
                </a:lnTo>
                <a:lnTo>
                  <a:pt x="1472564" y="471852"/>
                </a:lnTo>
                <a:lnTo>
                  <a:pt x="1443354" y="389429"/>
                </a:lnTo>
                <a:lnTo>
                  <a:pt x="1423114" y="331563"/>
                </a:lnTo>
                <a:lnTo>
                  <a:pt x="1405817" y="280341"/>
                </a:lnTo>
                <a:lnTo>
                  <a:pt x="1398286" y="256968"/>
                </a:lnTo>
                <a:close/>
              </a:path>
              <a:path w="2086609" h="1131570">
                <a:moveTo>
                  <a:pt x="1532254" y="448738"/>
                </a:moveTo>
                <a:lnTo>
                  <a:pt x="1492928" y="464508"/>
                </a:lnTo>
                <a:lnTo>
                  <a:pt x="1472564" y="471852"/>
                </a:lnTo>
                <a:lnTo>
                  <a:pt x="1544670" y="471852"/>
                </a:lnTo>
                <a:lnTo>
                  <a:pt x="1543129" y="467338"/>
                </a:lnTo>
                <a:lnTo>
                  <a:pt x="1537842" y="451024"/>
                </a:lnTo>
                <a:lnTo>
                  <a:pt x="1532254" y="448738"/>
                </a:lnTo>
                <a:close/>
              </a:path>
              <a:path w="2086609" h="1131570">
                <a:moveTo>
                  <a:pt x="1698688" y="484679"/>
                </a:moveTo>
                <a:lnTo>
                  <a:pt x="1656683" y="499617"/>
                </a:lnTo>
                <a:lnTo>
                  <a:pt x="1637553" y="540448"/>
                </a:lnTo>
                <a:lnTo>
                  <a:pt x="1638163" y="551816"/>
                </a:lnTo>
                <a:lnTo>
                  <a:pt x="1661025" y="590617"/>
                </a:lnTo>
                <a:lnTo>
                  <a:pt x="1693386" y="602583"/>
                </a:lnTo>
                <a:lnTo>
                  <a:pt x="1704554" y="602069"/>
                </a:lnTo>
                <a:lnTo>
                  <a:pt x="1742684" y="579463"/>
                </a:lnTo>
                <a:lnTo>
                  <a:pt x="1754362" y="547290"/>
                </a:lnTo>
                <a:lnTo>
                  <a:pt x="1753752" y="535955"/>
                </a:lnTo>
                <a:lnTo>
                  <a:pt x="1730694" y="496319"/>
                </a:lnTo>
                <a:lnTo>
                  <a:pt x="1698688" y="484679"/>
                </a:lnTo>
                <a:close/>
              </a:path>
              <a:path w="2086609" h="1131570">
                <a:moveTo>
                  <a:pt x="1888616" y="0"/>
                </a:moveTo>
                <a:lnTo>
                  <a:pt x="1816480" y="12112"/>
                </a:lnTo>
                <a:lnTo>
                  <a:pt x="1771888" y="35448"/>
                </a:lnTo>
                <a:lnTo>
                  <a:pt x="1739010" y="69643"/>
                </a:lnTo>
                <a:lnTo>
                  <a:pt x="1717944" y="114966"/>
                </a:lnTo>
                <a:lnTo>
                  <a:pt x="1711452" y="167814"/>
                </a:lnTo>
                <a:lnTo>
                  <a:pt x="1713739" y="200671"/>
                </a:lnTo>
                <a:lnTo>
                  <a:pt x="1730936" y="279435"/>
                </a:lnTo>
                <a:lnTo>
                  <a:pt x="1745868" y="325294"/>
                </a:lnTo>
                <a:lnTo>
                  <a:pt x="1767897" y="381303"/>
                </a:lnTo>
                <a:lnTo>
                  <a:pt x="1790747" y="427227"/>
                </a:lnTo>
                <a:lnTo>
                  <a:pt x="1814431" y="463079"/>
                </a:lnTo>
                <a:lnTo>
                  <a:pt x="1870535" y="509133"/>
                </a:lnTo>
                <a:lnTo>
                  <a:pt x="1941972" y="519749"/>
                </a:lnTo>
                <a:lnTo>
                  <a:pt x="1981834" y="510079"/>
                </a:lnTo>
                <a:lnTo>
                  <a:pt x="2020123" y="491436"/>
                </a:lnTo>
                <a:lnTo>
                  <a:pt x="2040701" y="473547"/>
                </a:lnTo>
                <a:lnTo>
                  <a:pt x="1963265" y="473547"/>
                </a:lnTo>
                <a:lnTo>
                  <a:pt x="1948719" y="472328"/>
                </a:lnTo>
                <a:lnTo>
                  <a:pt x="1914054" y="450673"/>
                </a:lnTo>
                <a:lnTo>
                  <a:pt x="1891283" y="419401"/>
                </a:lnTo>
                <a:lnTo>
                  <a:pt x="1854041" y="347567"/>
                </a:lnTo>
                <a:lnTo>
                  <a:pt x="1834348" y="300333"/>
                </a:lnTo>
                <a:lnTo>
                  <a:pt x="1813940" y="245538"/>
                </a:lnTo>
                <a:lnTo>
                  <a:pt x="1799603" y="201937"/>
                </a:lnTo>
                <a:lnTo>
                  <a:pt x="1789731" y="164480"/>
                </a:lnTo>
                <a:lnTo>
                  <a:pt x="1783333" y="107997"/>
                </a:lnTo>
                <a:lnTo>
                  <a:pt x="1786552" y="88876"/>
                </a:lnTo>
                <a:lnTo>
                  <a:pt x="1793938" y="73421"/>
                </a:lnTo>
                <a:lnTo>
                  <a:pt x="1805515" y="61634"/>
                </a:lnTo>
                <a:lnTo>
                  <a:pt x="1821306" y="53514"/>
                </a:lnTo>
                <a:lnTo>
                  <a:pt x="1840190" y="50155"/>
                </a:lnTo>
                <a:lnTo>
                  <a:pt x="1978888" y="50155"/>
                </a:lnTo>
                <a:lnTo>
                  <a:pt x="1974637" y="44348"/>
                </a:lnTo>
                <a:lnTo>
                  <a:pt x="1947036" y="19605"/>
                </a:lnTo>
                <a:lnTo>
                  <a:pt x="1919529" y="5843"/>
                </a:lnTo>
                <a:lnTo>
                  <a:pt x="1888616" y="0"/>
                </a:lnTo>
                <a:close/>
              </a:path>
              <a:path w="2086609" h="1131570">
                <a:moveTo>
                  <a:pt x="1978888" y="50155"/>
                </a:moveTo>
                <a:lnTo>
                  <a:pt x="1840190" y="50155"/>
                </a:lnTo>
                <a:lnTo>
                  <a:pt x="1858359" y="53784"/>
                </a:lnTo>
                <a:lnTo>
                  <a:pt x="1875813" y="64390"/>
                </a:lnTo>
                <a:lnTo>
                  <a:pt x="1913415" y="113537"/>
                </a:lnTo>
                <a:lnTo>
                  <a:pt x="1935241" y="155686"/>
                </a:lnTo>
                <a:lnTo>
                  <a:pt x="1958044" y="208406"/>
                </a:lnTo>
                <a:lnTo>
                  <a:pt x="1981834" y="271700"/>
                </a:lnTo>
                <a:lnTo>
                  <a:pt x="1999362" y="325294"/>
                </a:lnTo>
                <a:lnTo>
                  <a:pt x="2011172" y="371141"/>
                </a:lnTo>
                <a:lnTo>
                  <a:pt x="2015601" y="407858"/>
                </a:lnTo>
                <a:lnTo>
                  <a:pt x="2011552" y="436657"/>
                </a:lnTo>
                <a:lnTo>
                  <a:pt x="1999027" y="457527"/>
                </a:lnTo>
                <a:lnTo>
                  <a:pt x="1978025" y="470455"/>
                </a:lnTo>
                <a:lnTo>
                  <a:pt x="1963265" y="473547"/>
                </a:lnTo>
                <a:lnTo>
                  <a:pt x="2040701" y="473547"/>
                </a:lnTo>
                <a:lnTo>
                  <a:pt x="2049827" y="465613"/>
                </a:lnTo>
                <a:lnTo>
                  <a:pt x="2070935" y="432623"/>
                </a:lnTo>
                <a:lnTo>
                  <a:pt x="2083434" y="392477"/>
                </a:lnTo>
                <a:lnTo>
                  <a:pt x="2086240" y="352619"/>
                </a:lnTo>
                <a:lnTo>
                  <a:pt x="2081307" y="304498"/>
                </a:lnTo>
                <a:lnTo>
                  <a:pt x="2068611" y="248138"/>
                </a:lnTo>
                <a:lnTo>
                  <a:pt x="2048128" y="183562"/>
                </a:lnTo>
                <a:lnTo>
                  <a:pt x="2025171" y="126315"/>
                </a:lnTo>
                <a:lnTo>
                  <a:pt x="2000678" y="79914"/>
                </a:lnTo>
                <a:lnTo>
                  <a:pt x="1978888" y="50155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878828" y="1105661"/>
            <a:ext cx="1558925" cy="1113790"/>
          </a:xfrm>
          <a:custGeom>
            <a:avLst/>
            <a:gdLst/>
            <a:ahLst/>
            <a:cxnLst/>
            <a:rect l="l" t="t" r="r" b="b"/>
            <a:pathLst>
              <a:path w="1558925" h="1113789">
                <a:moveTo>
                  <a:pt x="718312" y="627634"/>
                </a:moveTo>
                <a:lnTo>
                  <a:pt x="120650" y="839215"/>
                </a:lnTo>
                <a:lnTo>
                  <a:pt x="217804" y="1113536"/>
                </a:lnTo>
                <a:lnTo>
                  <a:pt x="266826" y="1096137"/>
                </a:lnTo>
                <a:lnTo>
                  <a:pt x="184657" y="863981"/>
                </a:lnTo>
                <a:lnTo>
                  <a:pt x="684022" y="687070"/>
                </a:lnTo>
                <a:lnTo>
                  <a:pt x="739342" y="687070"/>
                </a:lnTo>
                <a:lnTo>
                  <a:pt x="718312" y="627634"/>
                </a:lnTo>
                <a:close/>
              </a:path>
              <a:path w="1558925" h="1113789">
                <a:moveTo>
                  <a:pt x="605154" y="756030"/>
                </a:moveTo>
                <a:lnTo>
                  <a:pt x="290829" y="867410"/>
                </a:lnTo>
                <a:lnTo>
                  <a:pt x="340741" y="1008380"/>
                </a:lnTo>
                <a:lnTo>
                  <a:pt x="388493" y="991488"/>
                </a:lnTo>
                <a:lnTo>
                  <a:pt x="378841" y="964057"/>
                </a:lnTo>
                <a:lnTo>
                  <a:pt x="485706" y="926211"/>
                </a:lnTo>
                <a:lnTo>
                  <a:pt x="365378" y="926211"/>
                </a:lnTo>
                <a:lnTo>
                  <a:pt x="351917" y="888364"/>
                </a:lnTo>
                <a:lnTo>
                  <a:pt x="570865" y="810894"/>
                </a:lnTo>
                <a:lnTo>
                  <a:pt x="624525" y="810894"/>
                </a:lnTo>
                <a:lnTo>
                  <a:pt x="605154" y="756030"/>
                </a:lnTo>
                <a:close/>
              </a:path>
              <a:path w="1558925" h="1113789">
                <a:moveTo>
                  <a:pt x="739342" y="687070"/>
                </a:moveTo>
                <a:lnTo>
                  <a:pt x="684022" y="687070"/>
                </a:lnTo>
                <a:lnTo>
                  <a:pt x="732536" y="823849"/>
                </a:lnTo>
                <a:lnTo>
                  <a:pt x="736413" y="842849"/>
                </a:lnTo>
                <a:lnTo>
                  <a:pt x="702945" y="880871"/>
                </a:lnTo>
                <a:lnTo>
                  <a:pt x="663511" y="893254"/>
                </a:lnTo>
                <a:lnTo>
                  <a:pt x="618744" y="906018"/>
                </a:lnTo>
                <a:lnTo>
                  <a:pt x="626195" y="918450"/>
                </a:lnTo>
                <a:lnTo>
                  <a:pt x="633301" y="930417"/>
                </a:lnTo>
                <a:lnTo>
                  <a:pt x="640050" y="941933"/>
                </a:lnTo>
                <a:lnTo>
                  <a:pt x="646429" y="953007"/>
                </a:lnTo>
                <a:lnTo>
                  <a:pt x="666382" y="946860"/>
                </a:lnTo>
                <a:lnTo>
                  <a:pt x="708241" y="932469"/>
                </a:lnTo>
                <a:lnTo>
                  <a:pt x="765744" y="906272"/>
                </a:lnTo>
                <a:lnTo>
                  <a:pt x="792362" y="849883"/>
                </a:lnTo>
                <a:lnTo>
                  <a:pt x="783336" y="811402"/>
                </a:lnTo>
                <a:lnTo>
                  <a:pt x="739342" y="687070"/>
                </a:lnTo>
                <a:close/>
              </a:path>
              <a:path w="1558925" h="1113789">
                <a:moveTo>
                  <a:pt x="624525" y="810894"/>
                </a:moveTo>
                <a:lnTo>
                  <a:pt x="570865" y="810894"/>
                </a:lnTo>
                <a:lnTo>
                  <a:pt x="584200" y="848740"/>
                </a:lnTo>
                <a:lnTo>
                  <a:pt x="365378" y="926211"/>
                </a:lnTo>
                <a:lnTo>
                  <a:pt x="485706" y="926211"/>
                </a:lnTo>
                <a:lnTo>
                  <a:pt x="645287" y="869695"/>
                </a:lnTo>
                <a:lnTo>
                  <a:pt x="624525" y="810894"/>
                </a:lnTo>
                <a:close/>
              </a:path>
              <a:path w="1558925" h="1113789">
                <a:moveTo>
                  <a:pt x="1161280" y="401574"/>
                </a:moveTo>
                <a:lnTo>
                  <a:pt x="1059815" y="401574"/>
                </a:lnTo>
                <a:lnTo>
                  <a:pt x="1062695" y="442975"/>
                </a:lnTo>
                <a:lnTo>
                  <a:pt x="1062788" y="444653"/>
                </a:lnTo>
                <a:lnTo>
                  <a:pt x="1060774" y="487131"/>
                </a:lnTo>
                <a:lnTo>
                  <a:pt x="1053742" y="529612"/>
                </a:lnTo>
                <a:lnTo>
                  <a:pt x="1041701" y="571896"/>
                </a:lnTo>
                <a:lnTo>
                  <a:pt x="1024651" y="613981"/>
                </a:lnTo>
                <a:lnTo>
                  <a:pt x="1002591" y="655868"/>
                </a:lnTo>
                <a:lnTo>
                  <a:pt x="975520" y="697557"/>
                </a:lnTo>
                <a:lnTo>
                  <a:pt x="943438" y="739048"/>
                </a:lnTo>
                <a:lnTo>
                  <a:pt x="906343" y="780341"/>
                </a:lnTo>
                <a:lnTo>
                  <a:pt x="864235" y="821436"/>
                </a:lnTo>
                <a:lnTo>
                  <a:pt x="900318" y="842978"/>
                </a:lnTo>
                <a:lnTo>
                  <a:pt x="914687" y="851779"/>
                </a:lnTo>
                <a:lnTo>
                  <a:pt x="926592" y="859282"/>
                </a:lnTo>
                <a:lnTo>
                  <a:pt x="966368" y="818160"/>
                </a:lnTo>
                <a:lnTo>
                  <a:pt x="1001649" y="776788"/>
                </a:lnTo>
                <a:lnTo>
                  <a:pt x="1032433" y="735167"/>
                </a:lnTo>
                <a:lnTo>
                  <a:pt x="1058722" y="693296"/>
                </a:lnTo>
                <a:lnTo>
                  <a:pt x="1080516" y="651176"/>
                </a:lnTo>
                <a:lnTo>
                  <a:pt x="1097813" y="608809"/>
                </a:lnTo>
                <a:lnTo>
                  <a:pt x="1110615" y="566195"/>
                </a:lnTo>
                <a:lnTo>
                  <a:pt x="1118920" y="523335"/>
                </a:lnTo>
                <a:lnTo>
                  <a:pt x="1122660" y="481024"/>
                </a:lnTo>
                <a:lnTo>
                  <a:pt x="1122590" y="471360"/>
                </a:lnTo>
                <a:lnTo>
                  <a:pt x="1122045" y="436879"/>
                </a:lnTo>
                <a:lnTo>
                  <a:pt x="1194430" y="436879"/>
                </a:lnTo>
                <a:lnTo>
                  <a:pt x="1169112" y="411257"/>
                </a:lnTo>
                <a:lnTo>
                  <a:pt x="1161280" y="401574"/>
                </a:lnTo>
                <a:close/>
              </a:path>
              <a:path w="1558925" h="1113789">
                <a:moveTo>
                  <a:pt x="584962" y="498728"/>
                </a:moveTo>
                <a:lnTo>
                  <a:pt x="140335" y="656209"/>
                </a:lnTo>
                <a:lnTo>
                  <a:pt x="189483" y="795146"/>
                </a:lnTo>
                <a:lnTo>
                  <a:pt x="238632" y="777748"/>
                </a:lnTo>
                <a:lnTo>
                  <a:pt x="232155" y="759460"/>
                </a:lnTo>
                <a:lnTo>
                  <a:pt x="342978" y="720216"/>
                </a:lnTo>
                <a:lnTo>
                  <a:pt x="218186" y="720216"/>
                </a:lnTo>
                <a:lnTo>
                  <a:pt x="203326" y="678052"/>
                </a:lnTo>
                <a:lnTo>
                  <a:pt x="549782" y="555371"/>
                </a:lnTo>
                <a:lnTo>
                  <a:pt x="605050" y="555371"/>
                </a:lnTo>
                <a:lnTo>
                  <a:pt x="584962" y="498728"/>
                </a:lnTo>
                <a:close/>
              </a:path>
              <a:path w="1558925" h="1113789">
                <a:moveTo>
                  <a:pt x="605050" y="555371"/>
                </a:moveTo>
                <a:lnTo>
                  <a:pt x="549782" y="555371"/>
                </a:lnTo>
                <a:lnTo>
                  <a:pt x="564769" y="597535"/>
                </a:lnTo>
                <a:lnTo>
                  <a:pt x="218186" y="720216"/>
                </a:lnTo>
                <a:lnTo>
                  <a:pt x="342978" y="720216"/>
                </a:lnTo>
                <a:lnTo>
                  <a:pt x="578612" y="636777"/>
                </a:lnTo>
                <a:lnTo>
                  <a:pt x="633922" y="636777"/>
                </a:lnTo>
                <a:lnTo>
                  <a:pt x="605050" y="555371"/>
                </a:lnTo>
                <a:close/>
              </a:path>
              <a:path w="1558925" h="1113789">
                <a:moveTo>
                  <a:pt x="327338" y="459613"/>
                </a:moveTo>
                <a:lnTo>
                  <a:pt x="298830" y="459613"/>
                </a:lnTo>
                <a:lnTo>
                  <a:pt x="271906" y="484124"/>
                </a:lnTo>
                <a:lnTo>
                  <a:pt x="281364" y="491243"/>
                </a:lnTo>
                <a:lnTo>
                  <a:pt x="291134" y="498762"/>
                </a:lnTo>
                <a:lnTo>
                  <a:pt x="298803" y="504769"/>
                </a:lnTo>
                <a:lnTo>
                  <a:pt x="306831" y="511175"/>
                </a:lnTo>
                <a:lnTo>
                  <a:pt x="3810" y="618489"/>
                </a:lnTo>
                <a:lnTo>
                  <a:pt x="18669" y="660653"/>
                </a:lnTo>
                <a:lnTo>
                  <a:pt x="498036" y="490854"/>
                </a:lnTo>
                <a:lnTo>
                  <a:pt x="364363" y="490854"/>
                </a:lnTo>
                <a:lnTo>
                  <a:pt x="353214" y="481024"/>
                </a:lnTo>
                <a:lnTo>
                  <a:pt x="341852" y="471360"/>
                </a:lnTo>
                <a:lnTo>
                  <a:pt x="330251" y="461887"/>
                </a:lnTo>
                <a:lnTo>
                  <a:pt x="327338" y="459613"/>
                </a:lnTo>
                <a:close/>
              </a:path>
              <a:path w="1558925" h="1113789">
                <a:moveTo>
                  <a:pt x="633922" y="636777"/>
                </a:moveTo>
                <a:lnTo>
                  <a:pt x="578612" y="636777"/>
                </a:lnTo>
                <a:lnTo>
                  <a:pt x="585089" y="655065"/>
                </a:lnTo>
                <a:lnTo>
                  <a:pt x="634238" y="637666"/>
                </a:lnTo>
                <a:lnTo>
                  <a:pt x="633922" y="636777"/>
                </a:lnTo>
                <a:close/>
              </a:path>
              <a:path w="1558925" h="1113789">
                <a:moveTo>
                  <a:pt x="1194430" y="436879"/>
                </a:moveTo>
                <a:lnTo>
                  <a:pt x="1122045" y="436879"/>
                </a:lnTo>
                <a:lnTo>
                  <a:pt x="1152673" y="472499"/>
                </a:lnTo>
                <a:lnTo>
                  <a:pt x="1185580" y="504606"/>
                </a:lnTo>
                <a:lnTo>
                  <a:pt x="1220765" y="533200"/>
                </a:lnTo>
                <a:lnTo>
                  <a:pt x="1258229" y="558281"/>
                </a:lnTo>
                <a:lnTo>
                  <a:pt x="1297971" y="579850"/>
                </a:lnTo>
                <a:lnTo>
                  <a:pt x="1339992" y="597905"/>
                </a:lnTo>
                <a:lnTo>
                  <a:pt x="1384291" y="612448"/>
                </a:lnTo>
                <a:lnTo>
                  <a:pt x="1430868" y="623478"/>
                </a:lnTo>
                <a:lnTo>
                  <a:pt x="1479723" y="630995"/>
                </a:lnTo>
                <a:lnTo>
                  <a:pt x="1530857" y="635000"/>
                </a:lnTo>
                <a:lnTo>
                  <a:pt x="1536920" y="618489"/>
                </a:lnTo>
                <a:lnTo>
                  <a:pt x="1550717" y="581118"/>
                </a:lnTo>
                <a:lnTo>
                  <a:pt x="1558521" y="560092"/>
                </a:lnTo>
                <a:lnTo>
                  <a:pt x="1505094" y="560092"/>
                </a:lnTo>
                <a:lnTo>
                  <a:pt x="1454093" y="556274"/>
                </a:lnTo>
                <a:lnTo>
                  <a:pt x="1405665" y="548232"/>
                </a:lnTo>
                <a:lnTo>
                  <a:pt x="1359811" y="535967"/>
                </a:lnTo>
                <a:lnTo>
                  <a:pt x="1316529" y="519477"/>
                </a:lnTo>
                <a:lnTo>
                  <a:pt x="1275768" y="498728"/>
                </a:lnTo>
                <a:lnTo>
                  <a:pt x="1237680" y="473821"/>
                </a:lnTo>
                <a:lnTo>
                  <a:pt x="1202111" y="444653"/>
                </a:lnTo>
                <a:lnTo>
                  <a:pt x="1194430" y="436879"/>
                </a:lnTo>
                <a:close/>
              </a:path>
              <a:path w="1558925" h="1113789">
                <a:moveTo>
                  <a:pt x="1558671" y="559688"/>
                </a:moveTo>
                <a:lnTo>
                  <a:pt x="1505094" y="560092"/>
                </a:lnTo>
                <a:lnTo>
                  <a:pt x="1558521" y="560092"/>
                </a:lnTo>
                <a:lnTo>
                  <a:pt x="1558671" y="559688"/>
                </a:lnTo>
                <a:close/>
              </a:path>
              <a:path w="1558925" h="1113789">
                <a:moveTo>
                  <a:pt x="50546" y="425068"/>
                </a:moveTo>
                <a:lnTo>
                  <a:pt x="0" y="442975"/>
                </a:lnTo>
                <a:lnTo>
                  <a:pt x="38607" y="551688"/>
                </a:lnTo>
                <a:lnTo>
                  <a:pt x="208022" y="491743"/>
                </a:lnTo>
                <a:lnTo>
                  <a:pt x="74168" y="491743"/>
                </a:lnTo>
                <a:lnTo>
                  <a:pt x="50546" y="425068"/>
                </a:lnTo>
                <a:close/>
              </a:path>
              <a:path w="1558925" h="1113789">
                <a:moveTo>
                  <a:pt x="1059790" y="172720"/>
                </a:moveTo>
                <a:lnTo>
                  <a:pt x="990600" y="172720"/>
                </a:lnTo>
                <a:lnTo>
                  <a:pt x="1010413" y="229322"/>
                </a:lnTo>
                <a:lnTo>
                  <a:pt x="1026620" y="277018"/>
                </a:lnTo>
                <a:lnTo>
                  <a:pt x="1039231" y="315809"/>
                </a:lnTo>
                <a:lnTo>
                  <a:pt x="1048257" y="345693"/>
                </a:lnTo>
                <a:lnTo>
                  <a:pt x="744220" y="453389"/>
                </a:lnTo>
                <a:lnTo>
                  <a:pt x="763143" y="506729"/>
                </a:lnTo>
                <a:lnTo>
                  <a:pt x="1059815" y="401574"/>
                </a:lnTo>
                <a:lnTo>
                  <a:pt x="1161280" y="401574"/>
                </a:lnTo>
                <a:lnTo>
                  <a:pt x="1138681" y="373634"/>
                </a:lnTo>
                <a:lnTo>
                  <a:pt x="1279773" y="323723"/>
                </a:lnTo>
                <a:lnTo>
                  <a:pt x="1110361" y="323723"/>
                </a:lnTo>
                <a:lnTo>
                  <a:pt x="1094452" y="275695"/>
                </a:lnTo>
                <a:lnTo>
                  <a:pt x="1079484" y="230870"/>
                </a:lnTo>
                <a:lnTo>
                  <a:pt x="1065444" y="189259"/>
                </a:lnTo>
                <a:lnTo>
                  <a:pt x="1059790" y="172720"/>
                </a:lnTo>
                <a:close/>
              </a:path>
              <a:path w="1558925" h="1113789">
                <a:moveTo>
                  <a:pt x="296672" y="308737"/>
                </a:moveTo>
                <a:lnTo>
                  <a:pt x="244728" y="327151"/>
                </a:lnTo>
                <a:lnTo>
                  <a:pt x="277622" y="419735"/>
                </a:lnTo>
                <a:lnTo>
                  <a:pt x="74168" y="491743"/>
                </a:lnTo>
                <a:lnTo>
                  <a:pt x="208022" y="491743"/>
                </a:lnTo>
                <a:lnTo>
                  <a:pt x="298830" y="459613"/>
                </a:lnTo>
                <a:lnTo>
                  <a:pt x="327338" y="459613"/>
                </a:lnTo>
                <a:lnTo>
                  <a:pt x="318389" y="452627"/>
                </a:lnTo>
                <a:lnTo>
                  <a:pt x="463202" y="401320"/>
                </a:lnTo>
                <a:lnTo>
                  <a:pt x="329438" y="401320"/>
                </a:lnTo>
                <a:lnTo>
                  <a:pt x="296672" y="308737"/>
                </a:lnTo>
                <a:close/>
              </a:path>
              <a:path w="1558925" h="1113789">
                <a:moveTo>
                  <a:pt x="666623" y="383793"/>
                </a:moveTo>
                <a:lnTo>
                  <a:pt x="364363" y="490854"/>
                </a:lnTo>
                <a:lnTo>
                  <a:pt x="498036" y="490854"/>
                </a:lnTo>
                <a:lnTo>
                  <a:pt x="681608" y="425830"/>
                </a:lnTo>
                <a:lnTo>
                  <a:pt x="666623" y="383793"/>
                </a:lnTo>
                <a:close/>
              </a:path>
              <a:path w="1558925" h="1113789">
                <a:moveTo>
                  <a:pt x="560451" y="244475"/>
                </a:moveTo>
                <a:lnTo>
                  <a:pt x="510031" y="262382"/>
                </a:lnTo>
                <a:lnTo>
                  <a:pt x="533653" y="329057"/>
                </a:lnTo>
                <a:lnTo>
                  <a:pt x="329438" y="401320"/>
                </a:lnTo>
                <a:lnTo>
                  <a:pt x="463202" y="401320"/>
                </a:lnTo>
                <a:lnTo>
                  <a:pt x="548513" y="371093"/>
                </a:lnTo>
                <a:lnTo>
                  <a:pt x="605361" y="371093"/>
                </a:lnTo>
                <a:lnTo>
                  <a:pt x="560451" y="244475"/>
                </a:lnTo>
                <a:close/>
              </a:path>
              <a:path w="1558925" h="1113789">
                <a:moveTo>
                  <a:pt x="605361" y="371093"/>
                </a:moveTo>
                <a:lnTo>
                  <a:pt x="548513" y="371093"/>
                </a:lnTo>
                <a:lnTo>
                  <a:pt x="558419" y="399161"/>
                </a:lnTo>
                <a:lnTo>
                  <a:pt x="608965" y="381253"/>
                </a:lnTo>
                <a:lnTo>
                  <a:pt x="605361" y="371093"/>
                </a:lnTo>
                <a:close/>
              </a:path>
              <a:path w="1558925" h="1113789">
                <a:moveTo>
                  <a:pt x="1424686" y="212471"/>
                </a:moveTo>
                <a:lnTo>
                  <a:pt x="1110361" y="323723"/>
                </a:lnTo>
                <a:lnTo>
                  <a:pt x="1279773" y="323723"/>
                </a:lnTo>
                <a:lnTo>
                  <a:pt x="1443481" y="265811"/>
                </a:lnTo>
                <a:lnTo>
                  <a:pt x="1424686" y="212471"/>
                </a:lnTo>
                <a:close/>
              </a:path>
              <a:path w="1558925" h="1113789">
                <a:moveTo>
                  <a:pt x="1309116" y="0"/>
                </a:moveTo>
                <a:lnTo>
                  <a:pt x="703072" y="214629"/>
                </a:lnTo>
                <a:lnTo>
                  <a:pt x="721995" y="267842"/>
                </a:lnTo>
                <a:lnTo>
                  <a:pt x="990600" y="172720"/>
                </a:lnTo>
                <a:lnTo>
                  <a:pt x="1059790" y="172720"/>
                </a:lnTo>
                <a:lnTo>
                  <a:pt x="1052322" y="150875"/>
                </a:lnTo>
                <a:lnTo>
                  <a:pt x="1328039" y="53212"/>
                </a:lnTo>
                <a:lnTo>
                  <a:pt x="1309116" y="0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55446" y="418847"/>
            <a:ext cx="8107553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2800" spc="-5" dirty="0"/>
              <a:t>引入：</a:t>
            </a:r>
            <a:r>
              <a:rPr lang="en-US" altLang="zh-CN" sz="2800" spc="-5" dirty="0"/>
              <a:t>from </a:t>
            </a:r>
            <a:r>
              <a:rPr lang="en-US" altLang="zh-CN" sz="2800" spc="-5" dirty="0" err="1"/>
              <a:t>datetime</a:t>
            </a:r>
            <a:r>
              <a:rPr lang="en-US" altLang="zh-CN" sz="2800" spc="-5" dirty="0"/>
              <a:t> import</a:t>
            </a:r>
            <a:r>
              <a:rPr lang="zh-CN" altLang="en-US" sz="2800" spc="-5" dirty="0"/>
              <a:t> </a:t>
            </a:r>
            <a:r>
              <a:rPr lang="en-US" altLang="zh-CN" sz="2800" spc="-5" dirty="0" err="1"/>
              <a:t>datetime</a:t>
            </a:r>
            <a:endParaRPr sz="2800" dirty="0"/>
          </a:p>
        </p:txBody>
      </p:sp>
      <p:sp>
        <p:nvSpPr>
          <p:cNvPr id="9" name="object 7"/>
          <p:cNvSpPr txBox="1">
            <a:spLocks/>
          </p:cNvSpPr>
          <p:nvPr/>
        </p:nvSpPr>
        <p:spPr>
          <a:xfrm>
            <a:off x="1231519" y="1448657"/>
            <a:ext cx="68580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355600" indent="-3429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zh-CN" altLang="en-US" sz="2400" kern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如果当前日期时间用特定的格式输出</a:t>
            </a:r>
          </a:p>
        </p:txBody>
      </p:sp>
      <p:sp>
        <p:nvSpPr>
          <p:cNvPr id="10" name="object 7"/>
          <p:cNvSpPr txBox="1">
            <a:spLocks/>
          </p:cNvSpPr>
          <p:nvPr/>
        </p:nvSpPr>
        <p:spPr>
          <a:xfrm>
            <a:off x="1295400" y="2161632"/>
            <a:ext cx="68580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zh-CN" sz="2400" kern="0" dirty="0" err="1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datetime.now</a:t>
            </a:r>
            <a:r>
              <a:rPr lang="en-US" altLang="zh-CN" sz="2400" kern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endParaRPr lang="zh-CN" altLang="en-US" sz="2400" kern="0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object 7"/>
          <p:cNvSpPr txBox="1">
            <a:spLocks/>
          </p:cNvSpPr>
          <p:nvPr/>
        </p:nvSpPr>
        <p:spPr>
          <a:xfrm>
            <a:off x="1286933" y="2734140"/>
            <a:ext cx="68580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zh-CN" altLang="en-US" sz="2400" kern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如：</a:t>
            </a:r>
            <a:r>
              <a:rPr lang="en-US" altLang="zh-CN" sz="2400" kern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someday=</a:t>
            </a:r>
            <a:r>
              <a:rPr lang="en-US" altLang="zh-CN" sz="2400" kern="0" dirty="0" err="1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datetime.now</a:t>
            </a:r>
            <a:r>
              <a:rPr lang="en-US" altLang="zh-CN" sz="2400" kern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endParaRPr lang="zh-CN" altLang="en-US" sz="2400" kern="0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object 7"/>
          <p:cNvSpPr txBox="1">
            <a:spLocks/>
          </p:cNvSpPr>
          <p:nvPr/>
        </p:nvSpPr>
        <p:spPr>
          <a:xfrm>
            <a:off x="1905000" y="3235264"/>
            <a:ext cx="684671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zh-CN" sz="2400" kern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print(</a:t>
            </a:r>
            <a:r>
              <a:rPr lang="en-US" altLang="zh-CN" sz="2400" kern="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someday.strftime</a:t>
            </a:r>
            <a:r>
              <a:rPr lang="en-US" altLang="zh-CN" sz="240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(“%Y-%M-%D”)</a:t>
            </a:r>
            <a:r>
              <a:rPr lang="en-US" altLang="zh-CN" sz="2400" kern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2400" kern="0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object 7"/>
          <p:cNvSpPr txBox="1">
            <a:spLocks/>
          </p:cNvSpPr>
          <p:nvPr/>
        </p:nvSpPr>
        <p:spPr>
          <a:xfrm>
            <a:off x="1332089" y="3828545"/>
            <a:ext cx="68580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355600" indent="-3429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zh-CN" altLang="en-US" sz="2400" kern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类似的函数可参见 表</a:t>
            </a:r>
            <a:r>
              <a:rPr lang="en-US" altLang="zh-CN" sz="2400" kern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5.3</a:t>
            </a:r>
            <a:endParaRPr lang="zh-CN" altLang="en-US" sz="2400" kern="0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25477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7">
            <a:extLst>
              <a:ext uri="{FF2B5EF4-FFF2-40B4-BE49-F238E27FC236}">
                <a16:creationId xmlns:a16="http://schemas.microsoft.com/office/drawing/2014/main" id="{A8A0BF82-2334-45C2-ACF0-C6FF6783349E}"/>
              </a:ext>
            </a:extLst>
          </p:cNvPr>
          <p:cNvSpPr txBox="1">
            <a:spLocks/>
          </p:cNvSpPr>
          <p:nvPr/>
        </p:nvSpPr>
        <p:spPr>
          <a:xfrm>
            <a:off x="655446" y="418847"/>
            <a:ext cx="8107553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zh-CN" altLang="en-US" sz="2800" kern="0" spc="-5" dirty="0">
                <a:solidFill>
                  <a:sysClr val="windowText" lastClr="000000"/>
                </a:solidFill>
              </a:rPr>
              <a:t>关于</a:t>
            </a:r>
            <a:r>
              <a:rPr lang="en-US" altLang="zh-CN" sz="2800" kern="0" spc="-5" dirty="0" err="1">
                <a:solidFill>
                  <a:sysClr val="windowText" lastClr="000000"/>
                </a:solidFill>
              </a:rPr>
              <a:t>datetime</a:t>
            </a:r>
            <a:r>
              <a:rPr lang="zh-CN" altLang="en-US" sz="2800" kern="0" spc="-5" dirty="0">
                <a:solidFill>
                  <a:sysClr val="windowText" lastClr="000000"/>
                </a:solidFill>
              </a:rPr>
              <a:t>库的小结</a:t>
            </a:r>
            <a:endParaRPr lang="en-US" sz="2800" kern="0" dirty="0">
              <a:solidFill>
                <a:sysClr val="windowText" lastClr="000000"/>
              </a:solidFill>
            </a:endParaRPr>
          </a:p>
        </p:txBody>
      </p:sp>
      <p:sp>
        <p:nvSpPr>
          <p:cNvPr id="3" name="object 7">
            <a:extLst>
              <a:ext uri="{FF2B5EF4-FFF2-40B4-BE49-F238E27FC236}">
                <a16:creationId xmlns:a16="http://schemas.microsoft.com/office/drawing/2014/main" id="{68DB351C-B015-44FC-B0DF-232526BBDDF2}"/>
              </a:ext>
            </a:extLst>
          </p:cNvPr>
          <p:cNvSpPr txBox="1">
            <a:spLocks/>
          </p:cNvSpPr>
          <p:nvPr/>
        </p:nvSpPr>
        <p:spPr>
          <a:xfrm>
            <a:off x="655445" y="1123950"/>
            <a:ext cx="8107553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zh-CN" altLang="en-US" sz="2800" kern="0" spc="-5" dirty="0">
                <a:solidFill>
                  <a:sysClr val="windowText" lastClr="000000"/>
                </a:solidFill>
              </a:rPr>
              <a:t>引入：</a:t>
            </a:r>
            <a:r>
              <a:rPr lang="en-US" altLang="zh-CN" sz="2800" kern="0" spc="-5" dirty="0">
                <a:solidFill>
                  <a:sysClr val="windowText" lastClr="000000"/>
                </a:solidFill>
              </a:rPr>
              <a:t>from </a:t>
            </a:r>
            <a:r>
              <a:rPr lang="en-US" altLang="zh-CN" sz="2800" kern="0" spc="-5" dirty="0" err="1">
                <a:solidFill>
                  <a:sysClr val="windowText" lastClr="000000"/>
                </a:solidFill>
              </a:rPr>
              <a:t>datetime</a:t>
            </a:r>
            <a:r>
              <a:rPr lang="en-US" altLang="zh-CN" sz="2800" kern="0" spc="-5" dirty="0">
                <a:solidFill>
                  <a:sysClr val="windowText" lastClr="000000"/>
                </a:solidFill>
              </a:rPr>
              <a:t> import </a:t>
            </a:r>
            <a:r>
              <a:rPr lang="en-US" altLang="zh-CN" sz="2800" kern="0" spc="-5" dirty="0" err="1">
                <a:solidFill>
                  <a:sysClr val="windowText" lastClr="000000"/>
                </a:solidFill>
              </a:rPr>
              <a:t>datetime</a:t>
            </a:r>
            <a:endParaRPr lang="en-US" sz="2800" kern="0" dirty="0">
              <a:solidFill>
                <a:sysClr val="windowText" lastClr="000000"/>
              </a:solidFill>
            </a:endParaRPr>
          </a:p>
        </p:txBody>
      </p:sp>
      <p:sp>
        <p:nvSpPr>
          <p:cNvPr id="4" name="object 7">
            <a:extLst>
              <a:ext uri="{FF2B5EF4-FFF2-40B4-BE49-F238E27FC236}">
                <a16:creationId xmlns:a16="http://schemas.microsoft.com/office/drawing/2014/main" id="{08230B24-11F5-4390-B75E-37718C57FCEF}"/>
              </a:ext>
            </a:extLst>
          </p:cNvPr>
          <p:cNvSpPr txBox="1">
            <a:spLocks/>
          </p:cNvSpPr>
          <p:nvPr/>
        </p:nvSpPr>
        <p:spPr>
          <a:xfrm>
            <a:off x="678023" y="1804359"/>
            <a:ext cx="8107553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zh-CN" sz="2800" kern="0" spc="-5" dirty="0" err="1">
                <a:solidFill>
                  <a:sysClr val="windowText" lastClr="000000"/>
                </a:solidFill>
              </a:rPr>
              <a:t>datetime.now</a:t>
            </a:r>
            <a:r>
              <a:rPr lang="en-US" altLang="zh-CN" sz="2800" kern="0" spc="-5" dirty="0">
                <a:solidFill>
                  <a:sysClr val="windowText" lastClr="000000"/>
                </a:solidFill>
              </a:rPr>
              <a:t>()  </a:t>
            </a:r>
            <a:r>
              <a:rPr lang="zh-CN" altLang="en-US" sz="2800" kern="0" spc="-5" dirty="0">
                <a:solidFill>
                  <a:sysClr val="windowText" lastClr="000000"/>
                </a:solidFill>
              </a:rPr>
              <a:t>或者 </a:t>
            </a:r>
            <a:r>
              <a:rPr lang="en-US" altLang="zh-CN" sz="2800" kern="0" spc="-5" dirty="0" err="1">
                <a:solidFill>
                  <a:sysClr val="windowText" lastClr="000000"/>
                </a:solidFill>
              </a:rPr>
              <a:t>datetime.today</a:t>
            </a:r>
            <a:r>
              <a:rPr lang="en-US" altLang="zh-CN" sz="2800" kern="0" spc="-5" dirty="0">
                <a:solidFill>
                  <a:sysClr val="windowText" lastClr="000000"/>
                </a:solidFill>
              </a:rPr>
              <a:t>()</a:t>
            </a:r>
            <a:r>
              <a:rPr lang="zh-CN" altLang="en-US" sz="2800" kern="0" spc="-5" dirty="0">
                <a:solidFill>
                  <a:sysClr val="windowText" lastClr="000000"/>
                </a:solidFill>
              </a:rPr>
              <a:t> </a:t>
            </a:r>
            <a:endParaRPr lang="en-US" sz="2800" kern="0" dirty="0">
              <a:solidFill>
                <a:sysClr val="windowText" lastClr="000000"/>
              </a:solidFill>
            </a:endParaRPr>
          </a:p>
        </p:txBody>
      </p:sp>
      <p:sp>
        <p:nvSpPr>
          <p:cNvPr id="5" name="object 7">
            <a:extLst>
              <a:ext uri="{FF2B5EF4-FFF2-40B4-BE49-F238E27FC236}">
                <a16:creationId xmlns:a16="http://schemas.microsoft.com/office/drawing/2014/main" id="{6978F8F8-00E9-47C8-A882-DFDD68296857}"/>
              </a:ext>
            </a:extLst>
          </p:cNvPr>
          <p:cNvSpPr txBox="1">
            <a:spLocks/>
          </p:cNvSpPr>
          <p:nvPr/>
        </p:nvSpPr>
        <p:spPr>
          <a:xfrm>
            <a:off x="654881" y="2375476"/>
            <a:ext cx="8107553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zh-CN" sz="2800" kern="0" spc="-5" dirty="0" err="1">
                <a:solidFill>
                  <a:sysClr val="windowText" lastClr="000000"/>
                </a:solidFill>
              </a:rPr>
              <a:t>datetime.now.strftime</a:t>
            </a:r>
            <a:r>
              <a:rPr lang="en-US" altLang="zh-CN" sz="2800" kern="0" spc="-5" dirty="0">
                <a:solidFill>
                  <a:sysClr val="windowText" lastClr="000000"/>
                </a:solidFill>
              </a:rPr>
              <a:t>(“  ”)</a:t>
            </a:r>
            <a:endParaRPr lang="en-US" sz="2800" kern="0" dirty="0">
              <a:solidFill>
                <a:sysClr val="windowText" lastClr="000000"/>
              </a:solidFill>
            </a:endParaRPr>
          </a:p>
        </p:txBody>
      </p:sp>
      <p:sp>
        <p:nvSpPr>
          <p:cNvPr id="6" name="object 7">
            <a:extLst>
              <a:ext uri="{FF2B5EF4-FFF2-40B4-BE49-F238E27FC236}">
                <a16:creationId xmlns:a16="http://schemas.microsoft.com/office/drawing/2014/main" id="{4BB2BF22-064C-48C5-8C7F-D8E28D28BE9A}"/>
              </a:ext>
            </a:extLst>
          </p:cNvPr>
          <p:cNvSpPr txBox="1">
            <a:spLocks/>
          </p:cNvSpPr>
          <p:nvPr/>
        </p:nvSpPr>
        <p:spPr>
          <a:xfrm>
            <a:off x="624401" y="2946593"/>
            <a:ext cx="8107553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zh-CN" sz="2800" kern="0" spc="-5" dirty="0" err="1">
                <a:solidFill>
                  <a:sysClr val="windowText" lastClr="000000"/>
                </a:solidFill>
              </a:rPr>
              <a:t>datetime.now.year</a:t>
            </a:r>
            <a:endParaRPr lang="en-US" sz="2800" kern="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54985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406525" y="1739107"/>
            <a:ext cx="1903413" cy="1698625"/>
            <a:chOff x="1977926" y="2445421"/>
            <a:chExt cx="2676674" cy="2388691"/>
          </a:xfrm>
        </p:grpSpPr>
        <p:sp>
          <p:nvSpPr>
            <p:cNvPr id="4101" name="Oval 5"/>
            <p:cNvSpPr>
              <a:spLocks noChangeArrowheads="1"/>
            </p:cNvSpPr>
            <p:nvPr/>
          </p:nvSpPr>
          <p:spPr bwMode="auto">
            <a:xfrm>
              <a:off x="2205633" y="2490069"/>
              <a:ext cx="2250281" cy="225028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80"/>
            </a:p>
          </p:txBody>
        </p:sp>
        <p:pic>
          <p:nvPicPr>
            <p:cNvPr id="4100" name="Picture 4" descr="1"/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76152" y="4289401"/>
              <a:ext cx="2509242" cy="5447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05" name="Rectangle 9"/>
            <p:cNvSpPr>
              <a:spLocks noChangeArrowheads="1"/>
            </p:cNvSpPr>
            <p:nvPr/>
          </p:nvSpPr>
          <p:spPr bwMode="auto">
            <a:xfrm>
              <a:off x="2582913" y="3099518"/>
              <a:ext cx="1419820" cy="10387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>
                <a:buFont typeface="Arial" panose="020B0604020202020204" pitchFamily="34" charset="0"/>
                <a:buNone/>
              </a:pPr>
              <a:r>
                <a:rPr lang="en-US" altLang="zh-CN" sz="4800" dirty="0">
                  <a:solidFill>
                    <a:schemeClr val="bg1"/>
                  </a:solidFill>
                </a:rPr>
                <a:t>03</a:t>
              </a:r>
            </a:p>
          </p:txBody>
        </p:sp>
        <p:pic>
          <p:nvPicPr>
            <p:cNvPr id="4107" name="Picture 11" descr="未标题-2"/>
            <p:cNvPicPr>
              <a:picLocks noChangeAspect="1" noChangeArrowheads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3588" y="2445421"/>
              <a:ext cx="669727" cy="7456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08" name="Freeform 12"/>
            <p:cNvSpPr>
              <a:spLocks/>
            </p:cNvSpPr>
            <p:nvPr/>
          </p:nvSpPr>
          <p:spPr bwMode="auto">
            <a:xfrm>
              <a:off x="4074170" y="3255789"/>
              <a:ext cx="580430" cy="223242"/>
            </a:xfrm>
            <a:custGeom>
              <a:avLst/>
              <a:gdLst>
                <a:gd name="T0" fmla="*/ 488 w 496"/>
                <a:gd name="T1" fmla="*/ 189 h 189"/>
                <a:gd name="T2" fmla="*/ 493 w 496"/>
                <a:gd name="T3" fmla="*/ 165 h 189"/>
                <a:gd name="T4" fmla="*/ 419 w 496"/>
                <a:gd name="T5" fmla="*/ 79 h 189"/>
                <a:gd name="T6" fmla="*/ 370 w 496"/>
                <a:gd name="T7" fmla="*/ 92 h 189"/>
                <a:gd name="T8" fmla="*/ 370 w 496"/>
                <a:gd name="T9" fmla="*/ 87 h 189"/>
                <a:gd name="T10" fmla="*/ 370 w 496"/>
                <a:gd name="T11" fmla="*/ 83 h 189"/>
                <a:gd name="T12" fmla="*/ 369 w 496"/>
                <a:gd name="T13" fmla="*/ 67 h 189"/>
                <a:gd name="T14" fmla="*/ 363 w 496"/>
                <a:gd name="T15" fmla="*/ 49 h 189"/>
                <a:gd name="T16" fmla="*/ 362 w 496"/>
                <a:gd name="T17" fmla="*/ 46 h 189"/>
                <a:gd name="T18" fmla="*/ 362 w 496"/>
                <a:gd name="T19" fmla="*/ 46 h 189"/>
                <a:gd name="T20" fmla="*/ 362 w 496"/>
                <a:gd name="T21" fmla="*/ 46 h 189"/>
                <a:gd name="T22" fmla="*/ 350 w 496"/>
                <a:gd name="T23" fmla="*/ 28 h 189"/>
                <a:gd name="T24" fmla="*/ 335 w 496"/>
                <a:gd name="T25" fmla="*/ 14 h 189"/>
                <a:gd name="T26" fmla="*/ 296 w 496"/>
                <a:gd name="T27" fmla="*/ 1 h 189"/>
                <a:gd name="T28" fmla="*/ 255 w 496"/>
                <a:gd name="T29" fmla="*/ 9 h 189"/>
                <a:gd name="T30" fmla="*/ 223 w 496"/>
                <a:gd name="T31" fmla="*/ 36 h 189"/>
                <a:gd name="T32" fmla="*/ 214 w 496"/>
                <a:gd name="T33" fmla="*/ 55 h 189"/>
                <a:gd name="T34" fmla="*/ 210 w 496"/>
                <a:gd name="T35" fmla="*/ 73 h 189"/>
                <a:gd name="T36" fmla="*/ 178 w 496"/>
                <a:gd name="T37" fmla="*/ 63 h 189"/>
                <a:gd name="T38" fmla="*/ 159 w 496"/>
                <a:gd name="T39" fmla="*/ 64 h 189"/>
                <a:gd name="T40" fmla="*/ 123 w 496"/>
                <a:gd name="T41" fmla="*/ 81 h 189"/>
                <a:gd name="T42" fmla="*/ 99 w 496"/>
                <a:gd name="T43" fmla="*/ 131 h 189"/>
                <a:gd name="T44" fmla="*/ 98 w 496"/>
                <a:gd name="T45" fmla="*/ 132 h 189"/>
                <a:gd name="T46" fmla="*/ 97 w 496"/>
                <a:gd name="T47" fmla="*/ 133 h 189"/>
                <a:gd name="T48" fmla="*/ 97 w 496"/>
                <a:gd name="T49" fmla="*/ 133 h 189"/>
                <a:gd name="T50" fmla="*/ 2 w 496"/>
                <a:gd name="T51" fmla="*/ 180 h 189"/>
                <a:gd name="T52" fmla="*/ 0 w 496"/>
                <a:gd name="T53" fmla="*/ 189 h 189"/>
                <a:gd name="T54" fmla="*/ 488 w 496"/>
                <a:gd name="T55" fmla="*/ 189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96" h="189">
                  <a:moveTo>
                    <a:pt x="488" y="189"/>
                  </a:moveTo>
                  <a:cubicBezTo>
                    <a:pt x="491" y="182"/>
                    <a:pt x="493" y="174"/>
                    <a:pt x="493" y="165"/>
                  </a:cubicBezTo>
                  <a:cubicBezTo>
                    <a:pt x="496" y="124"/>
                    <a:pt x="463" y="79"/>
                    <a:pt x="419" y="79"/>
                  </a:cubicBezTo>
                  <a:cubicBezTo>
                    <a:pt x="401" y="79"/>
                    <a:pt x="384" y="84"/>
                    <a:pt x="370" y="92"/>
                  </a:cubicBezTo>
                  <a:cubicBezTo>
                    <a:pt x="370" y="91"/>
                    <a:pt x="370" y="89"/>
                    <a:pt x="370" y="87"/>
                  </a:cubicBezTo>
                  <a:cubicBezTo>
                    <a:pt x="370" y="86"/>
                    <a:pt x="370" y="84"/>
                    <a:pt x="370" y="83"/>
                  </a:cubicBezTo>
                  <a:cubicBezTo>
                    <a:pt x="371" y="78"/>
                    <a:pt x="370" y="72"/>
                    <a:pt x="369" y="67"/>
                  </a:cubicBezTo>
                  <a:cubicBezTo>
                    <a:pt x="368" y="61"/>
                    <a:pt x="366" y="55"/>
                    <a:pt x="363" y="49"/>
                  </a:cubicBezTo>
                  <a:cubicBezTo>
                    <a:pt x="363" y="48"/>
                    <a:pt x="363" y="47"/>
                    <a:pt x="362" y="46"/>
                  </a:cubicBezTo>
                  <a:cubicBezTo>
                    <a:pt x="362" y="46"/>
                    <a:pt x="362" y="46"/>
                    <a:pt x="362" y="46"/>
                  </a:cubicBezTo>
                  <a:cubicBezTo>
                    <a:pt x="362" y="46"/>
                    <a:pt x="362" y="46"/>
                    <a:pt x="362" y="46"/>
                  </a:cubicBezTo>
                  <a:cubicBezTo>
                    <a:pt x="360" y="41"/>
                    <a:pt x="357" y="37"/>
                    <a:pt x="350" y="28"/>
                  </a:cubicBezTo>
                  <a:cubicBezTo>
                    <a:pt x="346" y="22"/>
                    <a:pt x="340" y="18"/>
                    <a:pt x="335" y="14"/>
                  </a:cubicBezTo>
                  <a:cubicBezTo>
                    <a:pt x="323" y="6"/>
                    <a:pt x="310" y="2"/>
                    <a:pt x="296" y="1"/>
                  </a:cubicBezTo>
                  <a:cubicBezTo>
                    <a:pt x="281" y="0"/>
                    <a:pt x="268" y="2"/>
                    <a:pt x="255" y="9"/>
                  </a:cubicBezTo>
                  <a:cubicBezTo>
                    <a:pt x="242" y="15"/>
                    <a:pt x="231" y="24"/>
                    <a:pt x="223" y="36"/>
                  </a:cubicBezTo>
                  <a:cubicBezTo>
                    <a:pt x="220" y="43"/>
                    <a:pt x="217" y="49"/>
                    <a:pt x="214" y="55"/>
                  </a:cubicBezTo>
                  <a:cubicBezTo>
                    <a:pt x="212" y="61"/>
                    <a:pt x="211" y="67"/>
                    <a:pt x="210" y="73"/>
                  </a:cubicBezTo>
                  <a:cubicBezTo>
                    <a:pt x="200" y="67"/>
                    <a:pt x="189" y="64"/>
                    <a:pt x="178" y="63"/>
                  </a:cubicBezTo>
                  <a:cubicBezTo>
                    <a:pt x="171" y="63"/>
                    <a:pt x="165" y="64"/>
                    <a:pt x="159" y="64"/>
                  </a:cubicBezTo>
                  <a:cubicBezTo>
                    <a:pt x="145" y="67"/>
                    <a:pt x="133" y="72"/>
                    <a:pt x="123" y="81"/>
                  </a:cubicBezTo>
                  <a:cubicBezTo>
                    <a:pt x="109" y="94"/>
                    <a:pt x="100" y="112"/>
                    <a:pt x="99" y="131"/>
                  </a:cubicBezTo>
                  <a:cubicBezTo>
                    <a:pt x="98" y="131"/>
                    <a:pt x="98" y="132"/>
                    <a:pt x="98" y="132"/>
                  </a:cubicBezTo>
                  <a:cubicBezTo>
                    <a:pt x="92" y="131"/>
                    <a:pt x="86" y="130"/>
                    <a:pt x="97" y="133"/>
                  </a:cubicBezTo>
                  <a:cubicBezTo>
                    <a:pt x="97" y="133"/>
                    <a:pt x="97" y="133"/>
                    <a:pt x="97" y="133"/>
                  </a:cubicBezTo>
                  <a:cubicBezTo>
                    <a:pt x="59" y="125"/>
                    <a:pt x="17" y="137"/>
                    <a:pt x="2" y="180"/>
                  </a:cubicBezTo>
                  <a:cubicBezTo>
                    <a:pt x="1" y="183"/>
                    <a:pt x="0" y="186"/>
                    <a:pt x="0" y="189"/>
                  </a:cubicBezTo>
                  <a:lnTo>
                    <a:pt x="488" y="18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280"/>
            </a:p>
          </p:txBody>
        </p:sp>
        <p:grpSp>
          <p:nvGrpSpPr>
            <p:cNvPr id="4109" name="Group 13"/>
            <p:cNvGrpSpPr>
              <a:grpSpLocks/>
            </p:cNvGrpSpPr>
            <p:nvPr/>
          </p:nvGrpSpPr>
          <p:grpSpPr bwMode="auto">
            <a:xfrm>
              <a:off x="1977926" y="2632945"/>
              <a:ext cx="250031" cy="245566"/>
              <a:chOff x="223" y="203"/>
              <a:chExt cx="213" cy="211"/>
            </a:xfrm>
          </p:grpSpPr>
          <p:sp>
            <p:nvSpPr>
              <p:cNvPr id="4110" name="Freeform 14"/>
              <p:cNvSpPr>
                <a:spLocks/>
              </p:cNvSpPr>
              <p:nvPr/>
            </p:nvSpPr>
            <p:spPr bwMode="auto">
              <a:xfrm>
                <a:off x="223" y="203"/>
                <a:ext cx="213" cy="211"/>
              </a:xfrm>
              <a:custGeom>
                <a:avLst/>
                <a:gdLst>
                  <a:gd name="T0" fmla="*/ 133 w 213"/>
                  <a:gd name="T1" fmla="*/ 0 h 211"/>
                  <a:gd name="T2" fmla="*/ 130 w 213"/>
                  <a:gd name="T3" fmla="*/ 90 h 211"/>
                  <a:gd name="T4" fmla="*/ 213 w 213"/>
                  <a:gd name="T5" fmla="*/ 130 h 211"/>
                  <a:gd name="T6" fmla="*/ 121 w 213"/>
                  <a:gd name="T7" fmla="*/ 130 h 211"/>
                  <a:gd name="T8" fmla="*/ 83 w 213"/>
                  <a:gd name="T9" fmla="*/ 211 h 211"/>
                  <a:gd name="T10" fmla="*/ 83 w 213"/>
                  <a:gd name="T11" fmla="*/ 121 h 211"/>
                  <a:gd name="T12" fmla="*/ 0 w 213"/>
                  <a:gd name="T13" fmla="*/ 81 h 211"/>
                  <a:gd name="T14" fmla="*/ 93 w 213"/>
                  <a:gd name="T15" fmla="*/ 81 h 211"/>
                  <a:gd name="T16" fmla="*/ 133 w 213"/>
                  <a:gd name="T17" fmla="*/ 0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13" h="211">
                    <a:moveTo>
                      <a:pt x="133" y="0"/>
                    </a:moveTo>
                    <a:lnTo>
                      <a:pt x="130" y="90"/>
                    </a:lnTo>
                    <a:lnTo>
                      <a:pt x="213" y="130"/>
                    </a:lnTo>
                    <a:lnTo>
                      <a:pt x="121" y="130"/>
                    </a:lnTo>
                    <a:lnTo>
                      <a:pt x="83" y="211"/>
                    </a:lnTo>
                    <a:lnTo>
                      <a:pt x="83" y="121"/>
                    </a:lnTo>
                    <a:lnTo>
                      <a:pt x="0" y="81"/>
                    </a:lnTo>
                    <a:lnTo>
                      <a:pt x="93" y="81"/>
                    </a:lnTo>
                    <a:lnTo>
                      <a:pt x="13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280"/>
              </a:p>
            </p:txBody>
          </p:sp>
          <p:sp>
            <p:nvSpPr>
              <p:cNvPr id="4111" name="Oval 15"/>
              <p:cNvSpPr>
                <a:spLocks noChangeArrowheads="1"/>
              </p:cNvSpPr>
              <p:nvPr/>
            </p:nvSpPr>
            <p:spPr bwMode="auto">
              <a:xfrm>
                <a:off x="259" y="239"/>
                <a:ext cx="142" cy="139"/>
              </a:xfrm>
              <a:prstGeom prst="ellipse">
                <a:avLst/>
              </a:prstGeom>
              <a:solidFill>
                <a:srgbClr val="FFFFFF">
                  <a:alpha val="17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280"/>
              </a:p>
            </p:txBody>
          </p:sp>
        </p:grpSp>
        <p:sp>
          <p:nvSpPr>
            <p:cNvPr id="4112" name="Freeform 16"/>
            <p:cNvSpPr>
              <a:spLocks/>
            </p:cNvSpPr>
            <p:nvPr/>
          </p:nvSpPr>
          <p:spPr bwMode="auto">
            <a:xfrm>
              <a:off x="3024932" y="2824933"/>
              <a:ext cx="482203" cy="183059"/>
            </a:xfrm>
            <a:custGeom>
              <a:avLst/>
              <a:gdLst>
                <a:gd name="T0" fmla="*/ 488 w 496"/>
                <a:gd name="T1" fmla="*/ 189 h 189"/>
                <a:gd name="T2" fmla="*/ 493 w 496"/>
                <a:gd name="T3" fmla="*/ 165 h 189"/>
                <a:gd name="T4" fmla="*/ 419 w 496"/>
                <a:gd name="T5" fmla="*/ 79 h 189"/>
                <a:gd name="T6" fmla="*/ 370 w 496"/>
                <a:gd name="T7" fmla="*/ 92 h 189"/>
                <a:gd name="T8" fmla="*/ 370 w 496"/>
                <a:gd name="T9" fmla="*/ 87 h 189"/>
                <a:gd name="T10" fmla="*/ 370 w 496"/>
                <a:gd name="T11" fmla="*/ 83 h 189"/>
                <a:gd name="T12" fmla="*/ 369 w 496"/>
                <a:gd name="T13" fmla="*/ 67 h 189"/>
                <a:gd name="T14" fmla="*/ 363 w 496"/>
                <a:gd name="T15" fmla="*/ 49 h 189"/>
                <a:gd name="T16" fmla="*/ 362 w 496"/>
                <a:gd name="T17" fmla="*/ 46 h 189"/>
                <a:gd name="T18" fmla="*/ 362 w 496"/>
                <a:gd name="T19" fmla="*/ 46 h 189"/>
                <a:gd name="T20" fmla="*/ 362 w 496"/>
                <a:gd name="T21" fmla="*/ 46 h 189"/>
                <a:gd name="T22" fmla="*/ 350 w 496"/>
                <a:gd name="T23" fmla="*/ 28 h 189"/>
                <a:gd name="T24" fmla="*/ 335 w 496"/>
                <a:gd name="T25" fmla="*/ 14 h 189"/>
                <a:gd name="T26" fmla="*/ 296 w 496"/>
                <a:gd name="T27" fmla="*/ 1 h 189"/>
                <a:gd name="T28" fmla="*/ 255 w 496"/>
                <a:gd name="T29" fmla="*/ 9 h 189"/>
                <a:gd name="T30" fmla="*/ 223 w 496"/>
                <a:gd name="T31" fmla="*/ 36 h 189"/>
                <a:gd name="T32" fmla="*/ 214 w 496"/>
                <a:gd name="T33" fmla="*/ 55 h 189"/>
                <a:gd name="T34" fmla="*/ 210 w 496"/>
                <a:gd name="T35" fmla="*/ 73 h 189"/>
                <a:gd name="T36" fmla="*/ 178 w 496"/>
                <a:gd name="T37" fmla="*/ 63 h 189"/>
                <a:gd name="T38" fmla="*/ 159 w 496"/>
                <a:gd name="T39" fmla="*/ 64 h 189"/>
                <a:gd name="T40" fmla="*/ 123 w 496"/>
                <a:gd name="T41" fmla="*/ 81 h 189"/>
                <a:gd name="T42" fmla="*/ 99 w 496"/>
                <a:gd name="T43" fmla="*/ 131 h 189"/>
                <a:gd name="T44" fmla="*/ 98 w 496"/>
                <a:gd name="T45" fmla="*/ 132 h 189"/>
                <a:gd name="T46" fmla="*/ 97 w 496"/>
                <a:gd name="T47" fmla="*/ 133 h 189"/>
                <a:gd name="T48" fmla="*/ 97 w 496"/>
                <a:gd name="T49" fmla="*/ 133 h 189"/>
                <a:gd name="T50" fmla="*/ 2 w 496"/>
                <a:gd name="T51" fmla="*/ 180 h 189"/>
                <a:gd name="T52" fmla="*/ 0 w 496"/>
                <a:gd name="T53" fmla="*/ 189 h 189"/>
                <a:gd name="T54" fmla="*/ 488 w 496"/>
                <a:gd name="T55" fmla="*/ 189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96" h="189">
                  <a:moveTo>
                    <a:pt x="488" y="189"/>
                  </a:moveTo>
                  <a:cubicBezTo>
                    <a:pt x="491" y="182"/>
                    <a:pt x="493" y="174"/>
                    <a:pt x="493" y="165"/>
                  </a:cubicBezTo>
                  <a:cubicBezTo>
                    <a:pt x="496" y="124"/>
                    <a:pt x="463" y="79"/>
                    <a:pt x="419" y="79"/>
                  </a:cubicBezTo>
                  <a:cubicBezTo>
                    <a:pt x="401" y="79"/>
                    <a:pt x="384" y="84"/>
                    <a:pt x="370" y="92"/>
                  </a:cubicBezTo>
                  <a:cubicBezTo>
                    <a:pt x="370" y="91"/>
                    <a:pt x="370" y="89"/>
                    <a:pt x="370" y="87"/>
                  </a:cubicBezTo>
                  <a:cubicBezTo>
                    <a:pt x="370" y="86"/>
                    <a:pt x="370" y="84"/>
                    <a:pt x="370" y="83"/>
                  </a:cubicBezTo>
                  <a:cubicBezTo>
                    <a:pt x="371" y="78"/>
                    <a:pt x="370" y="72"/>
                    <a:pt x="369" y="67"/>
                  </a:cubicBezTo>
                  <a:cubicBezTo>
                    <a:pt x="368" y="61"/>
                    <a:pt x="366" y="55"/>
                    <a:pt x="363" y="49"/>
                  </a:cubicBezTo>
                  <a:cubicBezTo>
                    <a:pt x="363" y="48"/>
                    <a:pt x="363" y="47"/>
                    <a:pt x="362" y="46"/>
                  </a:cubicBezTo>
                  <a:cubicBezTo>
                    <a:pt x="362" y="46"/>
                    <a:pt x="362" y="46"/>
                    <a:pt x="362" y="46"/>
                  </a:cubicBezTo>
                  <a:cubicBezTo>
                    <a:pt x="362" y="46"/>
                    <a:pt x="362" y="46"/>
                    <a:pt x="362" y="46"/>
                  </a:cubicBezTo>
                  <a:cubicBezTo>
                    <a:pt x="360" y="41"/>
                    <a:pt x="357" y="37"/>
                    <a:pt x="350" y="28"/>
                  </a:cubicBezTo>
                  <a:cubicBezTo>
                    <a:pt x="346" y="22"/>
                    <a:pt x="340" y="18"/>
                    <a:pt x="335" y="14"/>
                  </a:cubicBezTo>
                  <a:cubicBezTo>
                    <a:pt x="323" y="6"/>
                    <a:pt x="310" y="2"/>
                    <a:pt x="296" y="1"/>
                  </a:cubicBezTo>
                  <a:cubicBezTo>
                    <a:pt x="281" y="0"/>
                    <a:pt x="268" y="2"/>
                    <a:pt x="255" y="9"/>
                  </a:cubicBezTo>
                  <a:cubicBezTo>
                    <a:pt x="242" y="15"/>
                    <a:pt x="231" y="24"/>
                    <a:pt x="223" y="36"/>
                  </a:cubicBezTo>
                  <a:cubicBezTo>
                    <a:pt x="220" y="43"/>
                    <a:pt x="217" y="49"/>
                    <a:pt x="214" y="55"/>
                  </a:cubicBezTo>
                  <a:cubicBezTo>
                    <a:pt x="212" y="61"/>
                    <a:pt x="211" y="67"/>
                    <a:pt x="210" y="73"/>
                  </a:cubicBezTo>
                  <a:cubicBezTo>
                    <a:pt x="200" y="67"/>
                    <a:pt x="189" y="64"/>
                    <a:pt x="178" y="63"/>
                  </a:cubicBezTo>
                  <a:cubicBezTo>
                    <a:pt x="171" y="63"/>
                    <a:pt x="165" y="64"/>
                    <a:pt x="159" y="64"/>
                  </a:cubicBezTo>
                  <a:cubicBezTo>
                    <a:pt x="145" y="67"/>
                    <a:pt x="133" y="72"/>
                    <a:pt x="123" y="81"/>
                  </a:cubicBezTo>
                  <a:cubicBezTo>
                    <a:pt x="109" y="94"/>
                    <a:pt x="100" y="112"/>
                    <a:pt x="99" y="131"/>
                  </a:cubicBezTo>
                  <a:cubicBezTo>
                    <a:pt x="98" y="131"/>
                    <a:pt x="98" y="132"/>
                    <a:pt x="98" y="132"/>
                  </a:cubicBezTo>
                  <a:cubicBezTo>
                    <a:pt x="92" y="131"/>
                    <a:pt x="86" y="130"/>
                    <a:pt x="97" y="133"/>
                  </a:cubicBezTo>
                  <a:cubicBezTo>
                    <a:pt x="97" y="133"/>
                    <a:pt x="97" y="133"/>
                    <a:pt x="97" y="133"/>
                  </a:cubicBezTo>
                  <a:cubicBezTo>
                    <a:pt x="59" y="125"/>
                    <a:pt x="17" y="137"/>
                    <a:pt x="2" y="180"/>
                  </a:cubicBezTo>
                  <a:cubicBezTo>
                    <a:pt x="1" y="183"/>
                    <a:pt x="0" y="186"/>
                    <a:pt x="0" y="189"/>
                  </a:cubicBezTo>
                  <a:lnTo>
                    <a:pt x="488" y="18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280"/>
            </a:p>
          </p:txBody>
        </p:sp>
        <p:grpSp>
          <p:nvGrpSpPr>
            <p:cNvPr id="4113" name="Group 17"/>
            <p:cNvGrpSpPr>
              <a:grpSpLocks/>
            </p:cNvGrpSpPr>
            <p:nvPr/>
          </p:nvGrpSpPr>
          <p:grpSpPr bwMode="auto">
            <a:xfrm flipV="1">
              <a:off x="4007198" y="3840684"/>
              <a:ext cx="183059" cy="178594"/>
              <a:chOff x="223" y="203"/>
              <a:chExt cx="213" cy="211"/>
            </a:xfrm>
          </p:grpSpPr>
          <p:sp>
            <p:nvSpPr>
              <p:cNvPr id="4114" name="Freeform 18"/>
              <p:cNvSpPr>
                <a:spLocks/>
              </p:cNvSpPr>
              <p:nvPr/>
            </p:nvSpPr>
            <p:spPr bwMode="auto">
              <a:xfrm>
                <a:off x="223" y="203"/>
                <a:ext cx="213" cy="211"/>
              </a:xfrm>
              <a:custGeom>
                <a:avLst/>
                <a:gdLst>
                  <a:gd name="T0" fmla="*/ 133 w 213"/>
                  <a:gd name="T1" fmla="*/ 0 h 211"/>
                  <a:gd name="T2" fmla="*/ 130 w 213"/>
                  <a:gd name="T3" fmla="*/ 90 h 211"/>
                  <a:gd name="T4" fmla="*/ 213 w 213"/>
                  <a:gd name="T5" fmla="*/ 130 h 211"/>
                  <a:gd name="T6" fmla="*/ 121 w 213"/>
                  <a:gd name="T7" fmla="*/ 130 h 211"/>
                  <a:gd name="T8" fmla="*/ 83 w 213"/>
                  <a:gd name="T9" fmla="*/ 211 h 211"/>
                  <a:gd name="T10" fmla="*/ 83 w 213"/>
                  <a:gd name="T11" fmla="*/ 121 h 211"/>
                  <a:gd name="T12" fmla="*/ 0 w 213"/>
                  <a:gd name="T13" fmla="*/ 81 h 211"/>
                  <a:gd name="T14" fmla="*/ 93 w 213"/>
                  <a:gd name="T15" fmla="*/ 81 h 211"/>
                  <a:gd name="T16" fmla="*/ 133 w 213"/>
                  <a:gd name="T17" fmla="*/ 0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13" h="211">
                    <a:moveTo>
                      <a:pt x="133" y="0"/>
                    </a:moveTo>
                    <a:lnTo>
                      <a:pt x="130" y="90"/>
                    </a:lnTo>
                    <a:lnTo>
                      <a:pt x="213" y="130"/>
                    </a:lnTo>
                    <a:lnTo>
                      <a:pt x="121" y="130"/>
                    </a:lnTo>
                    <a:lnTo>
                      <a:pt x="83" y="211"/>
                    </a:lnTo>
                    <a:lnTo>
                      <a:pt x="83" y="121"/>
                    </a:lnTo>
                    <a:lnTo>
                      <a:pt x="0" y="81"/>
                    </a:lnTo>
                    <a:lnTo>
                      <a:pt x="93" y="81"/>
                    </a:lnTo>
                    <a:lnTo>
                      <a:pt x="13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280"/>
              </a:p>
            </p:txBody>
          </p:sp>
          <p:sp>
            <p:nvSpPr>
              <p:cNvPr id="4115" name="Oval 19"/>
              <p:cNvSpPr>
                <a:spLocks noChangeArrowheads="1"/>
              </p:cNvSpPr>
              <p:nvPr/>
            </p:nvSpPr>
            <p:spPr bwMode="auto">
              <a:xfrm>
                <a:off x="259" y="239"/>
                <a:ext cx="142" cy="139"/>
              </a:xfrm>
              <a:prstGeom prst="ellipse">
                <a:avLst/>
              </a:prstGeom>
              <a:solidFill>
                <a:srgbClr val="FFFFFF">
                  <a:alpha val="17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280"/>
              </a:p>
            </p:txBody>
          </p:sp>
        </p:grpSp>
      </p:grpSp>
      <p:sp>
        <p:nvSpPr>
          <p:cNvPr id="16" name="TextBox 43"/>
          <p:cNvSpPr txBox="1"/>
          <p:nvPr/>
        </p:nvSpPr>
        <p:spPr>
          <a:xfrm>
            <a:off x="4585460" y="1857395"/>
            <a:ext cx="3416320" cy="5648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绘制七段数码二极管</a:t>
            </a:r>
          </a:p>
        </p:txBody>
      </p:sp>
      <p:cxnSp>
        <p:nvCxnSpPr>
          <p:cNvPr id="20" name="直接连接符 19"/>
          <p:cNvCxnSpPr/>
          <p:nvPr/>
        </p:nvCxnSpPr>
        <p:spPr>
          <a:xfrm flipV="1">
            <a:off x="3947698" y="1950003"/>
            <a:ext cx="0" cy="1586584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椭圆 20"/>
          <p:cNvSpPr/>
          <p:nvPr/>
        </p:nvSpPr>
        <p:spPr>
          <a:xfrm>
            <a:off x="4224461" y="1950003"/>
            <a:ext cx="274728" cy="274728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80"/>
          </a:p>
        </p:txBody>
      </p:sp>
    </p:spTree>
    <p:extLst>
      <p:ext uri="{BB962C8B-B14F-4D97-AF65-F5344CB8AC3E}">
        <p14:creationId xmlns:p14="http://schemas.microsoft.com/office/powerpoint/2010/main" val="2496170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1925" y="3110864"/>
            <a:ext cx="7287895" cy="0"/>
          </a:xfrm>
          <a:custGeom>
            <a:avLst/>
            <a:gdLst/>
            <a:ahLst/>
            <a:cxnLst/>
            <a:rect l="l" t="t" r="r" b="b"/>
            <a:pathLst>
              <a:path w="7287895">
                <a:moveTo>
                  <a:pt x="0" y="0"/>
                </a:moveTo>
                <a:lnTo>
                  <a:pt x="7287768" y="0"/>
                </a:lnTo>
              </a:path>
            </a:pathLst>
          </a:custGeom>
          <a:ln w="14477">
            <a:solidFill>
              <a:srgbClr val="1C85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731772" y="1886204"/>
            <a:ext cx="568071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-5" dirty="0">
                <a:latin typeface="微软雅黑" panose="020B0503020204020204" charset="-122"/>
                <a:cs typeface="微软雅黑" panose="020B0503020204020204" charset="-122"/>
              </a:rPr>
              <a:t>实例7:</a:t>
            </a:r>
            <a:r>
              <a:rPr sz="4400" spc="-6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4400" spc="-5" dirty="0">
                <a:latin typeface="微软雅黑" panose="020B0503020204020204" charset="-122"/>
                <a:cs typeface="微软雅黑" panose="020B0503020204020204" charset="-122"/>
              </a:rPr>
              <a:t>七段数码管绘制</a:t>
            </a:r>
            <a:endParaRPr sz="4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06525" y="633984"/>
            <a:ext cx="28854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1C85EE"/>
                </a:solidFill>
              </a:rPr>
              <a:t>P</a:t>
            </a:r>
            <a:r>
              <a:rPr sz="2400" spc="5" dirty="0">
                <a:solidFill>
                  <a:srgbClr val="1C85EE"/>
                </a:solidFill>
              </a:rPr>
              <a:t>y</a:t>
            </a:r>
            <a:r>
              <a:rPr sz="2400" dirty="0">
                <a:solidFill>
                  <a:srgbClr val="1C85EE"/>
                </a:solidFill>
              </a:rPr>
              <a:t>tho</a:t>
            </a:r>
            <a:r>
              <a:rPr sz="2400" spc="-10" dirty="0">
                <a:solidFill>
                  <a:srgbClr val="1C85EE"/>
                </a:solidFill>
              </a:rPr>
              <a:t>n</a:t>
            </a:r>
            <a:r>
              <a:rPr sz="2400" dirty="0">
                <a:solidFill>
                  <a:srgbClr val="1C85EE"/>
                </a:solidFill>
              </a:rPr>
              <a:t>语言程序设计</a:t>
            </a:r>
            <a:endParaRPr sz="2400"/>
          </a:p>
        </p:txBody>
      </p:sp>
      <p:sp>
        <p:nvSpPr>
          <p:cNvPr id="6" name="object 6"/>
          <p:cNvSpPr/>
          <p:nvPr/>
        </p:nvSpPr>
        <p:spPr>
          <a:xfrm>
            <a:off x="6681216" y="3579876"/>
            <a:ext cx="1538477" cy="54025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31925" y="3632453"/>
            <a:ext cx="1840230" cy="5791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480766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dirty="0"/>
              <a:t>问题分析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06444" y="1456435"/>
            <a:ext cx="15494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006FC0"/>
                </a:solidFill>
                <a:latin typeface="微软雅黑" panose="020B0503020204020204" charset="-122"/>
                <a:cs typeface="微软雅黑" panose="020B0503020204020204" charset="-122"/>
              </a:rPr>
              <a:t>七段数码管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99922" y="2212085"/>
            <a:ext cx="1655826" cy="21930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987801" y="2643377"/>
            <a:ext cx="5400294" cy="13830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083808" y="513587"/>
            <a:ext cx="2689860" cy="178993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184804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97785" y="2283714"/>
            <a:ext cx="4966716" cy="2362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dirty="0"/>
              <a:t>问题分析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196844" y="1456435"/>
            <a:ext cx="2769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006FC0"/>
                </a:solidFill>
                <a:latin typeface="微软雅黑" panose="020B0503020204020204" charset="-122"/>
                <a:cs typeface="微软雅黑" panose="020B0503020204020204" charset="-122"/>
              </a:rPr>
              <a:t>七段数码管绘制时间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85144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0" y="4182269"/>
            <a:ext cx="9144000" cy="96043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 sz="1280"/>
          </a:p>
        </p:txBody>
      </p:sp>
      <p:pic>
        <p:nvPicPr>
          <p:cNvPr id="2052" name="Picture 4" descr="卡通遨游太空汇报模板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0814" y="737394"/>
            <a:ext cx="4364037" cy="367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19"/>
          <p:cNvSpPr txBox="1"/>
          <p:nvPr/>
        </p:nvSpPr>
        <p:spPr>
          <a:xfrm>
            <a:off x="3921020" y="2849566"/>
            <a:ext cx="4787777" cy="415486"/>
          </a:xfrm>
          <a:prstGeom prst="rect">
            <a:avLst/>
          </a:prstGeom>
        </p:spPr>
        <p:txBody>
          <a:bodyPr wrap="square" lIns="68567" tIns="34284" rIns="68567" bIns="34284" anchor="ctr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4000" b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1500" dirty="0">
                <a:solidFill>
                  <a:schemeClr val="accent6"/>
                </a:solidFill>
              </a:rPr>
              <a:t>作者：李秀媛 时间：</a:t>
            </a:r>
            <a:r>
              <a:rPr lang="en-US" altLang="zh-CN" sz="1500" dirty="0">
                <a:solidFill>
                  <a:schemeClr val="accent6"/>
                </a:solidFill>
              </a:rPr>
              <a:t>2020.2.1</a:t>
            </a:r>
            <a:endParaRPr lang="zh-CN" altLang="en-US" sz="1500" dirty="0">
              <a:solidFill>
                <a:schemeClr val="accent6"/>
              </a:solidFill>
            </a:endParaRPr>
          </a:p>
        </p:txBody>
      </p:sp>
      <p:sp>
        <p:nvSpPr>
          <p:cNvPr id="9" name="TextBox 21"/>
          <p:cNvSpPr txBox="1"/>
          <p:nvPr/>
        </p:nvSpPr>
        <p:spPr>
          <a:xfrm>
            <a:off x="3733800" y="1487329"/>
            <a:ext cx="4974997" cy="1423454"/>
          </a:xfrm>
          <a:prstGeom prst="rect">
            <a:avLst/>
          </a:prstGeom>
        </p:spPr>
        <p:txBody>
          <a:bodyPr wrap="square" lIns="68567" tIns="34284" rIns="68567" bIns="34284" anchor="ctr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4000" b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altLang="en-US" sz="3200" b="1" dirty="0">
                <a:solidFill>
                  <a:srgbClr val="3C7FA0"/>
                </a:solidFill>
              </a:rPr>
              <a:t>第</a:t>
            </a:r>
            <a:r>
              <a:rPr lang="en-US" altLang="zh-CN" sz="3200" b="1" dirty="0">
                <a:solidFill>
                  <a:srgbClr val="3C7FA0"/>
                </a:solidFill>
              </a:rPr>
              <a:t>13</a:t>
            </a:r>
            <a:r>
              <a:rPr lang="zh-CN" altLang="en-US" sz="3200" b="1" dirty="0">
                <a:solidFill>
                  <a:srgbClr val="3C7FA0"/>
                </a:solidFill>
              </a:rPr>
              <a:t>课 </a:t>
            </a:r>
            <a:r>
              <a:rPr lang="en-US" altLang="zh-CN" sz="3200" b="1" dirty="0">
                <a:solidFill>
                  <a:srgbClr val="3C7FA0"/>
                </a:solidFill>
              </a:rPr>
              <a:t>datetime</a:t>
            </a:r>
            <a:r>
              <a:rPr lang="zh-CN" altLang="en-US" sz="3200" b="1" dirty="0">
                <a:solidFill>
                  <a:srgbClr val="3C7FA0"/>
                </a:solidFill>
              </a:rPr>
              <a:t>库：显示时间</a:t>
            </a:r>
            <a:endParaRPr lang="en-US" altLang="zh-CN" sz="3200" b="1" dirty="0">
              <a:solidFill>
                <a:srgbClr val="3C7FA0"/>
              </a:solidFill>
            </a:endParaRPr>
          </a:p>
          <a:p>
            <a:pPr>
              <a:lnSpc>
                <a:spcPct val="100000"/>
              </a:lnSpc>
            </a:pPr>
            <a:r>
              <a:rPr lang="zh-CN" altLang="en-US" sz="2400" b="1" dirty="0">
                <a:solidFill>
                  <a:srgbClr val="3C7FA0"/>
                </a:solidFill>
              </a:rPr>
              <a:t>（教材</a:t>
            </a:r>
            <a:r>
              <a:rPr lang="en-US" altLang="zh-CN" sz="2400" b="1" dirty="0">
                <a:solidFill>
                  <a:srgbClr val="3C7FA0"/>
                </a:solidFill>
              </a:rPr>
              <a:t>5.3-5.4</a:t>
            </a:r>
            <a:r>
              <a:rPr lang="zh-CN" altLang="en-US" sz="2400" b="1" dirty="0">
                <a:solidFill>
                  <a:srgbClr val="3C7FA0"/>
                </a:solidFill>
              </a:rPr>
              <a:t>）</a:t>
            </a:r>
          </a:p>
        </p:txBody>
      </p:sp>
      <p:sp>
        <p:nvSpPr>
          <p:cNvPr id="6" name="object 6"/>
          <p:cNvSpPr/>
          <p:nvPr/>
        </p:nvSpPr>
        <p:spPr>
          <a:xfrm>
            <a:off x="7503112" y="197136"/>
            <a:ext cx="1538477" cy="54025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97573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5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3" grpId="0" animBg="1"/>
      <p:bldP spid="7" grpId="0"/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4081653" y="4156328"/>
            <a:ext cx="396240" cy="288290"/>
          </a:xfrm>
          <a:custGeom>
            <a:avLst/>
            <a:gdLst/>
            <a:ahLst/>
            <a:cxnLst/>
            <a:rect l="l" t="t" r="r" b="b"/>
            <a:pathLst>
              <a:path w="396239" h="288289">
                <a:moveTo>
                  <a:pt x="0" y="72009"/>
                </a:moveTo>
                <a:lnTo>
                  <a:pt x="252222" y="72009"/>
                </a:lnTo>
                <a:lnTo>
                  <a:pt x="252222" y="0"/>
                </a:lnTo>
                <a:lnTo>
                  <a:pt x="396239" y="144018"/>
                </a:lnTo>
                <a:lnTo>
                  <a:pt x="252222" y="288036"/>
                </a:lnTo>
                <a:lnTo>
                  <a:pt x="252222" y="216027"/>
                </a:lnTo>
                <a:lnTo>
                  <a:pt x="0" y="216027"/>
                </a:lnTo>
                <a:lnTo>
                  <a:pt x="0" y="72009"/>
                </a:lnTo>
                <a:close/>
              </a:path>
            </a:pathLst>
          </a:custGeom>
          <a:ln w="25146">
            <a:solidFill>
              <a:srgbClr val="FF6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260030" y="2077303"/>
            <a:ext cx="6039485" cy="2367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9915" algn="ctr">
              <a:lnSpc>
                <a:spcPct val="100000"/>
              </a:lnSpc>
              <a:spcBef>
                <a:spcPts val="100"/>
              </a:spcBef>
            </a:pPr>
            <a:r>
              <a:rPr sz="2400" b="1" dirty="0" err="1">
                <a:solidFill>
                  <a:srgbClr val="006FC0"/>
                </a:solidFill>
                <a:latin typeface="微软雅黑" panose="020B0503020204020204" charset="-122"/>
                <a:cs typeface="微软雅黑" panose="020B0503020204020204" charset="-122"/>
              </a:rPr>
              <a:t>七段数码管绘制</a:t>
            </a:r>
            <a:endParaRPr sz="4550" dirty="0">
              <a:latin typeface="Times New Roman" panose="02020603050405020304"/>
              <a:cs typeface="Times New Roman" panose="02020603050405020304"/>
            </a:endParaRPr>
          </a:p>
          <a:p>
            <a:pPr marL="234950" indent="-222885">
              <a:lnSpc>
                <a:spcPct val="100000"/>
              </a:lnSpc>
              <a:buClr>
                <a:srgbClr val="007EDE"/>
              </a:buClr>
              <a:buFont typeface="΢"/>
              <a:buChar char="-"/>
              <a:tabLst>
                <a:tab pos="235585" algn="l"/>
              </a:tabLst>
            </a:pPr>
            <a:r>
              <a:rPr sz="2400" b="1" dirty="0">
                <a:latin typeface="微软雅黑" panose="020B0503020204020204" charset="-122"/>
                <a:cs typeface="微软雅黑" panose="020B0503020204020204" charset="-122"/>
              </a:rPr>
              <a:t>需求：用程序绘制七段数码管，似乎很有趣</a:t>
            </a:r>
            <a:endParaRPr sz="2400" dirty="0">
              <a:latin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007EDE"/>
              </a:buClr>
              <a:buFont typeface="΢"/>
              <a:buChar char="-"/>
            </a:pPr>
            <a:endParaRPr sz="2500" dirty="0">
              <a:latin typeface="Times New Roman" panose="02020603050405020304"/>
              <a:cs typeface="Times New Roman" panose="02020603050405020304"/>
            </a:endParaRPr>
          </a:p>
          <a:p>
            <a:pPr marL="234950" indent="-222885">
              <a:lnSpc>
                <a:spcPct val="100000"/>
              </a:lnSpc>
              <a:buClr>
                <a:srgbClr val="007EDE"/>
              </a:buClr>
              <a:buFont typeface="΢"/>
              <a:buChar char="-"/>
              <a:tabLst>
                <a:tab pos="235585" algn="l"/>
              </a:tabLst>
            </a:pPr>
            <a:r>
              <a:rPr sz="2400" b="1" dirty="0">
                <a:latin typeface="微软雅黑" panose="020B0503020204020204" charset="-122"/>
                <a:cs typeface="微软雅黑" panose="020B0503020204020204" charset="-122"/>
              </a:rPr>
              <a:t>该怎么做呢？</a:t>
            </a:r>
            <a:endParaRPr sz="2400" dirty="0">
              <a:latin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200" dirty="0">
              <a:latin typeface="Times New Roman" panose="02020603050405020304"/>
              <a:cs typeface="Times New Roman" panose="02020603050405020304"/>
            </a:endParaRPr>
          </a:p>
          <a:p>
            <a:pPr marL="228600">
              <a:lnSpc>
                <a:spcPct val="100000"/>
              </a:lnSpc>
              <a:tabLst>
                <a:tab pos="3684270" algn="l"/>
              </a:tabLst>
            </a:pPr>
            <a:r>
              <a:rPr sz="2400" b="1" spc="5" dirty="0">
                <a:latin typeface="微软雅黑" panose="020B0503020204020204" charset="-122"/>
                <a:cs typeface="微软雅黑" panose="020B0503020204020204" charset="-122"/>
              </a:rPr>
              <a:t>turtle</a:t>
            </a:r>
            <a:r>
              <a:rPr sz="2400" b="1" dirty="0">
                <a:latin typeface="微软雅黑" panose="020B0503020204020204" charset="-122"/>
                <a:cs typeface="微软雅黑" panose="020B0503020204020204" charset="-122"/>
              </a:rPr>
              <a:t>绘图体系	七段数码管绘制</a:t>
            </a:r>
            <a:endParaRPr sz="2400" dirty="0">
              <a:latin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88487F3-E744-412A-B060-D795FACAA9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55009"/>
            <a:ext cx="4084221" cy="1276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8122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08048" y="1059941"/>
            <a:ext cx="4968240" cy="29824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60958" y="2201925"/>
            <a:ext cx="702246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00AF50"/>
                </a:solidFill>
                <a:latin typeface="Consolas" panose="020B0609020204030204"/>
                <a:cs typeface="Consolas" panose="020B0609020204030204"/>
              </a:rPr>
              <a:t>"</a:t>
            </a:r>
            <a:r>
              <a:rPr dirty="0"/>
              <a:t>七段数码管绘</a:t>
            </a:r>
            <a:r>
              <a:rPr spc="-10" dirty="0"/>
              <a:t>制</a:t>
            </a:r>
            <a:r>
              <a:rPr dirty="0">
                <a:solidFill>
                  <a:srgbClr val="00AF50"/>
                </a:solidFill>
                <a:latin typeface="Consolas" panose="020B0609020204030204"/>
                <a:cs typeface="Consolas" panose="020B0609020204030204"/>
              </a:rPr>
              <a:t>"</a:t>
            </a:r>
            <a:r>
              <a:rPr dirty="0"/>
              <a:t>实例讲</a:t>
            </a:r>
            <a:r>
              <a:rPr spc="-10" dirty="0"/>
              <a:t>解</a:t>
            </a:r>
            <a:r>
              <a:rPr dirty="0"/>
              <a:t>(</a:t>
            </a:r>
            <a:r>
              <a:rPr spc="-10" dirty="0"/>
              <a:t>上</a:t>
            </a:r>
            <a:r>
              <a:rPr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135541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80283" y="469392"/>
            <a:ext cx="3583304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七段数码管绘制</a:t>
            </a:r>
          </a:p>
        </p:txBody>
      </p:sp>
      <p:sp>
        <p:nvSpPr>
          <p:cNvPr id="3" name="object 3"/>
          <p:cNvSpPr/>
          <p:nvPr/>
        </p:nvSpPr>
        <p:spPr>
          <a:xfrm>
            <a:off x="1187958" y="2212085"/>
            <a:ext cx="1943862" cy="24399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013964" y="1456435"/>
            <a:ext cx="5387975" cy="28873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006FC0"/>
                </a:solidFill>
                <a:latin typeface="微软雅黑" panose="020B0503020204020204" charset="-122"/>
                <a:cs typeface="微软雅黑" panose="020B0503020204020204" charset="-122"/>
              </a:rPr>
              <a:t>步骤1:</a:t>
            </a:r>
            <a:r>
              <a:rPr sz="2400" b="1" spc="-15" dirty="0">
                <a:solidFill>
                  <a:srgbClr val="006FC0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b="1" dirty="0">
                <a:solidFill>
                  <a:srgbClr val="006FC0"/>
                </a:solidFill>
                <a:latin typeface="微软雅黑" panose="020B0503020204020204" charset="-122"/>
                <a:cs typeface="微软雅黑" panose="020B0503020204020204" charset="-122"/>
              </a:rPr>
              <a:t>绘制单个数码管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4550">
              <a:latin typeface="Times New Roman" panose="02020603050405020304"/>
              <a:cs typeface="Times New Roman" panose="02020603050405020304"/>
            </a:endParaRPr>
          </a:p>
          <a:p>
            <a:pPr marL="1224280" indent="-222885">
              <a:lnSpc>
                <a:spcPct val="100000"/>
              </a:lnSpc>
              <a:buClr>
                <a:srgbClr val="007EDE"/>
              </a:buClr>
              <a:buFont typeface="΢"/>
              <a:buChar char="-"/>
              <a:tabLst>
                <a:tab pos="1224280" algn="l"/>
              </a:tabLst>
            </a:pPr>
            <a:r>
              <a:rPr sz="2400" b="1" dirty="0">
                <a:latin typeface="微软雅黑" panose="020B0503020204020204" charset="-122"/>
                <a:cs typeface="微软雅黑" panose="020B0503020204020204" charset="-122"/>
              </a:rPr>
              <a:t>七段数码管由7个基本线条组成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007EDE"/>
              </a:buClr>
              <a:buFont typeface="΢"/>
              <a:buChar char="-"/>
            </a:pPr>
            <a:endParaRPr sz="2500">
              <a:latin typeface="Times New Roman" panose="02020603050405020304"/>
              <a:cs typeface="Times New Roman" panose="02020603050405020304"/>
            </a:endParaRPr>
          </a:p>
          <a:p>
            <a:pPr marL="1224280" indent="-222885">
              <a:lnSpc>
                <a:spcPct val="100000"/>
              </a:lnSpc>
              <a:buClr>
                <a:srgbClr val="007EDE"/>
              </a:buClr>
              <a:buFont typeface="΢"/>
              <a:buChar char="-"/>
              <a:tabLst>
                <a:tab pos="1224280" algn="l"/>
              </a:tabLst>
            </a:pPr>
            <a:r>
              <a:rPr sz="2400" b="1" dirty="0">
                <a:latin typeface="微软雅黑" panose="020B0503020204020204" charset="-122"/>
                <a:cs typeface="微软雅黑" panose="020B0503020204020204" charset="-122"/>
              </a:rPr>
              <a:t>七段数码管可以有固定顺序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007EDE"/>
              </a:buClr>
              <a:buFont typeface="΢"/>
              <a:buChar char="-"/>
            </a:pPr>
            <a:endParaRPr sz="2500">
              <a:latin typeface="Times New Roman" panose="02020603050405020304"/>
              <a:cs typeface="Times New Roman" panose="02020603050405020304"/>
            </a:endParaRPr>
          </a:p>
          <a:p>
            <a:pPr marL="1224280" indent="-222885">
              <a:lnSpc>
                <a:spcPct val="100000"/>
              </a:lnSpc>
              <a:buClr>
                <a:srgbClr val="007EDE"/>
              </a:buClr>
              <a:buFont typeface="΢"/>
              <a:buChar char="-"/>
              <a:tabLst>
                <a:tab pos="1224280" algn="l"/>
              </a:tabLst>
            </a:pPr>
            <a:r>
              <a:rPr sz="2400" b="1" dirty="0">
                <a:latin typeface="微软雅黑" panose="020B0503020204020204" charset="-122"/>
                <a:cs typeface="微软雅黑" panose="020B0503020204020204" charset="-122"/>
              </a:rPr>
              <a:t>不同数字显示不同的线条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374555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48400" y="-14412"/>
            <a:ext cx="4267200" cy="553998"/>
          </a:xfrm>
        </p:spPr>
        <p:txBody>
          <a:bodyPr>
            <a:normAutofit fontScale="9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绘制数码 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60182" y="3479"/>
            <a:ext cx="3654618" cy="7417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/>
              <a:t># draw1  0 digit</a:t>
            </a:r>
          </a:p>
          <a:p>
            <a:r>
              <a:rPr lang="en-US" altLang="zh-CN" sz="1400" dirty="0"/>
              <a:t>import turtle as t</a:t>
            </a:r>
          </a:p>
          <a:p>
            <a:r>
              <a:rPr lang="en-US" altLang="zh-CN" sz="1400" dirty="0" err="1">
                <a:solidFill>
                  <a:srgbClr val="FF0000"/>
                </a:solidFill>
              </a:rPr>
              <a:t>def</a:t>
            </a:r>
            <a:r>
              <a:rPr lang="en-US" altLang="zh-CN" sz="1400" dirty="0">
                <a:solidFill>
                  <a:srgbClr val="FF0000"/>
                </a:solidFill>
              </a:rPr>
              <a:t> </a:t>
            </a:r>
            <a:r>
              <a:rPr lang="en-US" altLang="zh-CN" sz="1400" dirty="0" err="1">
                <a:solidFill>
                  <a:srgbClr val="FF0000"/>
                </a:solidFill>
              </a:rPr>
              <a:t>drawInit</a:t>
            </a:r>
            <a:r>
              <a:rPr lang="en-US" altLang="zh-CN" sz="1400" dirty="0">
                <a:solidFill>
                  <a:srgbClr val="FF0000"/>
                </a:solidFill>
              </a:rPr>
              <a:t>(): </a:t>
            </a:r>
            <a:r>
              <a:rPr lang="en-US" altLang="zh-CN" sz="1400" dirty="0"/>
              <a:t># initial drawing</a:t>
            </a:r>
          </a:p>
          <a:p>
            <a:r>
              <a:rPr lang="en-US" altLang="zh-CN" sz="1400" dirty="0"/>
              <a:t>    </a:t>
            </a:r>
            <a:r>
              <a:rPr lang="en-US" altLang="zh-CN" sz="1400" dirty="0" err="1"/>
              <a:t>t.setup</a:t>
            </a:r>
            <a:r>
              <a:rPr lang="en-US" altLang="zh-CN" sz="1400" dirty="0"/>
              <a:t>(800,600)</a:t>
            </a:r>
          </a:p>
          <a:p>
            <a:r>
              <a:rPr lang="en-US" altLang="zh-CN" sz="1400" dirty="0"/>
              <a:t>    </a:t>
            </a:r>
            <a:r>
              <a:rPr lang="en-US" altLang="zh-CN" sz="1400" dirty="0" err="1"/>
              <a:t>t.pensize</a:t>
            </a:r>
            <a:r>
              <a:rPr lang="en-US" altLang="zh-CN" sz="1400" dirty="0"/>
              <a:t>(2)</a:t>
            </a:r>
          </a:p>
          <a:p>
            <a:r>
              <a:rPr lang="en-US" altLang="zh-CN" sz="1400" dirty="0"/>
              <a:t>    </a:t>
            </a:r>
            <a:r>
              <a:rPr lang="en-US" altLang="zh-CN" sz="1400" dirty="0" err="1"/>
              <a:t>t.pencolor</a:t>
            </a:r>
            <a:r>
              <a:rPr lang="en-US" altLang="zh-CN" sz="1400" dirty="0"/>
              <a:t>("purple")</a:t>
            </a:r>
          </a:p>
          <a:p>
            <a:r>
              <a:rPr lang="en-US" altLang="zh-CN" sz="1400" dirty="0"/>
              <a:t>    </a:t>
            </a:r>
            <a:r>
              <a:rPr lang="en-US" altLang="zh-CN" sz="1400" dirty="0" err="1"/>
              <a:t>t.penup</a:t>
            </a:r>
            <a:r>
              <a:rPr lang="en-US" altLang="zh-CN" sz="1400" dirty="0"/>
              <a:t>()</a:t>
            </a:r>
          </a:p>
          <a:p>
            <a:r>
              <a:rPr lang="en-US" altLang="zh-CN" sz="1400" dirty="0"/>
              <a:t>    </a:t>
            </a:r>
            <a:r>
              <a:rPr lang="en-US" altLang="zh-CN" sz="1400" dirty="0" err="1"/>
              <a:t>t.seth</a:t>
            </a:r>
            <a:r>
              <a:rPr lang="en-US" altLang="zh-CN" sz="1400" dirty="0"/>
              <a:t>(0)</a:t>
            </a:r>
          </a:p>
          <a:p>
            <a:r>
              <a:rPr lang="en-US" altLang="zh-CN" sz="1400" dirty="0"/>
              <a:t>    </a:t>
            </a:r>
            <a:r>
              <a:rPr lang="en-US" altLang="zh-CN" sz="1400" dirty="0" err="1"/>
              <a:t>t.fd</a:t>
            </a:r>
            <a:r>
              <a:rPr lang="en-US" altLang="zh-CN" sz="1400" dirty="0"/>
              <a:t>(-300)</a:t>
            </a:r>
          </a:p>
          <a:p>
            <a:r>
              <a:rPr lang="en-US" altLang="zh-CN" sz="1400" dirty="0" err="1">
                <a:solidFill>
                  <a:srgbClr val="FF0000"/>
                </a:solidFill>
              </a:rPr>
              <a:t>def</a:t>
            </a:r>
            <a:r>
              <a:rPr lang="en-US" altLang="zh-CN" sz="1400" dirty="0">
                <a:solidFill>
                  <a:srgbClr val="FF0000"/>
                </a:solidFill>
              </a:rPr>
              <a:t> draw0():</a:t>
            </a:r>
          </a:p>
          <a:p>
            <a:r>
              <a:rPr lang="en-US" altLang="zh-CN" sz="2400" dirty="0">
                <a:solidFill>
                  <a:srgbClr val="0000FF"/>
                </a:solidFill>
              </a:rPr>
              <a:t>    </a:t>
            </a:r>
            <a:r>
              <a:rPr lang="en-US" altLang="zh-CN" sz="2400" dirty="0" err="1">
                <a:solidFill>
                  <a:srgbClr val="0000FF"/>
                </a:solidFill>
              </a:rPr>
              <a:t>t.penup</a:t>
            </a:r>
            <a:r>
              <a:rPr lang="en-US" altLang="zh-CN" sz="2400" dirty="0">
                <a:solidFill>
                  <a:srgbClr val="0000FF"/>
                </a:solidFill>
              </a:rPr>
              <a:t>() </a:t>
            </a:r>
            <a:r>
              <a:rPr lang="en-US" altLang="zh-CN" sz="2400" dirty="0"/>
              <a:t>#step1</a:t>
            </a:r>
          </a:p>
          <a:p>
            <a:r>
              <a:rPr lang="en-US" altLang="zh-CN" sz="2400" dirty="0"/>
              <a:t>    </a:t>
            </a:r>
            <a:r>
              <a:rPr lang="en-US" altLang="zh-CN" sz="2400" dirty="0" err="1"/>
              <a:t>t.fd</a:t>
            </a:r>
            <a:r>
              <a:rPr lang="en-US" altLang="zh-CN" sz="2400" dirty="0"/>
              <a:t>(30)</a:t>
            </a:r>
          </a:p>
          <a:p>
            <a:r>
              <a:rPr lang="en-US" altLang="zh-CN" sz="2400" dirty="0"/>
              <a:t>    </a:t>
            </a:r>
            <a:r>
              <a:rPr lang="en-US" altLang="zh-CN" sz="2400" dirty="0" err="1"/>
              <a:t>t.right</a:t>
            </a:r>
            <a:r>
              <a:rPr lang="en-US" altLang="zh-CN" sz="2400" dirty="0"/>
              <a:t>(90)</a:t>
            </a:r>
          </a:p>
          <a:p>
            <a:r>
              <a:rPr lang="en-US" altLang="zh-CN" sz="2400" dirty="0"/>
              <a:t>    </a:t>
            </a:r>
          </a:p>
          <a:p>
            <a:r>
              <a:rPr lang="en-US" altLang="zh-CN" sz="2400" dirty="0">
                <a:solidFill>
                  <a:srgbClr val="0000FF"/>
                </a:solidFill>
              </a:rPr>
              <a:t>    </a:t>
            </a:r>
            <a:r>
              <a:rPr lang="en-US" altLang="zh-CN" sz="2400" dirty="0" err="1">
                <a:solidFill>
                  <a:srgbClr val="0000FF"/>
                </a:solidFill>
              </a:rPr>
              <a:t>t.pendown</a:t>
            </a:r>
            <a:r>
              <a:rPr lang="en-US" altLang="zh-CN" sz="2400" dirty="0">
                <a:solidFill>
                  <a:srgbClr val="0000FF"/>
                </a:solidFill>
              </a:rPr>
              <a:t>()#</a:t>
            </a:r>
            <a:r>
              <a:rPr lang="en-US" altLang="zh-CN" sz="2400" dirty="0"/>
              <a:t>step2</a:t>
            </a:r>
          </a:p>
          <a:p>
            <a:r>
              <a:rPr lang="en-US" altLang="zh-CN" sz="2400" dirty="0"/>
              <a:t>    </a:t>
            </a:r>
            <a:r>
              <a:rPr lang="en-US" altLang="zh-CN" sz="2400" dirty="0" err="1"/>
              <a:t>t.fd</a:t>
            </a:r>
            <a:r>
              <a:rPr lang="en-US" altLang="zh-CN" sz="2400" dirty="0"/>
              <a:t>(30)</a:t>
            </a:r>
          </a:p>
          <a:p>
            <a:r>
              <a:rPr lang="en-US" altLang="zh-CN" sz="2400" dirty="0"/>
              <a:t>    </a:t>
            </a:r>
            <a:r>
              <a:rPr lang="en-US" altLang="zh-CN" sz="2400" dirty="0" err="1"/>
              <a:t>t.right</a:t>
            </a:r>
            <a:r>
              <a:rPr lang="en-US" altLang="zh-CN" sz="2400" dirty="0"/>
              <a:t>(90)</a:t>
            </a:r>
          </a:p>
          <a:p>
            <a:r>
              <a:rPr lang="en-US" altLang="zh-CN" sz="1400" dirty="0"/>
              <a:t>    </a:t>
            </a:r>
          </a:p>
          <a:p>
            <a:r>
              <a:rPr lang="en-US" altLang="zh-CN" sz="1400" dirty="0"/>
              <a:t>    </a:t>
            </a:r>
            <a:r>
              <a:rPr lang="en-US" altLang="zh-CN" sz="1400" dirty="0" err="1"/>
              <a:t>t.pendown</a:t>
            </a:r>
            <a:r>
              <a:rPr lang="en-US" altLang="zh-CN" sz="1400" dirty="0"/>
              <a:t>()#step3</a:t>
            </a:r>
          </a:p>
          <a:p>
            <a:r>
              <a:rPr lang="en-US" altLang="zh-CN" sz="1400" dirty="0"/>
              <a:t>    </a:t>
            </a:r>
            <a:r>
              <a:rPr lang="en-US" altLang="zh-CN" sz="1400" dirty="0" err="1"/>
              <a:t>t.fd</a:t>
            </a:r>
            <a:r>
              <a:rPr lang="en-US" altLang="zh-CN" sz="1400" dirty="0"/>
              <a:t>(30)</a:t>
            </a:r>
          </a:p>
          <a:p>
            <a:r>
              <a:rPr lang="en-US" altLang="zh-CN" sz="1400" dirty="0"/>
              <a:t>    </a:t>
            </a:r>
            <a:r>
              <a:rPr lang="en-US" altLang="zh-CN" sz="1400" dirty="0" err="1"/>
              <a:t>t.right</a:t>
            </a:r>
            <a:r>
              <a:rPr lang="en-US" altLang="zh-CN" sz="1400" dirty="0"/>
              <a:t>(90)</a:t>
            </a:r>
          </a:p>
          <a:p>
            <a:r>
              <a:rPr lang="en-US" altLang="zh-CN" sz="1400" dirty="0"/>
              <a:t>    </a:t>
            </a:r>
          </a:p>
          <a:p>
            <a:r>
              <a:rPr lang="en-US" altLang="zh-CN" sz="1400" dirty="0"/>
              <a:t>    </a:t>
            </a:r>
            <a:r>
              <a:rPr lang="en-US" altLang="zh-CN" sz="1400" dirty="0" err="1"/>
              <a:t>t.pendown</a:t>
            </a:r>
            <a:r>
              <a:rPr lang="en-US" altLang="zh-CN" sz="1400" dirty="0"/>
              <a:t>()#step4</a:t>
            </a:r>
          </a:p>
          <a:p>
            <a:r>
              <a:rPr lang="en-US" altLang="zh-CN" sz="1400" dirty="0"/>
              <a:t>    </a:t>
            </a:r>
            <a:r>
              <a:rPr lang="en-US" altLang="zh-CN" sz="1400" dirty="0" err="1"/>
              <a:t>t.fd</a:t>
            </a:r>
            <a:r>
              <a:rPr lang="en-US" altLang="zh-CN" sz="1400" dirty="0"/>
              <a:t>(30)</a:t>
            </a:r>
          </a:p>
          <a:p>
            <a:r>
              <a:rPr lang="en-US" altLang="zh-CN" sz="1400" dirty="0"/>
              <a:t>    </a:t>
            </a:r>
            <a:r>
              <a:rPr lang="en-US" altLang="zh-CN" sz="1400" dirty="0" err="1"/>
              <a:t>t.right</a:t>
            </a:r>
            <a:r>
              <a:rPr lang="en-US" altLang="zh-CN" sz="1400" dirty="0"/>
              <a:t>(90)</a:t>
            </a:r>
          </a:p>
          <a:p>
            <a:r>
              <a:rPr lang="en-US" altLang="zh-CN" sz="1400" dirty="0"/>
              <a:t>    </a:t>
            </a:r>
          </a:p>
          <a:p>
            <a:r>
              <a:rPr lang="en-US" altLang="zh-CN" sz="1400" dirty="0"/>
              <a:t>    </a:t>
            </a:r>
            <a:r>
              <a:rPr lang="en-US" altLang="zh-CN" sz="1400" dirty="0" err="1"/>
              <a:t>t.left</a:t>
            </a:r>
            <a:r>
              <a:rPr lang="en-US" altLang="zh-CN" sz="1400" dirty="0"/>
              <a:t>(90)</a:t>
            </a:r>
          </a:p>
          <a:p>
            <a:r>
              <a:rPr lang="en-US" altLang="zh-CN" sz="1400" dirty="0"/>
              <a:t>    </a:t>
            </a:r>
          </a:p>
          <a:p>
            <a:r>
              <a:rPr lang="en-US" altLang="zh-CN" sz="1400" dirty="0"/>
              <a:t>    </a:t>
            </a:r>
            <a:endParaRPr lang="zh-CN" altLang="en-US" sz="1400" dirty="0"/>
          </a:p>
        </p:txBody>
      </p:sp>
      <p:sp>
        <p:nvSpPr>
          <p:cNvPr id="5" name="矩形 4"/>
          <p:cNvSpPr/>
          <p:nvPr/>
        </p:nvSpPr>
        <p:spPr>
          <a:xfrm>
            <a:off x="4727382" y="217004"/>
            <a:ext cx="4572000" cy="461664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400" dirty="0"/>
              <a:t>   </a:t>
            </a:r>
            <a:r>
              <a:rPr lang="en-US" altLang="zh-CN" sz="1400" dirty="0" err="1"/>
              <a:t>t.pendown</a:t>
            </a:r>
            <a:r>
              <a:rPr lang="en-US" altLang="zh-CN" sz="1400" dirty="0"/>
              <a:t>()#step5</a:t>
            </a:r>
          </a:p>
          <a:p>
            <a:r>
              <a:rPr lang="en-US" altLang="zh-CN" sz="1400" dirty="0"/>
              <a:t>    </a:t>
            </a:r>
            <a:r>
              <a:rPr lang="en-US" altLang="zh-CN" sz="1400" dirty="0" err="1"/>
              <a:t>t.fd</a:t>
            </a:r>
            <a:r>
              <a:rPr lang="en-US" altLang="zh-CN" sz="1400" dirty="0"/>
              <a:t>(30)</a:t>
            </a:r>
          </a:p>
          <a:p>
            <a:r>
              <a:rPr lang="en-US" altLang="zh-CN" sz="1400" dirty="0"/>
              <a:t>    </a:t>
            </a:r>
            <a:r>
              <a:rPr lang="en-US" altLang="zh-CN" sz="1400" dirty="0" err="1"/>
              <a:t>t.right</a:t>
            </a:r>
            <a:r>
              <a:rPr lang="en-US" altLang="zh-CN" sz="1400" dirty="0"/>
              <a:t>(90)</a:t>
            </a:r>
          </a:p>
          <a:p>
            <a:r>
              <a:rPr lang="en-US" altLang="zh-CN" sz="1400" dirty="0"/>
              <a:t>    </a:t>
            </a:r>
          </a:p>
          <a:p>
            <a:r>
              <a:rPr lang="en-US" altLang="zh-CN" sz="1400" dirty="0"/>
              <a:t>    </a:t>
            </a:r>
            <a:r>
              <a:rPr lang="en-US" altLang="zh-CN" sz="1400" dirty="0" err="1"/>
              <a:t>t.pendown</a:t>
            </a:r>
            <a:r>
              <a:rPr lang="en-US" altLang="zh-CN" sz="1400" dirty="0"/>
              <a:t>()#step6</a:t>
            </a:r>
          </a:p>
          <a:p>
            <a:r>
              <a:rPr lang="en-US" altLang="zh-CN" sz="1400" dirty="0"/>
              <a:t>    </a:t>
            </a:r>
            <a:r>
              <a:rPr lang="en-US" altLang="zh-CN" sz="1400" dirty="0" err="1"/>
              <a:t>t.fd</a:t>
            </a:r>
            <a:r>
              <a:rPr lang="en-US" altLang="zh-CN" sz="1400" dirty="0"/>
              <a:t>(30)</a:t>
            </a:r>
          </a:p>
          <a:p>
            <a:r>
              <a:rPr lang="en-US" altLang="zh-CN" sz="1400" dirty="0"/>
              <a:t>    </a:t>
            </a:r>
            <a:r>
              <a:rPr lang="en-US" altLang="zh-CN" sz="1400" dirty="0" err="1"/>
              <a:t>t.right</a:t>
            </a:r>
            <a:r>
              <a:rPr lang="en-US" altLang="zh-CN" sz="1400" dirty="0"/>
              <a:t>(90)</a:t>
            </a:r>
          </a:p>
          <a:p>
            <a:r>
              <a:rPr lang="en-US" altLang="zh-CN" sz="1400" dirty="0"/>
              <a:t>    </a:t>
            </a:r>
          </a:p>
          <a:p>
            <a:r>
              <a:rPr lang="en-US" altLang="zh-CN" sz="1400" dirty="0"/>
              <a:t>    </a:t>
            </a:r>
            <a:r>
              <a:rPr lang="en-US" altLang="zh-CN" sz="1400" dirty="0" err="1"/>
              <a:t>t.pendown</a:t>
            </a:r>
            <a:r>
              <a:rPr lang="en-US" altLang="zh-CN" sz="1400" dirty="0"/>
              <a:t>()#step7</a:t>
            </a:r>
          </a:p>
          <a:p>
            <a:r>
              <a:rPr lang="en-US" altLang="zh-CN" sz="1400" dirty="0"/>
              <a:t>    </a:t>
            </a:r>
            <a:r>
              <a:rPr lang="en-US" altLang="zh-CN" sz="1400" dirty="0" err="1"/>
              <a:t>t.fd</a:t>
            </a:r>
            <a:r>
              <a:rPr lang="en-US" altLang="zh-CN" sz="1400" dirty="0"/>
              <a:t>(30)</a:t>
            </a:r>
          </a:p>
          <a:p>
            <a:r>
              <a:rPr lang="en-US" altLang="zh-CN" sz="1400" dirty="0"/>
              <a:t>    </a:t>
            </a:r>
            <a:r>
              <a:rPr lang="en-US" altLang="zh-CN" sz="1400" dirty="0" err="1"/>
              <a:t>t.right</a:t>
            </a:r>
            <a:r>
              <a:rPr lang="en-US" altLang="zh-CN" sz="1400" dirty="0"/>
              <a:t>(90)</a:t>
            </a:r>
          </a:p>
          <a:p>
            <a:r>
              <a:rPr lang="en-US" altLang="zh-CN" sz="1400" dirty="0"/>
              <a:t>       </a:t>
            </a:r>
          </a:p>
          <a:p>
            <a:r>
              <a:rPr lang="en-US" altLang="zh-CN" sz="1400" dirty="0"/>
              <a:t>    </a:t>
            </a:r>
            <a:r>
              <a:rPr lang="en-US" altLang="zh-CN" sz="1400" dirty="0" err="1"/>
              <a:t>t.right</a:t>
            </a:r>
            <a:r>
              <a:rPr lang="en-US" altLang="zh-CN" sz="1400" dirty="0"/>
              <a:t>(180)</a:t>
            </a:r>
          </a:p>
          <a:p>
            <a:r>
              <a:rPr lang="en-US" altLang="zh-CN" sz="1400" dirty="0"/>
              <a:t>    </a:t>
            </a:r>
            <a:r>
              <a:rPr lang="en-US" altLang="zh-CN" sz="1400" dirty="0" err="1"/>
              <a:t>t.penup</a:t>
            </a:r>
            <a:r>
              <a:rPr lang="en-US" altLang="zh-CN" sz="1400" dirty="0"/>
              <a:t>()</a:t>
            </a:r>
          </a:p>
          <a:p>
            <a:r>
              <a:rPr lang="en-US" altLang="zh-CN" sz="1400" dirty="0"/>
              <a:t>    </a:t>
            </a:r>
            <a:r>
              <a:rPr lang="en-US" altLang="zh-CN" sz="1400" dirty="0" err="1"/>
              <a:t>t.fd</a:t>
            </a:r>
            <a:r>
              <a:rPr lang="en-US" altLang="zh-CN" sz="1400" dirty="0"/>
              <a:t>(30)</a:t>
            </a:r>
          </a:p>
          <a:p>
            <a:endParaRPr lang="en-US" altLang="zh-CN" sz="1400" dirty="0"/>
          </a:p>
          <a:p>
            <a:r>
              <a:rPr lang="en-US" altLang="zh-CN" sz="1400" dirty="0"/>
              <a:t>#</a:t>
            </a:r>
            <a:r>
              <a:rPr lang="en-US" altLang="zh-CN" sz="1400" dirty="0" err="1"/>
              <a:t>my_num</a:t>
            </a:r>
            <a:r>
              <a:rPr lang="en-US" altLang="zh-CN" sz="1400" dirty="0"/>
              <a:t> = </a:t>
            </a:r>
            <a:r>
              <a:rPr lang="en-US" altLang="zh-CN" sz="1400" dirty="0" err="1"/>
              <a:t>eval</a:t>
            </a:r>
            <a:r>
              <a:rPr lang="en-US" altLang="zh-CN" sz="1400" dirty="0"/>
              <a:t>(input("</a:t>
            </a:r>
            <a:r>
              <a:rPr lang="zh-CN" altLang="en-US" sz="1400" dirty="0"/>
              <a:t>请输入一个</a:t>
            </a:r>
            <a:r>
              <a:rPr lang="en-US" altLang="zh-CN" sz="1400" dirty="0"/>
              <a:t>0-9</a:t>
            </a:r>
            <a:r>
              <a:rPr lang="zh-CN" altLang="en-US" sz="1400" dirty="0"/>
              <a:t>的整数</a:t>
            </a:r>
            <a:r>
              <a:rPr lang="en-US" altLang="zh-CN" sz="1400" dirty="0"/>
              <a:t>"))</a:t>
            </a:r>
          </a:p>
          <a:p>
            <a:r>
              <a:rPr lang="en-US" altLang="zh-CN" sz="1400" dirty="0" err="1"/>
              <a:t>drawInit</a:t>
            </a:r>
            <a:r>
              <a:rPr lang="en-US" altLang="zh-CN" sz="1400" dirty="0"/>
              <a:t>()</a:t>
            </a:r>
          </a:p>
          <a:p>
            <a:r>
              <a:rPr lang="en-US" altLang="zh-CN" sz="1400" dirty="0"/>
              <a:t>for </a:t>
            </a:r>
            <a:r>
              <a:rPr lang="en-US" altLang="zh-CN" sz="1400" dirty="0" err="1"/>
              <a:t>i</a:t>
            </a:r>
            <a:r>
              <a:rPr lang="en-US" altLang="zh-CN" sz="1400" dirty="0"/>
              <a:t> in range(3):</a:t>
            </a:r>
          </a:p>
          <a:p>
            <a:r>
              <a:rPr lang="en-US" altLang="zh-CN" sz="1400" dirty="0"/>
              <a:t>    draw0()</a:t>
            </a:r>
          </a:p>
          <a:p>
            <a:r>
              <a:rPr lang="en-US" altLang="zh-CN" sz="1400" dirty="0" err="1"/>
              <a:t>t.done</a:t>
            </a:r>
            <a:r>
              <a:rPr lang="en-US" altLang="zh-CN" sz="1400" dirty="0"/>
              <a:t>()</a:t>
            </a:r>
            <a:endParaRPr lang="zh-CN" altLang="en-US" sz="14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/>
          <a:srcRect l="28704" t="42593" r="45370" b="35185"/>
          <a:stretch/>
        </p:blipFill>
        <p:spPr>
          <a:xfrm>
            <a:off x="2444364" y="1953828"/>
            <a:ext cx="2133600" cy="1143000"/>
          </a:xfrm>
          <a:prstGeom prst="rect">
            <a:avLst/>
          </a:prstGeom>
          <a:ln>
            <a:solidFill>
              <a:srgbClr val="0000FF"/>
            </a:solidFill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0138180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48400" y="-14412"/>
            <a:ext cx="4267200" cy="553998"/>
          </a:xfrm>
        </p:spPr>
        <p:txBody>
          <a:bodyPr>
            <a:normAutofit fontScale="9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绘制数码 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60182" y="3479"/>
            <a:ext cx="3654618" cy="47397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/>
              <a:t># draw2  0 digit</a:t>
            </a:r>
          </a:p>
          <a:p>
            <a:r>
              <a:rPr lang="en-US" altLang="zh-CN" sz="1400" dirty="0"/>
              <a:t>import turtle as t</a:t>
            </a:r>
          </a:p>
          <a:p>
            <a:r>
              <a:rPr lang="en-US" altLang="zh-CN" sz="1400" dirty="0" err="1">
                <a:solidFill>
                  <a:srgbClr val="FF0000"/>
                </a:solidFill>
              </a:rPr>
              <a:t>def</a:t>
            </a:r>
            <a:r>
              <a:rPr lang="en-US" altLang="zh-CN" sz="1400" dirty="0">
                <a:solidFill>
                  <a:srgbClr val="FF0000"/>
                </a:solidFill>
              </a:rPr>
              <a:t> </a:t>
            </a:r>
            <a:r>
              <a:rPr lang="en-US" altLang="zh-CN" sz="1400" dirty="0" err="1">
                <a:solidFill>
                  <a:srgbClr val="FF0000"/>
                </a:solidFill>
              </a:rPr>
              <a:t>drawInit</a:t>
            </a:r>
            <a:r>
              <a:rPr lang="en-US" altLang="zh-CN" sz="1400" dirty="0">
                <a:solidFill>
                  <a:srgbClr val="FF0000"/>
                </a:solidFill>
              </a:rPr>
              <a:t>(): </a:t>
            </a:r>
            <a:r>
              <a:rPr lang="en-US" altLang="zh-CN" sz="1400" dirty="0"/>
              <a:t># initial drawing</a:t>
            </a:r>
          </a:p>
          <a:p>
            <a:r>
              <a:rPr lang="en-US" altLang="zh-CN" sz="1200" dirty="0"/>
              <a:t>    </a:t>
            </a:r>
            <a:r>
              <a:rPr lang="en-US" altLang="zh-CN" sz="1200" dirty="0" err="1"/>
              <a:t>t.setup</a:t>
            </a:r>
            <a:r>
              <a:rPr lang="en-US" altLang="zh-CN" sz="1200" dirty="0"/>
              <a:t>(800,600)</a:t>
            </a:r>
          </a:p>
          <a:p>
            <a:r>
              <a:rPr lang="en-US" altLang="zh-CN" sz="1200" dirty="0"/>
              <a:t>    </a:t>
            </a:r>
            <a:r>
              <a:rPr lang="en-US" altLang="zh-CN" sz="1200" dirty="0" err="1"/>
              <a:t>t.pensize</a:t>
            </a:r>
            <a:r>
              <a:rPr lang="en-US" altLang="zh-CN" sz="1200" dirty="0"/>
              <a:t>(2)</a:t>
            </a:r>
          </a:p>
          <a:p>
            <a:r>
              <a:rPr lang="en-US" altLang="zh-CN" sz="1200" dirty="0"/>
              <a:t>    </a:t>
            </a:r>
            <a:r>
              <a:rPr lang="en-US" altLang="zh-CN" sz="1200" dirty="0" err="1"/>
              <a:t>t.pencolor</a:t>
            </a:r>
            <a:r>
              <a:rPr lang="en-US" altLang="zh-CN" sz="1200" dirty="0"/>
              <a:t>("purple")</a:t>
            </a:r>
          </a:p>
          <a:p>
            <a:r>
              <a:rPr lang="en-US" altLang="zh-CN" sz="1200" dirty="0"/>
              <a:t>    </a:t>
            </a:r>
            <a:r>
              <a:rPr lang="en-US" altLang="zh-CN" sz="1200" dirty="0" err="1"/>
              <a:t>t.penup</a:t>
            </a:r>
            <a:r>
              <a:rPr lang="en-US" altLang="zh-CN" sz="1200" dirty="0"/>
              <a:t>()</a:t>
            </a:r>
          </a:p>
          <a:p>
            <a:r>
              <a:rPr lang="en-US" altLang="zh-CN" sz="1200" dirty="0"/>
              <a:t>    </a:t>
            </a:r>
            <a:r>
              <a:rPr lang="en-US" altLang="zh-CN" sz="1200" dirty="0" err="1"/>
              <a:t>t.seth</a:t>
            </a:r>
            <a:r>
              <a:rPr lang="en-US" altLang="zh-CN" sz="1200" dirty="0"/>
              <a:t>(0)</a:t>
            </a:r>
          </a:p>
          <a:p>
            <a:r>
              <a:rPr lang="en-US" altLang="zh-CN" sz="1200" dirty="0"/>
              <a:t>    </a:t>
            </a:r>
            <a:r>
              <a:rPr lang="en-US" altLang="zh-CN" sz="1200" dirty="0" err="1"/>
              <a:t>t.fd</a:t>
            </a:r>
            <a:r>
              <a:rPr lang="en-US" altLang="zh-CN" sz="1200" dirty="0"/>
              <a:t>(-300)</a:t>
            </a:r>
          </a:p>
          <a:p>
            <a:endParaRPr lang="en-US" altLang="zh-CN" sz="1400" dirty="0"/>
          </a:p>
          <a:p>
            <a:r>
              <a:rPr lang="en-US" altLang="zh-CN" sz="2000" dirty="0" err="1">
                <a:solidFill>
                  <a:srgbClr val="0000FF"/>
                </a:solidFill>
              </a:rPr>
              <a:t>def</a:t>
            </a:r>
            <a:r>
              <a:rPr lang="en-US" altLang="zh-CN" sz="2000" dirty="0">
                <a:solidFill>
                  <a:srgbClr val="0000FF"/>
                </a:solidFill>
              </a:rPr>
              <a:t> </a:t>
            </a:r>
            <a:r>
              <a:rPr lang="en-US" altLang="zh-CN" sz="2000" dirty="0" err="1">
                <a:solidFill>
                  <a:srgbClr val="0000FF"/>
                </a:solidFill>
              </a:rPr>
              <a:t>drawLine</a:t>
            </a:r>
            <a:r>
              <a:rPr lang="en-US" altLang="zh-CN" sz="2000" dirty="0">
                <a:solidFill>
                  <a:srgbClr val="0000FF"/>
                </a:solidFill>
              </a:rPr>
              <a:t>(line):</a:t>
            </a:r>
          </a:p>
          <a:p>
            <a:r>
              <a:rPr lang="en-US" altLang="zh-CN" sz="2000" dirty="0">
                <a:solidFill>
                  <a:srgbClr val="0000FF"/>
                </a:solidFill>
              </a:rPr>
              <a:t>    if line==1:</a:t>
            </a:r>
          </a:p>
          <a:p>
            <a:r>
              <a:rPr lang="en-US" altLang="zh-CN" sz="2000" dirty="0">
                <a:solidFill>
                  <a:srgbClr val="0000FF"/>
                </a:solidFill>
              </a:rPr>
              <a:t>        </a:t>
            </a:r>
            <a:r>
              <a:rPr lang="en-US" altLang="zh-CN" sz="2000" dirty="0" err="1">
                <a:solidFill>
                  <a:srgbClr val="0000FF"/>
                </a:solidFill>
              </a:rPr>
              <a:t>t.pendown</a:t>
            </a:r>
            <a:r>
              <a:rPr lang="en-US" altLang="zh-CN" sz="2000" dirty="0">
                <a:solidFill>
                  <a:srgbClr val="0000FF"/>
                </a:solidFill>
              </a:rPr>
              <a:t>()</a:t>
            </a:r>
          </a:p>
          <a:p>
            <a:r>
              <a:rPr lang="en-US" altLang="zh-CN" sz="2000" dirty="0">
                <a:solidFill>
                  <a:srgbClr val="0000FF"/>
                </a:solidFill>
              </a:rPr>
              <a:t>    else:</a:t>
            </a:r>
          </a:p>
          <a:p>
            <a:r>
              <a:rPr lang="en-US" altLang="zh-CN" sz="2000" dirty="0">
                <a:solidFill>
                  <a:srgbClr val="0000FF"/>
                </a:solidFill>
              </a:rPr>
              <a:t>        </a:t>
            </a:r>
            <a:r>
              <a:rPr lang="en-US" altLang="zh-CN" sz="2000" dirty="0" err="1">
                <a:solidFill>
                  <a:srgbClr val="0000FF"/>
                </a:solidFill>
              </a:rPr>
              <a:t>t.penup</a:t>
            </a:r>
            <a:r>
              <a:rPr lang="en-US" altLang="zh-CN" sz="2000" dirty="0">
                <a:solidFill>
                  <a:srgbClr val="0000FF"/>
                </a:solidFill>
              </a:rPr>
              <a:t>()</a:t>
            </a:r>
          </a:p>
          <a:p>
            <a:r>
              <a:rPr lang="en-US" altLang="zh-CN" sz="2000" dirty="0">
                <a:solidFill>
                  <a:srgbClr val="0000FF"/>
                </a:solidFill>
              </a:rPr>
              <a:t>    </a:t>
            </a:r>
            <a:r>
              <a:rPr lang="en-US" altLang="zh-CN" sz="2000" dirty="0" err="1">
                <a:solidFill>
                  <a:srgbClr val="0000FF"/>
                </a:solidFill>
              </a:rPr>
              <a:t>t.fd</a:t>
            </a:r>
            <a:r>
              <a:rPr lang="en-US" altLang="zh-CN" sz="2000" dirty="0">
                <a:solidFill>
                  <a:srgbClr val="0000FF"/>
                </a:solidFill>
              </a:rPr>
              <a:t>(30)</a:t>
            </a:r>
          </a:p>
          <a:p>
            <a:r>
              <a:rPr lang="en-US" altLang="zh-CN" sz="2000" dirty="0">
                <a:solidFill>
                  <a:srgbClr val="0000FF"/>
                </a:solidFill>
              </a:rPr>
              <a:t>    </a:t>
            </a:r>
            <a:r>
              <a:rPr lang="en-US" altLang="zh-CN" sz="2000" dirty="0" err="1">
                <a:solidFill>
                  <a:srgbClr val="0000FF"/>
                </a:solidFill>
              </a:rPr>
              <a:t>t.right</a:t>
            </a:r>
            <a:r>
              <a:rPr lang="en-US" altLang="zh-CN" sz="2000" dirty="0">
                <a:solidFill>
                  <a:srgbClr val="0000FF"/>
                </a:solidFill>
              </a:rPr>
              <a:t>(90)</a:t>
            </a:r>
          </a:p>
          <a:p>
            <a:endParaRPr lang="en-US" altLang="zh-CN" sz="2000" dirty="0">
              <a:solidFill>
                <a:srgbClr val="0000FF"/>
              </a:solidFill>
            </a:endParaRPr>
          </a:p>
          <a:p>
            <a:endParaRPr lang="zh-CN" altLang="en-US" sz="1400" dirty="0"/>
          </a:p>
        </p:txBody>
      </p:sp>
      <p:sp>
        <p:nvSpPr>
          <p:cNvPr id="5" name="矩形 4"/>
          <p:cNvSpPr/>
          <p:nvPr/>
        </p:nvSpPr>
        <p:spPr>
          <a:xfrm>
            <a:off x="3581400" y="361950"/>
            <a:ext cx="4572000" cy="5016758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def draw0():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  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drawLine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(0) 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#step1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79646">
                    <a:lumMod val="50000"/>
                  </a:srgb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  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79646">
                    <a:lumMod val="50000"/>
                  </a:srgb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drawLine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79646">
                    <a:lumMod val="50000"/>
                  </a:srgb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(1) 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#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step2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  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79646">
                    <a:lumMod val="50000"/>
                  </a:srgb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drawLine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79646">
                    <a:lumMod val="50000"/>
                  </a:srgb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(1)  #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step3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79646">
                    <a:lumMod val="50000"/>
                  </a:srgb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  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79646">
                    <a:lumMod val="50000"/>
                  </a:srgb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drawLine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79646">
                    <a:lumMod val="50000"/>
                  </a:srgb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(1)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#step4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    </a:t>
            </a:r>
            <a:r>
              <a:rPr lang="en-US" altLang="zh-CN" sz="2000" dirty="0" err="1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t.left</a:t>
            </a:r>
            <a:r>
              <a:rPr lang="en-US" altLang="zh-CN" sz="20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(90)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r>
              <a:rPr lang="en-US" altLang="zh-CN" sz="1400" dirty="0">
                <a:solidFill>
                  <a:schemeClr val="accent6">
                    <a:lumMod val="50000"/>
                  </a:schemeClr>
                </a:solidFill>
              </a:rPr>
              <a:t>      </a:t>
            </a:r>
            <a:r>
              <a:rPr lang="en-US" altLang="zh-CN" sz="2000" dirty="0" err="1">
                <a:solidFill>
                  <a:schemeClr val="accent6">
                    <a:lumMod val="50000"/>
                  </a:schemeClr>
                </a:solidFill>
              </a:rPr>
              <a:t>drawLine</a:t>
            </a:r>
            <a:r>
              <a:rPr lang="en-US" altLang="zh-CN" sz="2000" dirty="0">
                <a:solidFill>
                  <a:schemeClr val="accent6">
                    <a:lumMod val="50000"/>
                  </a:schemeClr>
                </a:solidFill>
              </a:rPr>
              <a:t>(1)  </a:t>
            </a:r>
            <a:r>
              <a:rPr lang="en-US" altLang="zh-CN" sz="2000" dirty="0"/>
              <a:t>#step5</a:t>
            </a:r>
          </a:p>
          <a:p>
            <a:r>
              <a:rPr lang="en-US" altLang="zh-CN" sz="2000" dirty="0">
                <a:solidFill>
                  <a:schemeClr val="accent6">
                    <a:lumMod val="50000"/>
                  </a:schemeClr>
                </a:solidFill>
              </a:rPr>
              <a:t>     </a:t>
            </a:r>
            <a:r>
              <a:rPr lang="en-US" altLang="zh-CN" sz="2000" dirty="0" err="1">
                <a:solidFill>
                  <a:schemeClr val="accent6">
                    <a:lumMod val="50000"/>
                  </a:schemeClr>
                </a:solidFill>
              </a:rPr>
              <a:t>drawLine</a:t>
            </a:r>
            <a:r>
              <a:rPr lang="en-US" altLang="zh-CN" sz="2000" dirty="0">
                <a:solidFill>
                  <a:schemeClr val="accent6">
                    <a:lumMod val="50000"/>
                  </a:schemeClr>
                </a:solidFill>
              </a:rPr>
              <a:t>(1)  </a:t>
            </a:r>
            <a:r>
              <a:rPr lang="en-US" altLang="zh-CN" sz="2000" dirty="0"/>
              <a:t>#step6</a:t>
            </a:r>
          </a:p>
          <a:p>
            <a:r>
              <a:rPr lang="en-US" altLang="zh-CN" sz="2000" dirty="0">
                <a:solidFill>
                  <a:schemeClr val="accent6">
                    <a:lumMod val="50000"/>
                  </a:schemeClr>
                </a:solidFill>
              </a:rPr>
              <a:t>     </a:t>
            </a:r>
            <a:r>
              <a:rPr lang="en-US" altLang="zh-CN" sz="2000" dirty="0" err="1">
                <a:solidFill>
                  <a:schemeClr val="accent6">
                    <a:lumMod val="50000"/>
                  </a:schemeClr>
                </a:solidFill>
              </a:rPr>
              <a:t>drawLine</a:t>
            </a:r>
            <a:r>
              <a:rPr lang="en-US" altLang="zh-CN" sz="2000" dirty="0">
                <a:solidFill>
                  <a:schemeClr val="accent6">
                    <a:lumMod val="50000"/>
                  </a:schemeClr>
                </a:solidFill>
              </a:rPr>
              <a:t>(1)  </a:t>
            </a:r>
            <a:r>
              <a:rPr lang="en-US" altLang="zh-CN" sz="2000" dirty="0"/>
              <a:t>#step7</a:t>
            </a:r>
          </a:p>
          <a:p>
            <a:endParaRPr lang="en-US" altLang="zh-CN" sz="1400" dirty="0"/>
          </a:p>
          <a:p>
            <a:r>
              <a:rPr lang="en-US" altLang="zh-CN" sz="1400" dirty="0"/>
              <a:t>	</a:t>
            </a:r>
            <a:r>
              <a:rPr lang="en-US" altLang="zh-CN" sz="1400" dirty="0" err="1"/>
              <a:t>t.right</a:t>
            </a:r>
            <a:r>
              <a:rPr lang="en-US" altLang="zh-CN" sz="1400" dirty="0"/>
              <a:t>(180)</a:t>
            </a:r>
          </a:p>
          <a:p>
            <a:r>
              <a:rPr lang="en-US" altLang="zh-CN" sz="1400" dirty="0"/>
              <a:t>   	 </a:t>
            </a:r>
            <a:r>
              <a:rPr lang="en-US" altLang="zh-CN" sz="1400" dirty="0" err="1"/>
              <a:t>t.penup</a:t>
            </a:r>
            <a:r>
              <a:rPr lang="en-US" altLang="zh-CN" sz="1400" dirty="0"/>
              <a:t>()</a:t>
            </a:r>
          </a:p>
          <a:p>
            <a:r>
              <a:rPr lang="en-US" altLang="zh-CN" sz="1400" dirty="0"/>
              <a:t>  	  </a:t>
            </a:r>
            <a:r>
              <a:rPr lang="en-US" altLang="zh-CN" sz="1400" dirty="0" err="1"/>
              <a:t>t.fd</a:t>
            </a:r>
            <a:r>
              <a:rPr lang="en-US" altLang="zh-CN" sz="1400" dirty="0"/>
              <a:t>(30)</a:t>
            </a:r>
          </a:p>
          <a:p>
            <a:endParaRPr lang="en-US" altLang="zh-CN" sz="1400" dirty="0"/>
          </a:p>
          <a:p>
            <a:r>
              <a:rPr lang="en-US" altLang="zh-CN" sz="1400" dirty="0"/>
              <a:t>#</a:t>
            </a:r>
            <a:r>
              <a:rPr lang="en-US" altLang="zh-CN" sz="1400" dirty="0" err="1"/>
              <a:t>my_num</a:t>
            </a:r>
            <a:r>
              <a:rPr lang="en-US" altLang="zh-CN" sz="1400" dirty="0"/>
              <a:t> = </a:t>
            </a:r>
            <a:r>
              <a:rPr lang="en-US" altLang="zh-CN" sz="1400" dirty="0" err="1"/>
              <a:t>eval</a:t>
            </a:r>
            <a:r>
              <a:rPr lang="en-US" altLang="zh-CN" sz="1400" dirty="0"/>
              <a:t>(input("</a:t>
            </a:r>
            <a:r>
              <a:rPr lang="zh-CN" altLang="en-US" sz="1400" dirty="0"/>
              <a:t>请输入一个</a:t>
            </a:r>
            <a:r>
              <a:rPr lang="en-US" altLang="zh-CN" sz="1400" dirty="0"/>
              <a:t>0-9</a:t>
            </a:r>
            <a:r>
              <a:rPr lang="zh-CN" altLang="en-US" sz="1400" dirty="0"/>
              <a:t>的整数</a:t>
            </a:r>
            <a:r>
              <a:rPr lang="en-US" altLang="zh-CN" sz="1400" dirty="0"/>
              <a:t>"))</a:t>
            </a:r>
          </a:p>
          <a:p>
            <a:r>
              <a:rPr lang="en-US" altLang="zh-CN" sz="1400" dirty="0" err="1"/>
              <a:t>drawInit</a:t>
            </a:r>
            <a:r>
              <a:rPr lang="en-US" altLang="zh-CN" sz="1400" dirty="0"/>
              <a:t>()</a:t>
            </a:r>
          </a:p>
          <a:p>
            <a:r>
              <a:rPr lang="en-US" altLang="zh-CN" sz="1400" dirty="0"/>
              <a:t>for </a:t>
            </a:r>
            <a:r>
              <a:rPr lang="en-US" altLang="zh-CN" sz="1400" dirty="0" err="1"/>
              <a:t>i</a:t>
            </a:r>
            <a:r>
              <a:rPr lang="en-US" altLang="zh-CN" sz="1400" dirty="0"/>
              <a:t> in range(3):</a:t>
            </a:r>
          </a:p>
          <a:p>
            <a:r>
              <a:rPr lang="en-US" altLang="zh-CN" sz="1400" dirty="0"/>
              <a:t>    draw0()</a:t>
            </a:r>
          </a:p>
          <a:p>
            <a:r>
              <a:rPr lang="en-US" altLang="zh-CN" sz="1400" dirty="0" err="1"/>
              <a:t>t.done</a:t>
            </a:r>
            <a:r>
              <a:rPr lang="en-US" altLang="zh-CN" sz="1400" dirty="0"/>
              <a:t>()</a:t>
            </a:r>
            <a:endParaRPr lang="zh-CN" altLang="en-US" sz="14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/>
          <a:srcRect l="28704" t="42593" r="45370" b="35185"/>
          <a:stretch/>
        </p:blipFill>
        <p:spPr>
          <a:xfrm>
            <a:off x="6550218" y="2190750"/>
            <a:ext cx="21336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6829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15000" y="3479"/>
            <a:ext cx="3429000" cy="553998"/>
          </a:xfrm>
        </p:spPr>
        <p:txBody>
          <a:bodyPr>
            <a:normAutofit fontScale="9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绘制数码 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0-9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60182" y="3479"/>
            <a:ext cx="3654618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/>
              <a:t># draw3 digits</a:t>
            </a:r>
          </a:p>
          <a:p>
            <a:r>
              <a:rPr lang="en-US" altLang="zh-CN" sz="1400" dirty="0"/>
              <a:t>import turtle as t</a:t>
            </a:r>
          </a:p>
          <a:p>
            <a:r>
              <a:rPr lang="en-US" altLang="zh-CN" sz="1400" dirty="0" err="1">
                <a:solidFill>
                  <a:srgbClr val="FF0000"/>
                </a:solidFill>
              </a:rPr>
              <a:t>def</a:t>
            </a:r>
            <a:r>
              <a:rPr lang="en-US" altLang="zh-CN" sz="1400" dirty="0">
                <a:solidFill>
                  <a:srgbClr val="FF0000"/>
                </a:solidFill>
              </a:rPr>
              <a:t> </a:t>
            </a:r>
            <a:r>
              <a:rPr lang="en-US" altLang="zh-CN" sz="1400" dirty="0" err="1">
                <a:solidFill>
                  <a:srgbClr val="FF0000"/>
                </a:solidFill>
              </a:rPr>
              <a:t>drawInit</a:t>
            </a:r>
            <a:r>
              <a:rPr lang="en-US" altLang="zh-CN" sz="1400" dirty="0">
                <a:solidFill>
                  <a:srgbClr val="FF0000"/>
                </a:solidFill>
              </a:rPr>
              <a:t>(): </a:t>
            </a:r>
            <a:r>
              <a:rPr lang="en-US" altLang="zh-CN" sz="1400" dirty="0"/>
              <a:t># initial drawing</a:t>
            </a:r>
          </a:p>
          <a:p>
            <a:r>
              <a:rPr lang="en-US" altLang="zh-CN" sz="1400" dirty="0"/>
              <a:t>…pass</a:t>
            </a:r>
          </a:p>
          <a:p>
            <a:r>
              <a:rPr lang="en-US" altLang="zh-CN" sz="1400" dirty="0">
                <a:solidFill>
                  <a:srgbClr val="0000FF"/>
                </a:solidFill>
              </a:rPr>
              <a:t>def </a:t>
            </a:r>
            <a:r>
              <a:rPr lang="en-US" altLang="zh-CN" sz="1400" dirty="0" err="1">
                <a:solidFill>
                  <a:srgbClr val="0000FF"/>
                </a:solidFill>
              </a:rPr>
              <a:t>drawLine</a:t>
            </a:r>
            <a:r>
              <a:rPr lang="en-US" altLang="zh-CN" sz="1400" dirty="0">
                <a:solidFill>
                  <a:srgbClr val="0000FF"/>
                </a:solidFill>
              </a:rPr>
              <a:t>(line):</a:t>
            </a:r>
          </a:p>
          <a:p>
            <a:r>
              <a:rPr lang="en-US" altLang="zh-CN" sz="1400" dirty="0">
                <a:solidFill>
                  <a:srgbClr val="0000FF"/>
                </a:solidFill>
              </a:rPr>
              <a:t>…pass</a:t>
            </a:r>
          </a:p>
          <a:p>
            <a:r>
              <a:rPr lang="en-US" altLang="zh-CN" sz="1400" dirty="0">
                <a:solidFill>
                  <a:srgbClr val="FF0000"/>
                </a:solidFill>
              </a:rPr>
              <a:t>def </a:t>
            </a:r>
            <a:r>
              <a:rPr lang="en-US" altLang="zh-CN" sz="1400" dirty="0" err="1">
                <a:solidFill>
                  <a:srgbClr val="FF0000"/>
                </a:solidFill>
              </a:rPr>
              <a:t>drawDigit</a:t>
            </a:r>
            <a:r>
              <a:rPr lang="en-US" altLang="zh-CN" sz="1400" dirty="0">
                <a:solidFill>
                  <a:srgbClr val="FF0000"/>
                </a:solidFill>
              </a:rPr>
              <a:t>():</a:t>
            </a:r>
          </a:p>
          <a:p>
            <a:r>
              <a:rPr lang="en-US" altLang="zh-CN" sz="1400" dirty="0">
                <a:solidFill>
                  <a:srgbClr val="0000FF"/>
                </a:solidFill>
              </a:rPr>
              <a:t>    </a:t>
            </a:r>
            <a:r>
              <a:rPr lang="en-US" altLang="zh-CN" sz="1400" dirty="0"/>
              <a:t> if </a:t>
            </a:r>
            <a:r>
              <a:rPr lang="en-US" altLang="zh-CN" sz="1400" dirty="0" err="1"/>
              <a:t>num</a:t>
            </a:r>
            <a:r>
              <a:rPr lang="en-US" altLang="zh-CN" sz="1400" dirty="0"/>
              <a:t> in [2,3,4,5,6,8,9]:  #step1</a:t>
            </a:r>
          </a:p>
          <a:p>
            <a:r>
              <a:rPr lang="en-US" altLang="zh-CN" sz="1400" dirty="0"/>
              <a:t>        </a:t>
            </a:r>
            <a:r>
              <a:rPr lang="en-US" altLang="zh-CN" sz="1400" dirty="0" err="1"/>
              <a:t>drawLine</a:t>
            </a:r>
            <a:r>
              <a:rPr lang="en-US" altLang="zh-CN" sz="1400" dirty="0"/>
              <a:t>(True)</a:t>
            </a:r>
          </a:p>
          <a:p>
            <a:r>
              <a:rPr lang="en-US" altLang="zh-CN" sz="1400" dirty="0"/>
              <a:t>    else:</a:t>
            </a:r>
          </a:p>
          <a:p>
            <a:r>
              <a:rPr lang="en-US" altLang="zh-CN" sz="1400" dirty="0"/>
              <a:t>        </a:t>
            </a:r>
            <a:r>
              <a:rPr lang="en-US" altLang="zh-CN" sz="1400" dirty="0" err="1"/>
              <a:t>drawLine</a:t>
            </a:r>
            <a:r>
              <a:rPr lang="en-US" altLang="zh-CN" sz="1400" dirty="0"/>
              <a:t>(False)</a:t>
            </a:r>
          </a:p>
          <a:p>
            <a:r>
              <a:rPr lang="en-US" altLang="zh-CN" sz="1400" dirty="0"/>
              <a:t>        </a:t>
            </a:r>
          </a:p>
          <a:p>
            <a:r>
              <a:rPr lang="en-US" altLang="zh-CN" sz="1400" dirty="0"/>
              <a:t>    if </a:t>
            </a:r>
            <a:r>
              <a:rPr lang="en-US" altLang="zh-CN" sz="1400" dirty="0" err="1"/>
              <a:t>num</a:t>
            </a:r>
            <a:r>
              <a:rPr lang="en-US" altLang="zh-CN" sz="1400" dirty="0"/>
              <a:t> in [0,1,3,4,5,6,7,8,9]:  </a:t>
            </a:r>
            <a:r>
              <a:rPr lang="en-US" altLang="zh-CN" sz="1400" dirty="0">
                <a:solidFill>
                  <a:srgbClr val="0000FF"/>
                </a:solidFill>
              </a:rPr>
              <a:t>#</a:t>
            </a:r>
            <a:r>
              <a:rPr lang="en-US" altLang="zh-CN" sz="1400" dirty="0"/>
              <a:t>step2</a:t>
            </a:r>
          </a:p>
          <a:p>
            <a:r>
              <a:rPr lang="en-US" altLang="zh-CN" sz="1400" dirty="0"/>
              <a:t>        </a:t>
            </a:r>
            <a:r>
              <a:rPr lang="en-US" altLang="zh-CN" sz="1400" dirty="0" err="1"/>
              <a:t>drawLine</a:t>
            </a:r>
            <a:r>
              <a:rPr lang="en-US" altLang="zh-CN" sz="1400" dirty="0"/>
              <a:t>(1)</a:t>
            </a:r>
          </a:p>
          <a:p>
            <a:r>
              <a:rPr lang="en-US" altLang="zh-CN" sz="1400" dirty="0"/>
              <a:t>    else:</a:t>
            </a:r>
          </a:p>
          <a:p>
            <a:r>
              <a:rPr lang="en-US" altLang="zh-CN" sz="1400" dirty="0"/>
              <a:t>        </a:t>
            </a:r>
            <a:r>
              <a:rPr lang="en-US" altLang="zh-CN" sz="1400" dirty="0" err="1"/>
              <a:t>drawLine</a:t>
            </a:r>
            <a:r>
              <a:rPr lang="en-US" altLang="zh-CN" sz="1400" dirty="0"/>
              <a:t>(0)</a:t>
            </a:r>
          </a:p>
          <a:p>
            <a:r>
              <a:rPr lang="zh-CN" altLang="en-US" sz="1400" dirty="0"/>
              <a:t>   </a:t>
            </a:r>
            <a:endParaRPr lang="en-US" altLang="zh-CN" sz="1400" dirty="0"/>
          </a:p>
          <a:p>
            <a:r>
              <a:rPr lang="en-US" altLang="zh-CN" sz="1400" dirty="0"/>
              <a:t>   if num in [0,2,3,5,6,8,9]: </a:t>
            </a:r>
            <a:r>
              <a:rPr lang="en-US" altLang="zh-CN" sz="1400" dirty="0">
                <a:solidFill>
                  <a:schemeClr val="accent6">
                    <a:lumMod val="50000"/>
                  </a:schemeClr>
                </a:solidFill>
              </a:rPr>
              <a:t>#</a:t>
            </a:r>
            <a:r>
              <a:rPr lang="en-US" altLang="zh-CN" sz="1400" dirty="0"/>
              <a:t>step3</a:t>
            </a:r>
          </a:p>
          <a:p>
            <a:r>
              <a:rPr lang="en-US" altLang="zh-CN" sz="1400" dirty="0"/>
              <a:t>        </a:t>
            </a:r>
            <a:r>
              <a:rPr lang="en-US" altLang="zh-CN" sz="1400" dirty="0" err="1"/>
              <a:t>drawLine</a:t>
            </a:r>
            <a:r>
              <a:rPr lang="en-US" altLang="zh-CN" sz="1400" dirty="0"/>
              <a:t>(True)</a:t>
            </a:r>
          </a:p>
          <a:p>
            <a:r>
              <a:rPr lang="en-US" altLang="zh-CN" sz="1400" dirty="0"/>
              <a:t>    else:</a:t>
            </a:r>
          </a:p>
          <a:p>
            <a:r>
              <a:rPr lang="en-US" altLang="zh-CN" sz="1400" dirty="0"/>
              <a:t>        </a:t>
            </a:r>
            <a:r>
              <a:rPr lang="en-US" altLang="zh-CN" sz="1400" dirty="0" err="1"/>
              <a:t>drawLine</a:t>
            </a:r>
            <a:r>
              <a:rPr lang="en-US" altLang="zh-CN" sz="1400" dirty="0"/>
              <a:t>(False)</a:t>
            </a:r>
          </a:p>
          <a:p>
            <a:r>
              <a:rPr lang="zh-CN" altLang="en-US" sz="1400" dirty="0"/>
              <a:t>  </a:t>
            </a:r>
            <a:r>
              <a:rPr lang="en-US" altLang="zh-CN" sz="1400" dirty="0"/>
              <a:t> if num in [0,2,6,8]: #step4</a:t>
            </a:r>
          </a:p>
          <a:p>
            <a:r>
              <a:rPr lang="en-US" altLang="zh-CN" sz="1400" dirty="0"/>
              <a:t>        </a:t>
            </a:r>
            <a:r>
              <a:rPr lang="en-US" altLang="zh-CN" sz="1400" dirty="0" err="1"/>
              <a:t>drawLine</a:t>
            </a:r>
            <a:r>
              <a:rPr lang="en-US" altLang="zh-CN" sz="1400" dirty="0"/>
              <a:t>(True)</a:t>
            </a:r>
          </a:p>
          <a:p>
            <a:r>
              <a:rPr lang="en-US" altLang="zh-CN" sz="1400" dirty="0"/>
              <a:t>    else:</a:t>
            </a:r>
          </a:p>
          <a:p>
            <a:r>
              <a:rPr lang="en-US" altLang="zh-CN" sz="1400" dirty="0"/>
              <a:t>        </a:t>
            </a:r>
            <a:r>
              <a:rPr lang="en-US" altLang="zh-CN" sz="1400" dirty="0" err="1"/>
              <a:t>drawLine</a:t>
            </a:r>
            <a:r>
              <a:rPr lang="en-US" altLang="zh-CN" sz="1400" dirty="0"/>
              <a:t>(0)</a:t>
            </a:r>
            <a:endParaRPr lang="zh-CN" altLang="en-US" sz="1400" dirty="0"/>
          </a:p>
        </p:txBody>
      </p:sp>
      <p:sp>
        <p:nvSpPr>
          <p:cNvPr id="5" name="矩形 4"/>
          <p:cNvSpPr/>
          <p:nvPr/>
        </p:nvSpPr>
        <p:spPr>
          <a:xfrm>
            <a:off x="3276600" y="53725"/>
            <a:ext cx="4572000" cy="48320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400" dirty="0"/>
              <a:t>  </a:t>
            </a:r>
          </a:p>
          <a:p>
            <a:r>
              <a:rPr lang="en-US" altLang="zh-CN" sz="1400" dirty="0"/>
              <a:t>    </a:t>
            </a:r>
            <a:r>
              <a:rPr lang="en-US" altLang="zh-CN" sz="1400" dirty="0" err="1"/>
              <a:t>t.left</a:t>
            </a:r>
            <a:r>
              <a:rPr lang="en-US" altLang="zh-CN" sz="1400" dirty="0"/>
              <a:t>(90)</a:t>
            </a:r>
          </a:p>
          <a:p>
            <a:r>
              <a:rPr lang="en-US" altLang="zh-CN" sz="1400" dirty="0"/>
              <a:t>    </a:t>
            </a:r>
          </a:p>
          <a:p>
            <a:r>
              <a:rPr lang="en-US" altLang="zh-CN" sz="1400" dirty="0"/>
              <a:t>    if num in [0,4,5,6,8,9]: </a:t>
            </a:r>
          </a:p>
          <a:p>
            <a:r>
              <a:rPr lang="en-US" altLang="zh-CN" sz="1400" dirty="0"/>
              <a:t>        </a:t>
            </a:r>
            <a:r>
              <a:rPr lang="en-US" altLang="zh-CN" sz="1400" dirty="0" err="1"/>
              <a:t>drawLine</a:t>
            </a:r>
            <a:r>
              <a:rPr lang="en-US" altLang="zh-CN" sz="1400" dirty="0"/>
              <a:t>(True)</a:t>
            </a:r>
          </a:p>
          <a:p>
            <a:r>
              <a:rPr lang="en-US" altLang="zh-CN" sz="1400" dirty="0"/>
              <a:t>    else:</a:t>
            </a:r>
          </a:p>
          <a:p>
            <a:r>
              <a:rPr lang="en-US" altLang="zh-CN" sz="1400" dirty="0"/>
              <a:t>        </a:t>
            </a:r>
            <a:r>
              <a:rPr lang="en-US" altLang="zh-CN" sz="1400" dirty="0" err="1"/>
              <a:t>drawLine</a:t>
            </a:r>
            <a:r>
              <a:rPr lang="en-US" altLang="zh-CN" sz="1400" dirty="0"/>
              <a:t>(0)</a:t>
            </a:r>
          </a:p>
          <a:p>
            <a:r>
              <a:rPr lang="en-US" altLang="zh-CN" sz="1400" dirty="0"/>
              <a:t>    if </a:t>
            </a:r>
            <a:r>
              <a:rPr lang="en-US" altLang="zh-CN" sz="1400" dirty="0" err="1"/>
              <a:t>num</a:t>
            </a:r>
            <a:r>
              <a:rPr lang="en-US" altLang="zh-CN" sz="1400" dirty="0"/>
              <a:t> in [0,2,3,5,6,7,8,9]:</a:t>
            </a:r>
          </a:p>
          <a:p>
            <a:r>
              <a:rPr lang="en-US" altLang="zh-CN" sz="1400" dirty="0"/>
              <a:t>        </a:t>
            </a:r>
            <a:r>
              <a:rPr lang="en-US" altLang="zh-CN" sz="1400" dirty="0" err="1"/>
              <a:t>drawLine</a:t>
            </a:r>
            <a:r>
              <a:rPr lang="en-US" altLang="zh-CN" sz="1400" dirty="0"/>
              <a:t>(True)</a:t>
            </a:r>
          </a:p>
          <a:p>
            <a:r>
              <a:rPr lang="en-US" altLang="zh-CN" sz="1400" dirty="0"/>
              <a:t>    else:</a:t>
            </a:r>
          </a:p>
          <a:p>
            <a:r>
              <a:rPr lang="en-US" altLang="zh-CN" sz="1400" dirty="0"/>
              <a:t>        </a:t>
            </a:r>
            <a:r>
              <a:rPr lang="en-US" altLang="zh-CN" sz="1400" dirty="0" err="1"/>
              <a:t>drawLine</a:t>
            </a:r>
            <a:r>
              <a:rPr lang="en-US" altLang="zh-CN" sz="1400" dirty="0"/>
              <a:t>(0)</a:t>
            </a:r>
          </a:p>
          <a:p>
            <a:r>
              <a:rPr lang="en-US" altLang="zh-CN" sz="1400" dirty="0"/>
              <a:t>    if </a:t>
            </a:r>
            <a:r>
              <a:rPr lang="en-US" altLang="zh-CN" sz="1400" dirty="0" err="1"/>
              <a:t>num</a:t>
            </a:r>
            <a:r>
              <a:rPr lang="en-US" altLang="zh-CN" sz="1400" dirty="0"/>
              <a:t> in [0,1,2,3,4,7,8,9]:</a:t>
            </a:r>
          </a:p>
          <a:p>
            <a:r>
              <a:rPr lang="en-US" altLang="zh-CN" sz="1400" dirty="0"/>
              <a:t>        </a:t>
            </a:r>
            <a:r>
              <a:rPr lang="en-US" altLang="zh-CN" sz="1400" dirty="0" err="1"/>
              <a:t>drawLine</a:t>
            </a:r>
            <a:r>
              <a:rPr lang="en-US" altLang="zh-CN" sz="1400" dirty="0"/>
              <a:t>(True)</a:t>
            </a:r>
          </a:p>
          <a:p>
            <a:r>
              <a:rPr lang="en-US" altLang="zh-CN" sz="1400" dirty="0"/>
              <a:t>    else:</a:t>
            </a:r>
          </a:p>
          <a:p>
            <a:r>
              <a:rPr lang="en-US" altLang="zh-CN" sz="1400" dirty="0"/>
              <a:t>        </a:t>
            </a:r>
            <a:r>
              <a:rPr lang="en-US" altLang="zh-CN" sz="1400" dirty="0" err="1"/>
              <a:t>drawLine</a:t>
            </a:r>
            <a:r>
              <a:rPr lang="en-US" altLang="zh-CN" sz="1400" dirty="0"/>
              <a:t>(0)</a:t>
            </a:r>
            <a:r>
              <a:rPr lang="en-US" altLang="zh-CN" sz="1400" dirty="0" err="1"/>
              <a:t>t.left</a:t>
            </a:r>
            <a:r>
              <a:rPr lang="en-US" altLang="zh-CN" sz="1400" dirty="0"/>
              <a:t>(90)</a:t>
            </a:r>
          </a:p>
          <a:p>
            <a:r>
              <a:rPr lang="en-US" altLang="zh-CN" sz="1400" dirty="0">
                <a:solidFill>
                  <a:srgbClr val="0000FF"/>
                </a:solidFill>
              </a:rPr>
              <a:t>   </a:t>
            </a:r>
            <a:r>
              <a:rPr lang="en-US" altLang="zh-CN" sz="1400" dirty="0" err="1">
                <a:solidFill>
                  <a:srgbClr val="0000FF"/>
                </a:solidFill>
              </a:rPr>
              <a:t>t.right</a:t>
            </a:r>
            <a:r>
              <a:rPr lang="en-US" altLang="zh-CN" sz="1400" dirty="0">
                <a:solidFill>
                  <a:srgbClr val="0000FF"/>
                </a:solidFill>
              </a:rPr>
              <a:t>(180)</a:t>
            </a:r>
          </a:p>
          <a:p>
            <a:r>
              <a:rPr lang="en-US" altLang="zh-CN" sz="1400" dirty="0">
                <a:solidFill>
                  <a:srgbClr val="0000FF"/>
                </a:solidFill>
              </a:rPr>
              <a:t>   </a:t>
            </a:r>
            <a:r>
              <a:rPr lang="en-US" altLang="zh-CN" sz="1400" dirty="0" err="1">
                <a:solidFill>
                  <a:srgbClr val="0000FF"/>
                </a:solidFill>
              </a:rPr>
              <a:t>t.penup</a:t>
            </a:r>
            <a:r>
              <a:rPr lang="en-US" altLang="zh-CN" sz="1400" dirty="0">
                <a:solidFill>
                  <a:srgbClr val="0000FF"/>
                </a:solidFill>
              </a:rPr>
              <a:t>()</a:t>
            </a:r>
          </a:p>
          <a:p>
            <a:r>
              <a:rPr lang="en-US" altLang="zh-CN" sz="1400" dirty="0">
                <a:solidFill>
                  <a:srgbClr val="0000FF"/>
                </a:solidFill>
              </a:rPr>
              <a:t>   </a:t>
            </a:r>
            <a:r>
              <a:rPr lang="en-US" altLang="zh-CN" sz="1400" dirty="0" err="1">
                <a:solidFill>
                  <a:srgbClr val="0000FF"/>
                </a:solidFill>
              </a:rPr>
              <a:t>t.fd</a:t>
            </a:r>
            <a:r>
              <a:rPr lang="en-US" altLang="zh-CN" sz="1400" dirty="0">
                <a:solidFill>
                  <a:srgbClr val="0000FF"/>
                </a:solidFill>
              </a:rPr>
              <a:t>(30)</a:t>
            </a:r>
          </a:p>
          <a:p>
            <a:r>
              <a:rPr lang="en-US" altLang="zh-CN" sz="1400" dirty="0" err="1"/>
              <a:t>my_num</a:t>
            </a:r>
            <a:r>
              <a:rPr lang="en-US" altLang="zh-CN" sz="1400" dirty="0"/>
              <a:t> = eval(input("</a:t>
            </a:r>
            <a:r>
              <a:rPr lang="zh-CN" altLang="en-US" sz="1400" dirty="0"/>
              <a:t>请输入一个</a:t>
            </a:r>
            <a:r>
              <a:rPr lang="en-US" altLang="zh-CN" sz="1400" dirty="0"/>
              <a:t>0-9</a:t>
            </a:r>
            <a:r>
              <a:rPr lang="zh-CN" altLang="en-US" sz="1400" dirty="0"/>
              <a:t>的整数</a:t>
            </a:r>
            <a:r>
              <a:rPr lang="en-US" altLang="zh-CN" sz="1400" dirty="0"/>
              <a:t>"))</a:t>
            </a:r>
          </a:p>
          <a:p>
            <a:r>
              <a:rPr lang="en-US" altLang="zh-CN" sz="1400" dirty="0" err="1"/>
              <a:t>drawInit</a:t>
            </a:r>
            <a:r>
              <a:rPr lang="en-US" altLang="zh-CN" sz="1400" dirty="0"/>
              <a:t>()</a:t>
            </a:r>
          </a:p>
          <a:p>
            <a:r>
              <a:rPr lang="en-US" altLang="zh-CN" sz="1400" dirty="0" err="1"/>
              <a:t>drawDigit</a:t>
            </a:r>
            <a:r>
              <a:rPr lang="en-US" altLang="zh-CN" sz="1400" dirty="0"/>
              <a:t>(</a:t>
            </a:r>
            <a:r>
              <a:rPr lang="en-US" altLang="zh-CN" sz="1400" dirty="0" err="1"/>
              <a:t>my_num</a:t>
            </a:r>
            <a:r>
              <a:rPr lang="en-US" altLang="zh-CN" sz="1400" dirty="0"/>
              <a:t>)</a:t>
            </a:r>
          </a:p>
          <a:p>
            <a:r>
              <a:rPr lang="en-US" altLang="zh-CN" sz="1400" dirty="0" err="1"/>
              <a:t>t.done</a:t>
            </a:r>
            <a:r>
              <a:rPr lang="en-US" altLang="zh-CN" sz="1400" dirty="0"/>
              <a:t>()</a:t>
            </a:r>
            <a:endParaRPr lang="zh-CN" altLang="en-US" sz="14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/>
          <a:srcRect l="29629" t="20371" r="24074" b="33704"/>
          <a:stretch/>
        </p:blipFill>
        <p:spPr>
          <a:xfrm>
            <a:off x="5562600" y="2469771"/>
            <a:ext cx="381000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7455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906C936E-35EB-4DBE-B424-2AEEB63113DE}"/>
              </a:ext>
            </a:extLst>
          </p:cNvPr>
          <p:cNvSpPr txBox="1"/>
          <p:nvPr/>
        </p:nvSpPr>
        <p:spPr>
          <a:xfrm>
            <a:off x="690372" y="390347"/>
            <a:ext cx="7012305" cy="437896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5"/>
              </a:spcBef>
            </a:pPr>
            <a:r>
              <a:rPr sz="1400" b="1" i="1" dirty="0">
                <a:solidFill>
                  <a:srgbClr val="FF7700"/>
                </a:solidFill>
                <a:latin typeface="Consolas" panose="020B0609020204030204"/>
                <a:cs typeface="Consolas" panose="020B0609020204030204"/>
              </a:rPr>
              <a:t>import</a:t>
            </a:r>
            <a:r>
              <a:rPr sz="1400" b="1" i="1" spc="10" dirty="0">
                <a:solidFill>
                  <a:srgbClr val="FF77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400" b="1" dirty="0">
                <a:latin typeface="Consolas" panose="020B0609020204030204"/>
                <a:cs typeface="Consolas" panose="020B0609020204030204"/>
              </a:rPr>
              <a:t>turtle</a:t>
            </a:r>
            <a:endParaRPr sz="1400">
              <a:latin typeface="Consolas" panose="020B0609020204030204"/>
              <a:cs typeface="Consolas" panose="020B0609020204030204"/>
            </a:endParaRPr>
          </a:p>
          <a:p>
            <a:pPr marL="405765" marR="2268220" indent="-393700">
              <a:lnSpc>
                <a:spcPts val="2020"/>
              </a:lnSpc>
              <a:spcBef>
                <a:spcPts val="120"/>
              </a:spcBef>
              <a:tabLst>
                <a:tab pos="2178050" algn="l"/>
              </a:tabLst>
            </a:pPr>
            <a:r>
              <a:rPr sz="1400" b="1" i="1" spc="-5" dirty="0">
                <a:solidFill>
                  <a:srgbClr val="FF7700"/>
                </a:solidFill>
                <a:latin typeface="Consolas" panose="020B0609020204030204"/>
                <a:cs typeface="Consolas" panose="020B0609020204030204"/>
              </a:rPr>
              <a:t>def</a:t>
            </a:r>
            <a:r>
              <a:rPr sz="1400" b="1" i="1" spc="25" dirty="0">
                <a:solidFill>
                  <a:srgbClr val="FF77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400" b="1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drawLine</a:t>
            </a:r>
            <a:r>
              <a:rPr sz="1400" b="1" dirty="0">
                <a:latin typeface="Consolas" panose="020B0609020204030204"/>
                <a:cs typeface="Consolas" panose="020B0609020204030204"/>
              </a:rPr>
              <a:t>(draw):	</a:t>
            </a:r>
            <a:r>
              <a:rPr sz="1400" b="1" spc="-10" dirty="0">
                <a:solidFill>
                  <a:srgbClr val="DC0012"/>
                </a:solidFill>
                <a:latin typeface="Consolas" panose="020B0609020204030204"/>
                <a:cs typeface="Consolas" panose="020B0609020204030204"/>
              </a:rPr>
              <a:t>#</a:t>
            </a:r>
            <a:r>
              <a:rPr sz="1400" b="1" spc="-5" dirty="0">
                <a:solidFill>
                  <a:srgbClr val="DC0012"/>
                </a:solidFill>
                <a:latin typeface="微软雅黑" panose="020B0503020204020204" charset="-122"/>
                <a:cs typeface="微软雅黑" panose="020B0503020204020204" charset="-122"/>
              </a:rPr>
              <a:t>绘制单段数码管 </a:t>
            </a:r>
            <a:r>
              <a:rPr sz="1400" b="1" dirty="0">
                <a:latin typeface="Consolas" panose="020B0609020204030204"/>
                <a:cs typeface="Consolas" panose="020B0609020204030204"/>
              </a:rPr>
              <a:t>turtle.pendown() </a:t>
            </a:r>
            <a:r>
              <a:rPr sz="1400" b="1" i="1" dirty="0">
                <a:solidFill>
                  <a:srgbClr val="FF7700"/>
                </a:solidFill>
                <a:latin typeface="Consolas" panose="020B0609020204030204"/>
                <a:cs typeface="Consolas" panose="020B0609020204030204"/>
              </a:rPr>
              <a:t>if </a:t>
            </a:r>
            <a:r>
              <a:rPr sz="1400" b="1" dirty="0">
                <a:latin typeface="Consolas" panose="020B0609020204030204"/>
                <a:cs typeface="Consolas" panose="020B0609020204030204"/>
              </a:rPr>
              <a:t>draw </a:t>
            </a:r>
            <a:r>
              <a:rPr sz="1400" b="1" i="1" dirty="0">
                <a:solidFill>
                  <a:srgbClr val="FF7700"/>
                </a:solidFill>
                <a:latin typeface="Consolas" panose="020B0609020204030204"/>
                <a:cs typeface="Consolas" panose="020B0609020204030204"/>
              </a:rPr>
              <a:t>else </a:t>
            </a:r>
            <a:r>
              <a:rPr sz="1400" b="1" dirty="0">
                <a:latin typeface="Consolas" panose="020B0609020204030204"/>
                <a:cs typeface="Consolas" panose="020B0609020204030204"/>
              </a:rPr>
              <a:t>turtle.penup()  turtle.fd(40)</a:t>
            </a:r>
            <a:endParaRPr sz="1400">
              <a:latin typeface="Consolas" panose="020B0609020204030204"/>
              <a:cs typeface="Consolas" panose="020B0609020204030204"/>
            </a:endParaRPr>
          </a:p>
          <a:p>
            <a:pPr marL="405765">
              <a:lnSpc>
                <a:spcPct val="100000"/>
              </a:lnSpc>
              <a:spcBef>
                <a:spcPts val="205"/>
              </a:spcBef>
            </a:pPr>
            <a:r>
              <a:rPr sz="1400" b="1" dirty="0">
                <a:latin typeface="Consolas" panose="020B0609020204030204"/>
                <a:cs typeface="Consolas" panose="020B0609020204030204"/>
              </a:rPr>
              <a:t>turtle.right(90)</a:t>
            </a:r>
            <a:endParaRPr sz="140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400" b="1" i="1" spc="-5" dirty="0">
                <a:solidFill>
                  <a:srgbClr val="FF7700"/>
                </a:solidFill>
                <a:latin typeface="Consolas" panose="020B0609020204030204"/>
                <a:cs typeface="Consolas" panose="020B0609020204030204"/>
              </a:rPr>
              <a:t>def</a:t>
            </a:r>
            <a:r>
              <a:rPr sz="1400" b="1" i="1" spc="20" dirty="0">
                <a:solidFill>
                  <a:srgbClr val="FF77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400" b="1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drawDigit</a:t>
            </a:r>
            <a:r>
              <a:rPr sz="1400" b="1" dirty="0">
                <a:latin typeface="Consolas" panose="020B0609020204030204"/>
                <a:cs typeface="Consolas" panose="020B0609020204030204"/>
              </a:rPr>
              <a:t>(digit):</a:t>
            </a:r>
            <a:r>
              <a:rPr sz="1400" b="1" spc="45" dirty="0">
                <a:latin typeface="Consolas" panose="020B0609020204030204"/>
                <a:cs typeface="Consolas" panose="020B0609020204030204"/>
              </a:rPr>
              <a:t> </a:t>
            </a:r>
            <a:r>
              <a:rPr sz="1400" b="1" spc="-10" dirty="0">
                <a:solidFill>
                  <a:srgbClr val="DC0012"/>
                </a:solidFill>
                <a:latin typeface="Consolas" panose="020B0609020204030204"/>
                <a:cs typeface="Consolas" panose="020B0609020204030204"/>
              </a:rPr>
              <a:t>#</a:t>
            </a:r>
            <a:r>
              <a:rPr sz="1400" b="1" spc="-5" dirty="0">
                <a:solidFill>
                  <a:srgbClr val="DC0012"/>
                </a:solidFill>
                <a:latin typeface="微软雅黑" panose="020B0503020204020204" charset="-122"/>
                <a:cs typeface="微软雅黑" panose="020B0503020204020204" charset="-122"/>
              </a:rPr>
              <a:t>根据数字绘制七段数码管</a:t>
            </a:r>
            <a:endParaRPr sz="1400">
              <a:latin typeface="微软雅黑" panose="020B0503020204020204" charset="-122"/>
              <a:cs typeface="微软雅黑" panose="020B0503020204020204" charset="-122"/>
            </a:endParaRPr>
          </a:p>
          <a:p>
            <a:pPr marL="405765" marR="5080">
              <a:lnSpc>
                <a:spcPct val="120000"/>
              </a:lnSpc>
            </a:pPr>
            <a:r>
              <a:rPr sz="1400" b="1" dirty="0">
                <a:latin typeface="Consolas" panose="020B0609020204030204"/>
                <a:cs typeface="Consolas" panose="020B0609020204030204"/>
              </a:rPr>
              <a:t>drawLine(</a:t>
            </a:r>
            <a:r>
              <a:rPr sz="1400" b="1" i="1" dirty="0">
                <a:solidFill>
                  <a:srgbClr val="FF7700"/>
                </a:solidFill>
                <a:latin typeface="Consolas" panose="020B0609020204030204"/>
                <a:cs typeface="Consolas" panose="020B0609020204030204"/>
              </a:rPr>
              <a:t>True</a:t>
            </a:r>
            <a:r>
              <a:rPr sz="1400" b="1" dirty="0">
                <a:latin typeface="Consolas" panose="020B0609020204030204"/>
                <a:cs typeface="Consolas" panose="020B0609020204030204"/>
              </a:rPr>
              <a:t>) </a:t>
            </a:r>
            <a:r>
              <a:rPr sz="1400" b="1" i="1" dirty="0">
                <a:solidFill>
                  <a:srgbClr val="FF7700"/>
                </a:solidFill>
                <a:latin typeface="Consolas" panose="020B0609020204030204"/>
                <a:cs typeface="Consolas" panose="020B0609020204030204"/>
              </a:rPr>
              <a:t>if </a:t>
            </a:r>
            <a:r>
              <a:rPr sz="1400" b="1" dirty="0">
                <a:latin typeface="Consolas" panose="020B0609020204030204"/>
                <a:cs typeface="Consolas" panose="020B0609020204030204"/>
              </a:rPr>
              <a:t>digit </a:t>
            </a:r>
            <a:r>
              <a:rPr sz="1400" b="1" i="1" dirty="0">
                <a:solidFill>
                  <a:srgbClr val="FF7700"/>
                </a:solidFill>
                <a:latin typeface="Consolas" panose="020B0609020204030204"/>
                <a:cs typeface="Consolas" panose="020B0609020204030204"/>
              </a:rPr>
              <a:t>in </a:t>
            </a:r>
            <a:r>
              <a:rPr sz="1400" b="1" dirty="0">
                <a:latin typeface="Consolas" panose="020B0609020204030204"/>
                <a:cs typeface="Consolas" panose="020B0609020204030204"/>
              </a:rPr>
              <a:t>[2,3,4,5,6,8,9] </a:t>
            </a:r>
            <a:r>
              <a:rPr sz="1400" b="1" i="1" dirty="0">
                <a:solidFill>
                  <a:srgbClr val="FF7700"/>
                </a:solidFill>
                <a:latin typeface="Consolas" panose="020B0609020204030204"/>
                <a:cs typeface="Consolas" panose="020B0609020204030204"/>
              </a:rPr>
              <a:t>else </a:t>
            </a:r>
            <a:r>
              <a:rPr sz="1400" b="1" dirty="0">
                <a:latin typeface="Consolas" panose="020B0609020204030204"/>
                <a:cs typeface="Consolas" panose="020B0609020204030204"/>
              </a:rPr>
              <a:t>drawLine(</a:t>
            </a:r>
            <a:r>
              <a:rPr sz="1400" b="1" i="1" dirty="0">
                <a:solidFill>
                  <a:srgbClr val="FF7700"/>
                </a:solidFill>
                <a:latin typeface="Consolas" panose="020B0609020204030204"/>
                <a:cs typeface="Consolas" panose="020B0609020204030204"/>
              </a:rPr>
              <a:t>False</a:t>
            </a:r>
            <a:r>
              <a:rPr sz="1400" b="1" dirty="0">
                <a:latin typeface="Consolas" panose="020B0609020204030204"/>
                <a:cs typeface="Consolas" panose="020B0609020204030204"/>
              </a:rPr>
              <a:t>)  drawLine(</a:t>
            </a:r>
            <a:r>
              <a:rPr sz="1400" b="1" i="1" dirty="0">
                <a:solidFill>
                  <a:srgbClr val="FF7700"/>
                </a:solidFill>
                <a:latin typeface="Consolas" panose="020B0609020204030204"/>
                <a:cs typeface="Consolas" panose="020B0609020204030204"/>
              </a:rPr>
              <a:t>True</a:t>
            </a:r>
            <a:r>
              <a:rPr sz="1400" b="1" dirty="0">
                <a:latin typeface="Consolas" panose="020B0609020204030204"/>
                <a:cs typeface="Consolas" panose="020B0609020204030204"/>
              </a:rPr>
              <a:t>) </a:t>
            </a:r>
            <a:r>
              <a:rPr sz="1400" b="1" i="1" dirty="0">
                <a:solidFill>
                  <a:srgbClr val="FF7700"/>
                </a:solidFill>
                <a:latin typeface="Consolas" panose="020B0609020204030204"/>
                <a:cs typeface="Consolas" panose="020B0609020204030204"/>
              </a:rPr>
              <a:t>if </a:t>
            </a:r>
            <a:r>
              <a:rPr sz="1400" b="1" dirty="0">
                <a:latin typeface="Consolas" panose="020B0609020204030204"/>
                <a:cs typeface="Consolas" panose="020B0609020204030204"/>
              </a:rPr>
              <a:t>digit </a:t>
            </a:r>
            <a:r>
              <a:rPr sz="1400" b="1" i="1" dirty="0">
                <a:solidFill>
                  <a:srgbClr val="FF7700"/>
                </a:solidFill>
                <a:latin typeface="Consolas" panose="020B0609020204030204"/>
                <a:cs typeface="Consolas" panose="020B0609020204030204"/>
              </a:rPr>
              <a:t>in </a:t>
            </a:r>
            <a:r>
              <a:rPr sz="1400" b="1" dirty="0">
                <a:latin typeface="Consolas" panose="020B0609020204030204"/>
                <a:cs typeface="Consolas" panose="020B0609020204030204"/>
              </a:rPr>
              <a:t>[0,1,3,4,5,6,7,8,9] </a:t>
            </a:r>
            <a:r>
              <a:rPr sz="1400" b="1" i="1" dirty="0">
                <a:solidFill>
                  <a:srgbClr val="FF7700"/>
                </a:solidFill>
                <a:latin typeface="Consolas" panose="020B0609020204030204"/>
                <a:cs typeface="Consolas" panose="020B0609020204030204"/>
              </a:rPr>
              <a:t>else </a:t>
            </a:r>
            <a:r>
              <a:rPr sz="1400" b="1" dirty="0">
                <a:latin typeface="Consolas" panose="020B0609020204030204"/>
                <a:cs typeface="Consolas" panose="020B0609020204030204"/>
              </a:rPr>
              <a:t>drawLine(</a:t>
            </a:r>
            <a:r>
              <a:rPr sz="1400" b="1" i="1" dirty="0">
                <a:solidFill>
                  <a:srgbClr val="FF7700"/>
                </a:solidFill>
                <a:latin typeface="Consolas" panose="020B0609020204030204"/>
                <a:cs typeface="Consolas" panose="020B0609020204030204"/>
              </a:rPr>
              <a:t>False</a:t>
            </a:r>
            <a:r>
              <a:rPr sz="1400" b="1" dirty="0">
                <a:latin typeface="Consolas" panose="020B0609020204030204"/>
                <a:cs typeface="Consolas" panose="020B0609020204030204"/>
              </a:rPr>
              <a:t>)  drawLine(</a:t>
            </a:r>
            <a:r>
              <a:rPr sz="1400" b="1" i="1" dirty="0">
                <a:solidFill>
                  <a:srgbClr val="FF7700"/>
                </a:solidFill>
                <a:latin typeface="Consolas" panose="020B0609020204030204"/>
                <a:cs typeface="Consolas" panose="020B0609020204030204"/>
              </a:rPr>
              <a:t>True</a:t>
            </a:r>
            <a:r>
              <a:rPr sz="1400" b="1" dirty="0">
                <a:latin typeface="Consolas" panose="020B0609020204030204"/>
                <a:cs typeface="Consolas" panose="020B0609020204030204"/>
              </a:rPr>
              <a:t>) </a:t>
            </a:r>
            <a:r>
              <a:rPr sz="1400" b="1" i="1" dirty="0">
                <a:solidFill>
                  <a:srgbClr val="FF7700"/>
                </a:solidFill>
                <a:latin typeface="Consolas" panose="020B0609020204030204"/>
                <a:cs typeface="Consolas" panose="020B0609020204030204"/>
              </a:rPr>
              <a:t>if </a:t>
            </a:r>
            <a:r>
              <a:rPr sz="1400" b="1" dirty="0">
                <a:latin typeface="Consolas" panose="020B0609020204030204"/>
                <a:cs typeface="Consolas" panose="020B0609020204030204"/>
              </a:rPr>
              <a:t>digit </a:t>
            </a:r>
            <a:r>
              <a:rPr sz="1400" b="1" i="1" dirty="0">
                <a:solidFill>
                  <a:srgbClr val="FF7700"/>
                </a:solidFill>
                <a:latin typeface="Consolas" panose="020B0609020204030204"/>
                <a:cs typeface="Consolas" panose="020B0609020204030204"/>
              </a:rPr>
              <a:t>in </a:t>
            </a:r>
            <a:r>
              <a:rPr sz="1400" b="1" dirty="0">
                <a:latin typeface="Consolas" panose="020B0609020204030204"/>
                <a:cs typeface="Consolas" panose="020B0609020204030204"/>
              </a:rPr>
              <a:t>[0,2,3,5,6,8,9] </a:t>
            </a:r>
            <a:r>
              <a:rPr sz="1400" b="1" i="1" dirty="0">
                <a:solidFill>
                  <a:srgbClr val="FF7700"/>
                </a:solidFill>
                <a:latin typeface="Consolas" panose="020B0609020204030204"/>
                <a:cs typeface="Consolas" panose="020B0609020204030204"/>
              </a:rPr>
              <a:t>else </a:t>
            </a:r>
            <a:r>
              <a:rPr sz="1400" b="1" dirty="0">
                <a:latin typeface="Consolas" panose="020B0609020204030204"/>
                <a:cs typeface="Consolas" panose="020B0609020204030204"/>
              </a:rPr>
              <a:t>drawLine(</a:t>
            </a:r>
            <a:r>
              <a:rPr sz="1400" b="1" i="1" dirty="0">
                <a:solidFill>
                  <a:srgbClr val="FF7700"/>
                </a:solidFill>
                <a:latin typeface="Consolas" panose="020B0609020204030204"/>
                <a:cs typeface="Consolas" panose="020B0609020204030204"/>
              </a:rPr>
              <a:t>False</a:t>
            </a:r>
            <a:r>
              <a:rPr sz="1400" b="1" dirty="0">
                <a:latin typeface="Consolas" panose="020B0609020204030204"/>
                <a:cs typeface="Consolas" panose="020B0609020204030204"/>
              </a:rPr>
              <a:t>)  drawLine(</a:t>
            </a:r>
            <a:r>
              <a:rPr sz="1400" b="1" i="1" dirty="0">
                <a:solidFill>
                  <a:srgbClr val="FF7700"/>
                </a:solidFill>
                <a:latin typeface="Consolas" panose="020B0609020204030204"/>
                <a:cs typeface="Consolas" panose="020B0609020204030204"/>
              </a:rPr>
              <a:t>True</a:t>
            </a:r>
            <a:r>
              <a:rPr sz="1400" b="1" dirty="0">
                <a:latin typeface="Consolas" panose="020B0609020204030204"/>
                <a:cs typeface="Consolas" panose="020B0609020204030204"/>
              </a:rPr>
              <a:t>) </a:t>
            </a:r>
            <a:r>
              <a:rPr sz="1400" b="1" i="1" dirty="0">
                <a:solidFill>
                  <a:srgbClr val="FF7700"/>
                </a:solidFill>
                <a:latin typeface="Consolas" panose="020B0609020204030204"/>
                <a:cs typeface="Consolas" panose="020B0609020204030204"/>
              </a:rPr>
              <a:t>if </a:t>
            </a:r>
            <a:r>
              <a:rPr sz="1400" b="1" dirty="0">
                <a:latin typeface="Consolas" panose="020B0609020204030204"/>
                <a:cs typeface="Consolas" panose="020B0609020204030204"/>
              </a:rPr>
              <a:t>digit </a:t>
            </a:r>
            <a:r>
              <a:rPr sz="1400" b="1" i="1" dirty="0">
                <a:solidFill>
                  <a:srgbClr val="FF7700"/>
                </a:solidFill>
                <a:latin typeface="Consolas" panose="020B0609020204030204"/>
                <a:cs typeface="Consolas" panose="020B0609020204030204"/>
              </a:rPr>
              <a:t>in </a:t>
            </a:r>
            <a:r>
              <a:rPr sz="1400" b="1" dirty="0">
                <a:latin typeface="Consolas" panose="020B0609020204030204"/>
                <a:cs typeface="Consolas" panose="020B0609020204030204"/>
              </a:rPr>
              <a:t>[0,2,6,8] </a:t>
            </a:r>
            <a:r>
              <a:rPr sz="1400" b="1" i="1" dirty="0">
                <a:solidFill>
                  <a:srgbClr val="FF7700"/>
                </a:solidFill>
                <a:latin typeface="Consolas" panose="020B0609020204030204"/>
                <a:cs typeface="Consolas" panose="020B0609020204030204"/>
              </a:rPr>
              <a:t>else </a:t>
            </a:r>
            <a:r>
              <a:rPr sz="1400" b="1" dirty="0">
                <a:latin typeface="Consolas" panose="020B0609020204030204"/>
                <a:cs typeface="Consolas" panose="020B0609020204030204"/>
              </a:rPr>
              <a:t>drawLine(</a:t>
            </a:r>
            <a:r>
              <a:rPr sz="1400" b="1" i="1" dirty="0">
                <a:solidFill>
                  <a:srgbClr val="FF7700"/>
                </a:solidFill>
                <a:latin typeface="Consolas" panose="020B0609020204030204"/>
                <a:cs typeface="Consolas" panose="020B0609020204030204"/>
              </a:rPr>
              <a:t>False</a:t>
            </a:r>
            <a:r>
              <a:rPr sz="1400" b="1" dirty="0">
                <a:latin typeface="Consolas" panose="020B0609020204030204"/>
                <a:cs typeface="Consolas" panose="020B0609020204030204"/>
              </a:rPr>
              <a:t>)  turtle.left(90)</a:t>
            </a:r>
            <a:endParaRPr sz="1400">
              <a:latin typeface="Consolas" panose="020B0609020204030204"/>
              <a:cs typeface="Consolas" panose="020B0609020204030204"/>
            </a:endParaRPr>
          </a:p>
          <a:p>
            <a:pPr marL="405765" marR="201930">
              <a:lnSpc>
                <a:spcPct val="120000"/>
              </a:lnSpc>
            </a:pPr>
            <a:r>
              <a:rPr sz="1400" b="1" dirty="0">
                <a:latin typeface="Consolas" panose="020B0609020204030204"/>
                <a:cs typeface="Consolas" panose="020B0609020204030204"/>
              </a:rPr>
              <a:t>drawLine(</a:t>
            </a:r>
            <a:r>
              <a:rPr sz="1400" b="1" i="1" dirty="0">
                <a:solidFill>
                  <a:srgbClr val="FF7700"/>
                </a:solidFill>
                <a:latin typeface="Consolas" panose="020B0609020204030204"/>
                <a:cs typeface="Consolas" panose="020B0609020204030204"/>
              </a:rPr>
              <a:t>True</a:t>
            </a:r>
            <a:r>
              <a:rPr sz="1400" b="1" dirty="0">
                <a:latin typeface="Consolas" panose="020B0609020204030204"/>
                <a:cs typeface="Consolas" panose="020B0609020204030204"/>
              </a:rPr>
              <a:t>) </a:t>
            </a:r>
            <a:r>
              <a:rPr sz="1400" b="1" i="1" dirty="0">
                <a:solidFill>
                  <a:srgbClr val="FF7700"/>
                </a:solidFill>
                <a:latin typeface="Consolas" panose="020B0609020204030204"/>
                <a:cs typeface="Consolas" panose="020B0609020204030204"/>
              </a:rPr>
              <a:t>if </a:t>
            </a:r>
            <a:r>
              <a:rPr sz="1400" b="1" dirty="0">
                <a:latin typeface="Consolas" panose="020B0609020204030204"/>
                <a:cs typeface="Consolas" panose="020B0609020204030204"/>
              </a:rPr>
              <a:t>digit </a:t>
            </a:r>
            <a:r>
              <a:rPr sz="1400" b="1" i="1" dirty="0">
                <a:solidFill>
                  <a:srgbClr val="FF7700"/>
                </a:solidFill>
                <a:latin typeface="Consolas" panose="020B0609020204030204"/>
                <a:cs typeface="Consolas" panose="020B0609020204030204"/>
              </a:rPr>
              <a:t>in </a:t>
            </a:r>
            <a:r>
              <a:rPr sz="1400" b="1" dirty="0">
                <a:latin typeface="Consolas" panose="020B0609020204030204"/>
                <a:cs typeface="Consolas" panose="020B0609020204030204"/>
              </a:rPr>
              <a:t>[0,4,5,6,8,9] </a:t>
            </a:r>
            <a:r>
              <a:rPr sz="1400" b="1" i="1" dirty="0">
                <a:solidFill>
                  <a:srgbClr val="FF7700"/>
                </a:solidFill>
                <a:latin typeface="Consolas" panose="020B0609020204030204"/>
                <a:cs typeface="Consolas" panose="020B0609020204030204"/>
              </a:rPr>
              <a:t>else </a:t>
            </a:r>
            <a:r>
              <a:rPr sz="1400" b="1" dirty="0">
                <a:latin typeface="Consolas" panose="020B0609020204030204"/>
                <a:cs typeface="Consolas" panose="020B0609020204030204"/>
              </a:rPr>
              <a:t>drawLine(</a:t>
            </a:r>
            <a:r>
              <a:rPr sz="1400" b="1" i="1" dirty="0">
                <a:solidFill>
                  <a:srgbClr val="FF7700"/>
                </a:solidFill>
                <a:latin typeface="Consolas" panose="020B0609020204030204"/>
                <a:cs typeface="Consolas" panose="020B0609020204030204"/>
              </a:rPr>
              <a:t>False</a:t>
            </a:r>
            <a:r>
              <a:rPr sz="1400" b="1" dirty="0">
                <a:latin typeface="Consolas" panose="020B0609020204030204"/>
                <a:cs typeface="Consolas" panose="020B0609020204030204"/>
              </a:rPr>
              <a:t>)  drawLine(</a:t>
            </a:r>
            <a:r>
              <a:rPr sz="1400" b="1" i="1" dirty="0">
                <a:solidFill>
                  <a:srgbClr val="FF7700"/>
                </a:solidFill>
                <a:latin typeface="Consolas" panose="020B0609020204030204"/>
                <a:cs typeface="Consolas" panose="020B0609020204030204"/>
              </a:rPr>
              <a:t>True</a:t>
            </a:r>
            <a:r>
              <a:rPr sz="1400" b="1" dirty="0">
                <a:latin typeface="Consolas" panose="020B0609020204030204"/>
                <a:cs typeface="Consolas" panose="020B0609020204030204"/>
              </a:rPr>
              <a:t>) </a:t>
            </a:r>
            <a:r>
              <a:rPr sz="1400" b="1" i="1" dirty="0">
                <a:solidFill>
                  <a:srgbClr val="FF7700"/>
                </a:solidFill>
                <a:latin typeface="Consolas" panose="020B0609020204030204"/>
                <a:cs typeface="Consolas" panose="020B0609020204030204"/>
              </a:rPr>
              <a:t>if </a:t>
            </a:r>
            <a:r>
              <a:rPr sz="1400" b="1" dirty="0">
                <a:latin typeface="Consolas" panose="020B0609020204030204"/>
                <a:cs typeface="Consolas" panose="020B0609020204030204"/>
              </a:rPr>
              <a:t>digit </a:t>
            </a:r>
            <a:r>
              <a:rPr sz="1400" b="1" i="1" dirty="0">
                <a:solidFill>
                  <a:srgbClr val="FF7700"/>
                </a:solidFill>
                <a:latin typeface="Consolas" panose="020B0609020204030204"/>
                <a:cs typeface="Consolas" panose="020B0609020204030204"/>
              </a:rPr>
              <a:t>in </a:t>
            </a:r>
            <a:r>
              <a:rPr sz="1400" b="1" dirty="0">
                <a:latin typeface="Consolas" panose="020B0609020204030204"/>
                <a:cs typeface="Consolas" panose="020B0609020204030204"/>
              </a:rPr>
              <a:t>[0,2,3,5,6,7,8,9] </a:t>
            </a:r>
            <a:r>
              <a:rPr sz="1400" b="1" i="1" dirty="0">
                <a:solidFill>
                  <a:srgbClr val="FF7700"/>
                </a:solidFill>
                <a:latin typeface="Consolas" panose="020B0609020204030204"/>
                <a:cs typeface="Consolas" panose="020B0609020204030204"/>
              </a:rPr>
              <a:t>else </a:t>
            </a:r>
            <a:r>
              <a:rPr sz="1400" b="1" dirty="0">
                <a:latin typeface="Consolas" panose="020B0609020204030204"/>
                <a:cs typeface="Consolas" panose="020B0609020204030204"/>
              </a:rPr>
              <a:t>drawLine(</a:t>
            </a:r>
            <a:r>
              <a:rPr sz="1400" b="1" i="1" dirty="0">
                <a:solidFill>
                  <a:srgbClr val="FF7700"/>
                </a:solidFill>
                <a:latin typeface="Consolas" panose="020B0609020204030204"/>
                <a:cs typeface="Consolas" panose="020B0609020204030204"/>
              </a:rPr>
              <a:t>False</a:t>
            </a:r>
            <a:r>
              <a:rPr sz="1400" b="1" dirty="0">
                <a:latin typeface="Consolas" panose="020B0609020204030204"/>
                <a:cs typeface="Consolas" panose="020B0609020204030204"/>
              </a:rPr>
              <a:t>)  drawLine(</a:t>
            </a:r>
            <a:r>
              <a:rPr sz="1400" b="1" i="1" dirty="0">
                <a:solidFill>
                  <a:srgbClr val="FF7700"/>
                </a:solidFill>
                <a:latin typeface="Consolas" panose="020B0609020204030204"/>
                <a:cs typeface="Consolas" panose="020B0609020204030204"/>
              </a:rPr>
              <a:t>True</a:t>
            </a:r>
            <a:r>
              <a:rPr sz="1400" b="1" dirty="0">
                <a:latin typeface="Consolas" panose="020B0609020204030204"/>
                <a:cs typeface="Consolas" panose="020B0609020204030204"/>
              </a:rPr>
              <a:t>) </a:t>
            </a:r>
            <a:r>
              <a:rPr sz="1400" b="1" i="1" dirty="0">
                <a:solidFill>
                  <a:srgbClr val="FF7700"/>
                </a:solidFill>
                <a:latin typeface="Consolas" panose="020B0609020204030204"/>
                <a:cs typeface="Consolas" panose="020B0609020204030204"/>
              </a:rPr>
              <a:t>if </a:t>
            </a:r>
            <a:r>
              <a:rPr sz="1400" b="1" dirty="0">
                <a:latin typeface="Consolas" panose="020B0609020204030204"/>
                <a:cs typeface="Consolas" panose="020B0609020204030204"/>
              </a:rPr>
              <a:t>digit </a:t>
            </a:r>
            <a:r>
              <a:rPr sz="1400" b="1" i="1" dirty="0">
                <a:solidFill>
                  <a:srgbClr val="FF7700"/>
                </a:solidFill>
                <a:latin typeface="Consolas" panose="020B0609020204030204"/>
                <a:cs typeface="Consolas" panose="020B0609020204030204"/>
              </a:rPr>
              <a:t>in </a:t>
            </a:r>
            <a:r>
              <a:rPr sz="1400" b="1" dirty="0">
                <a:latin typeface="Consolas" panose="020B0609020204030204"/>
                <a:cs typeface="Consolas" panose="020B0609020204030204"/>
              </a:rPr>
              <a:t>[0,1,2,3,4,7,8,9] </a:t>
            </a:r>
            <a:r>
              <a:rPr sz="1400" b="1" i="1" dirty="0">
                <a:solidFill>
                  <a:srgbClr val="FF7700"/>
                </a:solidFill>
                <a:latin typeface="Consolas" panose="020B0609020204030204"/>
                <a:cs typeface="Consolas" panose="020B0609020204030204"/>
              </a:rPr>
              <a:t>else </a:t>
            </a:r>
            <a:r>
              <a:rPr sz="1400" b="1" dirty="0">
                <a:latin typeface="Consolas" panose="020B0609020204030204"/>
                <a:cs typeface="Consolas" panose="020B0609020204030204"/>
              </a:rPr>
              <a:t>drawLine(</a:t>
            </a:r>
            <a:r>
              <a:rPr sz="1400" b="1" i="1" dirty="0">
                <a:solidFill>
                  <a:srgbClr val="FF7700"/>
                </a:solidFill>
                <a:latin typeface="Consolas" panose="020B0609020204030204"/>
                <a:cs typeface="Consolas" panose="020B0609020204030204"/>
              </a:rPr>
              <a:t>False</a:t>
            </a:r>
            <a:r>
              <a:rPr sz="1400" b="1" dirty="0">
                <a:latin typeface="Consolas" panose="020B0609020204030204"/>
                <a:cs typeface="Consolas" panose="020B0609020204030204"/>
              </a:rPr>
              <a:t>)  turtle.left(180)</a:t>
            </a:r>
            <a:endParaRPr sz="1400">
              <a:latin typeface="Consolas" panose="020B0609020204030204"/>
              <a:cs typeface="Consolas" panose="020B0609020204030204"/>
            </a:endParaRPr>
          </a:p>
          <a:p>
            <a:pPr marL="406400">
              <a:lnSpc>
                <a:spcPct val="100000"/>
              </a:lnSpc>
              <a:spcBef>
                <a:spcPts val="340"/>
              </a:spcBef>
            </a:pPr>
            <a:r>
              <a:rPr sz="1400" b="1" dirty="0">
                <a:latin typeface="Consolas" panose="020B0609020204030204"/>
                <a:cs typeface="Consolas" panose="020B0609020204030204"/>
              </a:rPr>
              <a:t>turtle.penup()</a:t>
            </a:r>
            <a:r>
              <a:rPr sz="1400" b="1" spc="-20" dirty="0">
                <a:latin typeface="Consolas" panose="020B0609020204030204"/>
                <a:cs typeface="Consolas" panose="020B0609020204030204"/>
              </a:rPr>
              <a:t> </a:t>
            </a:r>
            <a:r>
              <a:rPr sz="1400" b="1" spc="-10" dirty="0">
                <a:solidFill>
                  <a:srgbClr val="DC0012"/>
                </a:solidFill>
                <a:latin typeface="Consolas" panose="020B0609020204030204"/>
                <a:cs typeface="Consolas" panose="020B0609020204030204"/>
              </a:rPr>
              <a:t>#</a:t>
            </a:r>
            <a:r>
              <a:rPr sz="1400" b="1" spc="-5" dirty="0">
                <a:solidFill>
                  <a:srgbClr val="DC0012"/>
                </a:solidFill>
                <a:latin typeface="微软雅黑" panose="020B0503020204020204" charset="-122"/>
                <a:cs typeface="微软雅黑" panose="020B0503020204020204" charset="-122"/>
              </a:rPr>
              <a:t>为绘制后续数字确定位置</a:t>
            </a:r>
            <a:endParaRPr sz="1400">
              <a:latin typeface="微软雅黑" panose="020B0503020204020204" charset="-122"/>
              <a:cs typeface="微软雅黑" panose="020B0503020204020204" charset="-122"/>
            </a:endParaRPr>
          </a:p>
          <a:p>
            <a:pPr marL="406400">
              <a:lnSpc>
                <a:spcPct val="100000"/>
              </a:lnSpc>
              <a:spcBef>
                <a:spcPts val="335"/>
              </a:spcBef>
              <a:tabLst>
                <a:tab pos="1882775" algn="l"/>
              </a:tabLst>
            </a:pPr>
            <a:r>
              <a:rPr sz="1400" b="1" dirty="0">
                <a:latin typeface="Consolas" panose="020B0609020204030204"/>
                <a:cs typeface="Consolas" panose="020B0609020204030204"/>
              </a:rPr>
              <a:t>tu</a:t>
            </a:r>
            <a:r>
              <a:rPr sz="1400" b="1" spc="-10" dirty="0">
                <a:latin typeface="Consolas" panose="020B0609020204030204"/>
                <a:cs typeface="Consolas" panose="020B0609020204030204"/>
              </a:rPr>
              <a:t>r</a:t>
            </a:r>
            <a:r>
              <a:rPr sz="1400" b="1" dirty="0">
                <a:latin typeface="Consolas" panose="020B0609020204030204"/>
                <a:cs typeface="Consolas" panose="020B0609020204030204"/>
              </a:rPr>
              <a:t>t</a:t>
            </a:r>
            <a:r>
              <a:rPr sz="1400" b="1" spc="5" dirty="0">
                <a:latin typeface="Consolas" panose="020B0609020204030204"/>
                <a:cs typeface="Consolas" panose="020B0609020204030204"/>
              </a:rPr>
              <a:t>l</a:t>
            </a:r>
            <a:r>
              <a:rPr sz="1400" b="1" dirty="0">
                <a:latin typeface="Consolas" panose="020B0609020204030204"/>
                <a:cs typeface="Consolas" panose="020B0609020204030204"/>
              </a:rPr>
              <a:t>e</a:t>
            </a:r>
            <a:r>
              <a:rPr sz="1400" b="1" spc="5" dirty="0">
                <a:latin typeface="Consolas" panose="020B0609020204030204"/>
                <a:cs typeface="Consolas" panose="020B0609020204030204"/>
              </a:rPr>
              <a:t>.</a:t>
            </a:r>
            <a:r>
              <a:rPr sz="1400" b="1" dirty="0">
                <a:latin typeface="Consolas" panose="020B0609020204030204"/>
                <a:cs typeface="Consolas" panose="020B0609020204030204"/>
              </a:rPr>
              <a:t>f</a:t>
            </a:r>
            <a:r>
              <a:rPr sz="1400" b="1" spc="5" dirty="0">
                <a:latin typeface="Consolas" panose="020B0609020204030204"/>
                <a:cs typeface="Consolas" panose="020B0609020204030204"/>
              </a:rPr>
              <a:t>d</a:t>
            </a:r>
            <a:r>
              <a:rPr sz="1400" b="1" dirty="0">
                <a:latin typeface="Consolas" panose="020B0609020204030204"/>
                <a:cs typeface="Consolas" panose="020B0609020204030204"/>
              </a:rPr>
              <a:t>(</a:t>
            </a:r>
            <a:r>
              <a:rPr sz="1400" b="1" spc="10" dirty="0">
                <a:latin typeface="Consolas" panose="020B0609020204030204"/>
                <a:cs typeface="Consolas" panose="020B0609020204030204"/>
              </a:rPr>
              <a:t>2</a:t>
            </a:r>
            <a:r>
              <a:rPr sz="1400" b="1" dirty="0">
                <a:latin typeface="Consolas" panose="020B0609020204030204"/>
                <a:cs typeface="Consolas" panose="020B0609020204030204"/>
              </a:rPr>
              <a:t>0)	</a:t>
            </a:r>
            <a:r>
              <a:rPr sz="1400" b="1" spc="-5" dirty="0">
                <a:solidFill>
                  <a:srgbClr val="DC0012"/>
                </a:solidFill>
                <a:latin typeface="Consolas" panose="020B0609020204030204"/>
                <a:cs typeface="Consolas" panose="020B0609020204030204"/>
              </a:rPr>
              <a:t>#</a:t>
            </a:r>
            <a:r>
              <a:rPr sz="1400" b="1" spc="-5" dirty="0">
                <a:solidFill>
                  <a:srgbClr val="DC0012"/>
                </a:solidFill>
                <a:latin typeface="微软雅黑" panose="020B0503020204020204" charset="-122"/>
                <a:cs typeface="微软雅黑" panose="020B0503020204020204" charset="-122"/>
              </a:rPr>
              <a:t>为绘制后续数字确定位置</a:t>
            </a:r>
            <a:endParaRPr sz="1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210C6B90-5FD3-45BF-A310-EC272FB125F0}"/>
              </a:ext>
            </a:extLst>
          </p:cNvPr>
          <p:cNvSpPr/>
          <p:nvPr/>
        </p:nvSpPr>
        <p:spPr>
          <a:xfrm>
            <a:off x="6876288" y="257556"/>
            <a:ext cx="1152905" cy="144703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489572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80283" y="469392"/>
            <a:ext cx="3583304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七段数码管绘制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47164" y="1456435"/>
            <a:ext cx="52673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006FC0"/>
                </a:solidFill>
                <a:latin typeface="微软雅黑" panose="020B0503020204020204" charset="-122"/>
                <a:cs typeface="微软雅黑" panose="020B0503020204020204" charset="-122"/>
              </a:rPr>
              <a:t>步骤2:</a:t>
            </a:r>
            <a:r>
              <a:rPr sz="2400" b="1" spc="-100" dirty="0">
                <a:solidFill>
                  <a:srgbClr val="006FC0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b="1" dirty="0">
                <a:solidFill>
                  <a:srgbClr val="006FC0"/>
                </a:solidFill>
                <a:latin typeface="微软雅黑" panose="020B0503020204020204" charset="-122"/>
                <a:cs typeface="微软雅黑" panose="020B0503020204020204" charset="-122"/>
              </a:rPr>
              <a:t>获取一段数字，绘制多个数码管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87958" y="2139695"/>
            <a:ext cx="3887723" cy="24399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795771" y="2139695"/>
            <a:ext cx="1944624" cy="24399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989327" y="4686046"/>
            <a:ext cx="55816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DC0012"/>
                </a:solidFill>
                <a:latin typeface="微软雅黑" panose="020B0503020204020204" charset="-122"/>
                <a:cs typeface="微软雅黑" panose="020B0503020204020204" charset="-122"/>
              </a:rPr>
              <a:t>第1个</a:t>
            </a:r>
            <a:endParaRPr sz="16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78402" y="4674361"/>
            <a:ext cx="55816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DC0012"/>
                </a:solidFill>
                <a:latin typeface="微软雅黑" panose="020B0503020204020204" charset="-122"/>
                <a:cs typeface="微软雅黑" panose="020B0503020204020204" charset="-122"/>
              </a:rPr>
              <a:t>第2个</a:t>
            </a:r>
            <a:endParaRPr sz="16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646926" y="4674361"/>
            <a:ext cx="60452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DC0012"/>
                </a:solidFill>
                <a:latin typeface="微软雅黑" panose="020B0503020204020204" charset="-122"/>
                <a:cs typeface="微软雅黑" panose="020B0503020204020204" charset="-122"/>
              </a:rPr>
              <a:t>第</a:t>
            </a:r>
            <a:r>
              <a:rPr sz="1600" b="1" spc="-5" dirty="0">
                <a:solidFill>
                  <a:srgbClr val="DC0012"/>
                </a:solidFill>
                <a:latin typeface="微软雅黑" panose="020B0503020204020204" charset="-122"/>
                <a:cs typeface="微软雅黑" panose="020B0503020204020204" charset="-122"/>
              </a:rPr>
              <a:t>N</a:t>
            </a:r>
            <a:r>
              <a:rPr sz="1600" b="1" dirty="0">
                <a:solidFill>
                  <a:srgbClr val="DC0012"/>
                </a:solidFill>
                <a:latin typeface="微软雅黑" panose="020B0503020204020204" charset="-122"/>
                <a:cs typeface="微软雅黑" panose="020B0503020204020204" charset="-122"/>
              </a:rPr>
              <a:t>个</a:t>
            </a:r>
            <a:endParaRPr sz="16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13426" y="3100832"/>
            <a:ext cx="2457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DC0012"/>
                </a:solidFill>
                <a:latin typeface="微软雅黑" panose="020B0503020204020204" charset="-122"/>
                <a:cs typeface="微软雅黑" panose="020B0503020204020204" charset="-122"/>
              </a:rPr>
              <a:t>…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278719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37906" y="553491"/>
            <a:ext cx="5068187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时间的</a:t>
            </a:r>
            <a:r>
              <a:rPr sz="3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七段数码管绘制</a:t>
            </a:r>
            <a:endParaRPr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xfrm>
            <a:off x="546354" y="1855927"/>
            <a:ext cx="6845046" cy="21672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8915" marR="182880" algn="ctr">
              <a:lnSpc>
                <a:spcPct val="100000"/>
              </a:lnSpc>
              <a:spcBef>
                <a:spcPts val="100"/>
              </a:spcBef>
            </a:pPr>
            <a:r>
              <a:rPr sz="2000" dirty="0"/>
              <a:t>基本思路</a:t>
            </a:r>
          </a:p>
          <a:p>
            <a:pPr marL="208915">
              <a:lnSpc>
                <a:spcPct val="100000"/>
              </a:lnSpc>
              <a:spcBef>
                <a:spcPts val="15"/>
              </a:spcBef>
            </a:pPr>
            <a:endParaRPr sz="2000" dirty="0">
              <a:latin typeface="Times New Roman" panose="02020603050405020304"/>
              <a:cs typeface="Times New Roman" panose="02020603050405020304"/>
            </a:endParaRPr>
          </a:p>
          <a:p>
            <a:pPr marL="443865" indent="-222885">
              <a:lnSpc>
                <a:spcPct val="100000"/>
              </a:lnSpc>
              <a:buClr>
                <a:srgbClr val="007EDE"/>
              </a:buClr>
              <a:buFont typeface="΢"/>
              <a:buChar char="-"/>
              <a:tabLst>
                <a:tab pos="444500" algn="l"/>
              </a:tabLst>
            </a:pPr>
            <a:r>
              <a:rPr sz="2000" dirty="0">
                <a:solidFill>
                  <a:srgbClr val="000000"/>
                </a:solidFill>
              </a:rPr>
              <a:t>步骤1：绘制单个数字对应的数码管</a:t>
            </a:r>
          </a:p>
          <a:p>
            <a:pPr marL="208915">
              <a:lnSpc>
                <a:spcPct val="100000"/>
              </a:lnSpc>
              <a:spcBef>
                <a:spcPts val="10"/>
              </a:spcBef>
              <a:buClr>
                <a:srgbClr val="007EDE"/>
              </a:buClr>
              <a:buFont typeface="΢"/>
              <a:buChar char="-"/>
            </a:pPr>
            <a:endParaRPr sz="2000" dirty="0">
              <a:latin typeface="Times New Roman" panose="02020603050405020304"/>
              <a:cs typeface="Times New Roman" panose="02020603050405020304"/>
            </a:endParaRPr>
          </a:p>
          <a:p>
            <a:pPr marL="443865" indent="-222885">
              <a:lnSpc>
                <a:spcPct val="100000"/>
              </a:lnSpc>
              <a:buClr>
                <a:srgbClr val="007EDE"/>
              </a:buClr>
              <a:buFont typeface="΢"/>
              <a:buChar char="-"/>
              <a:tabLst>
                <a:tab pos="444500" algn="l"/>
              </a:tabLst>
            </a:pPr>
            <a:r>
              <a:rPr sz="2000" dirty="0">
                <a:solidFill>
                  <a:srgbClr val="000000"/>
                </a:solidFill>
              </a:rPr>
              <a:t>步骤2：获得一串数字，绘制对应的数码管</a:t>
            </a:r>
          </a:p>
          <a:p>
            <a:pPr marL="208915">
              <a:lnSpc>
                <a:spcPct val="100000"/>
              </a:lnSpc>
              <a:spcBef>
                <a:spcPts val="5"/>
              </a:spcBef>
              <a:buClr>
                <a:srgbClr val="007EDE"/>
              </a:buClr>
              <a:buFont typeface="΢"/>
              <a:buChar char="-"/>
            </a:pPr>
            <a:endParaRPr sz="2000" dirty="0">
              <a:latin typeface="Times New Roman" panose="02020603050405020304"/>
              <a:cs typeface="Times New Roman" panose="02020603050405020304"/>
            </a:endParaRPr>
          </a:p>
          <a:p>
            <a:pPr marL="443865" indent="-222885">
              <a:lnSpc>
                <a:spcPct val="100000"/>
              </a:lnSpc>
              <a:buClr>
                <a:srgbClr val="007EDE"/>
              </a:buClr>
              <a:buFont typeface="΢"/>
              <a:buChar char="-"/>
              <a:tabLst>
                <a:tab pos="444500" algn="l"/>
              </a:tabLst>
            </a:pPr>
            <a:r>
              <a:rPr sz="2000" dirty="0">
                <a:solidFill>
                  <a:srgbClr val="000000"/>
                </a:solidFill>
              </a:rPr>
              <a:t>步骤3：获得当前系统时间，绘制对应的数码管</a:t>
            </a:r>
          </a:p>
        </p:txBody>
      </p:sp>
    </p:spTree>
    <p:extLst>
      <p:ext uri="{BB962C8B-B14F-4D97-AF65-F5344CB8AC3E}">
        <p14:creationId xmlns:p14="http://schemas.microsoft.com/office/powerpoint/2010/main" val="15249890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0618DEBB-B9AB-4549-BC13-3AE9918976DB}"/>
              </a:ext>
            </a:extLst>
          </p:cNvPr>
          <p:cNvSpPr txBox="1"/>
          <p:nvPr/>
        </p:nvSpPr>
        <p:spPr>
          <a:xfrm>
            <a:off x="690372" y="390347"/>
            <a:ext cx="5422265" cy="437896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5"/>
              </a:spcBef>
            </a:pPr>
            <a:r>
              <a:rPr sz="1400" b="1" i="1" dirty="0">
                <a:solidFill>
                  <a:srgbClr val="FF7700"/>
                </a:solidFill>
                <a:latin typeface="Consolas" panose="020B0609020204030204"/>
                <a:cs typeface="Consolas" panose="020B0609020204030204"/>
              </a:rPr>
              <a:t>import</a:t>
            </a:r>
            <a:r>
              <a:rPr sz="1400" b="1" i="1" spc="10" dirty="0">
                <a:solidFill>
                  <a:srgbClr val="FF77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400" b="1" dirty="0">
                <a:latin typeface="Consolas" panose="020B0609020204030204"/>
                <a:cs typeface="Consolas" panose="020B0609020204030204"/>
              </a:rPr>
              <a:t>turtle</a:t>
            </a:r>
            <a:endParaRPr sz="1400" dirty="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  <a:tabLst>
                <a:tab pos="2178050" algn="l"/>
              </a:tabLst>
            </a:pPr>
            <a:r>
              <a:rPr sz="1400" b="1" i="1" spc="-5" dirty="0">
                <a:solidFill>
                  <a:srgbClr val="FF7700"/>
                </a:solidFill>
                <a:latin typeface="Consolas" panose="020B0609020204030204"/>
                <a:cs typeface="Consolas" panose="020B0609020204030204"/>
              </a:rPr>
              <a:t>def</a:t>
            </a:r>
            <a:r>
              <a:rPr sz="1400" b="1" i="1" spc="25" dirty="0">
                <a:solidFill>
                  <a:srgbClr val="FF77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400" b="1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drawLine</a:t>
            </a:r>
            <a:r>
              <a:rPr sz="1400" b="1" dirty="0">
                <a:latin typeface="Consolas" panose="020B0609020204030204"/>
                <a:cs typeface="Consolas" panose="020B0609020204030204"/>
              </a:rPr>
              <a:t>(draw):	</a:t>
            </a:r>
            <a:r>
              <a:rPr sz="1400" b="1" spc="-10" dirty="0">
                <a:solidFill>
                  <a:srgbClr val="DC0012"/>
                </a:solidFill>
                <a:latin typeface="Consolas" panose="020B0609020204030204"/>
                <a:cs typeface="Consolas" panose="020B0609020204030204"/>
              </a:rPr>
              <a:t>#</a:t>
            </a:r>
            <a:r>
              <a:rPr sz="1400" b="1" spc="-5" dirty="0">
                <a:solidFill>
                  <a:srgbClr val="DC0012"/>
                </a:solidFill>
                <a:latin typeface="微软雅黑" panose="020B0503020204020204" charset="-122"/>
                <a:cs typeface="微软雅黑" panose="020B0503020204020204" charset="-122"/>
              </a:rPr>
              <a:t>绘制单段数码管</a:t>
            </a:r>
            <a:endParaRPr sz="1400" dirty="0">
              <a:latin typeface="微软雅黑" panose="020B0503020204020204" charset="-122"/>
              <a:cs typeface="微软雅黑" panose="020B0503020204020204" charset="-122"/>
            </a:endParaRPr>
          </a:p>
          <a:p>
            <a:pPr marL="406400">
              <a:lnSpc>
                <a:spcPct val="100000"/>
              </a:lnSpc>
              <a:spcBef>
                <a:spcPts val="335"/>
              </a:spcBef>
            </a:pPr>
            <a:r>
              <a:rPr sz="1400" b="1" spc="-5" dirty="0">
                <a:latin typeface="Consolas" panose="020B0609020204030204"/>
                <a:cs typeface="Consolas" panose="020B0609020204030204"/>
              </a:rPr>
              <a:t>…(</a:t>
            </a:r>
            <a:r>
              <a:rPr sz="1400" b="1" spc="-5" dirty="0">
                <a:latin typeface="微软雅黑" panose="020B0503020204020204" charset="-122"/>
                <a:cs typeface="微软雅黑" panose="020B0503020204020204" charset="-122"/>
              </a:rPr>
              <a:t>略</a:t>
            </a:r>
            <a:r>
              <a:rPr sz="1400" b="1" dirty="0">
                <a:latin typeface="Consolas" panose="020B0609020204030204"/>
                <a:cs typeface="Consolas" panose="020B0609020204030204"/>
              </a:rPr>
              <a:t>)</a:t>
            </a:r>
            <a:endParaRPr sz="1400" dirty="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1400" b="1" i="1" spc="-5" dirty="0">
                <a:solidFill>
                  <a:srgbClr val="FF7700"/>
                </a:solidFill>
                <a:latin typeface="Consolas" panose="020B0609020204030204"/>
                <a:cs typeface="Consolas" panose="020B0609020204030204"/>
              </a:rPr>
              <a:t>def</a:t>
            </a:r>
            <a:r>
              <a:rPr sz="1400" b="1" i="1" spc="20" dirty="0">
                <a:solidFill>
                  <a:srgbClr val="FF77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400" b="1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drawDigit</a:t>
            </a:r>
            <a:r>
              <a:rPr sz="1400" b="1" dirty="0">
                <a:latin typeface="Consolas" panose="020B0609020204030204"/>
                <a:cs typeface="Consolas" panose="020B0609020204030204"/>
              </a:rPr>
              <a:t>(digit):</a:t>
            </a:r>
            <a:r>
              <a:rPr sz="1400" b="1" spc="40" dirty="0">
                <a:latin typeface="Consolas" panose="020B0609020204030204"/>
                <a:cs typeface="Consolas" panose="020B0609020204030204"/>
              </a:rPr>
              <a:t> </a:t>
            </a:r>
            <a:r>
              <a:rPr sz="1400" b="1" spc="-10" dirty="0">
                <a:solidFill>
                  <a:srgbClr val="DC0012"/>
                </a:solidFill>
                <a:latin typeface="Consolas" panose="020B0609020204030204"/>
                <a:cs typeface="Consolas" panose="020B0609020204030204"/>
              </a:rPr>
              <a:t>#</a:t>
            </a:r>
            <a:r>
              <a:rPr sz="1400" b="1" spc="-5" dirty="0">
                <a:solidFill>
                  <a:srgbClr val="DC0012"/>
                </a:solidFill>
                <a:latin typeface="微软雅黑" panose="020B0503020204020204" charset="-122"/>
                <a:cs typeface="微软雅黑" panose="020B0503020204020204" charset="-122"/>
              </a:rPr>
              <a:t>根据数字绘制七段数码管</a:t>
            </a:r>
            <a:endParaRPr sz="1400" dirty="0">
              <a:latin typeface="微软雅黑" panose="020B0503020204020204" charset="-122"/>
              <a:cs typeface="微软雅黑" panose="020B0503020204020204" charset="-122"/>
            </a:endParaRPr>
          </a:p>
          <a:p>
            <a:pPr marL="406400">
              <a:lnSpc>
                <a:spcPct val="100000"/>
              </a:lnSpc>
              <a:spcBef>
                <a:spcPts val="335"/>
              </a:spcBef>
            </a:pPr>
            <a:r>
              <a:rPr sz="1400" b="1" spc="-10" dirty="0">
                <a:latin typeface="Consolas" panose="020B0609020204030204"/>
                <a:cs typeface="Consolas" panose="020B0609020204030204"/>
              </a:rPr>
              <a:t>…(</a:t>
            </a:r>
            <a:r>
              <a:rPr sz="1400" b="1" spc="-5" dirty="0">
                <a:latin typeface="微软雅黑" panose="020B0503020204020204" charset="-122"/>
                <a:cs typeface="微软雅黑" panose="020B0503020204020204" charset="-122"/>
              </a:rPr>
              <a:t>略</a:t>
            </a:r>
            <a:r>
              <a:rPr sz="1400" b="1" spc="-5" dirty="0">
                <a:latin typeface="Consolas" panose="020B0609020204030204"/>
                <a:cs typeface="Consolas" panose="020B0609020204030204"/>
              </a:rPr>
              <a:t>)</a:t>
            </a:r>
            <a:endParaRPr sz="1400" dirty="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  <a:tabLst>
                <a:tab pos="2178050" algn="l"/>
              </a:tabLst>
            </a:pPr>
            <a:r>
              <a:rPr sz="1400" b="1" i="1" spc="-5" dirty="0">
                <a:solidFill>
                  <a:srgbClr val="FF7700"/>
                </a:solidFill>
                <a:latin typeface="Consolas" panose="020B0609020204030204"/>
                <a:cs typeface="Consolas" panose="020B0609020204030204"/>
              </a:rPr>
              <a:t>def</a:t>
            </a:r>
            <a:r>
              <a:rPr sz="1400" b="1" i="1" spc="25" dirty="0">
                <a:solidFill>
                  <a:srgbClr val="FF77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400" b="1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drawDate</a:t>
            </a:r>
            <a:r>
              <a:rPr sz="1400" b="1" dirty="0">
                <a:latin typeface="Consolas" panose="020B0609020204030204"/>
                <a:cs typeface="Consolas" panose="020B0609020204030204"/>
              </a:rPr>
              <a:t>(date):	</a:t>
            </a:r>
            <a:r>
              <a:rPr sz="1400" b="1" spc="-10" dirty="0">
                <a:solidFill>
                  <a:srgbClr val="DC0012"/>
                </a:solidFill>
                <a:latin typeface="Consolas" panose="020B0609020204030204"/>
                <a:cs typeface="Consolas" panose="020B0609020204030204"/>
              </a:rPr>
              <a:t>#</a:t>
            </a:r>
            <a:r>
              <a:rPr sz="1400" b="1" spc="-5" dirty="0">
                <a:solidFill>
                  <a:srgbClr val="DC0012"/>
                </a:solidFill>
                <a:latin typeface="微软雅黑" panose="020B0503020204020204" charset="-122"/>
                <a:cs typeface="微软雅黑" panose="020B0503020204020204" charset="-122"/>
              </a:rPr>
              <a:t>获得要输出的数字</a:t>
            </a:r>
            <a:endParaRPr sz="1400" dirty="0">
              <a:latin typeface="微软雅黑" panose="020B0503020204020204" charset="-122"/>
              <a:cs typeface="微软雅黑" panose="020B0503020204020204" charset="-122"/>
            </a:endParaRPr>
          </a:p>
          <a:p>
            <a:pPr marL="405765">
              <a:lnSpc>
                <a:spcPct val="100000"/>
              </a:lnSpc>
              <a:spcBef>
                <a:spcPts val="340"/>
              </a:spcBef>
            </a:pPr>
            <a:r>
              <a:rPr sz="1400" b="1" i="1" dirty="0">
                <a:solidFill>
                  <a:srgbClr val="FF7700"/>
                </a:solidFill>
                <a:latin typeface="Consolas" panose="020B0609020204030204"/>
                <a:cs typeface="Consolas" panose="020B0609020204030204"/>
              </a:rPr>
              <a:t>for </a:t>
            </a:r>
            <a:r>
              <a:rPr sz="1400" b="1" spc="-5" dirty="0">
                <a:latin typeface="Consolas" panose="020B0609020204030204"/>
                <a:cs typeface="Consolas" panose="020B0609020204030204"/>
              </a:rPr>
              <a:t>i </a:t>
            </a:r>
            <a:r>
              <a:rPr sz="1400" b="1" i="1" dirty="0">
                <a:solidFill>
                  <a:srgbClr val="FF7700"/>
                </a:solidFill>
                <a:latin typeface="Consolas" panose="020B0609020204030204"/>
                <a:cs typeface="Consolas" panose="020B0609020204030204"/>
              </a:rPr>
              <a:t>in</a:t>
            </a:r>
            <a:r>
              <a:rPr sz="1400" b="1" i="1" spc="20" dirty="0">
                <a:solidFill>
                  <a:srgbClr val="FF77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400" b="1" dirty="0">
                <a:latin typeface="Consolas" panose="020B0609020204030204"/>
                <a:cs typeface="Consolas" panose="020B0609020204030204"/>
              </a:rPr>
              <a:t>date:</a:t>
            </a:r>
            <a:endParaRPr sz="1400" dirty="0">
              <a:latin typeface="Consolas" panose="020B0609020204030204"/>
              <a:cs typeface="Consolas" panose="020B0609020204030204"/>
            </a:endParaRPr>
          </a:p>
          <a:p>
            <a:pPr marL="799465">
              <a:lnSpc>
                <a:spcPct val="100000"/>
              </a:lnSpc>
              <a:spcBef>
                <a:spcPts val="335"/>
              </a:spcBef>
              <a:tabLst>
                <a:tab pos="2768600" algn="l"/>
              </a:tabLst>
            </a:pPr>
            <a:r>
              <a:rPr sz="1400" b="1" dirty="0">
                <a:latin typeface="Consolas" panose="020B0609020204030204"/>
                <a:cs typeface="Consolas" panose="020B0609020204030204"/>
              </a:rPr>
              <a:t>drawDigit(</a:t>
            </a:r>
            <a:r>
              <a:rPr sz="1400" b="1" dirty="0">
                <a:solidFill>
                  <a:srgbClr val="900090"/>
                </a:solidFill>
                <a:latin typeface="Consolas" panose="020B0609020204030204"/>
                <a:cs typeface="Consolas" panose="020B0609020204030204"/>
              </a:rPr>
              <a:t>eval</a:t>
            </a:r>
            <a:r>
              <a:rPr sz="1400" b="1" dirty="0">
                <a:latin typeface="Consolas" panose="020B0609020204030204"/>
                <a:cs typeface="Consolas" panose="020B0609020204030204"/>
              </a:rPr>
              <a:t>(i))	</a:t>
            </a:r>
            <a:r>
              <a:rPr sz="1400" b="1" spc="-10" dirty="0">
                <a:solidFill>
                  <a:srgbClr val="DC0012"/>
                </a:solidFill>
                <a:latin typeface="Consolas" panose="020B0609020204030204"/>
                <a:cs typeface="Consolas" panose="020B0609020204030204"/>
              </a:rPr>
              <a:t>#</a:t>
            </a:r>
            <a:r>
              <a:rPr sz="1400" b="1" spc="-5" dirty="0">
                <a:solidFill>
                  <a:srgbClr val="DC0012"/>
                </a:solidFill>
                <a:latin typeface="微软雅黑" panose="020B0503020204020204" charset="-122"/>
                <a:cs typeface="微软雅黑" panose="020B0503020204020204" charset="-122"/>
              </a:rPr>
              <a:t>通过</a:t>
            </a:r>
            <a:r>
              <a:rPr sz="1400" b="1" dirty="0">
                <a:solidFill>
                  <a:srgbClr val="DC0012"/>
                </a:solidFill>
                <a:latin typeface="Consolas" panose="020B0609020204030204"/>
                <a:cs typeface="Consolas" panose="020B0609020204030204"/>
              </a:rPr>
              <a:t>eval()</a:t>
            </a:r>
            <a:r>
              <a:rPr sz="1400" b="1" spc="-5" dirty="0">
                <a:solidFill>
                  <a:srgbClr val="DC0012"/>
                </a:solidFill>
                <a:latin typeface="微软雅黑" panose="020B0503020204020204" charset="-122"/>
                <a:cs typeface="微软雅黑" panose="020B0503020204020204" charset="-122"/>
              </a:rPr>
              <a:t>函数将数字变为整数</a:t>
            </a:r>
            <a:endParaRPr sz="1400" dirty="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400" b="1" i="1" dirty="0">
                <a:solidFill>
                  <a:srgbClr val="FF7700"/>
                </a:solidFill>
                <a:latin typeface="Consolas" panose="020B0609020204030204"/>
                <a:cs typeface="Consolas" panose="020B0609020204030204"/>
              </a:rPr>
              <a:t>def </a:t>
            </a:r>
            <a:r>
              <a:rPr sz="1400" b="1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main</a:t>
            </a:r>
            <a:r>
              <a:rPr sz="1400" b="1" dirty="0">
                <a:latin typeface="Consolas" panose="020B0609020204030204"/>
                <a:cs typeface="Consolas" panose="020B0609020204030204"/>
              </a:rPr>
              <a:t>():</a:t>
            </a:r>
            <a:endParaRPr sz="1400" dirty="0">
              <a:latin typeface="Consolas" panose="020B0609020204030204"/>
              <a:cs typeface="Consolas" panose="020B0609020204030204"/>
            </a:endParaRPr>
          </a:p>
          <a:p>
            <a:pPr marL="405765">
              <a:lnSpc>
                <a:spcPct val="100000"/>
              </a:lnSpc>
              <a:spcBef>
                <a:spcPts val="335"/>
              </a:spcBef>
            </a:pPr>
            <a:r>
              <a:rPr sz="1400" b="1" dirty="0">
                <a:latin typeface="Consolas" panose="020B0609020204030204"/>
                <a:cs typeface="Consolas" panose="020B0609020204030204"/>
              </a:rPr>
              <a:t>turtle.setup(800, 350, 200,</a:t>
            </a:r>
            <a:r>
              <a:rPr sz="1400" b="1" spc="10" dirty="0">
                <a:latin typeface="Consolas" panose="020B0609020204030204"/>
                <a:cs typeface="Consolas" panose="020B0609020204030204"/>
              </a:rPr>
              <a:t> </a:t>
            </a:r>
            <a:r>
              <a:rPr sz="1400" b="1" dirty="0">
                <a:latin typeface="Consolas" panose="020B0609020204030204"/>
                <a:cs typeface="Consolas" panose="020B0609020204030204"/>
              </a:rPr>
              <a:t>200)</a:t>
            </a:r>
            <a:endParaRPr sz="1400" dirty="0">
              <a:latin typeface="Consolas" panose="020B0609020204030204"/>
              <a:cs typeface="Consolas" panose="020B0609020204030204"/>
            </a:endParaRPr>
          </a:p>
          <a:p>
            <a:pPr marL="405765" marR="3040380">
              <a:lnSpc>
                <a:spcPct val="120000"/>
              </a:lnSpc>
              <a:spcBef>
                <a:spcPts val="5"/>
              </a:spcBef>
            </a:pPr>
            <a:r>
              <a:rPr sz="1400" b="1" dirty="0">
                <a:latin typeface="Consolas" panose="020B0609020204030204"/>
                <a:cs typeface="Consolas" panose="020B0609020204030204"/>
              </a:rPr>
              <a:t>turtle.penup()  turtle.fd(-300)  turtle.pensize(5)  </a:t>
            </a:r>
            <a:r>
              <a:rPr sz="1400" b="1" spc="-5" dirty="0">
                <a:latin typeface="Consolas" panose="020B0609020204030204"/>
                <a:cs typeface="Consolas" panose="020B0609020204030204"/>
              </a:rPr>
              <a:t>dr</a:t>
            </a:r>
            <a:r>
              <a:rPr sz="1400" b="1" spc="5" dirty="0">
                <a:latin typeface="Consolas" panose="020B0609020204030204"/>
                <a:cs typeface="Consolas" panose="020B0609020204030204"/>
              </a:rPr>
              <a:t>a</a:t>
            </a:r>
            <a:r>
              <a:rPr sz="1400" b="1" spc="-5" dirty="0">
                <a:latin typeface="Consolas" panose="020B0609020204030204"/>
                <a:cs typeface="Consolas" panose="020B0609020204030204"/>
              </a:rPr>
              <a:t>wDat</a:t>
            </a:r>
            <a:r>
              <a:rPr sz="1400" b="1" spc="5" dirty="0">
                <a:latin typeface="Consolas" panose="020B0609020204030204"/>
                <a:cs typeface="Consolas" panose="020B0609020204030204"/>
              </a:rPr>
              <a:t>e</a:t>
            </a:r>
            <a:r>
              <a:rPr sz="1400" b="1" dirty="0">
                <a:latin typeface="Consolas" panose="020B0609020204030204"/>
                <a:cs typeface="Consolas" panose="020B0609020204030204"/>
              </a:rPr>
              <a:t>(</a:t>
            </a:r>
            <a:r>
              <a:rPr sz="1400" b="1" spc="5" dirty="0">
                <a:solidFill>
                  <a:srgbClr val="1DB41D"/>
                </a:solidFill>
                <a:latin typeface="Consolas" panose="020B0609020204030204"/>
                <a:cs typeface="Consolas" panose="020B0609020204030204"/>
              </a:rPr>
              <a:t>'</a:t>
            </a:r>
            <a:r>
              <a:rPr sz="1400" b="1" spc="-5" dirty="0">
                <a:solidFill>
                  <a:srgbClr val="1DB41D"/>
                </a:solidFill>
                <a:latin typeface="Consolas" panose="020B0609020204030204"/>
                <a:cs typeface="Consolas" panose="020B0609020204030204"/>
              </a:rPr>
              <a:t>201810</a:t>
            </a:r>
            <a:r>
              <a:rPr sz="1400" b="1" spc="5" dirty="0">
                <a:solidFill>
                  <a:srgbClr val="1DB41D"/>
                </a:solidFill>
                <a:latin typeface="Consolas" panose="020B0609020204030204"/>
                <a:cs typeface="Consolas" panose="020B0609020204030204"/>
              </a:rPr>
              <a:t>1</a:t>
            </a:r>
            <a:r>
              <a:rPr sz="1400" b="1" spc="-5" dirty="0">
                <a:solidFill>
                  <a:srgbClr val="1DB41D"/>
                </a:solidFill>
                <a:latin typeface="Consolas" panose="020B0609020204030204"/>
                <a:cs typeface="Consolas" panose="020B0609020204030204"/>
              </a:rPr>
              <a:t>0</a:t>
            </a:r>
            <a:r>
              <a:rPr sz="1400" b="1" spc="10" dirty="0">
                <a:solidFill>
                  <a:srgbClr val="1DB41D"/>
                </a:solidFill>
                <a:latin typeface="Consolas" panose="020B0609020204030204"/>
                <a:cs typeface="Consolas" panose="020B0609020204030204"/>
              </a:rPr>
              <a:t>'</a:t>
            </a:r>
            <a:r>
              <a:rPr sz="1400" b="1" spc="-5" dirty="0">
                <a:latin typeface="Consolas" panose="020B0609020204030204"/>
                <a:cs typeface="Consolas" panose="020B0609020204030204"/>
              </a:rPr>
              <a:t>)  </a:t>
            </a:r>
            <a:r>
              <a:rPr sz="1400" b="1" dirty="0">
                <a:latin typeface="Consolas" panose="020B0609020204030204"/>
                <a:cs typeface="Consolas" panose="020B0609020204030204"/>
              </a:rPr>
              <a:t>turtle.hideturtle()  turtle.done()</a:t>
            </a:r>
            <a:endParaRPr sz="1400" dirty="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400" b="1" dirty="0">
                <a:latin typeface="Consolas" panose="020B0609020204030204"/>
                <a:cs typeface="Consolas" panose="020B0609020204030204"/>
              </a:rPr>
              <a:t>main()</a:t>
            </a:r>
            <a:endParaRPr sz="1400" dirty="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6D7B66D1-B3DD-41E7-9A2D-38E2C5ADFB7B}"/>
              </a:ext>
            </a:extLst>
          </p:cNvPr>
          <p:cNvSpPr/>
          <p:nvPr/>
        </p:nvSpPr>
        <p:spPr>
          <a:xfrm>
            <a:off x="4604765" y="2715767"/>
            <a:ext cx="4184141" cy="19850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49128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5C97FF-2D0C-4003-A813-3A64E3829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主要内容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BFD0BF4-A295-4959-BB30-FB2A8104F86B}"/>
              </a:ext>
            </a:extLst>
          </p:cNvPr>
          <p:cNvSpPr txBox="1"/>
          <p:nvPr/>
        </p:nvSpPr>
        <p:spPr>
          <a:xfrm>
            <a:off x="1295400" y="1842840"/>
            <a:ext cx="64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复习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内置标准库的导入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FF834A5-0DBF-45F8-8C3D-150518E91370}"/>
              </a:ext>
            </a:extLst>
          </p:cNvPr>
          <p:cNvSpPr txBox="1"/>
          <p:nvPr/>
        </p:nvSpPr>
        <p:spPr>
          <a:xfrm>
            <a:off x="1295400" y="1224323"/>
            <a:ext cx="64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绘制当前日期和时间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11C00D8-F988-4947-AAF0-91B21C9AD6D0}"/>
              </a:ext>
            </a:extLst>
          </p:cNvPr>
          <p:cNvSpPr txBox="1"/>
          <p:nvPr/>
        </p:nvSpPr>
        <p:spPr>
          <a:xfrm>
            <a:off x="1295400" y="2377331"/>
            <a:ext cx="64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时间和日期的标准库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datetime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7BFA48C-DDFD-4CA8-B6D3-8EB3BB39AC13}"/>
              </a:ext>
            </a:extLst>
          </p:cNvPr>
          <p:cNvSpPr txBox="1"/>
          <p:nvPr/>
        </p:nvSpPr>
        <p:spPr>
          <a:xfrm>
            <a:off x="1295400" y="2911822"/>
            <a:ext cx="64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复习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绘图的标准库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turtle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56336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80283" y="469392"/>
            <a:ext cx="3583304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七段数码管绘制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44444" y="1456435"/>
            <a:ext cx="30740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006FC0"/>
                </a:solidFill>
                <a:latin typeface="微软雅黑" panose="020B0503020204020204" charset="-122"/>
                <a:cs typeface="微软雅黑" panose="020B0503020204020204" charset="-122"/>
              </a:rPr>
              <a:t>绘制漂亮的七段数码管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87958" y="2212085"/>
            <a:ext cx="1943862" cy="24399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003040" y="3064763"/>
            <a:ext cx="421068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7EDE"/>
                </a:solidFill>
                <a:latin typeface="微软雅黑" panose="020B0503020204020204" charset="-122"/>
                <a:cs typeface="微软雅黑" panose="020B0503020204020204" charset="-122"/>
              </a:rPr>
              <a:t>-</a:t>
            </a:r>
            <a:r>
              <a:rPr sz="2400" spc="-65" dirty="0">
                <a:solidFill>
                  <a:srgbClr val="007EDE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b="1" spc="-5" dirty="0">
                <a:latin typeface="微软雅黑" panose="020B0503020204020204" charset="-122"/>
                <a:cs typeface="微软雅黑" panose="020B0503020204020204" charset="-122"/>
              </a:rPr>
              <a:t>增加七段数码管之间线条间隔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770336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80A7B8E9-7461-45AD-8393-8DDA9EE23918}"/>
              </a:ext>
            </a:extLst>
          </p:cNvPr>
          <p:cNvSpPr txBox="1"/>
          <p:nvPr/>
        </p:nvSpPr>
        <p:spPr>
          <a:xfrm>
            <a:off x="690372" y="561339"/>
            <a:ext cx="130429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i="1" dirty="0">
                <a:solidFill>
                  <a:srgbClr val="FF7700"/>
                </a:solidFill>
                <a:latin typeface="Consolas" panose="020B0609020204030204"/>
                <a:cs typeface="Consolas" panose="020B0609020204030204"/>
              </a:rPr>
              <a:t>import</a:t>
            </a:r>
            <a:r>
              <a:rPr sz="1400" b="1" i="1" spc="-40" dirty="0">
                <a:solidFill>
                  <a:srgbClr val="FF77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400" b="1" dirty="0">
                <a:latin typeface="Consolas" panose="020B0609020204030204"/>
                <a:cs typeface="Consolas" panose="020B0609020204030204"/>
              </a:rPr>
              <a:t>turtle</a:t>
            </a:r>
            <a:endParaRPr sz="14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4DBD8FE8-91A3-4134-A89E-CB3EC467B67B}"/>
              </a:ext>
            </a:extLst>
          </p:cNvPr>
          <p:cNvSpPr txBox="1"/>
          <p:nvPr/>
        </p:nvSpPr>
        <p:spPr>
          <a:xfrm>
            <a:off x="612266" y="808101"/>
            <a:ext cx="3384550" cy="791845"/>
          </a:xfrm>
          <a:prstGeom prst="rect">
            <a:avLst/>
          </a:prstGeom>
          <a:solidFill>
            <a:srgbClr val="FDFDF9"/>
          </a:solidFill>
          <a:ln w="12953">
            <a:solidFill>
              <a:srgbClr val="006FC0"/>
            </a:solidFill>
          </a:ln>
        </p:spPr>
        <p:txBody>
          <a:bodyPr vert="horz" wrap="square" lIns="0" tIns="2159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170"/>
              </a:spcBef>
              <a:tabLst>
                <a:tab pos="1764030" algn="l"/>
              </a:tabLst>
            </a:pPr>
            <a:r>
              <a:rPr sz="1400" b="1" i="1" spc="-5" dirty="0">
                <a:solidFill>
                  <a:srgbClr val="FF7700"/>
                </a:solidFill>
                <a:latin typeface="Consolas" panose="020B0609020204030204"/>
                <a:cs typeface="Consolas" panose="020B0609020204030204"/>
              </a:rPr>
              <a:t>def</a:t>
            </a:r>
            <a:r>
              <a:rPr sz="1400" b="1" i="1" spc="40" dirty="0">
                <a:solidFill>
                  <a:srgbClr val="FF77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400" b="1" spc="-5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drawGap</a:t>
            </a:r>
            <a:r>
              <a:rPr sz="1400" b="1" spc="-5" dirty="0">
                <a:latin typeface="Consolas" panose="020B0609020204030204"/>
                <a:cs typeface="Consolas" panose="020B0609020204030204"/>
              </a:rPr>
              <a:t>():	</a:t>
            </a:r>
            <a:r>
              <a:rPr sz="1400" b="1" spc="-10" dirty="0">
                <a:solidFill>
                  <a:srgbClr val="DC0012"/>
                </a:solidFill>
                <a:latin typeface="Consolas" panose="020B0609020204030204"/>
                <a:cs typeface="Consolas" panose="020B0609020204030204"/>
              </a:rPr>
              <a:t>#</a:t>
            </a:r>
            <a:r>
              <a:rPr sz="1400" b="1" spc="-5" dirty="0">
                <a:solidFill>
                  <a:srgbClr val="DC0012"/>
                </a:solidFill>
                <a:latin typeface="微软雅黑" panose="020B0503020204020204" charset="-122"/>
                <a:cs typeface="微软雅黑" panose="020B0503020204020204" charset="-122"/>
              </a:rPr>
              <a:t>绘制数码管间隔</a:t>
            </a:r>
            <a:endParaRPr sz="1400">
              <a:latin typeface="微软雅黑" panose="020B0503020204020204" charset="-122"/>
              <a:cs typeface="微软雅黑" panose="020B0503020204020204" charset="-122"/>
            </a:endParaRPr>
          </a:p>
          <a:p>
            <a:pPr marL="483870">
              <a:lnSpc>
                <a:spcPct val="100000"/>
              </a:lnSpc>
              <a:spcBef>
                <a:spcPts val="335"/>
              </a:spcBef>
            </a:pPr>
            <a:r>
              <a:rPr sz="1400" b="1" dirty="0">
                <a:latin typeface="Consolas" panose="020B0609020204030204"/>
                <a:cs typeface="Consolas" panose="020B0609020204030204"/>
              </a:rPr>
              <a:t>turtle.penup()</a:t>
            </a:r>
            <a:endParaRPr sz="1400">
              <a:latin typeface="Consolas" panose="020B0609020204030204"/>
              <a:cs typeface="Consolas" panose="020B0609020204030204"/>
            </a:endParaRPr>
          </a:p>
          <a:p>
            <a:pPr marL="483870">
              <a:lnSpc>
                <a:spcPct val="100000"/>
              </a:lnSpc>
              <a:spcBef>
                <a:spcPts val="340"/>
              </a:spcBef>
            </a:pPr>
            <a:r>
              <a:rPr sz="1400" b="1" dirty="0">
                <a:latin typeface="Consolas" panose="020B0609020204030204"/>
                <a:cs typeface="Consolas" panose="020B0609020204030204"/>
              </a:rPr>
              <a:t>turtle.fd(5)</a:t>
            </a:r>
            <a:endParaRPr sz="14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78A46F9A-3656-4CD9-93BB-B0C800B7B978}"/>
              </a:ext>
            </a:extLst>
          </p:cNvPr>
          <p:cNvSpPr txBox="1"/>
          <p:nvPr/>
        </p:nvSpPr>
        <p:spPr>
          <a:xfrm>
            <a:off x="690372" y="1585721"/>
            <a:ext cx="353187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178050" algn="l"/>
              </a:tabLst>
            </a:pPr>
            <a:r>
              <a:rPr sz="1400" b="1" i="1" spc="-10" dirty="0">
                <a:solidFill>
                  <a:srgbClr val="FF7700"/>
                </a:solidFill>
                <a:latin typeface="Consolas" panose="020B0609020204030204"/>
                <a:cs typeface="Consolas" panose="020B0609020204030204"/>
              </a:rPr>
              <a:t>de</a:t>
            </a:r>
            <a:r>
              <a:rPr sz="1400" b="1" i="1" spc="-5" dirty="0">
                <a:solidFill>
                  <a:srgbClr val="FF7700"/>
                </a:solidFill>
                <a:latin typeface="Consolas" panose="020B0609020204030204"/>
                <a:cs typeface="Consolas" panose="020B0609020204030204"/>
              </a:rPr>
              <a:t>f</a:t>
            </a:r>
            <a:r>
              <a:rPr sz="1400" b="1" i="1" spc="25" dirty="0">
                <a:solidFill>
                  <a:srgbClr val="FF77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400" b="1" spc="-5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draw</a:t>
            </a:r>
            <a:r>
              <a:rPr sz="1400" b="1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L</a:t>
            </a:r>
            <a:r>
              <a:rPr sz="1400" b="1" spc="-5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in</a:t>
            </a:r>
            <a:r>
              <a:rPr sz="1400" b="1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e</a:t>
            </a:r>
            <a:r>
              <a:rPr sz="1400" b="1" spc="-5" dirty="0">
                <a:latin typeface="Consolas" panose="020B0609020204030204"/>
                <a:cs typeface="Consolas" panose="020B0609020204030204"/>
              </a:rPr>
              <a:t>(d</a:t>
            </a:r>
            <a:r>
              <a:rPr sz="1400" b="1" spc="5" dirty="0">
                <a:latin typeface="Consolas" panose="020B0609020204030204"/>
                <a:cs typeface="Consolas" panose="020B0609020204030204"/>
              </a:rPr>
              <a:t>r</a:t>
            </a:r>
            <a:r>
              <a:rPr sz="1400" b="1" spc="-5" dirty="0">
                <a:latin typeface="Consolas" panose="020B0609020204030204"/>
                <a:cs typeface="Consolas" panose="020B0609020204030204"/>
              </a:rPr>
              <a:t>aw):</a:t>
            </a:r>
            <a:r>
              <a:rPr sz="1400" b="1" dirty="0">
                <a:latin typeface="Consolas" panose="020B0609020204030204"/>
                <a:cs typeface="Consolas" panose="020B0609020204030204"/>
              </a:rPr>
              <a:t>	</a:t>
            </a:r>
            <a:r>
              <a:rPr sz="1400" b="1" spc="-10" dirty="0">
                <a:solidFill>
                  <a:srgbClr val="DC0012"/>
                </a:solidFill>
                <a:latin typeface="Consolas" panose="020B0609020204030204"/>
                <a:cs typeface="Consolas" panose="020B0609020204030204"/>
              </a:rPr>
              <a:t>#</a:t>
            </a:r>
            <a:r>
              <a:rPr sz="1400" b="1" spc="-5" dirty="0">
                <a:solidFill>
                  <a:srgbClr val="DC0012"/>
                </a:solidFill>
                <a:latin typeface="微软雅黑" panose="020B0503020204020204" charset="-122"/>
                <a:cs typeface="微软雅黑" panose="020B0503020204020204" charset="-122"/>
              </a:rPr>
              <a:t>绘制单段数码管</a:t>
            </a:r>
            <a:endParaRPr sz="1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2D9F60DF-DEE8-41E6-990F-EDC3C44AC282}"/>
              </a:ext>
            </a:extLst>
          </p:cNvPr>
          <p:cNvSpPr txBox="1"/>
          <p:nvPr/>
        </p:nvSpPr>
        <p:spPr>
          <a:xfrm>
            <a:off x="612266" y="1831467"/>
            <a:ext cx="3384550" cy="294640"/>
          </a:xfrm>
          <a:prstGeom prst="rect">
            <a:avLst/>
          </a:prstGeom>
          <a:solidFill>
            <a:srgbClr val="FDFDF9"/>
          </a:solidFill>
          <a:ln w="12953">
            <a:solidFill>
              <a:srgbClr val="006FC0"/>
            </a:solidFill>
          </a:ln>
        </p:spPr>
        <p:txBody>
          <a:bodyPr vert="horz" wrap="square" lIns="0" tIns="22860" rIns="0" bIns="0" rtlCol="0">
            <a:spAutoFit/>
          </a:bodyPr>
          <a:lstStyle/>
          <a:p>
            <a:pPr marL="483870">
              <a:lnSpc>
                <a:spcPct val="100000"/>
              </a:lnSpc>
              <a:spcBef>
                <a:spcPts val="180"/>
              </a:spcBef>
            </a:pPr>
            <a:r>
              <a:rPr sz="1400" b="1" dirty="0">
                <a:latin typeface="Consolas" panose="020B0609020204030204"/>
                <a:cs typeface="Consolas" panose="020B0609020204030204"/>
              </a:rPr>
              <a:t>drawGap()</a:t>
            </a:r>
            <a:endParaRPr sz="14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C00781AB-7F46-4060-B90E-69F17B14157D}"/>
              </a:ext>
            </a:extLst>
          </p:cNvPr>
          <p:cNvSpPr txBox="1"/>
          <p:nvPr/>
        </p:nvSpPr>
        <p:spPr>
          <a:xfrm>
            <a:off x="1083563" y="2054809"/>
            <a:ext cx="4355465" cy="5378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sz="1400" b="1" dirty="0">
                <a:latin typeface="Consolas" panose="020B0609020204030204"/>
                <a:cs typeface="Consolas" panose="020B0609020204030204"/>
              </a:rPr>
              <a:t>turtle.pendown() </a:t>
            </a:r>
            <a:r>
              <a:rPr sz="1400" b="1" i="1" dirty="0">
                <a:solidFill>
                  <a:srgbClr val="FF7700"/>
                </a:solidFill>
                <a:latin typeface="Consolas" panose="020B0609020204030204"/>
                <a:cs typeface="Consolas" panose="020B0609020204030204"/>
              </a:rPr>
              <a:t>if </a:t>
            </a:r>
            <a:r>
              <a:rPr sz="1400" b="1" spc="-5" dirty="0">
                <a:latin typeface="Consolas" panose="020B0609020204030204"/>
                <a:cs typeface="Consolas" panose="020B0609020204030204"/>
              </a:rPr>
              <a:t>draw </a:t>
            </a:r>
            <a:r>
              <a:rPr sz="1400" b="1" i="1" dirty="0">
                <a:solidFill>
                  <a:srgbClr val="FF7700"/>
                </a:solidFill>
                <a:latin typeface="Consolas" panose="020B0609020204030204"/>
                <a:cs typeface="Consolas" panose="020B0609020204030204"/>
              </a:rPr>
              <a:t>else </a:t>
            </a:r>
            <a:r>
              <a:rPr sz="1400" b="1" dirty="0">
                <a:latin typeface="Consolas" panose="020B0609020204030204"/>
                <a:cs typeface="Consolas" panose="020B0609020204030204"/>
              </a:rPr>
              <a:t>turtle.penup()  turtle.fd(40)</a:t>
            </a:r>
            <a:endParaRPr sz="14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596FB2BB-F7B5-4EE8-8D71-DD27CC48A16B}"/>
              </a:ext>
            </a:extLst>
          </p:cNvPr>
          <p:cNvSpPr txBox="1"/>
          <p:nvPr/>
        </p:nvSpPr>
        <p:spPr>
          <a:xfrm>
            <a:off x="612266" y="2606420"/>
            <a:ext cx="3384550" cy="294640"/>
          </a:xfrm>
          <a:prstGeom prst="rect">
            <a:avLst/>
          </a:prstGeom>
          <a:solidFill>
            <a:srgbClr val="FDFDF9"/>
          </a:solidFill>
          <a:ln w="12953">
            <a:solidFill>
              <a:srgbClr val="006FC0"/>
            </a:solidFill>
          </a:ln>
        </p:spPr>
        <p:txBody>
          <a:bodyPr vert="horz" wrap="square" lIns="0" tIns="15875" rIns="0" bIns="0" rtlCol="0">
            <a:spAutoFit/>
          </a:bodyPr>
          <a:lstStyle/>
          <a:p>
            <a:pPr marL="483870">
              <a:lnSpc>
                <a:spcPct val="100000"/>
              </a:lnSpc>
              <a:spcBef>
                <a:spcPts val="125"/>
              </a:spcBef>
            </a:pPr>
            <a:r>
              <a:rPr sz="1400" b="1" dirty="0">
                <a:latin typeface="Consolas" panose="020B0609020204030204"/>
                <a:cs typeface="Consolas" panose="020B0609020204030204"/>
              </a:rPr>
              <a:t>drawGap()</a:t>
            </a:r>
            <a:endParaRPr sz="14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BFB9AF9A-2D4A-44A3-A885-07F61CD866C7}"/>
              </a:ext>
            </a:extLst>
          </p:cNvPr>
          <p:cNvSpPr txBox="1"/>
          <p:nvPr/>
        </p:nvSpPr>
        <p:spPr>
          <a:xfrm>
            <a:off x="690372" y="2822386"/>
            <a:ext cx="7012305" cy="1818639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405765">
              <a:lnSpc>
                <a:spcPct val="100000"/>
              </a:lnSpc>
              <a:spcBef>
                <a:spcPts val="440"/>
              </a:spcBef>
            </a:pPr>
            <a:r>
              <a:rPr sz="1400" b="1" dirty="0">
                <a:latin typeface="Consolas" panose="020B0609020204030204"/>
                <a:cs typeface="Consolas" panose="020B0609020204030204"/>
              </a:rPr>
              <a:t>turtle.right(90)</a:t>
            </a:r>
            <a:endParaRPr sz="140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400" b="1" i="1" spc="-5" dirty="0">
                <a:solidFill>
                  <a:srgbClr val="FF7700"/>
                </a:solidFill>
                <a:latin typeface="Consolas" panose="020B0609020204030204"/>
                <a:cs typeface="Consolas" panose="020B0609020204030204"/>
              </a:rPr>
              <a:t>def</a:t>
            </a:r>
            <a:r>
              <a:rPr sz="1400" b="1" i="1" spc="20" dirty="0">
                <a:solidFill>
                  <a:srgbClr val="FF77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400" b="1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drawDigit</a:t>
            </a:r>
            <a:r>
              <a:rPr sz="1400" b="1" dirty="0">
                <a:latin typeface="Consolas" panose="020B0609020204030204"/>
                <a:cs typeface="Consolas" panose="020B0609020204030204"/>
              </a:rPr>
              <a:t>(digit):</a:t>
            </a:r>
            <a:r>
              <a:rPr sz="1400" b="1" spc="45" dirty="0">
                <a:latin typeface="Consolas" panose="020B0609020204030204"/>
                <a:cs typeface="Consolas" panose="020B0609020204030204"/>
              </a:rPr>
              <a:t> </a:t>
            </a:r>
            <a:r>
              <a:rPr sz="1400" b="1" spc="-10" dirty="0">
                <a:solidFill>
                  <a:srgbClr val="DC0012"/>
                </a:solidFill>
                <a:latin typeface="Consolas" panose="020B0609020204030204"/>
                <a:cs typeface="Consolas" panose="020B0609020204030204"/>
              </a:rPr>
              <a:t>#</a:t>
            </a:r>
            <a:r>
              <a:rPr sz="1400" b="1" spc="-5" dirty="0">
                <a:solidFill>
                  <a:srgbClr val="DC0012"/>
                </a:solidFill>
                <a:latin typeface="微软雅黑" panose="020B0503020204020204" charset="-122"/>
                <a:cs typeface="微软雅黑" panose="020B0503020204020204" charset="-122"/>
              </a:rPr>
              <a:t>根据数字绘制七段数码管</a:t>
            </a:r>
            <a:endParaRPr sz="1400">
              <a:latin typeface="微软雅黑" panose="020B0503020204020204" charset="-122"/>
              <a:cs typeface="微软雅黑" panose="020B0503020204020204" charset="-122"/>
            </a:endParaRPr>
          </a:p>
          <a:p>
            <a:pPr marL="405765" marR="5080">
              <a:lnSpc>
                <a:spcPct val="120000"/>
              </a:lnSpc>
            </a:pPr>
            <a:r>
              <a:rPr sz="1400" b="1" dirty="0">
                <a:latin typeface="Consolas" panose="020B0609020204030204"/>
                <a:cs typeface="Consolas" panose="020B0609020204030204"/>
              </a:rPr>
              <a:t>drawLine(</a:t>
            </a:r>
            <a:r>
              <a:rPr sz="1400" b="1" i="1" dirty="0">
                <a:solidFill>
                  <a:srgbClr val="FF7700"/>
                </a:solidFill>
                <a:latin typeface="Consolas" panose="020B0609020204030204"/>
                <a:cs typeface="Consolas" panose="020B0609020204030204"/>
              </a:rPr>
              <a:t>True</a:t>
            </a:r>
            <a:r>
              <a:rPr sz="1400" b="1" dirty="0">
                <a:latin typeface="Consolas" panose="020B0609020204030204"/>
                <a:cs typeface="Consolas" panose="020B0609020204030204"/>
              </a:rPr>
              <a:t>) </a:t>
            </a:r>
            <a:r>
              <a:rPr sz="1400" b="1" i="1" dirty="0">
                <a:solidFill>
                  <a:srgbClr val="FF7700"/>
                </a:solidFill>
                <a:latin typeface="Consolas" panose="020B0609020204030204"/>
                <a:cs typeface="Consolas" panose="020B0609020204030204"/>
              </a:rPr>
              <a:t>if </a:t>
            </a:r>
            <a:r>
              <a:rPr sz="1400" b="1" dirty="0">
                <a:latin typeface="Consolas" panose="020B0609020204030204"/>
                <a:cs typeface="Consolas" panose="020B0609020204030204"/>
              </a:rPr>
              <a:t>digit </a:t>
            </a:r>
            <a:r>
              <a:rPr sz="1400" b="1" i="1" dirty="0">
                <a:solidFill>
                  <a:srgbClr val="FF7700"/>
                </a:solidFill>
                <a:latin typeface="Consolas" panose="020B0609020204030204"/>
                <a:cs typeface="Consolas" panose="020B0609020204030204"/>
              </a:rPr>
              <a:t>in </a:t>
            </a:r>
            <a:r>
              <a:rPr sz="1400" b="1" dirty="0">
                <a:latin typeface="Consolas" panose="020B0609020204030204"/>
                <a:cs typeface="Consolas" panose="020B0609020204030204"/>
              </a:rPr>
              <a:t>[2,3,4,5,6,8,9] </a:t>
            </a:r>
            <a:r>
              <a:rPr sz="1400" b="1" i="1" dirty="0">
                <a:solidFill>
                  <a:srgbClr val="FF7700"/>
                </a:solidFill>
                <a:latin typeface="Consolas" panose="020B0609020204030204"/>
                <a:cs typeface="Consolas" panose="020B0609020204030204"/>
              </a:rPr>
              <a:t>else </a:t>
            </a:r>
            <a:r>
              <a:rPr sz="1400" b="1" dirty="0">
                <a:latin typeface="Consolas" panose="020B0609020204030204"/>
                <a:cs typeface="Consolas" panose="020B0609020204030204"/>
              </a:rPr>
              <a:t>drawLine(</a:t>
            </a:r>
            <a:r>
              <a:rPr sz="1400" b="1" i="1" dirty="0">
                <a:solidFill>
                  <a:srgbClr val="FF7700"/>
                </a:solidFill>
                <a:latin typeface="Consolas" panose="020B0609020204030204"/>
                <a:cs typeface="Consolas" panose="020B0609020204030204"/>
              </a:rPr>
              <a:t>False</a:t>
            </a:r>
            <a:r>
              <a:rPr sz="1400" b="1" dirty="0">
                <a:latin typeface="Consolas" panose="020B0609020204030204"/>
                <a:cs typeface="Consolas" panose="020B0609020204030204"/>
              </a:rPr>
              <a:t>)  drawLine(</a:t>
            </a:r>
            <a:r>
              <a:rPr sz="1400" b="1" i="1" dirty="0">
                <a:solidFill>
                  <a:srgbClr val="FF7700"/>
                </a:solidFill>
                <a:latin typeface="Consolas" panose="020B0609020204030204"/>
                <a:cs typeface="Consolas" panose="020B0609020204030204"/>
              </a:rPr>
              <a:t>True</a:t>
            </a:r>
            <a:r>
              <a:rPr sz="1400" b="1" dirty="0">
                <a:latin typeface="Consolas" panose="020B0609020204030204"/>
                <a:cs typeface="Consolas" panose="020B0609020204030204"/>
              </a:rPr>
              <a:t>) </a:t>
            </a:r>
            <a:r>
              <a:rPr sz="1400" b="1" i="1" dirty="0">
                <a:solidFill>
                  <a:srgbClr val="FF7700"/>
                </a:solidFill>
                <a:latin typeface="Consolas" panose="020B0609020204030204"/>
                <a:cs typeface="Consolas" panose="020B0609020204030204"/>
              </a:rPr>
              <a:t>if </a:t>
            </a:r>
            <a:r>
              <a:rPr sz="1400" b="1" dirty="0">
                <a:latin typeface="Consolas" panose="020B0609020204030204"/>
                <a:cs typeface="Consolas" panose="020B0609020204030204"/>
              </a:rPr>
              <a:t>digit </a:t>
            </a:r>
            <a:r>
              <a:rPr sz="1400" b="1" i="1" dirty="0">
                <a:solidFill>
                  <a:srgbClr val="FF7700"/>
                </a:solidFill>
                <a:latin typeface="Consolas" panose="020B0609020204030204"/>
                <a:cs typeface="Consolas" panose="020B0609020204030204"/>
              </a:rPr>
              <a:t>in </a:t>
            </a:r>
            <a:r>
              <a:rPr sz="1400" b="1" dirty="0">
                <a:latin typeface="Consolas" panose="020B0609020204030204"/>
                <a:cs typeface="Consolas" panose="020B0609020204030204"/>
              </a:rPr>
              <a:t>[0,1,3,4,5,6,7,8,9] </a:t>
            </a:r>
            <a:r>
              <a:rPr sz="1400" b="1" i="1" dirty="0">
                <a:solidFill>
                  <a:srgbClr val="FF7700"/>
                </a:solidFill>
                <a:latin typeface="Consolas" panose="020B0609020204030204"/>
                <a:cs typeface="Consolas" panose="020B0609020204030204"/>
              </a:rPr>
              <a:t>else </a:t>
            </a:r>
            <a:r>
              <a:rPr sz="1400" b="1" dirty="0">
                <a:latin typeface="Consolas" panose="020B0609020204030204"/>
                <a:cs typeface="Consolas" panose="020B0609020204030204"/>
              </a:rPr>
              <a:t>drawLine(</a:t>
            </a:r>
            <a:r>
              <a:rPr sz="1400" b="1" i="1" dirty="0">
                <a:solidFill>
                  <a:srgbClr val="FF7700"/>
                </a:solidFill>
                <a:latin typeface="Consolas" panose="020B0609020204030204"/>
                <a:cs typeface="Consolas" panose="020B0609020204030204"/>
              </a:rPr>
              <a:t>False</a:t>
            </a:r>
            <a:r>
              <a:rPr sz="1400" b="1" dirty="0">
                <a:latin typeface="Consolas" panose="020B0609020204030204"/>
                <a:cs typeface="Consolas" panose="020B0609020204030204"/>
              </a:rPr>
              <a:t>)  drawLine(</a:t>
            </a:r>
            <a:r>
              <a:rPr sz="1400" b="1" i="1" dirty="0">
                <a:solidFill>
                  <a:srgbClr val="FF7700"/>
                </a:solidFill>
                <a:latin typeface="Consolas" panose="020B0609020204030204"/>
                <a:cs typeface="Consolas" panose="020B0609020204030204"/>
              </a:rPr>
              <a:t>True</a:t>
            </a:r>
            <a:r>
              <a:rPr sz="1400" b="1" dirty="0">
                <a:latin typeface="Consolas" panose="020B0609020204030204"/>
                <a:cs typeface="Consolas" panose="020B0609020204030204"/>
              </a:rPr>
              <a:t>) </a:t>
            </a:r>
            <a:r>
              <a:rPr sz="1400" b="1" i="1" dirty="0">
                <a:solidFill>
                  <a:srgbClr val="FF7700"/>
                </a:solidFill>
                <a:latin typeface="Consolas" panose="020B0609020204030204"/>
                <a:cs typeface="Consolas" panose="020B0609020204030204"/>
              </a:rPr>
              <a:t>if </a:t>
            </a:r>
            <a:r>
              <a:rPr sz="1400" b="1" dirty="0">
                <a:latin typeface="Consolas" panose="020B0609020204030204"/>
                <a:cs typeface="Consolas" panose="020B0609020204030204"/>
              </a:rPr>
              <a:t>digit </a:t>
            </a:r>
            <a:r>
              <a:rPr sz="1400" b="1" i="1" dirty="0">
                <a:solidFill>
                  <a:srgbClr val="FF7700"/>
                </a:solidFill>
                <a:latin typeface="Consolas" panose="020B0609020204030204"/>
                <a:cs typeface="Consolas" panose="020B0609020204030204"/>
              </a:rPr>
              <a:t>in </a:t>
            </a:r>
            <a:r>
              <a:rPr sz="1400" b="1" dirty="0">
                <a:latin typeface="Consolas" panose="020B0609020204030204"/>
                <a:cs typeface="Consolas" panose="020B0609020204030204"/>
              </a:rPr>
              <a:t>[0,2,3,5,6,8,9] </a:t>
            </a:r>
            <a:r>
              <a:rPr sz="1400" b="1" i="1" dirty="0">
                <a:solidFill>
                  <a:srgbClr val="FF7700"/>
                </a:solidFill>
                <a:latin typeface="Consolas" panose="020B0609020204030204"/>
                <a:cs typeface="Consolas" panose="020B0609020204030204"/>
              </a:rPr>
              <a:t>else </a:t>
            </a:r>
            <a:r>
              <a:rPr sz="1400" b="1" dirty="0">
                <a:latin typeface="Consolas" panose="020B0609020204030204"/>
                <a:cs typeface="Consolas" panose="020B0609020204030204"/>
              </a:rPr>
              <a:t>drawLine(</a:t>
            </a:r>
            <a:r>
              <a:rPr sz="1400" b="1" i="1" dirty="0">
                <a:solidFill>
                  <a:srgbClr val="FF7700"/>
                </a:solidFill>
                <a:latin typeface="Consolas" panose="020B0609020204030204"/>
                <a:cs typeface="Consolas" panose="020B0609020204030204"/>
              </a:rPr>
              <a:t>False</a:t>
            </a:r>
            <a:r>
              <a:rPr sz="1400" b="1" dirty="0">
                <a:latin typeface="Consolas" panose="020B0609020204030204"/>
                <a:cs typeface="Consolas" panose="020B0609020204030204"/>
              </a:rPr>
              <a:t>)  drawLine(</a:t>
            </a:r>
            <a:r>
              <a:rPr sz="1400" b="1" i="1" dirty="0">
                <a:solidFill>
                  <a:srgbClr val="FF7700"/>
                </a:solidFill>
                <a:latin typeface="Consolas" panose="020B0609020204030204"/>
                <a:cs typeface="Consolas" panose="020B0609020204030204"/>
              </a:rPr>
              <a:t>True</a:t>
            </a:r>
            <a:r>
              <a:rPr sz="1400" b="1" dirty="0">
                <a:latin typeface="Consolas" panose="020B0609020204030204"/>
                <a:cs typeface="Consolas" panose="020B0609020204030204"/>
              </a:rPr>
              <a:t>) </a:t>
            </a:r>
            <a:r>
              <a:rPr sz="1400" b="1" i="1" dirty="0">
                <a:solidFill>
                  <a:srgbClr val="FF7700"/>
                </a:solidFill>
                <a:latin typeface="Consolas" panose="020B0609020204030204"/>
                <a:cs typeface="Consolas" panose="020B0609020204030204"/>
              </a:rPr>
              <a:t>if </a:t>
            </a:r>
            <a:r>
              <a:rPr sz="1400" b="1" dirty="0">
                <a:latin typeface="Consolas" panose="020B0609020204030204"/>
                <a:cs typeface="Consolas" panose="020B0609020204030204"/>
              </a:rPr>
              <a:t>digit </a:t>
            </a:r>
            <a:r>
              <a:rPr sz="1400" b="1" i="1" dirty="0">
                <a:solidFill>
                  <a:srgbClr val="FF7700"/>
                </a:solidFill>
                <a:latin typeface="Consolas" panose="020B0609020204030204"/>
                <a:cs typeface="Consolas" panose="020B0609020204030204"/>
              </a:rPr>
              <a:t>in </a:t>
            </a:r>
            <a:r>
              <a:rPr sz="1400" b="1" dirty="0">
                <a:latin typeface="Consolas" panose="020B0609020204030204"/>
                <a:cs typeface="Consolas" panose="020B0609020204030204"/>
              </a:rPr>
              <a:t>[0,2,6,8] </a:t>
            </a:r>
            <a:r>
              <a:rPr sz="1400" b="1" i="1" dirty="0">
                <a:solidFill>
                  <a:srgbClr val="FF7700"/>
                </a:solidFill>
                <a:latin typeface="Consolas" panose="020B0609020204030204"/>
                <a:cs typeface="Consolas" panose="020B0609020204030204"/>
              </a:rPr>
              <a:t>else</a:t>
            </a:r>
            <a:r>
              <a:rPr sz="1400" b="1" i="1" spc="55" dirty="0">
                <a:solidFill>
                  <a:srgbClr val="FF77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400" b="1" dirty="0">
                <a:latin typeface="Consolas" panose="020B0609020204030204"/>
                <a:cs typeface="Consolas" panose="020B0609020204030204"/>
              </a:rPr>
              <a:t>drawLine(</a:t>
            </a:r>
            <a:r>
              <a:rPr sz="1400" b="1" i="1" dirty="0">
                <a:solidFill>
                  <a:srgbClr val="FF7700"/>
                </a:solidFill>
                <a:latin typeface="Consolas" panose="020B0609020204030204"/>
                <a:cs typeface="Consolas" panose="020B0609020204030204"/>
              </a:rPr>
              <a:t>False</a:t>
            </a:r>
            <a:r>
              <a:rPr sz="1400" b="1" dirty="0">
                <a:latin typeface="Consolas" panose="020B0609020204030204"/>
                <a:cs typeface="Consolas" panose="020B0609020204030204"/>
              </a:rPr>
              <a:t>)</a:t>
            </a:r>
            <a:endParaRPr sz="1400">
              <a:latin typeface="Consolas" panose="020B0609020204030204"/>
              <a:cs typeface="Consolas" panose="020B0609020204030204"/>
            </a:endParaRPr>
          </a:p>
          <a:p>
            <a:pPr marL="406400">
              <a:lnSpc>
                <a:spcPct val="100000"/>
              </a:lnSpc>
              <a:spcBef>
                <a:spcPts val="340"/>
              </a:spcBef>
            </a:pPr>
            <a:r>
              <a:rPr sz="1400" b="1" spc="-10" dirty="0">
                <a:latin typeface="Consolas" panose="020B0609020204030204"/>
                <a:cs typeface="Consolas" panose="020B0609020204030204"/>
              </a:rPr>
              <a:t>…(</a:t>
            </a:r>
            <a:r>
              <a:rPr sz="1400" b="1" spc="-5" dirty="0">
                <a:latin typeface="微软雅黑" panose="020B0503020204020204" charset="-122"/>
                <a:cs typeface="微软雅黑" panose="020B0503020204020204" charset="-122"/>
              </a:rPr>
              <a:t>略</a:t>
            </a:r>
            <a:r>
              <a:rPr sz="1400" b="1" spc="-5" dirty="0">
                <a:latin typeface="Consolas" panose="020B0609020204030204"/>
                <a:cs typeface="Consolas" panose="020B0609020204030204"/>
              </a:rPr>
              <a:t>)</a:t>
            </a:r>
            <a:endParaRPr sz="1400">
              <a:latin typeface="Consolas" panose="020B0609020204030204"/>
              <a:cs typeface="Consolas" panose="020B0609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3211674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80283" y="469392"/>
            <a:ext cx="3583304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七段数码管绘制</a:t>
            </a:r>
          </a:p>
        </p:txBody>
      </p:sp>
      <p:sp>
        <p:nvSpPr>
          <p:cNvPr id="3" name="object 3"/>
          <p:cNvSpPr/>
          <p:nvPr/>
        </p:nvSpPr>
        <p:spPr>
          <a:xfrm>
            <a:off x="1187958" y="2212085"/>
            <a:ext cx="1943862" cy="24399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947164" y="1456435"/>
            <a:ext cx="6350000" cy="332911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006FC0"/>
                </a:solidFill>
                <a:latin typeface="微软雅黑" panose="020B0503020204020204" charset="-122"/>
                <a:cs typeface="微软雅黑" panose="020B0503020204020204" charset="-122"/>
              </a:rPr>
              <a:t>步骤3:</a:t>
            </a:r>
            <a:r>
              <a:rPr sz="2400" b="1" spc="-20" dirty="0">
                <a:solidFill>
                  <a:srgbClr val="006FC0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b="1" dirty="0">
                <a:solidFill>
                  <a:srgbClr val="006FC0"/>
                </a:solidFill>
                <a:latin typeface="微软雅黑" panose="020B0503020204020204" charset="-122"/>
                <a:cs typeface="微软雅黑" panose="020B0503020204020204" charset="-122"/>
              </a:rPr>
              <a:t>获取系统时间，绘制七段数码管</a:t>
            </a:r>
            <a:endParaRPr sz="2400" dirty="0">
              <a:latin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4550" dirty="0">
              <a:latin typeface="Times New Roman" panose="02020603050405020304"/>
              <a:cs typeface="Times New Roman" panose="02020603050405020304"/>
            </a:endParaRPr>
          </a:p>
          <a:p>
            <a:pPr marL="2291080" indent="-222885">
              <a:lnSpc>
                <a:spcPct val="100000"/>
              </a:lnSpc>
              <a:buClr>
                <a:srgbClr val="007EDE"/>
              </a:buClr>
              <a:buFont typeface="΢"/>
              <a:buChar char="-"/>
              <a:tabLst>
                <a:tab pos="2291080" algn="l"/>
              </a:tabLst>
            </a:pPr>
            <a:r>
              <a:rPr sz="2400" b="1" dirty="0" err="1">
                <a:latin typeface="微软雅黑" panose="020B0503020204020204" charset="-122"/>
                <a:cs typeface="微软雅黑" panose="020B0503020204020204" charset="-122"/>
              </a:rPr>
              <a:t>使用</a:t>
            </a:r>
            <a:r>
              <a:rPr lang="en-US" sz="2400" b="1" dirty="0" err="1">
                <a:latin typeface="微软雅黑" panose="020B0503020204020204" charset="-122"/>
                <a:cs typeface="微软雅黑" panose="020B0503020204020204" charset="-122"/>
              </a:rPr>
              <a:t>date</a:t>
            </a:r>
            <a:r>
              <a:rPr sz="2400" b="1" spc="-5" dirty="0" err="1">
                <a:latin typeface="微软雅黑" panose="020B0503020204020204" charset="-122"/>
                <a:cs typeface="微软雅黑" panose="020B0503020204020204" charset="-122"/>
              </a:rPr>
              <a:t>tim</a:t>
            </a:r>
            <a:r>
              <a:rPr sz="2400" b="1" dirty="0" err="1">
                <a:latin typeface="微软雅黑" panose="020B0503020204020204" charset="-122"/>
                <a:cs typeface="微软雅黑" panose="020B0503020204020204" charset="-122"/>
              </a:rPr>
              <a:t>e库获得系统当前时间</a:t>
            </a:r>
            <a:endParaRPr sz="2400" dirty="0">
              <a:latin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007EDE"/>
              </a:buClr>
              <a:buFont typeface="΢"/>
              <a:buChar char="-"/>
            </a:pPr>
            <a:endParaRPr sz="2500" dirty="0">
              <a:latin typeface="Times New Roman" panose="02020603050405020304"/>
              <a:cs typeface="Times New Roman" panose="02020603050405020304"/>
            </a:endParaRPr>
          </a:p>
          <a:p>
            <a:pPr marL="2291080" indent="-222885">
              <a:lnSpc>
                <a:spcPct val="100000"/>
              </a:lnSpc>
              <a:buClr>
                <a:srgbClr val="007EDE"/>
              </a:buClr>
              <a:buFont typeface="΢"/>
              <a:buChar char="-"/>
              <a:tabLst>
                <a:tab pos="2291080" algn="l"/>
              </a:tabLst>
            </a:pPr>
            <a:r>
              <a:rPr sz="2400" b="1" dirty="0">
                <a:latin typeface="微软雅黑" panose="020B0503020204020204" charset="-122"/>
                <a:cs typeface="微软雅黑" panose="020B0503020204020204" charset="-122"/>
              </a:rPr>
              <a:t>增加年月日标记</a:t>
            </a:r>
            <a:endParaRPr sz="2400" dirty="0">
              <a:latin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007EDE"/>
              </a:buClr>
              <a:buFont typeface="΢"/>
              <a:buChar char="-"/>
            </a:pPr>
            <a:endParaRPr sz="2500" dirty="0">
              <a:latin typeface="Times New Roman" panose="02020603050405020304"/>
              <a:cs typeface="Times New Roman" panose="02020603050405020304"/>
            </a:endParaRPr>
          </a:p>
          <a:p>
            <a:pPr marL="2291080" indent="-222885">
              <a:lnSpc>
                <a:spcPct val="100000"/>
              </a:lnSpc>
              <a:buClr>
                <a:srgbClr val="007EDE"/>
              </a:buClr>
              <a:buFont typeface="΢"/>
              <a:buChar char="-"/>
              <a:tabLst>
                <a:tab pos="2291080" algn="l"/>
              </a:tabLst>
            </a:pPr>
            <a:r>
              <a:rPr sz="2400" b="1" dirty="0">
                <a:latin typeface="微软雅黑" panose="020B0503020204020204" charset="-122"/>
                <a:cs typeface="微软雅黑" panose="020B0503020204020204" charset="-122"/>
              </a:rPr>
              <a:t>年月日颜色不同</a:t>
            </a:r>
            <a:endParaRPr sz="2400" dirty="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400115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BD283270-5BC4-4EB2-B1A2-646B0BF9BDFA}"/>
              </a:ext>
            </a:extLst>
          </p:cNvPr>
          <p:cNvSpPr txBox="1"/>
          <p:nvPr/>
        </p:nvSpPr>
        <p:spPr>
          <a:xfrm>
            <a:off x="690372" y="134315"/>
            <a:ext cx="5104765" cy="156210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5"/>
              </a:spcBef>
            </a:pPr>
            <a:r>
              <a:rPr sz="1400" b="1" i="1" dirty="0">
                <a:solidFill>
                  <a:srgbClr val="FF7700"/>
                </a:solidFill>
                <a:latin typeface="Consolas" panose="020B0609020204030204"/>
                <a:cs typeface="Consolas" panose="020B0609020204030204"/>
              </a:rPr>
              <a:t>import </a:t>
            </a:r>
            <a:r>
              <a:rPr sz="1400" b="1" spc="-5" dirty="0">
                <a:latin typeface="Consolas" panose="020B0609020204030204"/>
                <a:cs typeface="Consolas" panose="020B0609020204030204"/>
              </a:rPr>
              <a:t>turtle,</a:t>
            </a:r>
            <a:r>
              <a:rPr sz="1400" b="1" spc="20" dirty="0">
                <a:latin typeface="Consolas" panose="020B0609020204030204"/>
                <a:cs typeface="Consolas" panose="020B0609020204030204"/>
              </a:rPr>
              <a:t> </a:t>
            </a:r>
            <a:r>
              <a:rPr sz="1400" b="1" spc="-5" dirty="0">
                <a:latin typeface="Consolas" panose="020B0609020204030204"/>
                <a:cs typeface="Consolas" panose="020B0609020204030204"/>
              </a:rPr>
              <a:t>time</a:t>
            </a:r>
            <a:endParaRPr sz="140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400" b="1" spc="-10" dirty="0">
                <a:latin typeface="Consolas" panose="020B0609020204030204"/>
                <a:cs typeface="Consolas" panose="020B0609020204030204"/>
              </a:rPr>
              <a:t>…(</a:t>
            </a:r>
            <a:r>
              <a:rPr sz="1400" b="1" spc="-5" dirty="0">
                <a:latin typeface="微软雅黑" panose="020B0503020204020204" charset="-122"/>
                <a:cs typeface="微软雅黑" panose="020B0503020204020204" charset="-122"/>
              </a:rPr>
              <a:t>略</a:t>
            </a:r>
            <a:r>
              <a:rPr sz="1400" b="1" spc="-5" dirty="0">
                <a:latin typeface="Consolas" panose="020B0609020204030204"/>
                <a:cs typeface="Consolas" panose="020B0609020204030204"/>
              </a:rPr>
              <a:t>)</a:t>
            </a:r>
            <a:endParaRPr sz="140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  <a:tabLst>
                <a:tab pos="2178050" algn="l"/>
              </a:tabLst>
            </a:pPr>
            <a:r>
              <a:rPr sz="1400" b="1" i="1" spc="-5" dirty="0">
                <a:solidFill>
                  <a:srgbClr val="FF7700"/>
                </a:solidFill>
                <a:latin typeface="Consolas" panose="020B0609020204030204"/>
                <a:cs typeface="Consolas" panose="020B0609020204030204"/>
              </a:rPr>
              <a:t>def</a:t>
            </a:r>
            <a:r>
              <a:rPr sz="1400" b="1" i="1" spc="25" dirty="0">
                <a:solidFill>
                  <a:srgbClr val="FF77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400" b="1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drawDate</a:t>
            </a:r>
            <a:r>
              <a:rPr sz="1400" b="1" dirty="0">
                <a:latin typeface="Consolas" panose="020B0609020204030204"/>
                <a:cs typeface="Consolas" panose="020B0609020204030204"/>
              </a:rPr>
              <a:t>(date):	</a:t>
            </a:r>
            <a:r>
              <a:rPr sz="1400" b="1" spc="-5" dirty="0">
                <a:solidFill>
                  <a:srgbClr val="DC0012"/>
                </a:solidFill>
                <a:latin typeface="Consolas" panose="020B0609020204030204"/>
                <a:cs typeface="Consolas" panose="020B0609020204030204"/>
              </a:rPr>
              <a:t>#data</a:t>
            </a:r>
            <a:r>
              <a:rPr sz="1400" b="1" spc="-5" dirty="0">
                <a:solidFill>
                  <a:srgbClr val="DC0012"/>
                </a:solidFill>
                <a:latin typeface="微软雅黑" panose="020B0503020204020204" charset="-122"/>
                <a:cs typeface="微软雅黑" panose="020B0503020204020204" charset="-122"/>
              </a:rPr>
              <a:t>为日期，格式为</a:t>
            </a:r>
            <a:r>
              <a:rPr sz="1400" b="1" spc="370" dirty="0">
                <a:solidFill>
                  <a:srgbClr val="DC0012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400" b="1" spc="-5" dirty="0">
                <a:solidFill>
                  <a:srgbClr val="DC0012"/>
                </a:solidFill>
                <a:latin typeface="Consolas" panose="020B0609020204030204"/>
                <a:cs typeface="Consolas" panose="020B0609020204030204"/>
              </a:rPr>
              <a:t>'%Y-%m=%d+'</a:t>
            </a:r>
            <a:endParaRPr sz="1400">
              <a:latin typeface="Consolas" panose="020B0609020204030204"/>
              <a:cs typeface="Consolas" panose="020B0609020204030204"/>
            </a:endParaRPr>
          </a:p>
          <a:p>
            <a:pPr marL="405765">
              <a:lnSpc>
                <a:spcPct val="100000"/>
              </a:lnSpc>
              <a:spcBef>
                <a:spcPts val="340"/>
              </a:spcBef>
            </a:pPr>
            <a:r>
              <a:rPr sz="1400" b="1" dirty="0">
                <a:latin typeface="Consolas" panose="020B0609020204030204"/>
                <a:cs typeface="Consolas" panose="020B0609020204030204"/>
              </a:rPr>
              <a:t>turtle.pencolor(</a:t>
            </a:r>
            <a:r>
              <a:rPr sz="1400" b="1" dirty="0">
                <a:solidFill>
                  <a:srgbClr val="1DB41D"/>
                </a:solidFill>
                <a:latin typeface="Consolas" panose="020B0609020204030204"/>
                <a:cs typeface="Consolas" panose="020B0609020204030204"/>
              </a:rPr>
              <a:t>"red"</a:t>
            </a:r>
            <a:r>
              <a:rPr sz="1400" b="1" dirty="0">
                <a:latin typeface="Consolas" panose="020B0609020204030204"/>
                <a:cs typeface="Consolas" panose="020B0609020204030204"/>
              </a:rPr>
              <a:t>)</a:t>
            </a:r>
            <a:endParaRPr sz="1400">
              <a:latin typeface="Consolas" panose="020B0609020204030204"/>
              <a:cs typeface="Consolas" panose="020B0609020204030204"/>
            </a:endParaRPr>
          </a:p>
          <a:p>
            <a:pPr marL="405765">
              <a:lnSpc>
                <a:spcPct val="100000"/>
              </a:lnSpc>
              <a:spcBef>
                <a:spcPts val="335"/>
              </a:spcBef>
            </a:pPr>
            <a:r>
              <a:rPr sz="1400" b="1" i="1" dirty="0">
                <a:solidFill>
                  <a:srgbClr val="FF7700"/>
                </a:solidFill>
                <a:latin typeface="Consolas" panose="020B0609020204030204"/>
                <a:cs typeface="Consolas" panose="020B0609020204030204"/>
              </a:rPr>
              <a:t>for </a:t>
            </a:r>
            <a:r>
              <a:rPr sz="1400" b="1" spc="-5" dirty="0">
                <a:latin typeface="Consolas" panose="020B0609020204030204"/>
                <a:cs typeface="Consolas" panose="020B0609020204030204"/>
              </a:rPr>
              <a:t>i </a:t>
            </a:r>
            <a:r>
              <a:rPr sz="1400" b="1" i="1" dirty="0">
                <a:solidFill>
                  <a:srgbClr val="FF7700"/>
                </a:solidFill>
                <a:latin typeface="Consolas" panose="020B0609020204030204"/>
                <a:cs typeface="Consolas" panose="020B0609020204030204"/>
              </a:rPr>
              <a:t>in</a:t>
            </a:r>
            <a:r>
              <a:rPr sz="1400" b="1" i="1" spc="20" dirty="0">
                <a:solidFill>
                  <a:srgbClr val="FF77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400" b="1" dirty="0">
                <a:latin typeface="Consolas" panose="020B0609020204030204"/>
                <a:cs typeface="Consolas" panose="020B0609020204030204"/>
              </a:rPr>
              <a:t>date:</a:t>
            </a:r>
            <a:endParaRPr sz="1400">
              <a:latin typeface="Consolas" panose="020B0609020204030204"/>
              <a:cs typeface="Consolas" panose="020B0609020204030204"/>
            </a:endParaRPr>
          </a:p>
          <a:p>
            <a:pPr marL="799465">
              <a:lnSpc>
                <a:spcPct val="100000"/>
              </a:lnSpc>
              <a:spcBef>
                <a:spcPts val="335"/>
              </a:spcBef>
            </a:pPr>
            <a:r>
              <a:rPr sz="1400" b="1" i="1" dirty="0">
                <a:solidFill>
                  <a:srgbClr val="FF7700"/>
                </a:solidFill>
                <a:latin typeface="Consolas" panose="020B0609020204030204"/>
                <a:cs typeface="Consolas" panose="020B0609020204030204"/>
              </a:rPr>
              <a:t>if </a:t>
            </a:r>
            <a:r>
              <a:rPr sz="1400" b="1" spc="-5" dirty="0">
                <a:latin typeface="Consolas" panose="020B0609020204030204"/>
                <a:cs typeface="Consolas" panose="020B0609020204030204"/>
              </a:rPr>
              <a:t>i </a:t>
            </a:r>
            <a:r>
              <a:rPr sz="1400" b="1" dirty="0">
                <a:latin typeface="Consolas" panose="020B0609020204030204"/>
                <a:cs typeface="Consolas" panose="020B0609020204030204"/>
              </a:rPr>
              <a:t>==</a:t>
            </a:r>
            <a:r>
              <a:rPr sz="1400" b="1" spc="15" dirty="0">
                <a:latin typeface="Consolas" panose="020B0609020204030204"/>
                <a:cs typeface="Consolas" panose="020B0609020204030204"/>
              </a:rPr>
              <a:t> </a:t>
            </a:r>
            <a:r>
              <a:rPr sz="1400" b="1" dirty="0">
                <a:solidFill>
                  <a:srgbClr val="1DB41D"/>
                </a:solidFill>
                <a:latin typeface="Consolas" panose="020B0609020204030204"/>
                <a:cs typeface="Consolas" panose="020B0609020204030204"/>
              </a:rPr>
              <a:t>'-'</a:t>
            </a:r>
            <a:r>
              <a:rPr sz="1400" b="1" dirty="0">
                <a:latin typeface="Consolas" panose="020B0609020204030204"/>
                <a:cs typeface="Consolas" panose="020B0609020204030204"/>
              </a:rPr>
              <a:t>:</a:t>
            </a:r>
            <a:endParaRPr sz="14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1FBEA885-A82D-4F78-9166-43E94470F4B5}"/>
              </a:ext>
            </a:extLst>
          </p:cNvPr>
          <p:cNvSpPr txBox="1"/>
          <p:nvPr/>
        </p:nvSpPr>
        <p:spPr>
          <a:xfrm>
            <a:off x="5100867" y="1713738"/>
            <a:ext cx="140081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-5" dirty="0">
                <a:latin typeface="Consolas" panose="020B0609020204030204"/>
                <a:cs typeface="Consolas" panose="020B0609020204030204"/>
              </a:rPr>
              <a:t>18,</a:t>
            </a:r>
            <a:r>
              <a:rPr sz="1400" b="1" spc="-45" dirty="0">
                <a:latin typeface="Consolas" panose="020B0609020204030204"/>
                <a:cs typeface="Consolas" panose="020B0609020204030204"/>
              </a:rPr>
              <a:t> </a:t>
            </a:r>
            <a:r>
              <a:rPr sz="1400" b="1" dirty="0">
                <a:solidFill>
                  <a:srgbClr val="1DB41D"/>
                </a:solidFill>
                <a:latin typeface="Consolas" panose="020B0609020204030204"/>
                <a:cs typeface="Consolas" panose="020B0609020204030204"/>
              </a:rPr>
              <a:t>"normal"</a:t>
            </a:r>
            <a:r>
              <a:rPr sz="1400" b="1" dirty="0">
                <a:latin typeface="Consolas" panose="020B0609020204030204"/>
                <a:cs typeface="Consolas" panose="020B0609020204030204"/>
              </a:rPr>
              <a:t>))</a:t>
            </a:r>
            <a:endParaRPr sz="14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65335593-9DCE-4E2C-B3B7-4DC1048B8D9E}"/>
              </a:ext>
            </a:extLst>
          </p:cNvPr>
          <p:cNvSpPr txBox="1"/>
          <p:nvPr/>
        </p:nvSpPr>
        <p:spPr>
          <a:xfrm>
            <a:off x="5100913" y="2737611"/>
            <a:ext cx="140081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Consolas" panose="020B0609020204030204"/>
                <a:cs typeface="Consolas" panose="020B0609020204030204"/>
              </a:rPr>
              <a:t>18,</a:t>
            </a:r>
            <a:r>
              <a:rPr sz="1400" b="1" spc="-65" dirty="0">
                <a:latin typeface="Consolas" panose="020B0609020204030204"/>
                <a:cs typeface="Consolas" panose="020B0609020204030204"/>
              </a:rPr>
              <a:t> </a:t>
            </a:r>
            <a:r>
              <a:rPr sz="1400" b="1" dirty="0">
                <a:solidFill>
                  <a:srgbClr val="1DB41D"/>
                </a:solidFill>
                <a:latin typeface="Consolas" panose="020B0609020204030204"/>
                <a:cs typeface="Consolas" panose="020B0609020204030204"/>
              </a:rPr>
              <a:t>"normal"</a:t>
            </a:r>
            <a:r>
              <a:rPr sz="1400" b="1" dirty="0">
                <a:latin typeface="Consolas" panose="020B0609020204030204"/>
                <a:cs typeface="Consolas" panose="020B0609020204030204"/>
              </a:rPr>
              <a:t>))</a:t>
            </a:r>
            <a:endParaRPr sz="14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FD354D7D-98BB-4361-896F-96E4D934D376}"/>
              </a:ext>
            </a:extLst>
          </p:cNvPr>
          <p:cNvSpPr txBox="1"/>
          <p:nvPr/>
        </p:nvSpPr>
        <p:spPr>
          <a:xfrm>
            <a:off x="5100982" y="3762247"/>
            <a:ext cx="140081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-5" dirty="0">
                <a:latin typeface="Consolas" panose="020B0609020204030204"/>
                <a:cs typeface="Consolas" panose="020B0609020204030204"/>
              </a:rPr>
              <a:t>18,</a:t>
            </a:r>
            <a:r>
              <a:rPr sz="1400" b="1" spc="-45" dirty="0">
                <a:latin typeface="Consolas" panose="020B0609020204030204"/>
                <a:cs typeface="Consolas" panose="020B0609020204030204"/>
              </a:rPr>
              <a:t> </a:t>
            </a:r>
            <a:r>
              <a:rPr sz="1400" b="1" dirty="0">
                <a:solidFill>
                  <a:srgbClr val="1DB41D"/>
                </a:solidFill>
                <a:latin typeface="Consolas" panose="020B0609020204030204"/>
                <a:cs typeface="Consolas" panose="020B0609020204030204"/>
              </a:rPr>
              <a:t>"normal"</a:t>
            </a:r>
            <a:r>
              <a:rPr sz="1400" b="1" dirty="0">
                <a:latin typeface="Consolas" panose="020B0609020204030204"/>
                <a:cs typeface="Consolas" panose="020B0609020204030204"/>
              </a:rPr>
              <a:t>))</a:t>
            </a:r>
            <a:endParaRPr sz="14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D93E8003-B327-41E3-BD97-E3A01CA37654}"/>
              </a:ext>
            </a:extLst>
          </p:cNvPr>
          <p:cNvSpPr txBox="1"/>
          <p:nvPr/>
        </p:nvSpPr>
        <p:spPr>
          <a:xfrm>
            <a:off x="690372" y="1670761"/>
            <a:ext cx="4333875" cy="33547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92530" marR="5080" indent="635">
              <a:lnSpc>
                <a:spcPct val="120000"/>
              </a:lnSpc>
              <a:spcBef>
                <a:spcPts val="100"/>
              </a:spcBef>
            </a:pPr>
            <a:r>
              <a:rPr sz="1400" b="1" dirty="0">
                <a:latin typeface="Consolas" panose="020B0609020204030204"/>
                <a:cs typeface="Consolas" panose="020B0609020204030204"/>
              </a:rPr>
              <a:t>turtle.write(</a:t>
            </a:r>
            <a:r>
              <a:rPr sz="1400" b="1" dirty="0">
                <a:solidFill>
                  <a:srgbClr val="1DB41D"/>
                </a:solidFill>
                <a:latin typeface="Consolas" panose="020B0609020204030204"/>
                <a:cs typeface="Consolas" panose="020B0609020204030204"/>
              </a:rPr>
              <a:t>'</a:t>
            </a:r>
            <a:r>
              <a:rPr sz="1400" dirty="0">
                <a:solidFill>
                  <a:srgbClr val="1DB41D"/>
                </a:solidFill>
                <a:latin typeface="微软雅黑" panose="020B0503020204020204" charset="-122"/>
                <a:cs typeface="微软雅黑" panose="020B0503020204020204" charset="-122"/>
              </a:rPr>
              <a:t>年</a:t>
            </a:r>
            <a:r>
              <a:rPr sz="1400" b="1" dirty="0">
                <a:solidFill>
                  <a:srgbClr val="1DB41D"/>
                </a:solidFill>
                <a:latin typeface="Consolas" panose="020B0609020204030204"/>
                <a:cs typeface="Consolas" panose="020B0609020204030204"/>
              </a:rPr>
              <a:t>'</a:t>
            </a:r>
            <a:r>
              <a:rPr sz="1400" b="1" dirty="0">
                <a:latin typeface="Consolas" panose="020B0609020204030204"/>
                <a:cs typeface="Consolas" panose="020B0609020204030204"/>
              </a:rPr>
              <a:t>,font=(</a:t>
            </a:r>
            <a:r>
              <a:rPr sz="1400" b="1" dirty="0">
                <a:solidFill>
                  <a:srgbClr val="1DB41D"/>
                </a:solidFill>
                <a:latin typeface="Consolas" panose="020B0609020204030204"/>
                <a:cs typeface="Consolas" panose="020B0609020204030204"/>
              </a:rPr>
              <a:t>"Arial</a:t>
            </a:r>
            <a:r>
              <a:rPr sz="1400" b="1" dirty="0">
                <a:latin typeface="Consolas" panose="020B0609020204030204"/>
                <a:cs typeface="Consolas" panose="020B0609020204030204"/>
              </a:rPr>
              <a:t>",  turtle.pencolor(</a:t>
            </a:r>
            <a:r>
              <a:rPr sz="1400" b="1" dirty="0">
                <a:solidFill>
                  <a:srgbClr val="1DB41D"/>
                </a:solidFill>
                <a:latin typeface="Consolas" panose="020B0609020204030204"/>
                <a:cs typeface="Consolas" panose="020B0609020204030204"/>
              </a:rPr>
              <a:t>"green"</a:t>
            </a:r>
            <a:r>
              <a:rPr sz="1400" b="1" dirty="0">
                <a:latin typeface="Consolas" panose="020B0609020204030204"/>
                <a:cs typeface="Consolas" panose="020B0609020204030204"/>
              </a:rPr>
              <a:t>)  turtle.fd(40)</a:t>
            </a:r>
            <a:endParaRPr sz="1400">
              <a:latin typeface="Consolas" panose="020B0609020204030204"/>
              <a:cs typeface="Consolas" panose="020B0609020204030204"/>
            </a:endParaRPr>
          </a:p>
          <a:p>
            <a:pPr marL="799465">
              <a:lnSpc>
                <a:spcPct val="100000"/>
              </a:lnSpc>
              <a:spcBef>
                <a:spcPts val="335"/>
              </a:spcBef>
            </a:pPr>
            <a:r>
              <a:rPr sz="1400" b="1" i="1" dirty="0">
                <a:solidFill>
                  <a:srgbClr val="FF7700"/>
                </a:solidFill>
                <a:latin typeface="Consolas" panose="020B0609020204030204"/>
                <a:cs typeface="Consolas" panose="020B0609020204030204"/>
              </a:rPr>
              <a:t>elif </a:t>
            </a:r>
            <a:r>
              <a:rPr sz="1400" b="1" spc="-5" dirty="0">
                <a:latin typeface="Consolas" panose="020B0609020204030204"/>
                <a:cs typeface="Consolas" panose="020B0609020204030204"/>
              </a:rPr>
              <a:t>i </a:t>
            </a:r>
            <a:r>
              <a:rPr sz="1400" b="1" dirty="0">
                <a:latin typeface="Consolas" panose="020B0609020204030204"/>
                <a:cs typeface="Consolas" panose="020B0609020204030204"/>
              </a:rPr>
              <a:t>==</a:t>
            </a:r>
            <a:r>
              <a:rPr sz="1400" b="1" spc="20" dirty="0">
                <a:latin typeface="Consolas" panose="020B0609020204030204"/>
                <a:cs typeface="Consolas" panose="020B0609020204030204"/>
              </a:rPr>
              <a:t> </a:t>
            </a:r>
            <a:r>
              <a:rPr sz="1400" b="1" dirty="0">
                <a:solidFill>
                  <a:srgbClr val="1DB41D"/>
                </a:solidFill>
                <a:latin typeface="Consolas" panose="020B0609020204030204"/>
                <a:cs typeface="Consolas" panose="020B0609020204030204"/>
              </a:rPr>
              <a:t>'='</a:t>
            </a:r>
            <a:r>
              <a:rPr sz="1400" b="1" dirty="0">
                <a:latin typeface="Consolas" panose="020B0609020204030204"/>
                <a:cs typeface="Consolas" panose="020B0609020204030204"/>
              </a:rPr>
              <a:t>:</a:t>
            </a:r>
            <a:endParaRPr sz="1400">
              <a:latin typeface="Consolas" panose="020B0609020204030204"/>
              <a:cs typeface="Consolas" panose="020B0609020204030204"/>
            </a:endParaRPr>
          </a:p>
          <a:p>
            <a:pPr marL="1193800">
              <a:lnSpc>
                <a:spcPct val="100000"/>
              </a:lnSpc>
              <a:spcBef>
                <a:spcPts val="335"/>
              </a:spcBef>
            </a:pPr>
            <a:r>
              <a:rPr sz="1400" b="1" dirty="0">
                <a:latin typeface="Consolas" panose="020B0609020204030204"/>
                <a:cs typeface="Consolas" panose="020B0609020204030204"/>
              </a:rPr>
              <a:t>turtle.write(</a:t>
            </a:r>
            <a:r>
              <a:rPr sz="1400" b="1" dirty="0">
                <a:solidFill>
                  <a:srgbClr val="1DB41D"/>
                </a:solidFill>
                <a:latin typeface="Consolas" panose="020B0609020204030204"/>
                <a:cs typeface="Consolas" panose="020B0609020204030204"/>
              </a:rPr>
              <a:t>'</a:t>
            </a:r>
            <a:r>
              <a:rPr sz="1400" dirty="0">
                <a:solidFill>
                  <a:srgbClr val="1DB41D"/>
                </a:solidFill>
                <a:latin typeface="微软雅黑" panose="020B0503020204020204" charset="-122"/>
                <a:cs typeface="微软雅黑" panose="020B0503020204020204" charset="-122"/>
              </a:rPr>
              <a:t>月</a:t>
            </a:r>
            <a:r>
              <a:rPr sz="1400" b="1" dirty="0">
                <a:solidFill>
                  <a:srgbClr val="1DB41D"/>
                </a:solidFill>
                <a:latin typeface="Consolas" panose="020B0609020204030204"/>
                <a:cs typeface="Consolas" panose="020B0609020204030204"/>
              </a:rPr>
              <a:t>'</a:t>
            </a:r>
            <a:r>
              <a:rPr sz="1400" b="1" dirty="0">
                <a:latin typeface="Consolas" panose="020B0609020204030204"/>
                <a:cs typeface="Consolas" panose="020B0609020204030204"/>
              </a:rPr>
              <a:t>,font=(</a:t>
            </a:r>
            <a:r>
              <a:rPr sz="1400" b="1" dirty="0">
                <a:solidFill>
                  <a:srgbClr val="1DB41D"/>
                </a:solidFill>
                <a:latin typeface="Consolas" panose="020B0609020204030204"/>
                <a:cs typeface="Consolas" panose="020B0609020204030204"/>
              </a:rPr>
              <a:t>"Arial"</a:t>
            </a:r>
            <a:r>
              <a:rPr sz="1400" b="1" dirty="0">
                <a:latin typeface="Consolas" panose="020B0609020204030204"/>
                <a:cs typeface="Consolas" panose="020B0609020204030204"/>
              </a:rPr>
              <a:t>,</a:t>
            </a:r>
            <a:endParaRPr sz="1400">
              <a:latin typeface="Consolas" panose="020B0609020204030204"/>
              <a:cs typeface="Consolas" panose="020B0609020204030204"/>
            </a:endParaRPr>
          </a:p>
          <a:p>
            <a:pPr marL="1192530" marR="869950">
              <a:lnSpc>
                <a:spcPct val="120000"/>
              </a:lnSpc>
              <a:spcBef>
                <a:spcPts val="5"/>
              </a:spcBef>
            </a:pPr>
            <a:r>
              <a:rPr sz="1400" b="1" dirty="0">
                <a:latin typeface="Consolas" panose="020B0609020204030204"/>
                <a:cs typeface="Consolas" panose="020B0609020204030204"/>
              </a:rPr>
              <a:t>turtle.pencolor(</a:t>
            </a:r>
            <a:r>
              <a:rPr sz="1400" b="1" dirty="0">
                <a:solidFill>
                  <a:srgbClr val="1DB41D"/>
                </a:solidFill>
                <a:latin typeface="Consolas" panose="020B0609020204030204"/>
                <a:cs typeface="Consolas" panose="020B0609020204030204"/>
              </a:rPr>
              <a:t>"blue"</a:t>
            </a:r>
            <a:r>
              <a:rPr sz="1400" b="1" dirty="0">
                <a:latin typeface="Consolas" panose="020B0609020204030204"/>
                <a:cs typeface="Consolas" panose="020B0609020204030204"/>
              </a:rPr>
              <a:t>)  turtle.fd(40)</a:t>
            </a:r>
            <a:endParaRPr sz="1400">
              <a:latin typeface="Consolas" panose="020B0609020204030204"/>
              <a:cs typeface="Consolas" panose="020B0609020204030204"/>
            </a:endParaRPr>
          </a:p>
          <a:p>
            <a:pPr marL="799465">
              <a:lnSpc>
                <a:spcPct val="100000"/>
              </a:lnSpc>
              <a:spcBef>
                <a:spcPts val="335"/>
              </a:spcBef>
            </a:pPr>
            <a:r>
              <a:rPr sz="1400" b="1" i="1" dirty="0">
                <a:solidFill>
                  <a:srgbClr val="FF7700"/>
                </a:solidFill>
                <a:latin typeface="Consolas" panose="020B0609020204030204"/>
                <a:cs typeface="Consolas" panose="020B0609020204030204"/>
              </a:rPr>
              <a:t>elif </a:t>
            </a:r>
            <a:r>
              <a:rPr sz="1400" b="1" spc="-5" dirty="0">
                <a:latin typeface="Consolas" panose="020B0609020204030204"/>
                <a:cs typeface="Consolas" panose="020B0609020204030204"/>
              </a:rPr>
              <a:t>i </a:t>
            </a:r>
            <a:r>
              <a:rPr sz="1400" b="1" dirty="0">
                <a:latin typeface="Consolas" panose="020B0609020204030204"/>
                <a:cs typeface="Consolas" panose="020B0609020204030204"/>
              </a:rPr>
              <a:t>==</a:t>
            </a:r>
            <a:r>
              <a:rPr sz="1400" b="1" spc="20" dirty="0">
                <a:latin typeface="Consolas" panose="020B0609020204030204"/>
                <a:cs typeface="Consolas" panose="020B0609020204030204"/>
              </a:rPr>
              <a:t> </a:t>
            </a:r>
            <a:r>
              <a:rPr sz="1400" b="1" dirty="0">
                <a:solidFill>
                  <a:srgbClr val="1DB41D"/>
                </a:solidFill>
                <a:latin typeface="Consolas" panose="020B0609020204030204"/>
                <a:cs typeface="Consolas" panose="020B0609020204030204"/>
              </a:rPr>
              <a:t>'+'</a:t>
            </a:r>
            <a:r>
              <a:rPr sz="1400" b="1" dirty="0">
                <a:latin typeface="Consolas" panose="020B0609020204030204"/>
                <a:cs typeface="Consolas" panose="020B0609020204030204"/>
              </a:rPr>
              <a:t>:</a:t>
            </a:r>
            <a:endParaRPr sz="1400">
              <a:latin typeface="Consolas" panose="020B0609020204030204"/>
              <a:cs typeface="Consolas" panose="020B0609020204030204"/>
            </a:endParaRPr>
          </a:p>
          <a:p>
            <a:pPr marL="1193800">
              <a:lnSpc>
                <a:spcPct val="100000"/>
              </a:lnSpc>
              <a:spcBef>
                <a:spcPts val="335"/>
              </a:spcBef>
            </a:pPr>
            <a:r>
              <a:rPr sz="1400" b="1" dirty="0">
                <a:latin typeface="Consolas" panose="020B0609020204030204"/>
                <a:cs typeface="Consolas" panose="020B0609020204030204"/>
              </a:rPr>
              <a:t>turtle.write(</a:t>
            </a:r>
            <a:r>
              <a:rPr sz="1400" b="1" dirty="0">
                <a:solidFill>
                  <a:srgbClr val="1DB41D"/>
                </a:solidFill>
                <a:latin typeface="Consolas" panose="020B0609020204030204"/>
                <a:cs typeface="Consolas" panose="020B0609020204030204"/>
              </a:rPr>
              <a:t>'</a:t>
            </a:r>
            <a:r>
              <a:rPr sz="1400" dirty="0">
                <a:solidFill>
                  <a:srgbClr val="1DB41D"/>
                </a:solidFill>
                <a:latin typeface="微软雅黑" panose="020B0503020204020204" charset="-122"/>
                <a:cs typeface="微软雅黑" panose="020B0503020204020204" charset="-122"/>
              </a:rPr>
              <a:t>日</a:t>
            </a:r>
            <a:r>
              <a:rPr sz="1400" b="1" dirty="0">
                <a:solidFill>
                  <a:srgbClr val="1DB41D"/>
                </a:solidFill>
                <a:latin typeface="Consolas" panose="020B0609020204030204"/>
                <a:cs typeface="Consolas" panose="020B0609020204030204"/>
              </a:rPr>
              <a:t>'</a:t>
            </a:r>
            <a:r>
              <a:rPr sz="1400" b="1" dirty="0">
                <a:latin typeface="Consolas" panose="020B0609020204030204"/>
                <a:cs typeface="Consolas" panose="020B0609020204030204"/>
              </a:rPr>
              <a:t>,font=(</a:t>
            </a:r>
            <a:r>
              <a:rPr sz="1400" b="1" dirty="0">
                <a:solidFill>
                  <a:srgbClr val="1DB41D"/>
                </a:solidFill>
                <a:latin typeface="Consolas" panose="020B0609020204030204"/>
                <a:cs typeface="Consolas" panose="020B0609020204030204"/>
              </a:rPr>
              <a:t>"Arial"</a:t>
            </a:r>
            <a:r>
              <a:rPr sz="1400" b="1" dirty="0">
                <a:latin typeface="Consolas" panose="020B0609020204030204"/>
                <a:cs typeface="Consolas" panose="020B0609020204030204"/>
              </a:rPr>
              <a:t>,</a:t>
            </a:r>
            <a:endParaRPr sz="1400">
              <a:latin typeface="Consolas" panose="020B0609020204030204"/>
              <a:cs typeface="Consolas" panose="020B0609020204030204"/>
            </a:endParaRPr>
          </a:p>
          <a:p>
            <a:pPr marL="799465">
              <a:lnSpc>
                <a:spcPct val="100000"/>
              </a:lnSpc>
              <a:spcBef>
                <a:spcPts val="335"/>
              </a:spcBef>
            </a:pPr>
            <a:r>
              <a:rPr sz="1400" b="1" i="1" dirty="0">
                <a:solidFill>
                  <a:srgbClr val="FF7700"/>
                </a:solidFill>
                <a:latin typeface="Consolas" panose="020B0609020204030204"/>
                <a:cs typeface="Consolas" panose="020B0609020204030204"/>
              </a:rPr>
              <a:t>else</a:t>
            </a:r>
            <a:r>
              <a:rPr sz="1400" b="1" dirty="0">
                <a:latin typeface="Consolas" panose="020B0609020204030204"/>
                <a:cs typeface="Consolas" panose="020B0609020204030204"/>
              </a:rPr>
              <a:t>:</a:t>
            </a:r>
            <a:endParaRPr sz="1400">
              <a:latin typeface="Consolas" panose="020B0609020204030204"/>
              <a:cs typeface="Consolas" panose="020B0609020204030204"/>
            </a:endParaRPr>
          </a:p>
          <a:p>
            <a:pPr marL="1192530">
              <a:lnSpc>
                <a:spcPct val="100000"/>
              </a:lnSpc>
              <a:spcBef>
                <a:spcPts val="335"/>
              </a:spcBef>
            </a:pPr>
            <a:r>
              <a:rPr sz="1400" b="1" dirty="0">
                <a:latin typeface="Consolas" panose="020B0609020204030204"/>
                <a:cs typeface="Consolas" panose="020B0609020204030204"/>
              </a:rPr>
              <a:t>drawDigit(</a:t>
            </a:r>
            <a:r>
              <a:rPr sz="1400" b="1" dirty="0">
                <a:solidFill>
                  <a:srgbClr val="900090"/>
                </a:solidFill>
                <a:latin typeface="Consolas" panose="020B0609020204030204"/>
                <a:cs typeface="Consolas" panose="020B0609020204030204"/>
              </a:rPr>
              <a:t>eval</a:t>
            </a:r>
            <a:r>
              <a:rPr sz="1400" b="1" dirty="0">
                <a:latin typeface="Consolas" panose="020B0609020204030204"/>
                <a:cs typeface="Consolas" panose="020B0609020204030204"/>
              </a:rPr>
              <a:t>(i))</a:t>
            </a:r>
            <a:endParaRPr sz="140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1400" b="1" i="1" dirty="0">
                <a:solidFill>
                  <a:srgbClr val="FF7700"/>
                </a:solidFill>
                <a:latin typeface="Consolas" panose="020B0609020204030204"/>
                <a:cs typeface="Consolas" panose="020B0609020204030204"/>
              </a:rPr>
              <a:t>def </a:t>
            </a:r>
            <a:r>
              <a:rPr sz="1400" b="1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main</a:t>
            </a:r>
            <a:r>
              <a:rPr sz="1400" b="1" dirty="0">
                <a:latin typeface="Consolas" panose="020B0609020204030204"/>
                <a:cs typeface="Consolas" panose="020B0609020204030204"/>
              </a:rPr>
              <a:t>():</a:t>
            </a:r>
            <a:endParaRPr sz="140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400" b="1" spc="-10" dirty="0">
                <a:latin typeface="Consolas" panose="020B0609020204030204"/>
                <a:cs typeface="Consolas" panose="020B0609020204030204"/>
              </a:rPr>
              <a:t>…(</a:t>
            </a:r>
            <a:r>
              <a:rPr sz="1400" b="1" spc="-5" dirty="0">
                <a:latin typeface="微软雅黑" panose="020B0503020204020204" charset="-122"/>
                <a:cs typeface="微软雅黑" panose="020B0503020204020204" charset="-122"/>
              </a:rPr>
              <a:t>略</a:t>
            </a:r>
            <a:r>
              <a:rPr sz="1400" b="1" spc="-5" dirty="0">
                <a:latin typeface="Consolas" panose="020B0609020204030204"/>
                <a:cs typeface="Consolas" panose="020B0609020204030204"/>
              </a:rPr>
              <a:t>)</a:t>
            </a:r>
            <a:endParaRPr sz="1400">
              <a:latin typeface="Consolas" panose="020B0609020204030204"/>
              <a:cs typeface="Consolas" panose="020B0609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4065048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A537780E-A6CF-4B63-A42A-4ADE48ACE55C}"/>
              </a:ext>
            </a:extLst>
          </p:cNvPr>
          <p:cNvSpPr txBox="1"/>
          <p:nvPr/>
        </p:nvSpPr>
        <p:spPr>
          <a:xfrm>
            <a:off x="546354" y="901892"/>
            <a:ext cx="3565525" cy="2331085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40"/>
              </a:spcBef>
            </a:pPr>
            <a:r>
              <a:rPr sz="1400" b="1" i="1" dirty="0">
                <a:solidFill>
                  <a:srgbClr val="FF7700"/>
                </a:solidFill>
                <a:latin typeface="Consolas" panose="020B0609020204030204"/>
                <a:cs typeface="Consolas" panose="020B0609020204030204"/>
              </a:rPr>
              <a:t>import </a:t>
            </a:r>
            <a:r>
              <a:rPr sz="1400" b="1" dirty="0">
                <a:latin typeface="Consolas" panose="020B0609020204030204"/>
                <a:cs typeface="Consolas" panose="020B0609020204030204"/>
              </a:rPr>
              <a:t>turtle,</a:t>
            </a:r>
            <a:r>
              <a:rPr sz="1400" b="1" spc="5" dirty="0">
                <a:latin typeface="Consolas" panose="020B0609020204030204"/>
                <a:cs typeface="Consolas" panose="020B0609020204030204"/>
              </a:rPr>
              <a:t> </a:t>
            </a:r>
            <a:r>
              <a:rPr sz="1400" b="1" dirty="0">
                <a:latin typeface="Consolas" panose="020B0609020204030204"/>
                <a:cs typeface="Consolas" panose="020B0609020204030204"/>
              </a:rPr>
              <a:t>time</a:t>
            </a:r>
            <a:endParaRPr sz="140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400" b="1" spc="-10" dirty="0">
                <a:latin typeface="Consolas" panose="020B0609020204030204"/>
                <a:cs typeface="Consolas" panose="020B0609020204030204"/>
              </a:rPr>
              <a:t>…(</a:t>
            </a:r>
            <a:r>
              <a:rPr sz="1400" b="1" spc="-5" dirty="0">
                <a:latin typeface="微软雅黑" panose="020B0503020204020204" charset="-122"/>
                <a:cs typeface="微软雅黑" panose="020B0503020204020204" charset="-122"/>
              </a:rPr>
              <a:t>略</a:t>
            </a:r>
            <a:r>
              <a:rPr sz="1400" b="1" spc="-5" dirty="0">
                <a:latin typeface="Consolas" panose="020B0609020204030204"/>
                <a:cs typeface="Consolas" panose="020B0609020204030204"/>
              </a:rPr>
              <a:t>)</a:t>
            </a:r>
            <a:endParaRPr sz="140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1400" b="1" i="1" dirty="0">
                <a:solidFill>
                  <a:srgbClr val="FF7700"/>
                </a:solidFill>
                <a:latin typeface="Consolas" panose="020B0609020204030204"/>
                <a:cs typeface="Consolas" panose="020B0609020204030204"/>
              </a:rPr>
              <a:t>def </a:t>
            </a:r>
            <a:r>
              <a:rPr sz="1400" b="1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drawDate</a:t>
            </a:r>
            <a:r>
              <a:rPr sz="1400" b="1" dirty="0">
                <a:latin typeface="Consolas" panose="020B0609020204030204"/>
                <a:cs typeface="Consolas" panose="020B0609020204030204"/>
              </a:rPr>
              <a:t>(date):</a:t>
            </a:r>
            <a:endParaRPr sz="140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400" b="1" spc="-10" dirty="0">
                <a:latin typeface="Consolas" panose="020B0609020204030204"/>
                <a:cs typeface="Consolas" panose="020B0609020204030204"/>
              </a:rPr>
              <a:t>…(</a:t>
            </a:r>
            <a:r>
              <a:rPr sz="1400" b="1" spc="-5" dirty="0">
                <a:latin typeface="微软雅黑" panose="020B0503020204020204" charset="-122"/>
                <a:cs typeface="微软雅黑" panose="020B0503020204020204" charset="-122"/>
              </a:rPr>
              <a:t>略</a:t>
            </a:r>
            <a:r>
              <a:rPr sz="1400" b="1" spc="-5" dirty="0">
                <a:latin typeface="Consolas" panose="020B0609020204030204"/>
                <a:cs typeface="Consolas" panose="020B0609020204030204"/>
              </a:rPr>
              <a:t>)</a:t>
            </a:r>
            <a:endParaRPr sz="140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400" b="1" i="1" dirty="0">
                <a:solidFill>
                  <a:srgbClr val="FF7700"/>
                </a:solidFill>
                <a:latin typeface="Consolas" panose="020B0609020204030204"/>
                <a:cs typeface="Consolas" panose="020B0609020204030204"/>
              </a:rPr>
              <a:t>def </a:t>
            </a:r>
            <a:r>
              <a:rPr sz="1400" b="1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main</a:t>
            </a:r>
            <a:r>
              <a:rPr sz="1400" b="1" dirty="0">
                <a:latin typeface="Consolas" panose="020B0609020204030204"/>
                <a:cs typeface="Consolas" panose="020B0609020204030204"/>
              </a:rPr>
              <a:t>():</a:t>
            </a:r>
            <a:endParaRPr sz="1400">
              <a:latin typeface="Consolas" panose="020B0609020204030204"/>
              <a:cs typeface="Consolas" panose="020B0609020204030204"/>
            </a:endParaRPr>
          </a:p>
          <a:p>
            <a:pPr marL="405765" marR="5080">
              <a:lnSpc>
                <a:spcPct val="120000"/>
              </a:lnSpc>
            </a:pPr>
            <a:r>
              <a:rPr sz="1400" b="1" dirty="0">
                <a:latin typeface="Consolas" panose="020B0609020204030204"/>
                <a:cs typeface="Consolas" panose="020B0609020204030204"/>
              </a:rPr>
              <a:t>turtle.setup(800, </a:t>
            </a:r>
            <a:r>
              <a:rPr sz="1400" b="1" spc="-5" dirty="0">
                <a:latin typeface="Consolas" panose="020B0609020204030204"/>
                <a:cs typeface="Consolas" panose="020B0609020204030204"/>
              </a:rPr>
              <a:t>350, </a:t>
            </a:r>
            <a:r>
              <a:rPr sz="1400" b="1" dirty="0">
                <a:latin typeface="Consolas" panose="020B0609020204030204"/>
                <a:cs typeface="Consolas" panose="020B0609020204030204"/>
              </a:rPr>
              <a:t>200, 200)  turtle.penup()</a:t>
            </a:r>
            <a:endParaRPr sz="1400">
              <a:latin typeface="Consolas" panose="020B0609020204030204"/>
              <a:cs typeface="Consolas" panose="020B0609020204030204"/>
            </a:endParaRPr>
          </a:p>
          <a:p>
            <a:pPr marL="405765">
              <a:lnSpc>
                <a:spcPct val="100000"/>
              </a:lnSpc>
              <a:spcBef>
                <a:spcPts val="335"/>
              </a:spcBef>
            </a:pPr>
            <a:r>
              <a:rPr sz="1400" b="1" dirty="0">
                <a:latin typeface="Consolas" panose="020B0609020204030204"/>
                <a:cs typeface="Consolas" panose="020B0609020204030204"/>
              </a:rPr>
              <a:t>turtle.fd(-300)</a:t>
            </a:r>
            <a:endParaRPr sz="1400">
              <a:latin typeface="Consolas" panose="020B0609020204030204"/>
              <a:cs typeface="Consolas" panose="020B0609020204030204"/>
            </a:endParaRPr>
          </a:p>
          <a:p>
            <a:pPr marL="405765">
              <a:lnSpc>
                <a:spcPct val="100000"/>
              </a:lnSpc>
              <a:spcBef>
                <a:spcPts val="340"/>
              </a:spcBef>
            </a:pPr>
            <a:r>
              <a:rPr sz="1400" b="1" dirty="0">
                <a:latin typeface="Consolas" panose="020B0609020204030204"/>
                <a:cs typeface="Consolas" panose="020B0609020204030204"/>
              </a:rPr>
              <a:t>turtle.pensize(5)</a:t>
            </a:r>
            <a:endParaRPr sz="14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B1CE531A-8154-4B97-A357-361B9C4F6DD6}"/>
              </a:ext>
            </a:extLst>
          </p:cNvPr>
          <p:cNvSpPr txBox="1"/>
          <p:nvPr/>
        </p:nvSpPr>
        <p:spPr>
          <a:xfrm>
            <a:off x="756284" y="3219830"/>
            <a:ext cx="5256530" cy="288290"/>
          </a:xfrm>
          <a:prstGeom prst="rect">
            <a:avLst/>
          </a:prstGeom>
          <a:solidFill>
            <a:srgbClr val="FDFDF9"/>
          </a:solidFill>
          <a:ln w="12953">
            <a:solidFill>
              <a:srgbClr val="006FC0"/>
            </a:solidFill>
          </a:ln>
        </p:spPr>
        <p:txBody>
          <a:bodyPr vert="horz" wrap="square" lIns="0" tIns="42545" rIns="0" bIns="0" rtlCol="0">
            <a:spAutoFit/>
          </a:bodyPr>
          <a:lstStyle/>
          <a:p>
            <a:pPr marL="195580">
              <a:lnSpc>
                <a:spcPct val="100000"/>
              </a:lnSpc>
              <a:spcBef>
                <a:spcPts val="335"/>
              </a:spcBef>
            </a:pPr>
            <a:r>
              <a:rPr sz="1400" b="1" dirty="0">
                <a:latin typeface="Consolas" panose="020B0609020204030204"/>
                <a:cs typeface="Consolas" panose="020B0609020204030204"/>
              </a:rPr>
              <a:t>drawDate(time.strftime(</a:t>
            </a:r>
            <a:r>
              <a:rPr sz="1400" b="1" dirty="0">
                <a:solidFill>
                  <a:srgbClr val="1DB41D"/>
                </a:solidFill>
                <a:latin typeface="Consolas" panose="020B0609020204030204"/>
                <a:cs typeface="Consolas" panose="020B0609020204030204"/>
              </a:rPr>
              <a:t>'%Y-%m=%d+'</a:t>
            </a:r>
            <a:r>
              <a:rPr sz="1400" b="1" dirty="0">
                <a:latin typeface="Consolas" panose="020B0609020204030204"/>
                <a:cs typeface="Consolas" panose="020B0609020204030204"/>
              </a:rPr>
              <a:t>,time.gmtime()))</a:t>
            </a:r>
            <a:endParaRPr sz="14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B2D883F2-4E0E-498F-B65F-BDF74A725062}"/>
              </a:ext>
            </a:extLst>
          </p:cNvPr>
          <p:cNvSpPr txBox="1"/>
          <p:nvPr/>
        </p:nvSpPr>
        <p:spPr>
          <a:xfrm>
            <a:off x="546354" y="3463238"/>
            <a:ext cx="2289175" cy="793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5765" marR="5080">
              <a:lnSpc>
                <a:spcPct val="120000"/>
              </a:lnSpc>
              <a:spcBef>
                <a:spcPts val="100"/>
              </a:spcBef>
            </a:pPr>
            <a:r>
              <a:rPr sz="1400" b="1" spc="-5" dirty="0">
                <a:latin typeface="Consolas" panose="020B0609020204030204"/>
                <a:cs typeface="Consolas" panose="020B0609020204030204"/>
              </a:rPr>
              <a:t>tu</a:t>
            </a:r>
            <a:r>
              <a:rPr sz="1400" b="1" spc="5" dirty="0">
                <a:latin typeface="Consolas" panose="020B0609020204030204"/>
                <a:cs typeface="Consolas" panose="020B0609020204030204"/>
              </a:rPr>
              <a:t>r</a:t>
            </a:r>
            <a:r>
              <a:rPr sz="1400" b="1" spc="-5" dirty="0">
                <a:latin typeface="Consolas" panose="020B0609020204030204"/>
                <a:cs typeface="Consolas" panose="020B0609020204030204"/>
              </a:rPr>
              <a:t>tle.hi</a:t>
            </a:r>
            <a:r>
              <a:rPr sz="1400" b="1" spc="5" dirty="0">
                <a:latin typeface="Consolas" panose="020B0609020204030204"/>
                <a:cs typeface="Consolas" panose="020B0609020204030204"/>
              </a:rPr>
              <a:t>d</a:t>
            </a:r>
            <a:r>
              <a:rPr sz="1400" b="1" spc="-5" dirty="0">
                <a:latin typeface="Consolas" panose="020B0609020204030204"/>
                <a:cs typeface="Consolas" panose="020B0609020204030204"/>
              </a:rPr>
              <a:t>eturtl</a:t>
            </a:r>
            <a:r>
              <a:rPr sz="1400" b="1" spc="20" dirty="0">
                <a:latin typeface="Consolas" panose="020B0609020204030204"/>
                <a:cs typeface="Consolas" panose="020B0609020204030204"/>
              </a:rPr>
              <a:t>e</a:t>
            </a:r>
            <a:r>
              <a:rPr sz="1400" b="1" dirty="0">
                <a:latin typeface="Consolas" panose="020B0609020204030204"/>
                <a:cs typeface="Consolas" panose="020B0609020204030204"/>
              </a:rPr>
              <a:t>()  turtle.done()</a:t>
            </a:r>
            <a:endParaRPr sz="140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400" b="1" dirty="0">
                <a:latin typeface="Consolas" panose="020B0609020204030204"/>
                <a:cs typeface="Consolas" panose="020B0609020204030204"/>
              </a:rPr>
              <a:t>main()</a:t>
            </a:r>
            <a:endParaRPr sz="14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B5E69B5B-9F2C-4F7B-AEC1-C70B1F48D1FB}"/>
              </a:ext>
            </a:extLst>
          </p:cNvPr>
          <p:cNvSpPr/>
          <p:nvPr/>
        </p:nvSpPr>
        <p:spPr>
          <a:xfrm>
            <a:off x="4500371" y="733044"/>
            <a:ext cx="4096512" cy="19491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303276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08048" y="1059941"/>
            <a:ext cx="4968240" cy="29824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84630" y="2201925"/>
            <a:ext cx="617601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00AF50"/>
                </a:solidFill>
                <a:latin typeface="Consolas" panose="020B0609020204030204"/>
                <a:cs typeface="Consolas" panose="020B0609020204030204"/>
              </a:rPr>
              <a:t>"</a:t>
            </a:r>
            <a:r>
              <a:rPr dirty="0"/>
              <a:t>七段数码管绘制</a:t>
            </a:r>
            <a:r>
              <a:rPr dirty="0">
                <a:solidFill>
                  <a:srgbClr val="00AF50"/>
                </a:solidFill>
                <a:latin typeface="Consolas" panose="020B0609020204030204"/>
                <a:cs typeface="Consolas" panose="020B0609020204030204"/>
              </a:rPr>
              <a:t>"</a:t>
            </a:r>
            <a:r>
              <a:rPr dirty="0"/>
              <a:t>举一反三</a:t>
            </a:r>
          </a:p>
        </p:txBody>
      </p:sp>
    </p:spTree>
    <p:extLst>
      <p:ext uri="{BB962C8B-B14F-4D97-AF65-F5344CB8AC3E}">
        <p14:creationId xmlns:p14="http://schemas.microsoft.com/office/powerpoint/2010/main" val="119007530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379969" y="4443984"/>
            <a:ext cx="1538477" cy="54025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474970" y="714755"/>
            <a:ext cx="3422141" cy="162839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74218" y="226263"/>
            <a:ext cx="7012305" cy="386651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5"/>
              </a:spcBef>
            </a:pPr>
            <a:r>
              <a:rPr sz="1400" b="1" i="1" dirty="0">
                <a:solidFill>
                  <a:srgbClr val="FF7700"/>
                </a:solidFill>
                <a:latin typeface="Consolas" panose="020B0609020204030204"/>
                <a:cs typeface="Consolas" panose="020B0609020204030204"/>
              </a:rPr>
              <a:t>import </a:t>
            </a:r>
            <a:r>
              <a:rPr sz="1400" b="1" spc="-5" dirty="0">
                <a:latin typeface="Consolas" panose="020B0609020204030204"/>
                <a:cs typeface="Consolas" panose="020B0609020204030204"/>
              </a:rPr>
              <a:t>turtle,</a:t>
            </a:r>
            <a:r>
              <a:rPr sz="1400" b="1" spc="20" dirty="0">
                <a:latin typeface="Consolas" panose="020B0609020204030204"/>
                <a:cs typeface="Consolas" panose="020B0609020204030204"/>
              </a:rPr>
              <a:t> </a:t>
            </a:r>
            <a:r>
              <a:rPr sz="1400" b="1" spc="-5" dirty="0">
                <a:latin typeface="Consolas" panose="020B0609020204030204"/>
                <a:cs typeface="Consolas" panose="020B0609020204030204"/>
              </a:rPr>
              <a:t>time</a:t>
            </a:r>
            <a:endParaRPr sz="140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400" b="1" spc="-10" dirty="0">
                <a:latin typeface="Consolas" panose="020B0609020204030204"/>
                <a:cs typeface="Consolas" panose="020B0609020204030204"/>
              </a:rPr>
              <a:t>…(</a:t>
            </a:r>
            <a:r>
              <a:rPr sz="1400" b="1" spc="-5" dirty="0">
                <a:latin typeface="微软雅黑" panose="020B0503020204020204" charset="-122"/>
                <a:cs typeface="微软雅黑" panose="020B0503020204020204" charset="-122"/>
              </a:rPr>
              <a:t>略</a:t>
            </a:r>
            <a:r>
              <a:rPr sz="1400" b="1" spc="-5" dirty="0">
                <a:latin typeface="Consolas" panose="020B0609020204030204"/>
                <a:cs typeface="Consolas" panose="020B0609020204030204"/>
              </a:rPr>
              <a:t>)</a:t>
            </a:r>
            <a:endParaRPr sz="140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400" b="1" i="1" dirty="0">
                <a:solidFill>
                  <a:srgbClr val="FF7700"/>
                </a:solidFill>
                <a:latin typeface="Consolas" panose="020B0609020204030204"/>
                <a:cs typeface="Consolas" panose="020B0609020204030204"/>
              </a:rPr>
              <a:t>def</a:t>
            </a:r>
            <a:r>
              <a:rPr sz="1400" b="1" i="1" spc="5" dirty="0">
                <a:solidFill>
                  <a:srgbClr val="FF77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400" b="1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drawLine</a:t>
            </a:r>
            <a:r>
              <a:rPr sz="1400" b="1" dirty="0">
                <a:latin typeface="Consolas" panose="020B0609020204030204"/>
                <a:cs typeface="Consolas" panose="020B0609020204030204"/>
              </a:rPr>
              <a:t>(draw):</a:t>
            </a:r>
            <a:endParaRPr sz="1400">
              <a:latin typeface="Consolas" panose="020B0609020204030204"/>
              <a:cs typeface="Consolas" panose="020B0609020204030204"/>
            </a:endParaRPr>
          </a:p>
          <a:p>
            <a:pPr marL="405765">
              <a:lnSpc>
                <a:spcPct val="100000"/>
              </a:lnSpc>
              <a:spcBef>
                <a:spcPts val="340"/>
              </a:spcBef>
            </a:pPr>
            <a:r>
              <a:rPr sz="1400" b="1" dirty="0">
                <a:latin typeface="Consolas" panose="020B0609020204030204"/>
                <a:cs typeface="Consolas" panose="020B0609020204030204"/>
              </a:rPr>
              <a:t>drawGap()</a:t>
            </a:r>
            <a:endParaRPr sz="1400">
              <a:latin typeface="Consolas" panose="020B0609020204030204"/>
              <a:cs typeface="Consolas" panose="020B0609020204030204"/>
            </a:endParaRPr>
          </a:p>
          <a:p>
            <a:pPr marL="405765" marR="2268220">
              <a:lnSpc>
                <a:spcPct val="120000"/>
              </a:lnSpc>
            </a:pPr>
            <a:r>
              <a:rPr sz="1400" b="1" dirty="0">
                <a:latin typeface="Consolas" panose="020B0609020204030204"/>
                <a:cs typeface="Consolas" panose="020B0609020204030204"/>
              </a:rPr>
              <a:t>turtle.pendown() </a:t>
            </a:r>
            <a:r>
              <a:rPr sz="1400" b="1" i="1" dirty="0">
                <a:solidFill>
                  <a:srgbClr val="FF7700"/>
                </a:solidFill>
                <a:latin typeface="Consolas" panose="020B0609020204030204"/>
                <a:cs typeface="Consolas" panose="020B0609020204030204"/>
              </a:rPr>
              <a:t>if </a:t>
            </a:r>
            <a:r>
              <a:rPr sz="1400" b="1" spc="-5" dirty="0">
                <a:latin typeface="Consolas" panose="020B0609020204030204"/>
                <a:cs typeface="Consolas" panose="020B0609020204030204"/>
              </a:rPr>
              <a:t>draw </a:t>
            </a:r>
            <a:r>
              <a:rPr sz="1400" b="1" i="1" dirty="0">
                <a:solidFill>
                  <a:srgbClr val="FF7700"/>
                </a:solidFill>
                <a:latin typeface="Consolas" panose="020B0609020204030204"/>
                <a:cs typeface="Consolas" panose="020B0609020204030204"/>
              </a:rPr>
              <a:t>else </a:t>
            </a:r>
            <a:r>
              <a:rPr sz="1400" b="1" dirty="0">
                <a:latin typeface="Consolas" panose="020B0609020204030204"/>
                <a:cs typeface="Consolas" panose="020B0609020204030204"/>
              </a:rPr>
              <a:t>turtle.penup()  turtle.fd(40)</a:t>
            </a:r>
            <a:endParaRPr sz="1400">
              <a:latin typeface="Consolas" panose="020B0609020204030204"/>
              <a:cs typeface="Consolas" panose="020B0609020204030204"/>
            </a:endParaRPr>
          </a:p>
          <a:p>
            <a:pPr marL="405765" marR="5023485">
              <a:lnSpc>
                <a:spcPct val="120000"/>
              </a:lnSpc>
            </a:pPr>
            <a:r>
              <a:rPr sz="1400" b="1" dirty="0">
                <a:latin typeface="Consolas" panose="020B0609020204030204"/>
                <a:cs typeface="Consolas" panose="020B0609020204030204"/>
              </a:rPr>
              <a:t>drawGap()  </a:t>
            </a:r>
            <a:r>
              <a:rPr sz="1400" b="1" spc="-5" dirty="0">
                <a:latin typeface="Consolas" panose="020B0609020204030204"/>
                <a:cs typeface="Consolas" panose="020B0609020204030204"/>
              </a:rPr>
              <a:t>tu</a:t>
            </a:r>
            <a:r>
              <a:rPr sz="1400" b="1" spc="5" dirty="0">
                <a:latin typeface="Consolas" panose="020B0609020204030204"/>
                <a:cs typeface="Consolas" panose="020B0609020204030204"/>
              </a:rPr>
              <a:t>r</a:t>
            </a:r>
            <a:r>
              <a:rPr sz="1400" b="1" spc="-5" dirty="0">
                <a:latin typeface="Consolas" panose="020B0609020204030204"/>
                <a:cs typeface="Consolas" panose="020B0609020204030204"/>
              </a:rPr>
              <a:t>tle.ri</a:t>
            </a:r>
            <a:r>
              <a:rPr sz="1400" b="1" spc="5" dirty="0">
                <a:latin typeface="Consolas" panose="020B0609020204030204"/>
                <a:cs typeface="Consolas" panose="020B0609020204030204"/>
              </a:rPr>
              <a:t>g</a:t>
            </a:r>
            <a:r>
              <a:rPr sz="1400" b="1" spc="-5" dirty="0">
                <a:latin typeface="Consolas" panose="020B0609020204030204"/>
                <a:cs typeface="Consolas" panose="020B0609020204030204"/>
              </a:rPr>
              <a:t>h</a:t>
            </a:r>
            <a:r>
              <a:rPr sz="1400" b="1" spc="10" dirty="0">
                <a:latin typeface="Consolas" panose="020B0609020204030204"/>
                <a:cs typeface="Consolas" panose="020B0609020204030204"/>
              </a:rPr>
              <a:t>t</a:t>
            </a:r>
            <a:r>
              <a:rPr sz="1400" b="1" dirty="0">
                <a:latin typeface="Consolas" panose="020B0609020204030204"/>
                <a:cs typeface="Consolas" panose="020B0609020204030204"/>
              </a:rPr>
              <a:t>(90)</a:t>
            </a:r>
            <a:endParaRPr sz="140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400" b="1" i="1" dirty="0">
                <a:solidFill>
                  <a:srgbClr val="FF7700"/>
                </a:solidFill>
                <a:latin typeface="Consolas" panose="020B0609020204030204"/>
                <a:cs typeface="Consolas" panose="020B0609020204030204"/>
              </a:rPr>
              <a:t>def</a:t>
            </a:r>
            <a:r>
              <a:rPr sz="1400" b="1" i="1" spc="5" dirty="0">
                <a:solidFill>
                  <a:srgbClr val="FF77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400" b="1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drawDigit</a:t>
            </a:r>
            <a:r>
              <a:rPr sz="1400" b="1" dirty="0">
                <a:latin typeface="Consolas" panose="020B0609020204030204"/>
                <a:cs typeface="Consolas" panose="020B0609020204030204"/>
              </a:rPr>
              <a:t>(digit):</a:t>
            </a:r>
            <a:endParaRPr sz="1400">
              <a:latin typeface="Consolas" panose="020B0609020204030204"/>
              <a:cs typeface="Consolas" panose="020B0609020204030204"/>
            </a:endParaRPr>
          </a:p>
          <a:p>
            <a:pPr marL="405765" marR="5080">
              <a:lnSpc>
                <a:spcPct val="120000"/>
              </a:lnSpc>
            </a:pPr>
            <a:r>
              <a:rPr sz="1400" b="1" dirty="0">
                <a:latin typeface="Consolas" panose="020B0609020204030204"/>
                <a:cs typeface="Consolas" panose="020B0609020204030204"/>
              </a:rPr>
              <a:t>drawLine(</a:t>
            </a:r>
            <a:r>
              <a:rPr sz="1400" b="1" i="1" dirty="0">
                <a:solidFill>
                  <a:srgbClr val="FF7700"/>
                </a:solidFill>
                <a:latin typeface="Consolas" panose="020B0609020204030204"/>
                <a:cs typeface="Consolas" panose="020B0609020204030204"/>
              </a:rPr>
              <a:t>True</a:t>
            </a:r>
            <a:r>
              <a:rPr sz="1400" b="1" dirty="0">
                <a:latin typeface="Consolas" panose="020B0609020204030204"/>
                <a:cs typeface="Consolas" panose="020B0609020204030204"/>
              </a:rPr>
              <a:t>) </a:t>
            </a:r>
            <a:r>
              <a:rPr sz="1400" b="1" i="1" dirty="0">
                <a:solidFill>
                  <a:srgbClr val="FF7700"/>
                </a:solidFill>
                <a:latin typeface="Consolas" panose="020B0609020204030204"/>
                <a:cs typeface="Consolas" panose="020B0609020204030204"/>
              </a:rPr>
              <a:t>if </a:t>
            </a:r>
            <a:r>
              <a:rPr sz="1400" b="1" dirty="0">
                <a:latin typeface="Consolas" panose="020B0609020204030204"/>
                <a:cs typeface="Consolas" panose="020B0609020204030204"/>
              </a:rPr>
              <a:t>digit </a:t>
            </a:r>
            <a:r>
              <a:rPr sz="1400" b="1" i="1" dirty="0">
                <a:solidFill>
                  <a:srgbClr val="FF7700"/>
                </a:solidFill>
                <a:latin typeface="Consolas" panose="020B0609020204030204"/>
                <a:cs typeface="Consolas" panose="020B0609020204030204"/>
              </a:rPr>
              <a:t>in </a:t>
            </a:r>
            <a:r>
              <a:rPr sz="1400" b="1" dirty="0">
                <a:latin typeface="Consolas" panose="020B0609020204030204"/>
                <a:cs typeface="Consolas" panose="020B0609020204030204"/>
              </a:rPr>
              <a:t>[2,3,4,5,6,8,9] </a:t>
            </a:r>
            <a:r>
              <a:rPr sz="1400" b="1" i="1" dirty="0">
                <a:solidFill>
                  <a:srgbClr val="FF7700"/>
                </a:solidFill>
                <a:latin typeface="Consolas" panose="020B0609020204030204"/>
                <a:cs typeface="Consolas" panose="020B0609020204030204"/>
              </a:rPr>
              <a:t>else </a:t>
            </a:r>
            <a:r>
              <a:rPr sz="1400" b="1" dirty="0">
                <a:latin typeface="Consolas" panose="020B0609020204030204"/>
                <a:cs typeface="Consolas" panose="020B0609020204030204"/>
              </a:rPr>
              <a:t>drawLine(</a:t>
            </a:r>
            <a:r>
              <a:rPr sz="1400" b="1" i="1" dirty="0">
                <a:solidFill>
                  <a:srgbClr val="FF7700"/>
                </a:solidFill>
                <a:latin typeface="Consolas" panose="020B0609020204030204"/>
                <a:cs typeface="Consolas" panose="020B0609020204030204"/>
              </a:rPr>
              <a:t>False</a:t>
            </a:r>
            <a:r>
              <a:rPr sz="1400" b="1" dirty="0">
                <a:latin typeface="Consolas" panose="020B0609020204030204"/>
                <a:cs typeface="Consolas" panose="020B0609020204030204"/>
              </a:rPr>
              <a:t>)  drawLine(</a:t>
            </a:r>
            <a:r>
              <a:rPr sz="1400" b="1" i="1" dirty="0">
                <a:solidFill>
                  <a:srgbClr val="FF7700"/>
                </a:solidFill>
                <a:latin typeface="Consolas" panose="020B0609020204030204"/>
                <a:cs typeface="Consolas" panose="020B0609020204030204"/>
              </a:rPr>
              <a:t>True</a:t>
            </a:r>
            <a:r>
              <a:rPr sz="1400" b="1" dirty="0">
                <a:latin typeface="Consolas" panose="020B0609020204030204"/>
                <a:cs typeface="Consolas" panose="020B0609020204030204"/>
              </a:rPr>
              <a:t>) </a:t>
            </a:r>
            <a:r>
              <a:rPr sz="1400" b="1" i="1" dirty="0">
                <a:solidFill>
                  <a:srgbClr val="FF7700"/>
                </a:solidFill>
                <a:latin typeface="Consolas" panose="020B0609020204030204"/>
                <a:cs typeface="Consolas" panose="020B0609020204030204"/>
              </a:rPr>
              <a:t>if </a:t>
            </a:r>
            <a:r>
              <a:rPr sz="1400" b="1" dirty="0">
                <a:latin typeface="Consolas" panose="020B0609020204030204"/>
                <a:cs typeface="Consolas" panose="020B0609020204030204"/>
              </a:rPr>
              <a:t>digit </a:t>
            </a:r>
            <a:r>
              <a:rPr sz="1400" b="1" i="1" dirty="0">
                <a:solidFill>
                  <a:srgbClr val="FF7700"/>
                </a:solidFill>
                <a:latin typeface="Consolas" panose="020B0609020204030204"/>
                <a:cs typeface="Consolas" panose="020B0609020204030204"/>
              </a:rPr>
              <a:t>in </a:t>
            </a:r>
            <a:r>
              <a:rPr sz="1400" b="1" dirty="0">
                <a:latin typeface="Consolas" panose="020B0609020204030204"/>
                <a:cs typeface="Consolas" panose="020B0609020204030204"/>
              </a:rPr>
              <a:t>[0,1,3,4,5,6,7,8,9] </a:t>
            </a:r>
            <a:r>
              <a:rPr sz="1400" b="1" i="1" dirty="0">
                <a:solidFill>
                  <a:srgbClr val="FF7700"/>
                </a:solidFill>
                <a:latin typeface="Consolas" panose="020B0609020204030204"/>
                <a:cs typeface="Consolas" panose="020B0609020204030204"/>
              </a:rPr>
              <a:t>else </a:t>
            </a:r>
            <a:r>
              <a:rPr sz="1400" b="1" dirty="0">
                <a:latin typeface="Consolas" panose="020B0609020204030204"/>
                <a:cs typeface="Consolas" panose="020B0609020204030204"/>
              </a:rPr>
              <a:t>drawLine(</a:t>
            </a:r>
            <a:r>
              <a:rPr sz="1400" b="1" i="1" dirty="0">
                <a:solidFill>
                  <a:srgbClr val="FF7700"/>
                </a:solidFill>
                <a:latin typeface="Consolas" panose="020B0609020204030204"/>
                <a:cs typeface="Consolas" panose="020B0609020204030204"/>
              </a:rPr>
              <a:t>False</a:t>
            </a:r>
            <a:r>
              <a:rPr sz="1400" b="1" dirty="0">
                <a:latin typeface="Consolas" panose="020B0609020204030204"/>
                <a:cs typeface="Consolas" panose="020B0609020204030204"/>
              </a:rPr>
              <a:t>)  drawLine(</a:t>
            </a:r>
            <a:r>
              <a:rPr sz="1400" b="1" i="1" dirty="0">
                <a:solidFill>
                  <a:srgbClr val="FF7700"/>
                </a:solidFill>
                <a:latin typeface="Consolas" panose="020B0609020204030204"/>
                <a:cs typeface="Consolas" panose="020B0609020204030204"/>
              </a:rPr>
              <a:t>True</a:t>
            </a:r>
            <a:r>
              <a:rPr sz="1400" b="1" dirty="0">
                <a:latin typeface="Consolas" panose="020B0609020204030204"/>
                <a:cs typeface="Consolas" panose="020B0609020204030204"/>
              </a:rPr>
              <a:t>) </a:t>
            </a:r>
            <a:r>
              <a:rPr sz="1400" b="1" i="1" dirty="0">
                <a:solidFill>
                  <a:srgbClr val="FF7700"/>
                </a:solidFill>
                <a:latin typeface="Consolas" panose="020B0609020204030204"/>
                <a:cs typeface="Consolas" panose="020B0609020204030204"/>
              </a:rPr>
              <a:t>if </a:t>
            </a:r>
            <a:r>
              <a:rPr sz="1400" b="1" dirty="0">
                <a:latin typeface="Consolas" panose="020B0609020204030204"/>
                <a:cs typeface="Consolas" panose="020B0609020204030204"/>
              </a:rPr>
              <a:t>digit </a:t>
            </a:r>
            <a:r>
              <a:rPr sz="1400" b="1" i="1" dirty="0">
                <a:solidFill>
                  <a:srgbClr val="FF7700"/>
                </a:solidFill>
                <a:latin typeface="Consolas" panose="020B0609020204030204"/>
                <a:cs typeface="Consolas" panose="020B0609020204030204"/>
              </a:rPr>
              <a:t>in </a:t>
            </a:r>
            <a:r>
              <a:rPr sz="1400" b="1" dirty="0">
                <a:latin typeface="Consolas" panose="020B0609020204030204"/>
                <a:cs typeface="Consolas" panose="020B0609020204030204"/>
              </a:rPr>
              <a:t>[0,2,3,5,6,8,9] </a:t>
            </a:r>
            <a:r>
              <a:rPr sz="1400" b="1" i="1" dirty="0">
                <a:solidFill>
                  <a:srgbClr val="FF7700"/>
                </a:solidFill>
                <a:latin typeface="Consolas" panose="020B0609020204030204"/>
                <a:cs typeface="Consolas" panose="020B0609020204030204"/>
              </a:rPr>
              <a:t>else </a:t>
            </a:r>
            <a:r>
              <a:rPr sz="1400" b="1" dirty="0">
                <a:latin typeface="Consolas" panose="020B0609020204030204"/>
                <a:cs typeface="Consolas" panose="020B0609020204030204"/>
              </a:rPr>
              <a:t>drawLine(</a:t>
            </a:r>
            <a:r>
              <a:rPr sz="1400" b="1" i="1" dirty="0">
                <a:solidFill>
                  <a:srgbClr val="FF7700"/>
                </a:solidFill>
                <a:latin typeface="Consolas" panose="020B0609020204030204"/>
                <a:cs typeface="Consolas" panose="020B0609020204030204"/>
              </a:rPr>
              <a:t>False</a:t>
            </a:r>
            <a:r>
              <a:rPr sz="1400" b="1" dirty="0">
                <a:latin typeface="Consolas" panose="020B0609020204030204"/>
                <a:cs typeface="Consolas" panose="020B0609020204030204"/>
              </a:rPr>
              <a:t>)  drawLine(</a:t>
            </a:r>
            <a:r>
              <a:rPr sz="1400" b="1" i="1" dirty="0">
                <a:solidFill>
                  <a:srgbClr val="FF7700"/>
                </a:solidFill>
                <a:latin typeface="Consolas" panose="020B0609020204030204"/>
                <a:cs typeface="Consolas" panose="020B0609020204030204"/>
              </a:rPr>
              <a:t>True</a:t>
            </a:r>
            <a:r>
              <a:rPr sz="1400" b="1" dirty="0">
                <a:latin typeface="Consolas" panose="020B0609020204030204"/>
                <a:cs typeface="Consolas" panose="020B0609020204030204"/>
              </a:rPr>
              <a:t>) </a:t>
            </a:r>
            <a:r>
              <a:rPr sz="1400" b="1" i="1" dirty="0">
                <a:solidFill>
                  <a:srgbClr val="FF7700"/>
                </a:solidFill>
                <a:latin typeface="Consolas" panose="020B0609020204030204"/>
                <a:cs typeface="Consolas" panose="020B0609020204030204"/>
              </a:rPr>
              <a:t>if </a:t>
            </a:r>
            <a:r>
              <a:rPr sz="1400" b="1" dirty="0">
                <a:latin typeface="Consolas" panose="020B0609020204030204"/>
                <a:cs typeface="Consolas" panose="020B0609020204030204"/>
              </a:rPr>
              <a:t>digit </a:t>
            </a:r>
            <a:r>
              <a:rPr sz="1400" b="1" i="1" dirty="0">
                <a:solidFill>
                  <a:srgbClr val="FF7700"/>
                </a:solidFill>
                <a:latin typeface="Consolas" panose="020B0609020204030204"/>
                <a:cs typeface="Consolas" panose="020B0609020204030204"/>
              </a:rPr>
              <a:t>in </a:t>
            </a:r>
            <a:r>
              <a:rPr sz="1400" b="1" dirty="0">
                <a:latin typeface="Consolas" panose="020B0609020204030204"/>
                <a:cs typeface="Consolas" panose="020B0609020204030204"/>
              </a:rPr>
              <a:t>[0,2,6,8] </a:t>
            </a:r>
            <a:r>
              <a:rPr sz="1400" b="1" i="1" dirty="0">
                <a:solidFill>
                  <a:srgbClr val="FF7700"/>
                </a:solidFill>
                <a:latin typeface="Consolas" panose="020B0609020204030204"/>
                <a:cs typeface="Consolas" panose="020B0609020204030204"/>
              </a:rPr>
              <a:t>else </a:t>
            </a:r>
            <a:r>
              <a:rPr sz="1400" b="1" dirty="0">
                <a:latin typeface="Consolas" panose="020B0609020204030204"/>
                <a:cs typeface="Consolas" panose="020B0609020204030204"/>
              </a:rPr>
              <a:t>drawLine(</a:t>
            </a:r>
            <a:r>
              <a:rPr sz="1400" b="1" i="1" dirty="0">
                <a:solidFill>
                  <a:srgbClr val="FF7700"/>
                </a:solidFill>
                <a:latin typeface="Consolas" panose="020B0609020204030204"/>
                <a:cs typeface="Consolas" panose="020B0609020204030204"/>
              </a:rPr>
              <a:t>False</a:t>
            </a:r>
            <a:r>
              <a:rPr sz="1400" b="1" dirty="0">
                <a:latin typeface="Consolas" panose="020B0609020204030204"/>
                <a:cs typeface="Consolas" panose="020B0609020204030204"/>
              </a:rPr>
              <a:t>)  turtle.left(90)</a:t>
            </a:r>
            <a:endParaRPr sz="1400">
              <a:latin typeface="Consolas" panose="020B0609020204030204"/>
              <a:cs typeface="Consolas" panose="020B0609020204030204"/>
            </a:endParaRPr>
          </a:p>
          <a:p>
            <a:pPr marL="405765">
              <a:lnSpc>
                <a:spcPct val="100000"/>
              </a:lnSpc>
              <a:spcBef>
                <a:spcPts val="335"/>
              </a:spcBef>
            </a:pPr>
            <a:r>
              <a:rPr sz="1400" b="1" dirty="0">
                <a:latin typeface="Consolas" panose="020B0609020204030204"/>
                <a:cs typeface="Consolas" panose="020B0609020204030204"/>
              </a:rPr>
              <a:t>drawLine(</a:t>
            </a:r>
            <a:r>
              <a:rPr sz="1400" b="1" i="1" dirty="0">
                <a:solidFill>
                  <a:srgbClr val="FF7700"/>
                </a:solidFill>
                <a:latin typeface="Consolas" panose="020B0609020204030204"/>
                <a:cs typeface="Consolas" panose="020B0609020204030204"/>
              </a:rPr>
              <a:t>True</a:t>
            </a:r>
            <a:r>
              <a:rPr sz="1400" b="1" dirty="0">
                <a:latin typeface="Consolas" panose="020B0609020204030204"/>
                <a:cs typeface="Consolas" panose="020B0609020204030204"/>
              </a:rPr>
              <a:t>) </a:t>
            </a:r>
            <a:r>
              <a:rPr sz="1400" b="1" i="1" dirty="0">
                <a:solidFill>
                  <a:srgbClr val="FF7700"/>
                </a:solidFill>
                <a:latin typeface="Consolas" panose="020B0609020204030204"/>
                <a:cs typeface="Consolas" panose="020B0609020204030204"/>
              </a:rPr>
              <a:t>if </a:t>
            </a:r>
            <a:r>
              <a:rPr sz="1400" b="1" dirty="0">
                <a:latin typeface="Consolas" panose="020B0609020204030204"/>
                <a:cs typeface="Consolas" panose="020B0609020204030204"/>
              </a:rPr>
              <a:t>digit </a:t>
            </a:r>
            <a:r>
              <a:rPr sz="1400" b="1" i="1" dirty="0">
                <a:solidFill>
                  <a:srgbClr val="FF7700"/>
                </a:solidFill>
                <a:latin typeface="Consolas" panose="020B0609020204030204"/>
                <a:cs typeface="Consolas" panose="020B0609020204030204"/>
              </a:rPr>
              <a:t>in </a:t>
            </a:r>
            <a:r>
              <a:rPr sz="1400" b="1" dirty="0">
                <a:latin typeface="Consolas" panose="020B0609020204030204"/>
                <a:cs typeface="Consolas" panose="020B0609020204030204"/>
              </a:rPr>
              <a:t>[0,4,5,6,8,9] </a:t>
            </a:r>
            <a:r>
              <a:rPr sz="1400" b="1" i="1" dirty="0">
                <a:solidFill>
                  <a:srgbClr val="FF7700"/>
                </a:solidFill>
                <a:latin typeface="Consolas" panose="020B0609020204030204"/>
                <a:cs typeface="Consolas" panose="020B0609020204030204"/>
              </a:rPr>
              <a:t>else</a:t>
            </a:r>
            <a:r>
              <a:rPr sz="1400" b="1" i="1" spc="60" dirty="0">
                <a:solidFill>
                  <a:srgbClr val="FF77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400" b="1" dirty="0">
                <a:latin typeface="Consolas" panose="020B0609020204030204"/>
                <a:cs typeface="Consolas" panose="020B0609020204030204"/>
              </a:rPr>
              <a:t>drawLine(</a:t>
            </a:r>
            <a:r>
              <a:rPr sz="1400" b="1" i="1" dirty="0">
                <a:solidFill>
                  <a:srgbClr val="FF7700"/>
                </a:solidFill>
                <a:latin typeface="Consolas" panose="020B0609020204030204"/>
                <a:cs typeface="Consolas" panose="020B0609020204030204"/>
              </a:rPr>
              <a:t>False</a:t>
            </a:r>
            <a:r>
              <a:rPr sz="1400" b="1" dirty="0">
                <a:latin typeface="Consolas" panose="020B0609020204030204"/>
                <a:cs typeface="Consolas" panose="020B0609020204030204"/>
              </a:rPr>
              <a:t>)</a:t>
            </a:r>
            <a:endParaRPr sz="14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296661" y="4067251"/>
            <a:ext cx="1992630" cy="86931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35"/>
              </a:spcBef>
            </a:pPr>
            <a:r>
              <a:rPr sz="1400" b="1" i="1" dirty="0">
                <a:solidFill>
                  <a:srgbClr val="FF7700"/>
                </a:solidFill>
                <a:latin typeface="Consolas" panose="020B0609020204030204"/>
                <a:cs typeface="Consolas" panose="020B0609020204030204"/>
              </a:rPr>
              <a:t>else</a:t>
            </a:r>
            <a:r>
              <a:rPr sz="1400" b="1" i="1" spc="-50" dirty="0">
                <a:solidFill>
                  <a:srgbClr val="FF77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400" b="1" dirty="0">
                <a:latin typeface="Consolas" panose="020B0609020204030204"/>
                <a:cs typeface="Consolas" panose="020B0609020204030204"/>
              </a:rPr>
              <a:t>drawLine(</a:t>
            </a:r>
            <a:r>
              <a:rPr sz="1400" b="1" i="1" dirty="0">
                <a:solidFill>
                  <a:srgbClr val="FF7700"/>
                </a:solidFill>
                <a:latin typeface="Consolas" panose="020B0609020204030204"/>
                <a:cs typeface="Consolas" panose="020B0609020204030204"/>
              </a:rPr>
              <a:t>False</a:t>
            </a:r>
            <a:r>
              <a:rPr sz="1400" b="1" dirty="0">
                <a:latin typeface="Consolas" panose="020B0609020204030204"/>
                <a:cs typeface="Consolas" panose="020B0609020204030204"/>
              </a:rPr>
              <a:t>)</a:t>
            </a:r>
            <a:endParaRPr sz="1400">
              <a:latin typeface="Consolas" panose="020B0609020204030204"/>
              <a:cs typeface="Consolas" panose="020B0609020204030204"/>
            </a:endParaRPr>
          </a:p>
          <a:p>
            <a:pPr algn="ctr">
              <a:lnSpc>
                <a:spcPct val="100000"/>
              </a:lnSpc>
              <a:spcBef>
                <a:spcPts val="335"/>
              </a:spcBef>
            </a:pPr>
            <a:r>
              <a:rPr sz="1400" b="1" i="1" dirty="0">
                <a:solidFill>
                  <a:srgbClr val="FF7700"/>
                </a:solidFill>
                <a:latin typeface="Consolas" panose="020B0609020204030204"/>
                <a:cs typeface="Consolas" panose="020B0609020204030204"/>
              </a:rPr>
              <a:t>else</a:t>
            </a:r>
            <a:r>
              <a:rPr sz="1400" b="1" i="1" spc="-50" dirty="0">
                <a:solidFill>
                  <a:srgbClr val="FF77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400" b="1" dirty="0">
                <a:latin typeface="Consolas" panose="020B0609020204030204"/>
                <a:cs typeface="Consolas" panose="020B0609020204030204"/>
              </a:rPr>
              <a:t>drawLine(</a:t>
            </a:r>
            <a:r>
              <a:rPr sz="1400" b="1" i="1" dirty="0">
                <a:solidFill>
                  <a:srgbClr val="FF7700"/>
                </a:solidFill>
                <a:latin typeface="Consolas" panose="020B0609020204030204"/>
                <a:cs typeface="Consolas" panose="020B0609020204030204"/>
              </a:rPr>
              <a:t>False</a:t>
            </a:r>
            <a:r>
              <a:rPr sz="1400" b="1" dirty="0">
                <a:latin typeface="Consolas" panose="020B0609020204030204"/>
                <a:cs typeface="Consolas" panose="020B0609020204030204"/>
              </a:rPr>
              <a:t>)</a:t>
            </a:r>
            <a:endParaRPr sz="1400">
              <a:latin typeface="Consolas" panose="020B0609020204030204"/>
              <a:cs typeface="Consolas" panose="020B0609020204030204"/>
            </a:endParaRPr>
          </a:p>
          <a:p>
            <a:pPr marL="635" algn="ctr">
              <a:lnSpc>
                <a:spcPct val="100000"/>
              </a:lnSpc>
              <a:spcBef>
                <a:spcPts val="980"/>
              </a:spcBef>
            </a:pPr>
            <a:endParaRPr sz="1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74218" y="4067251"/>
            <a:ext cx="4745990" cy="793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5765" marR="5080">
              <a:lnSpc>
                <a:spcPct val="120000"/>
              </a:lnSpc>
              <a:spcBef>
                <a:spcPts val="100"/>
              </a:spcBef>
            </a:pPr>
            <a:r>
              <a:rPr sz="1400" b="1" dirty="0">
                <a:latin typeface="Consolas" panose="020B0609020204030204"/>
                <a:cs typeface="Consolas" panose="020B0609020204030204"/>
              </a:rPr>
              <a:t>drawLine(</a:t>
            </a:r>
            <a:r>
              <a:rPr sz="1400" b="1" i="1" dirty="0">
                <a:solidFill>
                  <a:srgbClr val="FF7700"/>
                </a:solidFill>
                <a:latin typeface="Consolas" panose="020B0609020204030204"/>
                <a:cs typeface="Consolas" panose="020B0609020204030204"/>
              </a:rPr>
              <a:t>True</a:t>
            </a:r>
            <a:r>
              <a:rPr sz="1400" b="1" dirty="0">
                <a:latin typeface="Consolas" panose="020B0609020204030204"/>
                <a:cs typeface="Consolas" panose="020B0609020204030204"/>
              </a:rPr>
              <a:t>) </a:t>
            </a:r>
            <a:r>
              <a:rPr sz="1400" b="1" i="1" dirty="0">
                <a:solidFill>
                  <a:srgbClr val="FF7700"/>
                </a:solidFill>
                <a:latin typeface="Consolas" panose="020B0609020204030204"/>
                <a:cs typeface="Consolas" panose="020B0609020204030204"/>
              </a:rPr>
              <a:t>if </a:t>
            </a:r>
            <a:r>
              <a:rPr sz="1400" b="1" dirty="0">
                <a:latin typeface="Consolas" panose="020B0609020204030204"/>
                <a:cs typeface="Consolas" panose="020B0609020204030204"/>
              </a:rPr>
              <a:t>digit </a:t>
            </a:r>
            <a:r>
              <a:rPr sz="1400" b="1" i="1" dirty="0">
                <a:solidFill>
                  <a:srgbClr val="FF7700"/>
                </a:solidFill>
                <a:latin typeface="Consolas" panose="020B0609020204030204"/>
                <a:cs typeface="Consolas" panose="020B0609020204030204"/>
              </a:rPr>
              <a:t>in </a:t>
            </a:r>
            <a:r>
              <a:rPr sz="1400" b="1" dirty="0">
                <a:latin typeface="Consolas" panose="020B0609020204030204"/>
                <a:cs typeface="Consolas" panose="020B0609020204030204"/>
              </a:rPr>
              <a:t>[0,2,3,5,6,7,8,9]  drawLine(</a:t>
            </a:r>
            <a:r>
              <a:rPr sz="1400" b="1" i="1" dirty="0">
                <a:solidFill>
                  <a:srgbClr val="FF7700"/>
                </a:solidFill>
                <a:latin typeface="Consolas" panose="020B0609020204030204"/>
                <a:cs typeface="Consolas" panose="020B0609020204030204"/>
              </a:rPr>
              <a:t>True</a:t>
            </a:r>
            <a:r>
              <a:rPr sz="1400" b="1" dirty="0">
                <a:latin typeface="Consolas" panose="020B0609020204030204"/>
                <a:cs typeface="Consolas" panose="020B0609020204030204"/>
              </a:rPr>
              <a:t>) </a:t>
            </a:r>
            <a:r>
              <a:rPr sz="1400" b="1" i="1" dirty="0">
                <a:solidFill>
                  <a:srgbClr val="FF7700"/>
                </a:solidFill>
                <a:latin typeface="Consolas" panose="020B0609020204030204"/>
                <a:cs typeface="Consolas" panose="020B0609020204030204"/>
              </a:rPr>
              <a:t>if </a:t>
            </a:r>
            <a:r>
              <a:rPr sz="1400" b="1" dirty="0">
                <a:latin typeface="Consolas" panose="020B0609020204030204"/>
                <a:cs typeface="Consolas" panose="020B0609020204030204"/>
              </a:rPr>
              <a:t>digit </a:t>
            </a:r>
            <a:r>
              <a:rPr sz="1400" b="1" i="1" dirty="0">
                <a:solidFill>
                  <a:srgbClr val="FF7700"/>
                </a:solidFill>
                <a:latin typeface="Consolas" panose="020B0609020204030204"/>
                <a:cs typeface="Consolas" panose="020B0609020204030204"/>
              </a:rPr>
              <a:t>in</a:t>
            </a:r>
            <a:r>
              <a:rPr sz="1400" b="1" i="1" spc="-20" dirty="0">
                <a:solidFill>
                  <a:srgbClr val="FF77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400" b="1" dirty="0">
                <a:latin typeface="Consolas" panose="020B0609020204030204"/>
                <a:cs typeface="Consolas" panose="020B0609020204030204"/>
              </a:rPr>
              <a:t>[0,1,2,3,4,7,8,9]</a:t>
            </a:r>
            <a:endParaRPr sz="140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400" b="1" spc="-5" dirty="0">
                <a:latin typeface="Consolas" panose="020B0609020204030204"/>
                <a:cs typeface="Consolas" panose="020B0609020204030204"/>
              </a:rPr>
              <a:t>…(</a:t>
            </a:r>
            <a:r>
              <a:rPr sz="1400" b="1" dirty="0">
                <a:latin typeface="微软雅黑" panose="020B0503020204020204" charset="-122"/>
                <a:cs typeface="微软雅黑" panose="020B0503020204020204" charset="-122"/>
              </a:rPr>
              <a:t>略</a:t>
            </a:r>
            <a:r>
              <a:rPr sz="1400" b="1" dirty="0">
                <a:latin typeface="Consolas" panose="020B0609020204030204"/>
                <a:cs typeface="Consolas" panose="020B0609020204030204"/>
              </a:rPr>
              <a:t>)</a:t>
            </a:r>
            <a:endParaRPr sz="1400">
              <a:latin typeface="Consolas" panose="020B0609020204030204"/>
              <a:cs typeface="Consolas" panose="020B0609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22608605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dirty="0"/>
              <a:t>举一反三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64589" y="1543050"/>
            <a:ext cx="6654165" cy="2800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0655" algn="ctr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006FC0"/>
                </a:solidFill>
                <a:latin typeface="微软雅黑" panose="020B0503020204020204" charset="-122"/>
                <a:cs typeface="微软雅黑" panose="020B0503020204020204" charset="-122"/>
              </a:rPr>
              <a:t>理解方法思维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950">
              <a:latin typeface="Times New Roman" panose="02020603050405020304"/>
              <a:cs typeface="Times New Roman" panose="02020603050405020304"/>
            </a:endParaRPr>
          </a:p>
          <a:p>
            <a:pPr marL="234950" indent="-222885">
              <a:lnSpc>
                <a:spcPct val="100000"/>
              </a:lnSpc>
              <a:buClr>
                <a:srgbClr val="007EDE"/>
              </a:buClr>
              <a:buFont typeface="΢"/>
              <a:buChar char="-"/>
              <a:tabLst>
                <a:tab pos="235585" algn="l"/>
              </a:tabLst>
            </a:pPr>
            <a:r>
              <a:rPr sz="2400" b="1" dirty="0">
                <a:latin typeface="微软雅黑" panose="020B0503020204020204" charset="-122"/>
                <a:cs typeface="微软雅黑" panose="020B0503020204020204" charset="-122"/>
              </a:rPr>
              <a:t>模块化思维：确定模块接口，封装功能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007EDE"/>
              </a:buClr>
              <a:buFont typeface="΢"/>
              <a:buChar char="-"/>
            </a:pPr>
            <a:endParaRPr sz="2500">
              <a:latin typeface="Times New Roman" panose="02020603050405020304"/>
              <a:cs typeface="Times New Roman" panose="02020603050405020304"/>
            </a:endParaRPr>
          </a:p>
          <a:p>
            <a:pPr marL="234950" indent="-222885">
              <a:lnSpc>
                <a:spcPct val="100000"/>
              </a:lnSpc>
              <a:buClr>
                <a:srgbClr val="007EDE"/>
              </a:buClr>
              <a:buFont typeface="΢"/>
              <a:buChar char="-"/>
              <a:tabLst>
                <a:tab pos="235585" algn="l"/>
              </a:tabLst>
            </a:pPr>
            <a:r>
              <a:rPr sz="2400" b="1" dirty="0">
                <a:latin typeface="微软雅黑" panose="020B0503020204020204" charset="-122"/>
                <a:cs typeface="微软雅黑" panose="020B0503020204020204" charset="-122"/>
              </a:rPr>
              <a:t>规则</a:t>
            </a:r>
            <a:r>
              <a:rPr sz="2400" b="1" spc="-5" dirty="0">
                <a:latin typeface="微软雅黑" panose="020B0503020204020204" charset="-122"/>
                <a:cs typeface="微软雅黑" panose="020B0503020204020204" charset="-122"/>
              </a:rPr>
              <a:t>化</a:t>
            </a:r>
            <a:r>
              <a:rPr sz="2400" b="1" dirty="0">
                <a:latin typeface="微软雅黑" panose="020B0503020204020204" charset="-122"/>
                <a:cs typeface="微软雅黑" panose="020B0503020204020204" charset="-122"/>
              </a:rPr>
              <a:t>思维：抽象过程为规则，计算机自动执行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007EDE"/>
              </a:buClr>
              <a:buFont typeface="΢"/>
              <a:buChar char="-"/>
            </a:pPr>
            <a:endParaRPr sz="2500">
              <a:latin typeface="Times New Roman" panose="02020603050405020304"/>
              <a:cs typeface="Times New Roman" panose="02020603050405020304"/>
            </a:endParaRPr>
          </a:p>
          <a:p>
            <a:pPr marL="234950" indent="-222885">
              <a:lnSpc>
                <a:spcPct val="100000"/>
              </a:lnSpc>
              <a:buClr>
                <a:srgbClr val="007EDE"/>
              </a:buClr>
              <a:buFont typeface="΢"/>
              <a:buChar char="-"/>
              <a:tabLst>
                <a:tab pos="235585" algn="l"/>
              </a:tabLst>
            </a:pPr>
            <a:r>
              <a:rPr sz="2400" b="1" dirty="0">
                <a:latin typeface="微软雅黑" panose="020B0503020204020204" charset="-122"/>
                <a:cs typeface="微软雅黑" panose="020B0503020204020204" charset="-122"/>
              </a:rPr>
              <a:t>化繁为简：将大功能变为小功能组合，分而治之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5580931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2BCCB6B-D922-4F3A-8100-A6D2A482F6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17376"/>
            <a:ext cx="9144000" cy="4308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34712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0CA48A6-EFAC-4E45-A289-D78FE3BDF3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11622"/>
            <a:ext cx="9144000" cy="4320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141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406525" y="1739107"/>
            <a:ext cx="1903413" cy="1698625"/>
            <a:chOff x="1977926" y="2445421"/>
            <a:chExt cx="2676674" cy="2388691"/>
          </a:xfrm>
        </p:grpSpPr>
        <p:sp>
          <p:nvSpPr>
            <p:cNvPr id="4101" name="Oval 5"/>
            <p:cNvSpPr>
              <a:spLocks noChangeArrowheads="1"/>
            </p:cNvSpPr>
            <p:nvPr/>
          </p:nvSpPr>
          <p:spPr bwMode="auto">
            <a:xfrm>
              <a:off x="2205633" y="2490069"/>
              <a:ext cx="2250281" cy="225028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80"/>
            </a:p>
          </p:txBody>
        </p:sp>
        <p:pic>
          <p:nvPicPr>
            <p:cNvPr id="4100" name="Picture 4" descr="1"/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76152" y="4289401"/>
              <a:ext cx="2509242" cy="5447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05" name="Rectangle 9"/>
            <p:cNvSpPr>
              <a:spLocks noChangeArrowheads="1"/>
            </p:cNvSpPr>
            <p:nvPr/>
          </p:nvSpPr>
          <p:spPr bwMode="auto">
            <a:xfrm>
              <a:off x="2582913" y="3099518"/>
              <a:ext cx="1419820" cy="10387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>
                <a:buFont typeface="Arial" panose="020B0604020202020204" pitchFamily="34" charset="0"/>
                <a:buNone/>
              </a:pPr>
              <a:r>
                <a:rPr lang="en-US" altLang="zh-CN" sz="4800" dirty="0">
                  <a:solidFill>
                    <a:schemeClr val="bg1"/>
                  </a:solidFill>
                </a:rPr>
                <a:t>01</a:t>
              </a:r>
            </a:p>
          </p:txBody>
        </p:sp>
        <p:pic>
          <p:nvPicPr>
            <p:cNvPr id="4107" name="Picture 11" descr="未标题-2"/>
            <p:cNvPicPr>
              <a:picLocks noChangeAspect="1" noChangeArrowheads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3588" y="2445421"/>
              <a:ext cx="669727" cy="7456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08" name="Freeform 12"/>
            <p:cNvSpPr>
              <a:spLocks/>
            </p:cNvSpPr>
            <p:nvPr/>
          </p:nvSpPr>
          <p:spPr bwMode="auto">
            <a:xfrm>
              <a:off x="4074170" y="3255789"/>
              <a:ext cx="580430" cy="223242"/>
            </a:xfrm>
            <a:custGeom>
              <a:avLst/>
              <a:gdLst>
                <a:gd name="T0" fmla="*/ 488 w 496"/>
                <a:gd name="T1" fmla="*/ 189 h 189"/>
                <a:gd name="T2" fmla="*/ 493 w 496"/>
                <a:gd name="T3" fmla="*/ 165 h 189"/>
                <a:gd name="T4" fmla="*/ 419 w 496"/>
                <a:gd name="T5" fmla="*/ 79 h 189"/>
                <a:gd name="T6" fmla="*/ 370 w 496"/>
                <a:gd name="T7" fmla="*/ 92 h 189"/>
                <a:gd name="T8" fmla="*/ 370 w 496"/>
                <a:gd name="T9" fmla="*/ 87 h 189"/>
                <a:gd name="T10" fmla="*/ 370 w 496"/>
                <a:gd name="T11" fmla="*/ 83 h 189"/>
                <a:gd name="T12" fmla="*/ 369 w 496"/>
                <a:gd name="T13" fmla="*/ 67 h 189"/>
                <a:gd name="T14" fmla="*/ 363 w 496"/>
                <a:gd name="T15" fmla="*/ 49 h 189"/>
                <a:gd name="T16" fmla="*/ 362 w 496"/>
                <a:gd name="T17" fmla="*/ 46 h 189"/>
                <a:gd name="T18" fmla="*/ 362 w 496"/>
                <a:gd name="T19" fmla="*/ 46 h 189"/>
                <a:gd name="T20" fmla="*/ 362 w 496"/>
                <a:gd name="T21" fmla="*/ 46 h 189"/>
                <a:gd name="T22" fmla="*/ 350 w 496"/>
                <a:gd name="T23" fmla="*/ 28 h 189"/>
                <a:gd name="T24" fmla="*/ 335 w 496"/>
                <a:gd name="T25" fmla="*/ 14 h 189"/>
                <a:gd name="T26" fmla="*/ 296 w 496"/>
                <a:gd name="T27" fmla="*/ 1 h 189"/>
                <a:gd name="T28" fmla="*/ 255 w 496"/>
                <a:gd name="T29" fmla="*/ 9 h 189"/>
                <a:gd name="T30" fmla="*/ 223 w 496"/>
                <a:gd name="T31" fmla="*/ 36 h 189"/>
                <a:gd name="T32" fmla="*/ 214 w 496"/>
                <a:gd name="T33" fmla="*/ 55 h 189"/>
                <a:gd name="T34" fmla="*/ 210 w 496"/>
                <a:gd name="T35" fmla="*/ 73 h 189"/>
                <a:gd name="T36" fmla="*/ 178 w 496"/>
                <a:gd name="T37" fmla="*/ 63 h 189"/>
                <a:gd name="T38" fmla="*/ 159 w 496"/>
                <a:gd name="T39" fmla="*/ 64 h 189"/>
                <a:gd name="T40" fmla="*/ 123 w 496"/>
                <a:gd name="T41" fmla="*/ 81 h 189"/>
                <a:gd name="T42" fmla="*/ 99 w 496"/>
                <a:gd name="T43" fmla="*/ 131 h 189"/>
                <a:gd name="T44" fmla="*/ 98 w 496"/>
                <a:gd name="T45" fmla="*/ 132 h 189"/>
                <a:gd name="T46" fmla="*/ 97 w 496"/>
                <a:gd name="T47" fmla="*/ 133 h 189"/>
                <a:gd name="T48" fmla="*/ 97 w 496"/>
                <a:gd name="T49" fmla="*/ 133 h 189"/>
                <a:gd name="T50" fmla="*/ 2 w 496"/>
                <a:gd name="T51" fmla="*/ 180 h 189"/>
                <a:gd name="T52" fmla="*/ 0 w 496"/>
                <a:gd name="T53" fmla="*/ 189 h 189"/>
                <a:gd name="T54" fmla="*/ 488 w 496"/>
                <a:gd name="T55" fmla="*/ 189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96" h="189">
                  <a:moveTo>
                    <a:pt x="488" y="189"/>
                  </a:moveTo>
                  <a:cubicBezTo>
                    <a:pt x="491" y="182"/>
                    <a:pt x="493" y="174"/>
                    <a:pt x="493" y="165"/>
                  </a:cubicBezTo>
                  <a:cubicBezTo>
                    <a:pt x="496" y="124"/>
                    <a:pt x="463" y="79"/>
                    <a:pt x="419" y="79"/>
                  </a:cubicBezTo>
                  <a:cubicBezTo>
                    <a:pt x="401" y="79"/>
                    <a:pt x="384" y="84"/>
                    <a:pt x="370" y="92"/>
                  </a:cubicBezTo>
                  <a:cubicBezTo>
                    <a:pt x="370" y="91"/>
                    <a:pt x="370" y="89"/>
                    <a:pt x="370" y="87"/>
                  </a:cubicBezTo>
                  <a:cubicBezTo>
                    <a:pt x="370" y="86"/>
                    <a:pt x="370" y="84"/>
                    <a:pt x="370" y="83"/>
                  </a:cubicBezTo>
                  <a:cubicBezTo>
                    <a:pt x="371" y="78"/>
                    <a:pt x="370" y="72"/>
                    <a:pt x="369" y="67"/>
                  </a:cubicBezTo>
                  <a:cubicBezTo>
                    <a:pt x="368" y="61"/>
                    <a:pt x="366" y="55"/>
                    <a:pt x="363" y="49"/>
                  </a:cubicBezTo>
                  <a:cubicBezTo>
                    <a:pt x="363" y="48"/>
                    <a:pt x="363" y="47"/>
                    <a:pt x="362" y="46"/>
                  </a:cubicBezTo>
                  <a:cubicBezTo>
                    <a:pt x="362" y="46"/>
                    <a:pt x="362" y="46"/>
                    <a:pt x="362" y="46"/>
                  </a:cubicBezTo>
                  <a:cubicBezTo>
                    <a:pt x="362" y="46"/>
                    <a:pt x="362" y="46"/>
                    <a:pt x="362" y="46"/>
                  </a:cubicBezTo>
                  <a:cubicBezTo>
                    <a:pt x="360" y="41"/>
                    <a:pt x="357" y="37"/>
                    <a:pt x="350" y="28"/>
                  </a:cubicBezTo>
                  <a:cubicBezTo>
                    <a:pt x="346" y="22"/>
                    <a:pt x="340" y="18"/>
                    <a:pt x="335" y="14"/>
                  </a:cubicBezTo>
                  <a:cubicBezTo>
                    <a:pt x="323" y="6"/>
                    <a:pt x="310" y="2"/>
                    <a:pt x="296" y="1"/>
                  </a:cubicBezTo>
                  <a:cubicBezTo>
                    <a:pt x="281" y="0"/>
                    <a:pt x="268" y="2"/>
                    <a:pt x="255" y="9"/>
                  </a:cubicBezTo>
                  <a:cubicBezTo>
                    <a:pt x="242" y="15"/>
                    <a:pt x="231" y="24"/>
                    <a:pt x="223" y="36"/>
                  </a:cubicBezTo>
                  <a:cubicBezTo>
                    <a:pt x="220" y="43"/>
                    <a:pt x="217" y="49"/>
                    <a:pt x="214" y="55"/>
                  </a:cubicBezTo>
                  <a:cubicBezTo>
                    <a:pt x="212" y="61"/>
                    <a:pt x="211" y="67"/>
                    <a:pt x="210" y="73"/>
                  </a:cubicBezTo>
                  <a:cubicBezTo>
                    <a:pt x="200" y="67"/>
                    <a:pt x="189" y="64"/>
                    <a:pt x="178" y="63"/>
                  </a:cubicBezTo>
                  <a:cubicBezTo>
                    <a:pt x="171" y="63"/>
                    <a:pt x="165" y="64"/>
                    <a:pt x="159" y="64"/>
                  </a:cubicBezTo>
                  <a:cubicBezTo>
                    <a:pt x="145" y="67"/>
                    <a:pt x="133" y="72"/>
                    <a:pt x="123" y="81"/>
                  </a:cubicBezTo>
                  <a:cubicBezTo>
                    <a:pt x="109" y="94"/>
                    <a:pt x="100" y="112"/>
                    <a:pt x="99" y="131"/>
                  </a:cubicBezTo>
                  <a:cubicBezTo>
                    <a:pt x="98" y="131"/>
                    <a:pt x="98" y="132"/>
                    <a:pt x="98" y="132"/>
                  </a:cubicBezTo>
                  <a:cubicBezTo>
                    <a:pt x="92" y="131"/>
                    <a:pt x="86" y="130"/>
                    <a:pt x="97" y="133"/>
                  </a:cubicBezTo>
                  <a:cubicBezTo>
                    <a:pt x="97" y="133"/>
                    <a:pt x="97" y="133"/>
                    <a:pt x="97" y="133"/>
                  </a:cubicBezTo>
                  <a:cubicBezTo>
                    <a:pt x="59" y="125"/>
                    <a:pt x="17" y="137"/>
                    <a:pt x="2" y="180"/>
                  </a:cubicBezTo>
                  <a:cubicBezTo>
                    <a:pt x="1" y="183"/>
                    <a:pt x="0" y="186"/>
                    <a:pt x="0" y="189"/>
                  </a:cubicBezTo>
                  <a:lnTo>
                    <a:pt x="488" y="18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280"/>
            </a:p>
          </p:txBody>
        </p:sp>
        <p:grpSp>
          <p:nvGrpSpPr>
            <p:cNvPr id="4109" name="Group 13"/>
            <p:cNvGrpSpPr>
              <a:grpSpLocks/>
            </p:cNvGrpSpPr>
            <p:nvPr/>
          </p:nvGrpSpPr>
          <p:grpSpPr bwMode="auto">
            <a:xfrm>
              <a:off x="1977926" y="2632945"/>
              <a:ext cx="250031" cy="245566"/>
              <a:chOff x="223" y="203"/>
              <a:chExt cx="213" cy="211"/>
            </a:xfrm>
          </p:grpSpPr>
          <p:sp>
            <p:nvSpPr>
              <p:cNvPr id="4110" name="Freeform 14"/>
              <p:cNvSpPr>
                <a:spLocks/>
              </p:cNvSpPr>
              <p:nvPr/>
            </p:nvSpPr>
            <p:spPr bwMode="auto">
              <a:xfrm>
                <a:off x="223" y="203"/>
                <a:ext cx="213" cy="211"/>
              </a:xfrm>
              <a:custGeom>
                <a:avLst/>
                <a:gdLst>
                  <a:gd name="T0" fmla="*/ 133 w 213"/>
                  <a:gd name="T1" fmla="*/ 0 h 211"/>
                  <a:gd name="T2" fmla="*/ 130 w 213"/>
                  <a:gd name="T3" fmla="*/ 90 h 211"/>
                  <a:gd name="T4" fmla="*/ 213 w 213"/>
                  <a:gd name="T5" fmla="*/ 130 h 211"/>
                  <a:gd name="T6" fmla="*/ 121 w 213"/>
                  <a:gd name="T7" fmla="*/ 130 h 211"/>
                  <a:gd name="T8" fmla="*/ 83 w 213"/>
                  <a:gd name="T9" fmla="*/ 211 h 211"/>
                  <a:gd name="T10" fmla="*/ 83 w 213"/>
                  <a:gd name="T11" fmla="*/ 121 h 211"/>
                  <a:gd name="T12" fmla="*/ 0 w 213"/>
                  <a:gd name="T13" fmla="*/ 81 h 211"/>
                  <a:gd name="T14" fmla="*/ 93 w 213"/>
                  <a:gd name="T15" fmla="*/ 81 h 211"/>
                  <a:gd name="T16" fmla="*/ 133 w 213"/>
                  <a:gd name="T17" fmla="*/ 0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13" h="211">
                    <a:moveTo>
                      <a:pt x="133" y="0"/>
                    </a:moveTo>
                    <a:lnTo>
                      <a:pt x="130" y="90"/>
                    </a:lnTo>
                    <a:lnTo>
                      <a:pt x="213" y="130"/>
                    </a:lnTo>
                    <a:lnTo>
                      <a:pt x="121" y="130"/>
                    </a:lnTo>
                    <a:lnTo>
                      <a:pt x="83" y="211"/>
                    </a:lnTo>
                    <a:lnTo>
                      <a:pt x="83" y="121"/>
                    </a:lnTo>
                    <a:lnTo>
                      <a:pt x="0" y="81"/>
                    </a:lnTo>
                    <a:lnTo>
                      <a:pt x="93" y="81"/>
                    </a:lnTo>
                    <a:lnTo>
                      <a:pt x="13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280"/>
              </a:p>
            </p:txBody>
          </p:sp>
          <p:sp>
            <p:nvSpPr>
              <p:cNvPr id="4111" name="Oval 15"/>
              <p:cNvSpPr>
                <a:spLocks noChangeArrowheads="1"/>
              </p:cNvSpPr>
              <p:nvPr/>
            </p:nvSpPr>
            <p:spPr bwMode="auto">
              <a:xfrm>
                <a:off x="259" y="239"/>
                <a:ext cx="142" cy="139"/>
              </a:xfrm>
              <a:prstGeom prst="ellipse">
                <a:avLst/>
              </a:prstGeom>
              <a:solidFill>
                <a:srgbClr val="FFFFFF">
                  <a:alpha val="17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280"/>
              </a:p>
            </p:txBody>
          </p:sp>
        </p:grpSp>
        <p:sp>
          <p:nvSpPr>
            <p:cNvPr id="4112" name="Freeform 16"/>
            <p:cNvSpPr>
              <a:spLocks/>
            </p:cNvSpPr>
            <p:nvPr/>
          </p:nvSpPr>
          <p:spPr bwMode="auto">
            <a:xfrm>
              <a:off x="3024932" y="2824933"/>
              <a:ext cx="482203" cy="183059"/>
            </a:xfrm>
            <a:custGeom>
              <a:avLst/>
              <a:gdLst>
                <a:gd name="T0" fmla="*/ 488 w 496"/>
                <a:gd name="T1" fmla="*/ 189 h 189"/>
                <a:gd name="T2" fmla="*/ 493 w 496"/>
                <a:gd name="T3" fmla="*/ 165 h 189"/>
                <a:gd name="T4" fmla="*/ 419 w 496"/>
                <a:gd name="T5" fmla="*/ 79 h 189"/>
                <a:gd name="T6" fmla="*/ 370 w 496"/>
                <a:gd name="T7" fmla="*/ 92 h 189"/>
                <a:gd name="T8" fmla="*/ 370 w 496"/>
                <a:gd name="T9" fmla="*/ 87 h 189"/>
                <a:gd name="T10" fmla="*/ 370 w 496"/>
                <a:gd name="T11" fmla="*/ 83 h 189"/>
                <a:gd name="T12" fmla="*/ 369 w 496"/>
                <a:gd name="T13" fmla="*/ 67 h 189"/>
                <a:gd name="T14" fmla="*/ 363 w 496"/>
                <a:gd name="T15" fmla="*/ 49 h 189"/>
                <a:gd name="T16" fmla="*/ 362 w 496"/>
                <a:gd name="T17" fmla="*/ 46 h 189"/>
                <a:gd name="T18" fmla="*/ 362 w 496"/>
                <a:gd name="T19" fmla="*/ 46 h 189"/>
                <a:gd name="T20" fmla="*/ 362 w 496"/>
                <a:gd name="T21" fmla="*/ 46 h 189"/>
                <a:gd name="T22" fmla="*/ 350 w 496"/>
                <a:gd name="T23" fmla="*/ 28 h 189"/>
                <a:gd name="T24" fmla="*/ 335 w 496"/>
                <a:gd name="T25" fmla="*/ 14 h 189"/>
                <a:gd name="T26" fmla="*/ 296 w 496"/>
                <a:gd name="T27" fmla="*/ 1 h 189"/>
                <a:gd name="T28" fmla="*/ 255 w 496"/>
                <a:gd name="T29" fmla="*/ 9 h 189"/>
                <a:gd name="T30" fmla="*/ 223 w 496"/>
                <a:gd name="T31" fmla="*/ 36 h 189"/>
                <a:gd name="T32" fmla="*/ 214 w 496"/>
                <a:gd name="T33" fmla="*/ 55 h 189"/>
                <a:gd name="T34" fmla="*/ 210 w 496"/>
                <a:gd name="T35" fmla="*/ 73 h 189"/>
                <a:gd name="T36" fmla="*/ 178 w 496"/>
                <a:gd name="T37" fmla="*/ 63 h 189"/>
                <a:gd name="T38" fmla="*/ 159 w 496"/>
                <a:gd name="T39" fmla="*/ 64 h 189"/>
                <a:gd name="T40" fmla="*/ 123 w 496"/>
                <a:gd name="T41" fmla="*/ 81 h 189"/>
                <a:gd name="T42" fmla="*/ 99 w 496"/>
                <a:gd name="T43" fmla="*/ 131 h 189"/>
                <a:gd name="T44" fmla="*/ 98 w 496"/>
                <a:gd name="T45" fmla="*/ 132 h 189"/>
                <a:gd name="T46" fmla="*/ 97 w 496"/>
                <a:gd name="T47" fmla="*/ 133 h 189"/>
                <a:gd name="T48" fmla="*/ 97 w 496"/>
                <a:gd name="T49" fmla="*/ 133 h 189"/>
                <a:gd name="T50" fmla="*/ 2 w 496"/>
                <a:gd name="T51" fmla="*/ 180 h 189"/>
                <a:gd name="T52" fmla="*/ 0 w 496"/>
                <a:gd name="T53" fmla="*/ 189 h 189"/>
                <a:gd name="T54" fmla="*/ 488 w 496"/>
                <a:gd name="T55" fmla="*/ 189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96" h="189">
                  <a:moveTo>
                    <a:pt x="488" y="189"/>
                  </a:moveTo>
                  <a:cubicBezTo>
                    <a:pt x="491" y="182"/>
                    <a:pt x="493" y="174"/>
                    <a:pt x="493" y="165"/>
                  </a:cubicBezTo>
                  <a:cubicBezTo>
                    <a:pt x="496" y="124"/>
                    <a:pt x="463" y="79"/>
                    <a:pt x="419" y="79"/>
                  </a:cubicBezTo>
                  <a:cubicBezTo>
                    <a:pt x="401" y="79"/>
                    <a:pt x="384" y="84"/>
                    <a:pt x="370" y="92"/>
                  </a:cubicBezTo>
                  <a:cubicBezTo>
                    <a:pt x="370" y="91"/>
                    <a:pt x="370" y="89"/>
                    <a:pt x="370" y="87"/>
                  </a:cubicBezTo>
                  <a:cubicBezTo>
                    <a:pt x="370" y="86"/>
                    <a:pt x="370" y="84"/>
                    <a:pt x="370" y="83"/>
                  </a:cubicBezTo>
                  <a:cubicBezTo>
                    <a:pt x="371" y="78"/>
                    <a:pt x="370" y="72"/>
                    <a:pt x="369" y="67"/>
                  </a:cubicBezTo>
                  <a:cubicBezTo>
                    <a:pt x="368" y="61"/>
                    <a:pt x="366" y="55"/>
                    <a:pt x="363" y="49"/>
                  </a:cubicBezTo>
                  <a:cubicBezTo>
                    <a:pt x="363" y="48"/>
                    <a:pt x="363" y="47"/>
                    <a:pt x="362" y="46"/>
                  </a:cubicBezTo>
                  <a:cubicBezTo>
                    <a:pt x="362" y="46"/>
                    <a:pt x="362" y="46"/>
                    <a:pt x="362" y="46"/>
                  </a:cubicBezTo>
                  <a:cubicBezTo>
                    <a:pt x="362" y="46"/>
                    <a:pt x="362" y="46"/>
                    <a:pt x="362" y="46"/>
                  </a:cubicBezTo>
                  <a:cubicBezTo>
                    <a:pt x="360" y="41"/>
                    <a:pt x="357" y="37"/>
                    <a:pt x="350" y="28"/>
                  </a:cubicBezTo>
                  <a:cubicBezTo>
                    <a:pt x="346" y="22"/>
                    <a:pt x="340" y="18"/>
                    <a:pt x="335" y="14"/>
                  </a:cubicBezTo>
                  <a:cubicBezTo>
                    <a:pt x="323" y="6"/>
                    <a:pt x="310" y="2"/>
                    <a:pt x="296" y="1"/>
                  </a:cubicBezTo>
                  <a:cubicBezTo>
                    <a:pt x="281" y="0"/>
                    <a:pt x="268" y="2"/>
                    <a:pt x="255" y="9"/>
                  </a:cubicBezTo>
                  <a:cubicBezTo>
                    <a:pt x="242" y="15"/>
                    <a:pt x="231" y="24"/>
                    <a:pt x="223" y="36"/>
                  </a:cubicBezTo>
                  <a:cubicBezTo>
                    <a:pt x="220" y="43"/>
                    <a:pt x="217" y="49"/>
                    <a:pt x="214" y="55"/>
                  </a:cubicBezTo>
                  <a:cubicBezTo>
                    <a:pt x="212" y="61"/>
                    <a:pt x="211" y="67"/>
                    <a:pt x="210" y="73"/>
                  </a:cubicBezTo>
                  <a:cubicBezTo>
                    <a:pt x="200" y="67"/>
                    <a:pt x="189" y="64"/>
                    <a:pt x="178" y="63"/>
                  </a:cubicBezTo>
                  <a:cubicBezTo>
                    <a:pt x="171" y="63"/>
                    <a:pt x="165" y="64"/>
                    <a:pt x="159" y="64"/>
                  </a:cubicBezTo>
                  <a:cubicBezTo>
                    <a:pt x="145" y="67"/>
                    <a:pt x="133" y="72"/>
                    <a:pt x="123" y="81"/>
                  </a:cubicBezTo>
                  <a:cubicBezTo>
                    <a:pt x="109" y="94"/>
                    <a:pt x="100" y="112"/>
                    <a:pt x="99" y="131"/>
                  </a:cubicBezTo>
                  <a:cubicBezTo>
                    <a:pt x="98" y="131"/>
                    <a:pt x="98" y="132"/>
                    <a:pt x="98" y="132"/>
                  </a:cubicBezTo>
                  <a:cubicBezTo>
                    <a:pt x="92" y="131"/>
                    <a:pt x="86" y="130"/>
                    <a:pt x="97" y="133"/>
                  </a:cubicBezTo>
                  <a:cubicBezTo>
                    <a:pt x="97" y="133"/>
                    <a:pt x="97" y="133"/>
                    <a:pt x="97" y="133"/>
                  </a:cubicBezTo>
                  <a:cubicBezTo>
                    <a:pt x="59" y="125"/>
                    <a:pt x="17" y="137"/>
                    <a:pt x="2" y="180"/>
                  </a:cubicBezTo>
                  <a:cubicBezTo>
                    <a:pt x="1" y="183"/>
                    <a:pt x="0" y="186"/>
                    <a:pt x="0" y="189"/>
                  </a:cubicBezTo>
                  <a:lnTo>
                    <a:pt x="488" y="18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280"/>
            </a:p>
          </p:txBody>
        </p:sp>
        <p:grpSp>
          <p:nvGrpSpPr>
            <p:cNvPr id="4113" name="Group 17"/>
            <p:cNvGrpSpPr>
              <a:grpSpLocks/>
            </p:cNvGrpSpPr>
            <p:nvPr/>
          </p:nvGrpSpPr>
          <p:grpSpPr bwMode="auto">
            <a:xfrm flipV="1">
              <a:off x="4007198" y="3840684"/>
              <a:ext cx="183059" cy="178594"/>
              <a:chOff x="223" y="203"/>
              <a:chExt cx="213" cy="211"/>
            </a:xfrm>
          </p:grpSpPr>
          <p:sp>
            <p:nvSpPr>
              <p:cNvPr id="4114" name="Freeform 18"/>
              <p:cNvSpPr>
                <a:spLocks/>
              </p:cNvSpPr>
              <p:nvPr/>
            </p:nvSpPr>
            <p:spPr bwMode="auto">
              <a:xfrm>
                <a:off x="223" y="203"/>
                <a:ext cx="213" cy="211"/>
              </a:xfrm>
              <a:custGeom>
                <a:avLst/>
                <a:gdLst>
                  <a:gd name="T0" fmla="*/ 133 w 213"/>
                  <a:gd name="T1" fmla="*/ 0 h 211"/>
                  <a:gd name="T2" fmla="*/ 130 w 213"/>
                  <a:gd name="T3" fmla="*/ 90 h 211"/>
                  <a:gd name="T4" fmla="*/ 213 w 213"/>
                  <a:gd name="T5" fmla="*/ 130 h 211"/>
                  <a:gd name="T6" fmla="*/ 121 w 213"/>
                  <a:gd name="T7" fmla="*/ 130 h 211"/>
                  <a:gd name="T8" fmla="*/ 83 w 213"/>
                  <a:gd name="T9" fmla="*/ 211 h 211"/>
                  <a:gd name="T10" fmla="*/ 83 w 213"/>
                  <a:gd name="T11" fmla="*/ 121 h 211"/>
                  <a:gd name="T12" fmla="*/ 0 w 213"/>
                  <a:gd name="T13" fmla="*/ 81 h 211"/>
                  <a:gd name="T14" fmla="*/ 93 w 213"/>
                  <a:gd name="T15" fmla="*/ 81 h 211"/>
                  <a:gd name="T16" fmla="*/ 133 w 213"/>
                  <a:gd name="T17" fmla="*/ 0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13" h="211">
                    <a:moveTo>
                      <a:pt x="133" y="0"/>
                    </a:moveTo>
                    <a:lnTo>
                      <a:pt x="130" y="90"/>
                    </a:lnTo>
                    <a:lnTo>
                      <a:pt x="213" y="130"/>
                    </a:lnTo>
                    <a:lnTo>
                      <a:pt x="121" y="130"/>
                    </a:lnTo>
                    <a:lnTo>
                      <a:pt x="83" y="211"/>
                    </a:lnTo>
                    <a:lnTo>
                      <a:pt x="83" y="121"/>
                    </a:lnTo>
                    <a:lnTo>
                      <a:pt x="0" y="81"/>
                    </a:lnTo>
                    <a:lnTo>
                      <a:pt x="93" y="81"/>
                    </a:lnTo>
                    <a:lnTo>
                      <a:pt x="13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280"/>
              </a:p>
            </p:txBody>
          </p:sp>
          <p:sp>
            <p:nvSpPr>
              <p:cNvPr id="4115" name="Oval 19"/>
              <p:cNvSpPr>
                <a:spLocks noChangeArrowheads="1"/>
              </p:cNvSpPr>
              <p:nvPr/>
            </p:nvSpPr>
            <p:spPr bwMode="auto">
              <a:xfrm>
                <a:off x="259" y="239"/>
                <a:ext cx="142" cy="139"/>
              </a:xfrm>
              <a:prstGeom prst="ellipse">
                <a:avLst/>
              </a:prstGeom>
              <a:solidFill>
                <a:srgbClr val="FFFFFF">
                  <a:alpha val="17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280"/>
              </a:p>
            </p:txBody>
          </p:sp>
        </p:grpSp>
      </p:grpSp>
      <p:sp>
        <p:nvSpPr>
          <p:cNvPr id="16" name="TextBox 43"/>
          <p:cNvSpPr txBox="1"/>
          <p:nvPr/>
        </p:nvSpPr>
        <p:spPr>
          <a:xfrm>
            <a:off x="4585460" y="1857395"/>
            <a:ext cx="3219151" cy="5648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库的导入方法</a:t>
            </a:r>
            <a:r>
              <a:rPr lang="en-US" altLang="zh-CN" sz="28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(P48)</a:t>
            </a:r>
            <a:endParaRPr lang="zh-CN" altLang="en-US" sz="280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cxnSp>
        <p:nvCxnSpPr>
          <p:cNvPr id="20" name="直接连接符 19"/>
          <p:cNvCxnSpPr/>
          <p:nvPr/>
        </p:nvCxnSpPr>
        <p:spPr>
          <a:xfrm flipV="1">
            <a:off x="3947698" y="1950003"/>
            <a:ext cx="0" cy="1586584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椭圆 20"/>
          <p:cNvSpPr/>
          <p:nvPr/>
        </p:nvSpPr>
        <p:spPr>
          <a:xfrm>
            <a:off x="4224461" y="1950003"/>
            <a:ext cx="274728" cy="274728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80"/>
          </a:p>
        </p:txBody>
      </p:sp>
      <p:sp>
        <p:nvSpPr>
          <p:cNvPr id="22" name="椭圆 21"/>
          <p:cNvSpPr/>
          <p:nvPr/>
        </p:nvSpPr>
        <p:spPr>
          <a:xfrm>
            <a:off x="4224461" y="2702311"/>
            <a:ext cx="274728" cy="274728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80"/>
          </a:p>
        </p:txBody>
      </p:sp>
      <p:sp>
        <p:nvSpPr>
          <p:cNvPr id="23" name="TextBox 43"/>
          <p:cNvSpPr txBox="1"/>
          <p:nvPr/>
        </p:nvSpPr>
        <p:spPr>
          <a:xfrm>
            <a:off x="4634672" y="2570957"/>
            <a:ext cx="1343638" cy="5648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turtle</a:t>
            </a:r>
            <a:r>
              <a:rPr lang="zh-CN" altLang="en-US" sz="28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库</a:t>
            </a:r>
          </a:p>
        </p:txBody>
      </p:sp>
    </p:spTree>
    <p:extLst>
      <p:ext uri="{BB962C8B-B14F-4D97-AF65-F5344CB8AC3E}">
        <p14:creationId xmlns:p14="http://schemas.microsoft.com/office/powerpoint/2010/main" val="3735082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1" grpId="0" animBg="1"/>
      <p:bldP spid="22" grpId="0" animBg="1"/>
      <p:bldP spid="23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37A09CF-B159-4132-A5A5-648C67AEC5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809" y="319369"/>
            <a:ext cx="8752381" cy="45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74030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87F64E3-3358-42B1-8C0B-E121C1F7C5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428" y="262226"/>
            <a:ext cx="8857143" cy="46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26329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9CD0C69-25E6-43FD-9767-1D280D88F9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86" y="266988"/>
            <a:ext cx="8971428" cy="46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21009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2921F9A-B81D-479E-8C41-321DB39EFB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428" y="376512"/>
            <a:ext cx="8857143" cy="43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60080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3229B6C-0466-4B4C-9EE4-A0E1766A5C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" y="257464"/>
            <a:ext cx="9142857" cy="46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03173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383868" y="2085696"/>
            <a:ext cx="2322258" cy="692497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zh-CN" altLang="en-US" sz="405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下课了</a:t>
            </a:r>
          </a:p>
        </p:txBody>
      </p:sp>
      <p:sp>
        <p:nvSpPr>
          <p:cNvPr id="3" name="object 9"/>
          <p:cNvSpPr/>
          <p:nvPr/>
        </p:nvSpPr>
        <p:spPr>
          <a:xfrm>
            <a:off x="5922150" y="1430304"/>
            <a:ext cx="1267587" cy="18339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ln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7"/>
          <p:cNvSpPr txBox="1">
            <a:spLocks/>
          </p:cNvSpPr>
          <p:nvPr/>
        </p:nvSpPr>
        <p:spPr>
          <a:xfrm>
            <a:off x="1219200" y="438150"/>
            <a:ext cx="64008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zh-CN" altLang="en-US" sz="2800" b="1" kern="0" spc="-5" dirty="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标准库的导入方法</a:t>
            </a:r>
            <a:r>
              <a:rPr lang="en-US" altLang="zh-CN" sz="2800" b="1" kern="0" spc="-5" dirty="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800" b="1" kern="0" spc="-5" dirty="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r>
              <a:rPr lang="en-US" altLang="zh-CN" sz="2800" b="1" kern="0" spc="-5" dirty="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2800" b="1" kern="0" dirty="0">
              <a:solidFill>
                <a:srgbClr val="3333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object 7"/>
          <p:cNvSpPr txBox="1">
            <a:spLocks/>
          </p:cNvSpPr>
          <p:nvPr/>
        </p:nvSpPr>
        <p:spPr>
          <a:xfrm>
            <a:off x="1219200" y="960666"/>
            <a:ext cx="6858000" cy="42114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50000"/>
              </a:lnSpc>
              <a:spcBef>
                <a:spcPts val="100"/>
              </a:spcBef>
            </a:pPr>
            <a:r>
              <a:rPr lang="en-US" altLang="zh-CN" sz="2400" kern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kern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、直接导入库  使用库中的函数时，要带库名</a:t>
            </a:r>
            <a:endParaRPr lang="en-US" altLang="zh-CN" sz="2400" kern="0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700">
              <a:lnSpc>
                <a:spcPct val="150000"/>
              </a:lnSpc>
              <a:spcBef>
                <a:spcPts val="100"/>
              </a:spcBef>
            </a:pPr>
            <a:r>
              <a:rPr lang="zh-CN" altLang="en-US" sz="2200" kern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例：</a:t>
            </a:r>
            <a:endParaRPr lang="en-US" altLang="zh-CN" sz="2200" kern="0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700">
              <a:lnSpc>
                <a:spcPct val="150000"/>
              </a:lnSpc>
              <a:spcBef>
                <a:spcPts val="100"/>
              </a:spcBef>
            </a:pPr>
            <a:r>
              <a:rPr lang="en-US" altLang="zh-CN" sz="2200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import</a:t>
            </a:r>
            <a:r>
              <a:rPr lang="en-US" altLang="zh-CN" sz="2200" kern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turtle</a:t>
            </a:r>
          </a:p>
          <a:p>
            <a:pPr marL="12700">
              <a:lnSpc>
                <a:spcPct val="150000"/>
              </a:lnSpc>
              <a:spcBef>
                <a:spcPts val="100"/>
              </a:spcBef>
            </a:pPr>
            <a:r>
              <a:rPr lang="en-US" altLang="zh-CN" sz="2200" kern="0" dirty="0" err="1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turtle.circle</a:t>
            </a:r>
            <a:r>
              <a:rPr lang="en-US" altLang="zh-CN" sz="2200" kern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)</a:t>
            </a:r>
          </a:p>
          <a:p>
            <a:pPr marL="12700">
              <a:lnSpc>
                <a:spcPct val="150000"/>
              </a:lnSpc>
              <a:spcBef>
                <a:spcPts val="100"/>
              </a:spcBef>
            </a:pPr>
            <a:r>
              <a:rPr lang="zh-CN" altLang="en-US" sz="2200" kern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此种方法中，可以给库起别名，之后的库名用别名代替</a:t>
            </a:r>
            <a:endParaRPr lang="en-US" altLang="zh-CN" sz="2200" kern="0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700">
              <a:lnSpc>
                <a:spcPct val="150000"/>
              </a:lnSpc>
              <a:spcBef>
                <a:spcPts val="100"/>
              </a:spcBef>
            </a:pPr>
            <a:r>
              <a:rPr lang="zh-CN" altLang="en-US" sz="2200" kern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例：</a:t>
            </a:r>
            <a:endParaRPr lang="en-US" altLang="zh-CN" sz="2200" kern="0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700">
              <a:lnSpc>
                <a:spcPct val="150000"/>
              </a:lnSpc>
              <a:spcBef>
                <a:spcPts val="100"/>
              </a:spcBef>
            </a:pPr>
            <a:r>
              <a:rPr lang="en-US" altLang="zh-CN" sz="2200" kern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import turtle as t </a:t>
            </a:r>
          </a:p>
          <a:p>
            <a:pPr marL="12700">
              <a:lnSpc>
                <a:spcPct val="150000"/>
              </a:lnSpc>
              <a:spcBef>
                <a:spcPts val="100"/>
              </a:spcBef>
            </a:pPr>
            <a:r>
              <a:rPr lang="en-US" altLang="zh-CN" sz="2200" kern="0" dirty="0" err="1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t.circle</a:t>
            </a:r>
            <a:r>
              <a:rPr lang="en-US" altLang="zh-CN" sz="2200" kern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endParaRPr lang="zh-CN" altLang="en-US" sz="2200" kern="0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09594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7"/>
          <p:cNvSpPr txBox="1">
            <a:spLocks/>
          </p:cNvSpPr>
          <p:nvPr/>
        </p:nvSpPr>
        <p:spPr>
          <a:xfrm>
            <a:off x="1219200" y="438150"/>
            <a:ext cx="64008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zh-CN" altLang="en-US" sz="2800" b="1" kern="0" spc="-5" dirty="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标准库的导入方法</a:t>
            </a:r>
            <a:r>
              <a:rPr lang="en-US" altLang="zh-CN" sz="2800" b="1" kern="0" spc="-5" dirty="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800" b="1" kern="0" spc="-5" dirty="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</a:t>
            </a:r>
            <a:r>
              <a:rPr lang="en-US" altLang="zh-CN" sz="2800" b="1" kern="0" spc="-5" dirty="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2800" b="1" kern="0" dirty="0">
              <a:solidFill>
                <a:srgbClr val="3333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object 7"/>
          <p:cNvSpPr txBox="1">
            <a:spLocks/>
          </p:cNvSpPr>
          <p:nvPr/>
        </p:nvSpPr>
        <p:spPr>
          <a:xfrm>
            <a:off x="1219200" y="960666"/>
            <a:ext cx="6858000" cy="340625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50000"/>
              </a:lnSpc>
              <a:spcBef>
                <a:spcPts val="100"/>
              </a:spcBef>
            </a:pPr>
            <a:r>
              <a:rPr lang="en-US" altLang="zh-CN" sz="2400" kern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kern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、导入库中一个或多个函数</a:t>
            </a:r>
            <a:r>
              <a:rPr lang="en-US" altLang="zh-CN" sz="2400" kern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400" kern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多个函数用，隔开，  使用库中的函数时，</a:t>
            </a:r>
            <a:r>
              <a:rPr lang="zh-CN" altLang="en-US" sz="2400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不需要</a:t>
            </a:r>
            <a:r>
              <a:rPr lang="zh-CN" altLang="en-US" sz="2400" kern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带库名</a:t>
            </a:r>
            <a:endParaRPr lang="en-US" altLang="zh-CN" sz="2400" kern="0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700">
              <a:lnSpc>
                <a:spcPct val="110000"/>
              </a:lnSpc>
              <a:spcBef>
                <a:spcPts val="100"/>
              </a:spcBef>
            </a:pPr>
            <a:r>
              <a:rPr lang="zh-CN" altLang="en-US" sz="2200" kern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例：</a:t>
            </a:r>
            <a:endParaRPr lang="en-US" altLang="zh-CN" sz="2200" kern="0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700">
              <a:lnSpc>
                <a:spcPct val="110000"/>
              </a:lnSpc>
              <a:spcBef>
                <a:spcPts val="100"/>
              </a:spcBef>
            </a:pPr>
            <a:r>
              <a:rPr lang="en-US" altLang="zh-CN" sz="2200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from</a:t>
            </a:r>
            <a:r>
              <a:rPr lang="en-US" altLang="zh-CN" sz="2200" kern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turtle </a:t>
            </a:r>
            <a:r>
              <a:rPr lang="en-US" altLang="zh-CN" sz="2200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import</a:t>
            </a:r>
            <a:r>
              <a:rPr lang="en-US" altLang="zh-CN" sz="2200" kern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200" kern="0" dirty="0" err="1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pensize,penup,pendown</a:t>
            </a:r>
            <a:endParaRPr lang="en-US" altLang="zh-CN" sz="2200" kern="0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700">
              <a:lnSpc>
                <a:spcPct val="110000"/>
              </a:lnSpc>
              <a:spcBef>
                <a:spcPts val="100"/>
              </a:spcBef>
            </a:pPr>
            <a:r>
              <a:rPr lang="en-US" altLang="zh-CN" sz="2200" kern="0" dirty="0" err="1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penup</a:t>
            </a:r>
            <a:r>
              <a:rPr lang="en-US" altLang="zh-CN" sz="2200" kern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)</a:t>
            </a:r>
          </a:p>
          <a:p>
            <a:pPr marL="12700">
              <a:lnSpc>
                <a:spcPct val="110000"/>
              </a:lnSpc>
              <a:spcBef>
                <a:spcPts val="100"/>
              </a:spcBef>
            </a:pPr>
            <a:r>
              <a:rPr lang="zh-CN" altLang="en-US" sz="2200" kern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例：</a:t>
            </a:r>
            <a:endParaRPr lang="en-US" altLang="zh-CN" sz="2200" kern="0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700">
              <a:lnSpc>
                <a:spcPct val="110000"/>
              </a:lnSpc>
              <a:spcBef>
                <a:spcPts val="100"/>
              </a:spcBef>
            </a:pPr>
            <a:r>
              <a:rPr lang="en-US" altLang="zh-CN" sz="2200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from</a:t>
            </a:r>
            <a:r>
              <a:rPr lang="en-US" altLang="zh-CN" sz="2200" kern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turtle </a:t>
            </a:r>
            <a:r>
              <a:rPr lang="en-US" altLang="zh-CN" sz="2200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import</a:t>
            </a:r>
            <a:r>
              <a:rPr lang="en-US" altLang="zh-CN" sz="2200" kern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*</a:t>
            </a:r>
          </a:p>
          <a:p>
            <a:pPr marL="12700">
              <a:lnSpc>
                <a:spcPct val="110000"/>
              </a:lnSpc>
              <a:spcBef>
                <a:spcPts val="100"/>
              </a:spcBef>
            </a:pPr>
            <a:r>
              <a:rPr lang="zh-CN" altLang="en-US" sz="2200" kern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特别的，若导入全部函数，用</a:t>
            </a:r>
            <a:r>
              <a:rPr lang="zh-CN" altLang="en-US" sz="2200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zh-CN" altLang="en-US" sz="2200" kern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代替函数名</a:t>
            </a:r>
          </a:p>
        </p:txBody>
      </p:sp>
    </p:spTree>
    <p:extLst>
      <p:ext uri="{BB962C8B-B14F-4D97-AF65-F5344CB8AC3E}">
        <p14:creationId xmlns:p14="http://schemas.microsoft.com/office/powerpoint/2010/main" val="3691199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406525" y="1739107"/>
            <a:ext cx="1903413" cy="1698625"/>
            <a:chOff x="1977926" y="2445421"/>
            <a:chExt cx="2676674" cy="2388691"/>
          </a:xfrm>
        </p:grpSpPr>
        <p:sp>
          <p:nvSpPr>
            <p:cNvPr id="4101" name="Oval 5"/>
            <p:cNvSpPr>
              <a:spLocks noChangeArrowheads="1"/>
            </p:cNvSpPr>
            <p:nvPr/>
          </p:nvSpPr>
          <p:spPr bwMode="auto">
            <a:xfrm>
              <a:off x="2205633" y="2490069"/>
              <a:ext cx="2250281" cy="225028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80"/>
            </a:p>
          </p:txBody>
        </p:sp>
        <p:pic>
          <p:nvPicPr>
            <p:cNvPr id="4100" name="Picture 4" descr="1"/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76152" y="4289401"/>
              <a:ext cx="2509242" cy="5447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05" name="Rectangle 9"/>
            <p:cNvSpPr>
              <a:spLocks noChangeArrowheads="1"/>
            </p:cNvSpPr>
            <p:nvPr/>
          </p:nvSpPr>
          <p:spPr bwMode="auto">
            <a:xfrm>
              <a:off x="2582913" y="3099518"/>
              <a:ext cx="1419820" cy="10387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>
                <a:buFont typeface="Arial" panose="020B0604020202020204" pitchFamily="34" charset="0"/>
                <a:buNone/>
              </a:pPr>
              <a:r>
                <a:rPr lang="en-US" altLang="zh-CN" sz="4800" dirty="0">
                  <a:solidFill>
                    <a:schemeClr val="bg1"/>
                  </a:solidFill>
                </a:rPr>
                <a:t>02</a:t>
              </a:r>
            </a:p>
          </p:txBody>
        </p:sp>
        <p:pic>
          <p:nvPicPr>
            <p:cNvPr id="4107" name="Picture 11" descr="未标题-2"/>
            <p:cNvPicPr>
              <a:picLocks noChangeAspect="1" noChangeArrowheads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3588" y="2445421"/>
              <a:ext cx="669727" cy="7456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08" name="Freeform 12"/>
            <p:cNvSpPr>
              <a:spLocks/>
            </p:cNvSpPr>
            <p:nvPr/>
          </p:nvSpPr>
          <p:spPr bwMode="auto">
            <a:xfrm>
              <a:off x="4074170" y="3255789"/>
              <a:ext cx="580430" cy="223242"/>
            </a:xfrm>
            <a:custGeom>
              <a:avLst/>
              <a:gdLst>
                <a:gd name="T0" fmla="*/ 488 w 496"/>
                <a:gd name="T1" fmla="*/ 189 h 189"/>
                <a:gd name="T2" fmla="*/ 493 w 496"/>
                <a:gd name="T3" fmla="*/ 165 h 189"/>
                <a:gd name="T4" fmla="*/ 419 w 496"/>
                <a:gd name="T5" fmla="*/ 79 h 189"/>
                <a:gd name="T6" fmla="*/ 370 w 496"/>
                <a:gd name="T7" fmla="*/ 92 h 189"/>
                <a:gd name="T8" fmla="*/ 370 w 496"/>
                <a:gd name="T9" fmla="*/ 87 h 189"/>
                <a:gd name="T10" fmla="*/ 370 w 496"/>
                <a:gd name="T11" fmla="*/ 83 h 189"/>
                <a:gd name="T12" fmla="*/ 369 w 496"/>
                <a:gd name="T13" fmla="*/ 67 h 189"/>
                <a:gd name="T14" fmla="*/ 363 w 496"/>
                <a:gd name="T15" fmla="*/ 49 h 189"/>
                <a:gd name="T16" fmla="*/ 362 w 496"/>
                <a:gd name="T17" fmla="*/ 46 h 189"/>
                <a:gd name="T18" fmla="*/ 362 w 496"/>
                <a:gd name="T19" fmla="*/ 46 h 189"/>
                <a:gd name="T20" fmla="*/ 362 w 496"/>
                <a:gd name="T21" fmla="*/ 46 h 189"/>
                <a:gd name="T22" fmla="*/ 350 w 496"/>
                <a:gd name="T23" fmla="*/ 28 h 189"/>
                <a:gd name="T24" fmla="*/ 335 w 496"/>
                <a:gd name="T25" fmla="*/ 14 h 189"/>
                <a:gd name="T26" fmla="*/ 296 w 496"/>
                <a:gd name="T27" fmla="*/ 1 h 189"/>
                <a:gd name="T28" fmla="*/ 255 w 496"/>
                <a:gd name="T29" fmla="*/ 9 h 189"/>
                <a:gd name="T30" fmla="*/ 223 w 496"/>
                <a:gd name="T31" fmla="*/ 36 h 189"/>
                <a:gd name="T32" fmla="*/ 214 w 496"/>
                <a:gd name="T33" fmla="*/ 55 h 189"/>
                <a:gd name="T34" fmla="*/ 210 w 496"/>
                <a:gd name="T35" fmla="*/ 73 h 189"/>
                <a:gd name="T36" fmla="*/ 178 w 496"/>
                <a:gd name="T37" fmla="*/ 63 h 189"/>
                <a:gd name="T38" fmla="*/ 159 w 496"/>
                <a:gd name="T39" fmla="*/ 64 h 189"/>
                <a:gd name="T40" fmla="*/ 123 w 496"/>
                <a:gd name="T41" fmla="*/ 81 h 189"/>
                <a:gd name="T42" fmla="*/ 99 w 496"/>
                <a:gd name="T43" fmla="*/ 131 h 189"/>
                <a:gd name="T44" fmla="*/ 98 w 496"/>
                <a:gd name="T45" fmla="*/ 132 h 189"/>
                <a:gd name="T46" fmla="*/ 97 w 496"/>
                <a:gd name="T47" fmla="*/ 133 h 189"/>
                <a:gd name="T48" fmla="*/ 97 w 496"/>
                <a:gd name="T49" fmla="*/ 133 h 189"/>
                <a:gd name="T50" fmla="*/ 2 w 496"/>
                <a:gd name="T51" fmla="*/ 180 h 189"/>
                <a:gd name="T52" fmla="*/ 0 w 496"/>
                <a:gd name="T53" fmla="*/ 189 h 189"/>
                <a:gd name="T54" fmla="*/ 488 w 496"/>
                <a:gd name="T55" fmla="*/ 189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96" h="189">
                  <a:moveTo>
                    <a:pt x="488" y="189"/>
                  </a:moveTo>
                  <a:cubicBezTo>
                    <a:pt x="491" y="182"/>
                    <a:pt x="493" y="174"/>
                    <a:pt x="493" y="165"/>
                  </a:cubicBezTo>
                  <a:cubicBezTo>
                    <a:pt x="496" y="124"/>
                    <a:pt x="463" y="79"/>
                    <a:pt x="419" y="79"/>
                  </a:cubicBezTo>
                  <a:cubicBezTo>
                    <a:pt x="401" y="79"/>
                    <a:pt x="384" y="84"/>
                    <a:pt x="370" y="92"/>
                  </a:cubicBezTo>
                  <a:cubicBezTo>
                    <a:pt x="370" y="91"/>
                    <a:pt x="370" y="89"/>
                    <a:pt x="370" y="87"/>
                  </a:cubicBezTo>
                  <a:cubicBezTo>
                    <a:pt x="370" y="86"/>
                    <a:pt x="370" y="84"/>
                    <a:pt x="370" y="83"/>
                  </a:cubicBezTo>
                  <a:cubicBezTo>
                    <a:pt x="371" y="78"/>
                    <a:pt x="370" y="72"/>
                    <a:pt x="369" y="67"/>
                  </a:cubicBezTo>
                  <a:cubicBezTo>
                    <a:pt x="368" y="61"/>
                    <a:pt x="366" y="55"/>
                    <a:pt x="363" y="49"/>
                  </a:cubicBezTo>
                  <a:cubicBezTo>
                    <a:pt x="363" y="48"/>
                    <a:pt x="363" y="47"/>
                    <a:pt x="362" y="46"/>
                  </a:cubicBezTo>
                  <a:cubicBezTo>
                    <a:pt x="362" y="46"/>
                    <a:pt x="362" y="46"/>
                    <a:pt x="362" y="46"/>
                  </a:cubicBezTo>
                  <a:cubicBezTo>
                    <a:pt x="362" y="46"/>
                    <a:pt x="362" y="46"/>
                    <a:pt x="362" y="46"/>
                  </a:cubicBezTo>
                  <a:cubicBezTo>
                    <a:pt x="360" y="41"/>
                    <a:pt x="357" y="37"/>
                    <a:pt x="350" y="28"/>
                  </a:cubicBezTo>
                  <a:cubicBezTo>
                    <a:pt x="346" y="22"/>
                    <a:pt x="340" y="18"/>
                    <a:pt x="335" y="14"/>
                  </a:cubicBezTo>
                  <a:cubicBezTo>
                    <a:pt x="323" y="6"/>
                    <a:pt x="310" y="2"/>
                    <a:pt x="296" y="1"/>
                  </a:cubicBezTo>
                  <a:cubicBezTo>
                    <a:pt x="281" y="0"/>
                    <a:pt x="268" y="2"/>
                    <a:pt x="255" y="9"/>
                  </a:cubicBezTo>
                  <a:cubicBezTo>
                    <a:pt x="242" y="15"/>
                    <a:pt x="231" y="24"/>
                    <a:pt x="223" y="36"/>
                  </a:cubicBezTo>
                  <a:cubicBezTo>
                    <a:pt x="220" y="43"/>
                    <a:pt x="217" y="49"/>
                    <a:pt x="214" y="55"/>
                  </a:cubicBezTo>
                  <a:cubicBezTo>
                    <a:pt x="212" y="61"/>
                    <a:pt x="211" y="67"/>
                    <a:pt x="210" y="73"/>
                  </a:cubicBezTo>
                  <a:cubicBezTo>
                    <a:pt x="200" y="67"/>
                    <a:pt x="189" y="64"/>
                    <a:pt x="178" y="63"/>
                  </a:cubicBezTo>
                  <a:cubicBezTo>
                    <a:pt x="171" y="63"/>
                    <a:pt x="165" y="64"/>
                    <a:pt x="159" y="64"/>
                  </a:cubicBezTo>
                  <a:cubicBezTo>
                    <a:pt x="145" y="67"/>
                    <a:pt x="133" y="72"/>
                    <a:pt x="123" y="81"/>
                  </a:cubicBezTo>
                  <a:cubicBezTo>
                    <a:pt x="109" y="94"/>
                    <a:pt x="100" y="112"/>
                    <a:pt x="99" y="131"/>
                  </a:cubicBezTo>
                  <a:cubicBezTo>
                    <a:pt x="98" y="131"/>
                    <a:pt x="98" y="132"/>
                    <a:pt x="98" y="132"/>
                  </a:cubicBezTo>
                  <a:cubicBezTo>
                    <a:pt x="92" y="131"/>
                    <a:pt x="86" y="130"/>
                    <a:pt x="97" y="133"/>
                  </a:cubicBezTo>
                  <a:cubicBezTo>
                    <a:pt x="97" y="133"/>
                    <a:pt x="97" y="133"/>
                    <a:pt x="97" y="133"/>
                  </a:cubicBezTo>
                  <a:cubicBezTo>
                    <a:pt x="59" y="125"/>
                    <a:pt x="17" y="137"/>
                    <a:pt x="2" y="180"/>
                  </a:cubicBezTo>
                  <a:cubicBezTo>
                    <a:pt x="1" y="183"/>
                    <a:pt x="0" y="186"/>
                    <a:pt x="0" y="189"/>
                  </a:cubicBezTo>
                  <a:lnTo>
                    <a:pt x="488" y="18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280"/>
            </a:p>
          </p:txBody>
        </p:sp>
        <p:grpSp>
          <p:nvGrpSpPr>
            <p:cNvPr id="4109" name="Group 13"/>
            <p:cNvGrpSpPr>
              <a:grpSpLocks/>
            </p:cNvGrpSpPr>
            <p:nvPr/>
          </p:nvGrpSpPr>
          <p:grpSpPr bwMode="auto">
            <a:xfrm>
              <a:off x="1977926" y="2632945"/>
              <a:ext cx="250031" cy="245566"/>
              <a:chOff x="223" y="203"/>
              <a:chExt cx="213" cy="211"/>
            </a:xfrm>
          </p:grpSpPr>
          <p:sp>
            <p:nvSpPr>
              <p:cNvPr id="4110" name="Freeform 14"/>
              <p:cNvSpPr>
                <a:spLocks/>
              </p:cNvSpPr>
              <p:nvPr/>
            </p:nvSpPr>
            <p:spPr bwMode="auto">
              <a:xfrm>
                <a:off x="223" y="203"/>
                <a:ext cx="213" cy="211"/>
              </a:xfrm>
              <a:custGeom>
                <a:avLst/>
                <a:gdLst>
                  <a:gd name="T0" fmla="*/ 133 w 213"/>
                  <a:gd name="T1" fmla="*/ 0 h 211"/>
                  <a:gd name="T2" fmla="*/ 130 w 213"/>
                  <a:gd name="T3" fmla="*/ 90 h 211"/>
                  <a:gd name="T4" fmla="*/ 213 w 213"/>
                  <a:gd name="T5" fmla="*/ 130 h 211"/>
                  <a:gd name="T6" fmla="*/ 121 w 213"/>
                  <a:gd name="T7" fmla="*/ 130 h 211"/>
                  <a:gd name="T8" fmla="*/ 83 w 213"/>
                  <a:gd name="T9" fmla="*/ 211 h 211"/>
                  <a:gd name="T10" fmla="*/ 83 w 213"/>
                  <a:gd name="T11" fmla="*/ 121 h 211"/>
                  <a:gd name="T12" fmla="*/ 0 w 213"/>
                  <a:gd name="T13" fmla="*/ 81 h 211"/>
                  <a:gd name="T14" fmla="*/ 93 w 213"/>
                  <a:gd name="T15" fmla="*/ 81 h 211"/>
                  <a:gd name="T16" fmla="*/ 133 w 213"/>
                  <a:gd name="T17" fmla="*/ 0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13" h="211">
                    <a:moveTo>
                      <a:pt x="133" y="0"/>
                    </a:moveTo>
                    <a:lnTo>
                      <a:pt x="130" y="90"/>
                    </a:lnTo>
                    <a:lnTo>
                      <a:pt x="213" y="130"/>
                    </a:lnTo>
                    <a:lnTo>
                      <a:pt x="121" y="130"/>
                    </a:lnTo>
                    <a:lnTo>
                      <a:pt x="83" y="211"/>
                    </a:lnTo>
                    <a:lnTo>
                      <a:pt x="83" y="121"/>
                    </a:lnTo>
                    <a:lnTo>
                      <a:pt x="0" y="81"/>
                    </a:lnTo>
                    <a:lnTo>
                      <a:pt x="93" y="81"/>
                    </a:lnTo>
                    <a:lnTo>
                      <a:pt x="13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280"/>
              </a:p>
            </p:txBody>
          </p:sp>
          <p:sp>
            <p:nvSpPr>
              <p:cNvPr id="4111" name="Oval 15"/>
              <p:cNvSpPr>
                <a:spLocks noChangeArrowheads="1"/>
              </p:cNvSpPr>
              <p:nvPr/>
            </p:nvSpPr>
            <p:spPr bwMode="auto">
              <a:xfrm>
                <a:off x="259" y="239"/>
                <a:ext cx="142" cy="139"/>
              </a:xfrm>
              <a:prstGeom prst="ellipse">
                <a:avLst/>
              </a:prstGeom>
              <a:solidFill>
                <a:srgbClr val="FFFFFF">
                  <a:alpha val="17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280"/>
              </a:p>
            </p:txBody>
          </p:sp>
        </p:grpSp>
        <p:sp>
          <p:nvSpPr>
            <p:cNvPr id="4112" name="Freeform 16"/>
            <p:cNvSpPr>
              <a:spLocks/>
            </p:cNvSpPr>
            <p:nvPr/>
          </p:nvSpPr>
          <p:spPr bwMode="auto">
            <a:xfrm>
              <a:off x="3024932" y="2824933"/>
              <a:ext cx="482203" cy="183059"/>
            </a:xfrm>
            <a:custGeom>
              <a:avLst/>
              <a:gdLst>
                <a:gd name="T0" fmla="*/ 488 w 496"/>
                <a:gd name="T1" fmla="*/ 189 h 189"/>
                <a:gd name="T2" fmla="*/ 493 w 496"/>
                <a:gd name="T3" fmla="*/ 165 h 189"/>
                <a:gd name="T4" fmla="*/ 419 w 496"/>
                <a:gd name="T5" fmla="*/ 79 h 189"/>
                <a:gd name="T6" fmla="*/ 370 w 496"/>
                <a:gd name="T7" fmla="*/ 92 h 189"/>
                <a:gd name="T8" fmla="*/ 370 w 496"/>
                <a:gd name="T9" fmla="*/ 87 h 189"/>
                <a:gd name="T10" fmla="*/ 370 w 496"/>
                <a:gd name="T11" fmla="*/ 83 h 189"/>
                <a:gd name="T12" fmla="*/ 369 w 496"/>
                <a:gd name="T13" fmla="*/ 67 h 189"/>
                <a:gd name="T14" fmla="*/ 363 w 496"/>
                <a:gd name="T15" fmla="*/ 49 h 189"/>
                <a:gd name="T16" fmla="*/ 362 w 496"/>
                <a:gd name="T17" fmla="*/ 46 h 189"/>
                <a:gd name="T18" fmla="*/ 362 w 496"/>
                <a:gd name="T19" fmla="*/ 46 h 189"/>
                <a:gd name="T20" fmla="*/ 362 w 496"/>
                <a:gd name="T21" fmla="*/ 46 h 189"/>
                <a:gd name="T22" fmla="*/ 350 w 496"/>
                <a:gd name="T23" fmla="*/ 28 h 189"/>
                <a:gd name="T24" fmla="*/ 335 w 496"/>
                <a:gd name="T25" fmla="*/ 14 h 189"/>
                <a:gd name="T26" fmla="*/ 296 w 496"/>
                <a:gd name="T27" fmla="*/ 1 h 189"/>
                <a:gd name="T28" fmla="*/ 255 w 496"/>
                <a:gd name="T29" fmla="*/ 9 h 189"/>
                <a:gd name="T30" fmla="*/ 223 w 496"/>
                <a:gd name="T31" fmla="*/ 36 h 189"/>
                <a:gd name="T32" fmla="*/ 214 w 496"/>
                <a:gd name="T33" fmla="*/ 55 h 189"/>
                <a:gd name="T34" fmla="*/ 210 w 496"/>
                <a:gd name="T35" fmla="*/ 73 h 189"/>
                <a:gd name="T36" fmla="*/ 178 w 496"/>
                <a:gd name="T37" fmla="*/ 63 h 189"/>
                <a:gd name="T38" fmla="*/ 159 w 496"/>
                <a:gd name="T39" fmla="*/ 64 h 189"/>
                <a:gd name="T40" fmla="*/ 123 w 496"/>
                <a:gd name="T41" fmla="*/ 81 h 189"/>
                <a:gd name="T42" fmla="*/ 99 w 496"/>
                <a:gd name="T43" fmla="*/ 131 h 189"/>
                <a:gd name="T44" fmla="*/ 98 w 496"/>
                <a:gd name="T45" fmla="*/ 132 h 189"/>
                <a:gd name="T46" fmla="*/ 97 w 496"/>
                <a:gd name="T47" fmla="*/ 133 h 189"/>
                <a:gd name="T48" fmla="*/ 97 w 496"/>
                <a:gd name="T49" fmla="*/ 133 h 189"/>
                <a:gd name="T50" fmla="*/ 2 w 496"/>
                <a:gd name="T51" fmla="*/ 180 h 189"/>
                <a:gd name="T52" fmla="*/ 0 w 496"/>
                <a:gd name="T53" fmla="*/ 189 h 189"/>
                <a:gd name="T54" fmla="*/ 488 w 496"/>
                <a:gd name="T55" fmla="*/ 189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96" h="189">
                  <a:moveTo>
                    <a:pt x="488" y="189"/>
                  </a:moveTo>
                  <a:cubicBezTo>
                    <a:pt x="491" y="182"/>
                    <a:pt x="493" y="174"/>
                    <a:pt x="493" y="165"/>
                  </a:cubicBezTo>
                  <a:cubicBezTo>
                    <a:pt x="496" y="124"/>
                    <a:pt x="463" y="79"/>
                    <a:pt x="419" y="79"/>
                  </a:cubicBezTo>
                  <a:cubicBezTo>
                    <a:pt x="401" y="79"/>
                    <a:pt x="384" y="84"/>
                    <a:pt x="370" y="92"/>
                  </a:cubicBezTo>
                  <a:cubicBezTo>
                    <a:pt x="370" y="91"/>
                    <a:pt x="370" y="89"/>
                    <a:pt x="370" y="87"/>
                  </a:cubicBezTo>
                  <a:cubicBezTo>
                    <a:pt x="370" y="86"/>
                    <a:pt x="370" y="84"/>
                    <a:pt x="370" y="83"/>
                  </a:cubicBezTo>
                  <a:cubicBezTo>
                    <a:pt x="371" y="78"/>
                    <a:pt x="370" y="72"/>
                    <a:pt x="369" y="67"/>
                  </a:cubicBezTo>
                  <a:cubicBezTo>
                    <a:pt x="368" y="61"/>
                    <a:pt x="366" y="55"/>
                    <a:pt x="363" y="49"/>
                  </a:cubicBezTo>
                  <a:cubicBezTo>
                    <a:pt x="363" y="48"/>
                    <a:pt x="363" y="47"/>
                    <a:pt x="362" y="46"/>
                  </a:cubicBezTo>
                  <a:cubicBezTo>
                    <a:pt x="362" y="46"/>
                    <a:pt x="362" y="46"/>
                    <a:pt x="362" y="46"/>
                  </a:cubicBezTo>
                  <a:cubicBezTo>
                    <a:pt x="362" y="46"/>
                    <a:pt x="362" y="46"/>
                    <a:pt x="362" y="46"/>
                  </a:cubicBezTo>
                  <a:cubicBezTo>
                    <a:pt x="360" y="41"/>
                    <a:pt x="357" y="37"/>
                    <a:pt x="350" y="28"/>
                  </a:cubicBezTo>
                  <a:cubicBezTo>
                    <a:pt x="346" y="22"/>
                    <a:pt x="340" y="18"/>
                    <a:pt x="335" y="14"/>
                  </a:cubicBezTo>
                  <a:cubicBezTo>
                    <a:pt x="323" y="6"/>
                    <a:pt x="310" y="2"/>
                    <a:pt x="296" y="1"/>
                  </a:cubicBezTo>
                  <a:cubicBezTo>
                    <a:pt x="281" y="0"/>
                    <a:pt x="268" y="2"/>
                    <a:pt x="255" y="9"/>
                  </a:cubicBezTo>
                  <a:cubicBezTo>
                    <a:pt x="242" y="15"/>
                    <a:pt x="231" y="24"/>
                    <a:pt x="223" y="36"/>
                  </a:cubicBezTo>
                  <a:cubicBezTo>
                    <a:pt x="220" y="43"/>
                    <a:pt x="217" y="49"/>
                    <a:pt x="214" y="55"/>
                  </a:cubicBezTo>
                  <a:cubicBezTo>
                    <a:pt x="212" y="61"/>
                    <a:pt x="211" y="67"/>
                    <a:pt x="210" y="73"/>
                  </a:cubicBezTo>
                  <a:cubicBezTo>
                    <a:pt x="200" y="67"/>
                    <a:pt x="189" y="64"/>
                    <a:pt x="178" y="63"/>
                  </a:cubicBezTo>
                  <a:cubicBezTo>
                    <a:pt x="171" y="63"/>
                    <a:pt x="165" y="64"/>
                    <a:pt x="159" y="64"/>
                  </a:cubicBezTo>
                  <a:cubicBezTo>
                    <a:pt x="145" y="67"/>
                    <a:pt x="133" y="72"/>
                    <a:pt x="123" y="81"/>
                  </a:cubicBezTo>
                  <a:cubicBezTo>
                    <a:pt x="109" y="94"/>
                    <a:pt x="100" y="112"/>
                    <a:pt x="99" y="131"/>
                  </a:cubicBezTo>
                  <a:cubicBezTo>
                    <a:pt x="98" y="131"/>
                    <a:pt x="98" y="132"/>
                    <a:pt x="98" y="132"/>
                  </a:cubicBezTo>
                  <a:cubicBezTo>
                    <a:pt x="92" y="131"/>
                    <a:pt x="86" y="130"/>
                    <a:pt x="97" y="133"/>
                  </a:cubicBezTo>
                  <a:cubicBezTo>
                    <a:pt x="97" y="133"/>
                    <a:pt x="97" y="133"/>
                    <a:pt x="97" y="133"/>
                  </a:cubicBezTo>
                  <a:cubicBezTo>
                    <a:pt x="59" y="125"/>
                    <a:pt x="17" y="137"/>
                    <a:pt x="2" y="180"/>
                  </a:cubicBezTo>
                  <a:cubicBezTo>
                    <a:pt x="1" y="183"/>
                    <a:pt x="0" y="186"/>
                    <a:pt x="0" y="189"/>
                  </a:cubicBezTo>
                  <a:lnTo>
                    <a:pt x="488" y="18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280"/>
            </a:p>
          </p:txBody>
        </p:sp>
        <p:grpSp>
          <p:nvGrpSpPr>
            <p:cNvPr id="4113" name="Group 17"/>
            <p:cNvGrpSpPr>
              <a:grpSpLocks/>
            </p:cNvGrpSpPr>
            <p:nvPr/>
          </p:nvGrpSpPr>
          <p:grpSpPr bwMode="auto">
            <a:xfrm flipV="1">
              <a:off x="4007198" y="3840684"/>
              <a:ext cx="183059" cy="178594"/>
              <a:chOff x="223" y="203"/>
              <a:chExt cx="213" cy="211"/>
            </a:xfrm>
          </p:grpSpPr>
          <p:sp>
            <p:nvSpPr>
              <p:cNvPr id="4114" name="Freeform 18"/>
              <p:cNvSpPr>
                <a:spLocks/>
              </p:cNvSpPr>
              <p:nvPr/>
            </p:nvSpPr>
            <p:spPr bwMode="auto">
              <a:xfrm>
                <a:off x="223" y="203"/>
                <a:ext cx="213" cy="211"/>
              </a:xfrm>
              <a:custGeom>
                <a:avLst/>
                <a:gdLst>
                  <a:gd name="T0" fmla="*/ 133 w 213"/>
                  <a:gd name="T1" fmla="*/ 0 h 211"/>
                  <a:gd name="T2" fmla="*/ 130 w 213"/>
                  <a:gd name="T3" fmla="*/ 90 h 211"/>
                  <a:gd name="T4" fmla="*/ 213 w 213"/>
                  <a:gd name="T5" fmla="*/ 130 h 211"/>
                  <a:gd name="T6" fmla="*/ 121 w 213"/>
                  <a:gd name="T7" fmla="*/ 130 h 211"/>
                  <a:gd name="T8" fmla="*/ 83 w 213"/>
                  <a:gd name="T9" fmla="*/ 211 h 211"/>
                  <a:gd name="T10" fmla="*/ 83 w 213"/>
                  <a:gd name="T11" fmla="*/ 121 h 211"/>
                  <a:gd name="T12" fmla="*/ 0 w 213"/>
                  <a:gd name="T13" fmla="*/ 81 h 211"/>
                  <a:gd name="T14" fmla="*/ 93 w 213"/>
                  <a:gd name="T15" fmla="*/ 81 h 211"/>
                  <a:gd name="T16" fmla="*/ 133 w 213"/>
                  <a:gd name="T17" fmla="*/ 0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13" h="211">
                    <a:moveTo>
                      <a:pt x="133" y="0"/>
                    </a:moveTo>
                    <a:lnTo>
                      <a:pt x="130" y="90"/>
                    </a:lnTo>
                    <a:lnTo>
                      <a:pt x="213" y="130"/>
                    </a:lnTo>
                    <a:lnTo>
                      <a:pt x="121" y="130"/>
                    </a:lnTo>
                    <a:lnTo>
                      <a:pt x="83" y="211"/>
                    </a:lnTo>
                    <a:lnTo>
                      <a:pt x="83" y="121"/>
                    </a:lnTo>
                    <a:lnTo>
                      <a:pt x="0" y="81"/>
                    </a:lnTo>
                    <a:lnTo>
                      <a:pt x="93" y="81"/>
                    </a:lnTo>
                    <a:lnTo>
                      <a:pt x="13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280"/>
              </a:p>
            </p:txBody>
          </p:sp>
          <p:sp>
            <p:nvSpPr>
              <p:cNvPr id="4115" name="Oval 19"/>
              <p:cNvSpPr>
                <a:spLocks noChangeArrowheads="1"/>
              </p:cNvSpPr>
              <p:nvPr/>
            </p:nvSpPr>
            <p:spPr bwMode="auto">
              <a:xfrm>
                <a:off x="259" y="239"/>
                <a:ext cx="142" cy="139"/>
              </a:xfrm>
              <a:prstGeom prst="ellipse">
                <a:avLst/>
              </a:prstGeom>
              <a:solidFill>
                <a:srgbClr val="FFFFFF">
                  <a:alpha val="17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280"/>
              </a:p>
            </p:txBody>
          </p:sp>
        </p:grpSp>
      </p:grpSp>
      <p:sp>
        <p:nvSpPr>
          <p:cNvPr id="16" name="TextBox 43"/>
          <p:cNvSpPr txBox="1"/>
          <p:nvPr/>
        </p:nvSpPr>
        <p:spPr>
          <a:xfrm>
            <a:off x="4585460" y="1857395"/>
            <a:ext cx="1923925" cy="5648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datetime</a:t>
            </a:r>
            <a:r>
              <a:rPr lang="zh-CN" altLang="en-US" sz="28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库</a:t>
            </a:r>
          </a:p>
        </p:txBody>
      </p:sp>
      <p:cxnSp>
        <p:nvCxnSpPr>
          <p:cNvPr id="20" name="直接连接符 19"/>
          <p:cNvCxnSpPr/>
          <p:nvPr/>
        </p:nvCxnSpPr>
        <p:spPr>
          <a:xfrm flipV="1">
            <a:off x="3947698" y="1950003"/>
            <a:ext cx="0" cy="1586584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椭圆 20"/>
          <p:cNvSpPr/>
          <p:nvPr/>
        </p:nvSpPr>
        <p:spPr>
          <a:xfrm>
            <a:off x="4224461" y="1950003"/>
            <a:ext cx="274728" cy="274728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80"/>
          </a:p>
        </p:txBody>
      </p:sp>
    </p:spTree>
    <p:extLst>
      <p:ext uri="{BB962C8B-B14F-4D97-AF65-F5344CB8AC3E}">
        <p14:creationId xmlns:p14="http://schemas.microsoft.com/office/powerpoint/2010/main" val="1195952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110229" y="3213607"/>
            <a:ext cx="196469" cy="1512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247517" y="2566161"/>
            <a:ext cx="1216660" cy="847725"/>
          </a:xfrm>
          <a:custGeom>
            <a:avLst/>
            <a:gdLst/>
            <a:ahLst/>
            <a:cxnLst/>
            <a:rect l="l" t="t" r="r" b="b"/>
            <a:pathLst>
              <a:path w="1216660" h="847725">
                <a:moveTo>
                  <a:pt x="251677" y="369443"/>
                </a:moveTo>
                <a:lnTo>
                  <a:pt x="62992" y="369443"/>
                </a:lnTo>
                <a:lnTo>
                  <a:pt x="68453" y="372363"/>
                </a:lnTo>
                <a:lnTo>
                  <a:pt x="72008" y="378713"/>
                </a:lnTo>
                <a:lnTo>
                  <a:pt x="89534" y="417306"/>
                </a:lnTo>
                <a:lnTo>
                  <a:pt x="115061" y="485901"/>
                </a:lnTo>
                <a:lnTo>
                  <a:pt x="180847" y="671321"/>
                </a:lnTo>
                <a:lnTo>
                  <a:pt x="194040" y="709568"/>
                </a:lnTo>
                <a:lnTo>
                  <a:pt x="210994" y="764726"/>
                </a:lnTo>
                <a:lnTo>
                  <a:pt x="215899" y="788924"/>
                </a:lnTo>
                <a:lnTo>
                  <a:pt x="213486" y="794638"/>
                </a:lnTo>
                <a:lnTo>
                  <a:pt x="167640" y="816990"/>
                </a:lnTo>
                <a:lnTo>
                  <a:pt x="165354" y="821689"/>
                </a:lnTo>
                <a:lnTo>
                  <a:pt x="173735" y="845565"/>
                </a:lnTo>
                <a:lnTo>
                  <a:pt x="178434" y="847470"/>
                </a:lnTo>
                <a:lnTo>
                  <a:pt x="198387" y="839346"/>
                </a:lnTo>
                <a:lnTo>
                  <a:pt x="218424" y="831532"/>
                </a:lnTo>
                <a:lnTo>
                  <a:pt x="258698" y="816737"/>
                </a:lnTo>
                <a:lnTo>
                  <a:pt x="294989" y="804433"/>
                </a:lnTo>
                <a:lnTo>
                  <a:pt x="334518" y="792226"/>
                </a:lnTo>
                <a:lnTo>
                  <a:pt x="336931" y="787781"/>
                </a:lnTo>
                <a:lnTo>
                  <a:pt x="331771" y="773302"/>
                </a:lnTo>
                <a:lnTo>
                  <a:pt x="273938" y="773302"/>
                </a:lnTo>
                <a:lnTo>
                  <a:pt x="268478" y="770382"/>
                </a:lnTo>
                <a:lnTo>
                  <a:pt x="247395" y="725328"/>
                </a:lnTo>
                <a:lnTo>
                  <a:pt x="221869" y="656844"/>
                </a:lnTo>
                <a:lnTo>
                  <a:pt x="140588" y="427481"/>
                </a:lnTo>
                <a:lnTo>
                  <a:pt x="346028" y="427481"/>
                </a:lnTo>
                <a:lnTo>
                  <a:pt x="343503" y="425973"/>
                </a:lnTo>
                <a:lnTo>
                  <a:pt x="301589" y="400484"/>
                </a:lnTo>
                <a:lnTo>
                  <a:pt x="260734" y="375166"/>
                </a:lnTo>
                <a:lnTo>
                  <a:pt x="251677" y="369443"/>
                </a:lnTo>
                <a:close/>
              </a:path>
              <a:path w="1216660" h="847725">
                <a:moveTo>
                  <a:pt x="323722" y="761745"/>
                </a:moveTo>
                <a:lnTo>
                  <a:pt x="286218" y="771836"/>
                </a:lnTo>
                <a:lnTo>
                  <a:pt x="273938" y="773302"/>
                </a:lnTo>
                <a:lnTo>
                  <a:pt x="331771" y="773302"/>
                </a:lnTo>
                <a:lnTo>
                  <a:pt x="328421" y="763905"/>
                </a:lnTo>
                <a:lnTo>
                  <a:pt x="323722" y="761745"/>
                </a:lnTo>
                <a:close/>
              </a:path>
              <a:path w="1216660" h="847725">
                <a:moveTo>
                  <a:pt x="346028" y="427481"/>
                </a:moveTo>
                <a:lnTo>
                  <a:pt x="140588" y="427481"/>
                </a:lnTo>
                <a:lnTo>
                  <a:pt x="318637" y="535534"/>
                </a:lnTo>
                <a:lnTo>
                  <a:pt x="501557" y="644115"/>
                </a:lnTo>
                <a:lnTo>
                  <a:pt x="569683" y="683168"/>
                </a:lnTo>
                <a:lnTo>
                  <a:pt x="597916" y="698881"/>
                </a:lnTo>
                <a:lnTo>
                  <a:pt x="624395" y="693753"/>
                </a:lnTo>
                <a:lnTo>
                  <a:pt x="661161" y="687196"/>
                </a:lnTo>
                <a:lnTo>
                  <a:pt x="664591" y="682370"/>
                </a:lnTo>
                <a:lnTo>
                  <a:pt x="651758" y="652365"/>
                </a:lnTo>
                <a:lnTo>
                  <a:pt x="634603" y="608441"/>
                </a:lnTo>
                <a:lnTo>
                  <a:pt x="615148" y="556006"/>
                </a:lnTo>
                <a:lnTo>
                  <a:pt x="568959" y="556006"/>
                </a:lnTo>
                <a:lnTo>
                  <a:pt x="475599" y="503472"/>
                </a:lnTo>
                <a:lnTo>
                  <a:pt x="386476" y="451634"/>
                </a:lnTo>
                <a:lnTo>
                  <a:pt x="346028" y="427481"/>
                </a:lnTo>
                <a:close/>
              </a:path>
              <a:path w="1216660" h="847725">
                <a:moveTo>
                  <a:pt x="504904" y="234442"/>
                </a:moveTo>
                <a:lnTo>
                  <a:pt x="444245" y="234442"/>
                </a:lnTo>
                <a:lnTo>
                  <a:pt x="449706" y="237362"/>
                </a:lnTo>
                <a:lnTo>
                  <a:pt x="453262" y="243712"/>
                </a:lnTo>
                <a:lnTo>
                  <a:pt x="470789" y="282305"/>
                </a:lnTo>
                <a:lnTo>
                  <a:pt x="496316" y="350900"/>
                </a:lnTo>
                <a:lnTo>
                  <a:pt x="568959" y="556006"/>
                </a:lnTo>
                <a:lnTo>
                  <a:pt x="615148" y="556006"/>
                </a:lnTo>
                <a:lnTo>
                  <a:pt x="587374" y="478789"/>
                </a:lnTo>
                <a:lnTo>
                  <a:pt x="536956" y="336423"/>
                </a:lnTo>
                <a:lnTo>
                  <a:pt x="523763" y="298229"/>
                </a:lnTo>
                <a:lnTo>
                  <a:pt x="506809" y="243036"/>
                </a:lnTo>
                <a:lnTo>
                  <a:pt x="504904" y="234442"/>
                </a:lnTo>
                <a:close/>
              </a:path>
              <a:path w="1216660" h="847725">
                <a:moveTo>
                  <a:pt x="144525" y="300227"/>
                </a:moveTo>
                <a:lnTo>
                  <a:pt x="89269" y="321927"/>
                </a:lnTo>
                <a:lnTo>
                  <a:pt x="51311" y="335357"/>
                </a:lnTo>
                <a:lnTo>
                  <a:pt x="2412" y="350519"/>
                </a:lnTo>
                <a:lnTo>
                  <a:pt x="0" y="354838"/>
                </a:lnTo>
                <a:lnTo>
                  <a:pt x="8508" y="378713"/>
                </a:lnTo>
                <a:lnTo>
                  <a:pt x="13207" y="381000"/>
                </a:lnTo>
                <a:lnTo>
                  <a:pt x="29567" y="376380"/>
                </a:lnTo>
                <a:lnTo>
                  <a:pt x="42068" y="372998"/>
                </a:lnTo>
                <a:lnTo>
                  <a:pt x="50712" y="370855"/>
                </a:lnTo>
                <a:lnTo>
                  <a:pt x="55498" y="369950"/>
                </a:lnTo>
                <a:lnTo>
                  <a:pt x="62992" y="369443"/>
                </a:lnTo>
                <a:lnTo>
                  <a:pt x="251677" y="369443"/>
                </a:lnTo>
                <a:lnTo>
                  <a:pt x="220939" y="350018"/>
                </a:lnTo>
                <a:lnTo>
                  <a:pt x="182203" y="325038"/>
                </a:lnTo>
                <a:lnTo>
                  <a:pt x="144525" y="300227"/>
                </a:lnTo>
                <a:close/>
              </a:path>
              <a:path w="1216660" h="847725">
                <a:moveTo>
                  <a:pt x="539749" y="160274"/>
                </a:moveTo>
                <a:lnTo>
                  <a:pt x="501904" y="175418"/>
                </a:lnTo>
                <a:lnTo>
                  <a:pt x="459105" y="191135"/>
                </a:lnTo>
                <a:lnTo>
                  <a:pt x="422529" y="203517"/>
                </a:lnTo>
                <a:lnTo>
                  <a:pt x="383667" y="215519"/>
                </a:lnTo>
                <a:lnTo>
                  <a:pt x="381254" y="219837"/>
                </a:lnTo>
                <a:lnTo>
                  <a:pt x="389762" y="243712"/>
                </a:lnTo>
                <a:lnTo>
                  <a:pt x="394461" y="245999"/>
                </a:lnTo>
                <a:lnTo>
                  <a:pt x="410821" y="241379"/>
                </a:lnTo>
                <a:lnTo>
                  <a:pt x="423322" y="237997"/>
                </a:lnTo>
                <a:lnTo>
                  <a:pt x="431966" y="235854"/>
                </a:lnTo>
                <a:lnTo>
                  <a:pt x="436753" y="234950"/>
                </a:lnTo>
                <a:lnTo>
                  <a:pt x="444245" y="234442"/>
                </a:lnTo>
                <a:lnTo>
                  <a:pt x="504904" y="234442"/>
                </a:lnTo>
                <a:lnTo>
                  <a:pt x="503046" y="226060"/>
                </a:lnTo>
                <a:lnTo>
                  <a:pt x="534541" y="197520"/>
                </a:lnTo>
                <a:lnTo>
                  <a:pt x="550163" y="190881"/>
                </a:lnTo>
                <a:lnTo>
                  <a:pt x="552831" y="185927"/>
                </a:lnTo>
                <a:lnTo>
                  <a:pt x="544321" y="162179"/>
                </a:lnTo>
                <a:lnTo>
                  <a:pt x="539749" y="160274"/>
                </a:lnTo>
                <a:close/>
              </a:path>
              <a:path w="1216660" h="847725">
                <a:moveTo>
                  <a:pt x="1065657" y="0"/>
                </a:moveTo>
                <a:lnTo>
                  <a:pt x="1019532" y="978"/>
                </a:lnTo>
                <a:lnTo>
                  <a:pt x="974312" y="6016"/>
                </a:lnTo>
                <a:lnTo>
                  <a:pt x="929997" y="15126"/>
                </a:lnTo>
                <a:lnTo>
                  <a:pt x="886586" y="28320"/>
                </a:lnTo>
                <a:lnTo>
                  <a:pt x="835699" y="49521"/>
                </a:lnTo>
                <a:lnTo>
                  <a:pt x="791389" y="74727"/>
                </a:lnTo>
                <a:lnTo>
                  <a:pt x="753651" y="103951"/>
                </a:lnTo>
                <a:lnTo>
                  <a:pt x="722478" y="137203"/>
                </a:lnTo>
                <a:lnTo>
                  <a:pt x="697865" y="174498"/>
                </a:lnTo>
                <a:lnTo>
                  <a:pt x="677576" y="223434"/>
                </a:lnTo>
                <a:lnTo>
                  <a:pt x="668908" y="274812"/>
                </a:lnTo>
                <a:lnTo>
                  <a:pt x="671861" y="328642"/>
                </a:lnTo>
                <a:lnTo>
                  <a:pt x="686434" y="384937"/>
                </a:lnTo>
                <a:lnTo>
                  <a:pt x="718518" y="450850"/>
                </a:lnTo>
                <a:lnTo>
                  <a:pt x="764412" y="506094"/>
                </a:lnTo>
                <a:lnTo>
                  <a:pt x="798423" y="533432"/>
                </a:lnTo>
                <a:lnTo>
                  <a:pt x="835247" y="553721"/>
                </a:lnTo>
                <a:lnTo>
                  <a:pt x="874887" y="566957"/>
                </a:lnTo>
                <a:lnTo>
                  <a:pt x="917341" y="573134"/>
                </a:lnTo>
                <a:lnTo>
                  <a:pt x="962610" y="572249"/>
                </a:lnTo>
                <a:lnTo>
                  <a:pt x="1010694" y="564298"/>
                </a:lnTo>
                <a:lnTo>
                  <a:pt x="1061593" y="549275"/>
                </a:lnTo>
                <a:lnTo>
                  <a:pt x="1105334" y="530935"/>
                </a:lnTo>
                <a:lnTo>
                  <a:pt x="1145111" y="508285"/>
                </a:lnTo>
                <a:lnTo>
                  <a:pt x="1150924" y="503904"/>
                </a:lnTo>
                <a:lnTo>
                  <a:pt x="1007713" y="503904"/>
                </a:lnTo>
                <a:lnTo>
                  <a:pt x="974927" y="502923"/>
                </a:lnTo>
                <a:lnTo>
                  <a:pt x="903090" y="477955"/>
                </a:lnTo>
                <a:lnTo>
                  <a:pt x="866949" y="452741"/>
                </a:lnTo>
                <a:lnTo>
                  <a:pt x="836069" y="420413"/>
                </a:lnTo>
                <a:lnTo>
                  <a:pt x="810443" y="380965"/>
                </a:lnTo>
                <a:lnTo>
                  <a:pt x="790067" y="334390"/>
                </a:lnTo>
                <a:lnTo>
                  <a:pt x="777565" y="289452"/>
                </a:lnTo>
                <a:lnTo>
                  <a:pt x="772826" y="247205"/>
                </a:lnTo>
                <a:lnTo>
                  <a:pt x="775850" y="207625"/>
                </a:lnTo>
                <a:lnTo>
                  <a:pt x="786637" y="170687"/>
                </a:lnTo>
                <a:lnTo>
                  <a:pt x="829849" y="109823"/>
                </a:lnTo>
                <a:lnTo>
                  <a:pt x="861968" y="87034"/>
                </a:lnTo>
                <a:lnTo>
                  <a:pt x="901065" y="69342"/>
                </a:lnTo>
                <a:lnTo>
                  <a:pt x="941143" y="58626"/>
                </a:lnTo>
                <a:lnTo>
                  <a:pt x="978519" y="55816"/>
                </a:lnTo>
                <a:lnTo>
                  <a:pt x="1080233" y="55816"/>
                </a:lnTo>
                <a:lnTo>
                  <a:pt x="1075529" y="30805"/>
                </a:lnTo>
                <a:lnTo>
                  <a:pt x="1072007" y="3682"/>
                </a:lnTo>
                <a:lnTo>
                  <a:pt x="1065657" y="0"/>
                </a:lnTo>
                <a:close/>
              </a:path>
              <a:path w="1216660" h="847725">
                <a:moveTo>
                  <a:pt x="1204595" y="403606"/>
                </a:moveTo>
                <a:lnTo>
                  <a:pt x="1176470" y="431325"/>
                </a:lnTo>
                <a:lnTo>
                  <a:pt x="1114315" y="473668"/>
                </a:lnTo>
                <a:lnTo>
                  <a:pt x="1042832" y="499026"/>
                </a:lnTo>
                <a:lnTo>
                  <a:pt x="1007713" y="503904"/>
                </a:lnTo>
                <a:lnTo>
                  <a:pt x="1150924" y="503904"/>
                </a:lnTo>
                <a:lnTo>
                  <a:pt x="1180911" y="481302"/>
                </a:lnTo>
                <a:lnTo>
                  <a:pt x="1212722" y="449961"/>
                </a:lnTo>
                <a:lnTo>
                  <a:pt x="1216152" y="408558"/>
                </a:lnTo>
                <a:lnTo>
                  <a:pt x="1204595" y="403606"/>
                </a:lnTo>
                <a:close/>
              </a:path>
              <a:path w="1216660" h="847725">
                <a:moveTo>
                  <a:pt x="1080233" y="55816"/>
                </a:moveTo>
                <a:lnTo>
                  <a:pt x="978519" y="55816"/>
                </a:lnTo>
                <a:lnTo>
                  <a:pt x="1013204" y="60912"/>
                </a:lnTo>
                <a:lnTo>
                  <a:pt x="1045209" y="73913"/>
                </a:lnTo>
                <a:lnTo>
                  <a:pt x="1049972" y="83369"/>
                </a:lnTo>
                <a:lnTo>
                  <a:pt x="1055687" y="96123"/>
                </a:lnTo>
                <a:lnTo>
                  <a:pt x="1062355" y="112186"/>
                </a:lnTo>
                <a:lnTo>
                  <a:pt x="1069974" y="131571"/>
                </a:lnTo>
                <a:lnTo>
                  <a:pt x="1074800" y="134112"/>
                </a:lnTo>
                <a:lnTo>
                  <a:pt x="1095502" y="126873"/>
                </a:lnTo>
                <a:lnTo>
                  <a:pt x="1097407" y="122174"/>
                </a:lnTo>
                <a:lnTo>
                  <a:pt x="1088241" y="90050"/>
                </a:lnTo>
                <a:lnTo>
                  <a:pt x="1080944" y="59594"/>
                </a:lnTo>
                <a:lnTo>
                  <a:pt x="1080233" y="55816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66463" y="2733420"/>
            <a:ext cx="196341" cy="1511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660519" y="1779476"/>
            <a:ext cx="2086610" cy="1131570"/>
          </a:xfrm>
          <a:custGeom>
            <a:avLst/>
            <a:gdLst/>
            <a:ahLst/>
            <a:cxnLst/>
            <a:rect l="l" t="t" r="r" b="b"/>
            <a:pathLst>
              <a:path w="2086609" h="1131570">
                <a:moveTo>
                  <a:pt x="113283" y="992298"/>
                </a:moveTo>
                <a:lnTo>
                  <a:pt x="90804" y="1000172"/>
                </a:lnTo>
                <a:lnTo>
                  <a:pt x="88518" y="1004998"/>
                </a:lnTo>
                <a:lnTo>
                  <a:pt x="100306" y="1040241"/>
                </a:lnTo>
                <a:lnTo>
                  <a:pt x="109378" y="1071673"/>
                </a:lnTo>
                <a:lnTo>
                  <a:pt x="115736" y="1099296"/>
                </a:lnTo>
                <a:lnTo>
                  <a:pt x="119379" y="1123108"/>
                </a:lnTo>
                <a:lnTo>
                  <a:pt x="126237" y="1129331"/>
                </a:lnTo>
                <a:lnTo>
                  <a:pt x="167080" y="1131450"/>
                </a:lnTo>
                <a:lnTo>
                  <a:pt x="206755" y="1129236"/>
                </a:lnTo>
                <a:lnTo>
                  <a:pt x="245288" y="1122687"/>
                </a:lnTo>
                <a:lnTo>
                  <a:pt x="282701" y="1111805"/>
                </a:lnTo>
                <a:lnTo>
                  <a:pt x="336311" y="1087913"/>
                </a:lnTo>
                <a:lnTo>
                  <a:pt x="353733" y="1077001"/>
                </a:lnTo>
                <a:lnTo>
                  <a:pt x="221793" y="1077001"/>
                </a:lnTo>
                <a:lnTo>
                  <a:pt x="202056" y="1075737"/>
                </a:lnTo>
                <a:lnTo>
                  <a:pt x="154515" y="1061271"/>
                </a:lnTo>
                <a:lnTo>
                  <a:pt x="129635" y="1025112"/>
                </a:lnTo>
                <a:lnTo>
                  <a:pt x="117601" y="994711"/>
                </a:lnTo>
                <a:lnTo>
                  <a:pt x="113283" y="992298"/>
                </a:lnTo>
                <a:close/>
              </a:path>
              <a:path w="2086609" h="1131570">
                <a:moveTo>
                  <a:pt x="434987" y="877008"/>
                </a:moveTo>
                <a:lnTo>
                  <a:pt x="280604" y="877008"/>
                </a:lnTo>
                <a:lnTo>
                  <a:pt x="292988" y="877744"/>
                </a:lnTo>
                <a:lnTo>
                  <a:pt x="313342" y="883146"/>
                </a:lnTo>
                <a:lnTo>
                  <a:pt x="343477" y="908569"/>
                </a:lnTo>
                <a:lnTo>
                  <a:pt x="359092" y="955992"/>
                </a:lnTo>
                <a:lnTo>
                  <a:pt x="359330" y="970317"/>
                </a:lnTo>
                <a:lnTo>
                  <a:pt x="357758" y="985059"/>
                </a:lnTo>
                <a:lnTo>
                  <a:pt x="333263" y="1034557"/>
                </a:lnTo>
                <a:lnTo>
                  <a:pt x="278764" y="1067482"/>
                </a:lnTo>
                <a:lnTo>
                  <a:pt x="241173" y="1076039"/>
                </a:lnTo>
                <a:lnTo>
                  <a:pt x="221793" y="1077001"/>
                </a:lnTo>
                <a:lnTo>
                  <a:pt x="353733" y="1077001"/>
                </a:lnTo>
                <a:lnTo>
                  <a:pt x="396946" y="1039637"/>
                </a:lnTo>
                <a:lnTo>
                  <a:pt x="424378" y="997346"/>
                </a:lnTo>
                <a:lnTo>
                  <a:pt x="439759" y="945526"/>
                </a:lnTo>
                <a:lnTo>
                  <a:pt x="441340" y="917209"/>
                </a:lnTo>
                <a:lnTo>
                  <a:pt x="438183" y="888654"/>
                </a:lnTo>
                <a:lnTo>
                  <a:pt x="434987" y="877008"/>
                </a:lnTo>
                <a:close/>
              </a:path>
              <a:path w="2086609" h="1131570">
                <a:moveTo>
                  <a:pt x="255601" y="554706"/>
                </a:moveTo>
                <a:lnTo>
                  <a:pt x="184683" y="565044"/>
                </a:lnTo>
                <a:lnTo>
                  <a:pt x="145033" y="577262"/>
                </a:lnTo>
                <a:lnTo>
                  <a:pt x="102981" y="595288"/>
                </a:lnTo>
                <a:lnTo>
                  <a:pt x="67881" y="617172"/>
                </a:lnTo>
                <a:lnTo>
                  <a:pt x="39735" y="642913"/>
                </a:lnTo>
                <a:lnTo>
                  <a:pt x="5615" y="703254"/>
                </a:lnTo>
                <a:lnTo>
                  <a:pt x="0" y="735472"/>
                </a:lnTo>
                <a:lnTo>
                  <a:pt x="1718" y="769167"/>
                </a:lnTo>
                <a:lnTo>
                  <a:pt x="24985" y="835656"/>
                </a:lnTo>
                <a:lnTo>
                  <a:pt x="65319" y="878812"/>
                </a:lnTo>
                <a:lnTo>
                  <a:pt x="113869" y="894439"/>
                </a:lnTo>
                <a:lnTo>
                  <a:pt x="144002" y="894429"/>
                </a:lnTo>
                <a:lnTo>
                  <a:pt x="181826" y="890680"/>
                </a:lnTo>
                <a:lnTo>
                  <a:pt x="247786" y="879727"/>
                </a:lnTo>
                <a:lnTo>
                  <a:pt x="265541" y="877665"/>
                </a:lnTo>
                <a:lnTo>
                  <a:pt x="280604" y="877008"/>
                </a:lnTo>
                <a:lnTo>
                  <a:pt x="434987" y="877008"/>
                </a:lnTo>
                <a:lnTo>
                  <a:pt x="430275" y="859837"/>
                </a:lnTo>
                <a:lnTo>
                  <a:pt x="410956" y="820689"/>
                </a:lnTo>
                <a:lnTo>
                  <a:pt x="384682" y="792400"/>
                </a:lnTo>
                <a:lnTo>
                  <a:pt x="382759" y="791176"/>
                </a:lnTo>
                <a:lnTo>
                  <a:pt x="148691" y="791176"/>
                </a:lnTo>
                <a:lnTo>
                  <a:pt x="133857" y="789606"/>
                </a:lnTo>
                <a:lnTo>
                  <a:pt x="92192" y="758799"/>
                </a:lnTo>
                <a:lnTo>
                  <a:pt x="79025" y="722296"/>
                </a:lnTo>
                <a:lnTo>
                  <a:pt x="78168" y="704580"/>
                </a:lnTo>
                <a:lnTo>
                  <a:pt x="81121" y="687435"/>
                </a:lnTo>
                <a:lnTo>
                  <a:pt x="113506" y="640794"/>
                </a:lnTo>
                <a:lnTo>
                  <a:pt x="153415" y="619680"/>
                </a:lnTo>
                <a:lnTo>
                  <a:pt x="201189" y="610233"/>
                </a:lnTo>
                <a:lnTo>
                  <a:pt x="301422" y="610233"/>
                </a:lnTo>
                <a:lnTo>
                  <a:pt x="296358" y="587343"/>
                </a:lnTo>
                <a:lnTo>
                  <a:pt x="292353" y="564054"/>
                </a:lnTo>
                <a:lnTo>
                  <a:pt x="286892" y="556561"/>
                </a:lnTo>
                <a:lnTo>
                  <a:pt x="255601" y="554706"/>
                </a:lnTo>
                <a:close/>
              </a:path>
              <a:path w="2086609" h="1131570">
                <a:moveTo>
                  <a:pt x="306871" y="770554"/>
                </a:moveTo>
                <a:lnTo>
                  <a:pt x="237220" y="780377"/>
                </a:lnTo>
                <a:lnTo>
                  <a:pt x="231647" y="781478"/>
                </a:lnTo>
                <a:lnTo>
                  <a:pt x="197598" y="787124"/>
                </a:lnTo>
                <a:lnTo>
                  <a:pt x="169941" y="790352"/>
                </a:lnTo>
                <a:lnTo>
                  <a:pt x="148691" y="791176"/>
                </a:lnTo>
                <a:lnTo>
                  <a:pt x="382759" y="791176"/>
                </a:lnTo>
                <a:lnTo>
                  <a:pt x="370087" y="783111"/>
                </a:lnTo>
                <a:lnTo>
                  <a:pt x="353933" y="776382"/>
                </a:lnTo>
                <a:lnTo>
                  <a:pt x="336230" y="772201"/>
                </a:lnTo>
                <a:lnTo>
                  <a:pt x="316991" y="770556"/>
                </a:lnTo>
                <a:lnTo>
                  <a:pt x="306871" y="770554"/>
                </a:lnTo>
                <a:close/>
              </a:path>
              <a:path w="2086609" h="1131570">
                <a:moveTo>
                  <a:pt x="301422" y="610233"/>
                </a:moveTo>
                <a:lnTo>
                  <a:pt x="201189" y="610233"/>
                </a:lnTo>
                <a:lnTo>
                  <a:pt x="217550" y="610282"/>
                </a:lnTo>
                <a:lnTo>
                  <a:pt x="232247" y="611977"/>
                </a:lnTo>
                <a:lnTo>
                  <a:pt x="269430" y="632725"/>
                </a:lnTo>
                <a:lnTo>
                  <a:pt x="288289" y="678481"/>
                </a:lnTo>
                <a:lnTo>
                  <a:pt x="292988" y="680767"/>
                </a:lnTo>
                <a:lnTo>
                  <a:pt x="315086" y="672893"/>
                </a:lnTo>
                <a:lnTo>
                  <a:pt x="317753" y="668067"/>
                </a:lnTo>
                <a:lnTo>
                  <a:pt x="309034" y="639349"/>
                </a:lnTo>
                <a:lnTo>
                  <a:pt x="301910" y="612441"/>
                </a:lnTo>
                <a:lnTo>
                  <a:pt x="301422" y="610233"/>
                </a:lnTo>
                <a:close/>
              </a:path>
              <a:path w="2086609" h="1131570">
                <a:moveTo>
                  <a:pt x="648715" y="405177"/>
                </a:moveTo>
                <a:lnTo>
                  <a:pt x="598931" y="422830"/>
                </a:lnTo>
                <a:lnTo>
                  <a:pt x="598144" y="451383"/>
                </a:lnTo>
                <a:lnTo>
                  <a:pt x="597487" y="476091"/>
                </a:lnTo>
                <a:lnTo>
                  <a:pt x="596518" y="514016"/>
                </a:lnTo>
                <a:lnTo>
                  <a:pt x="585929" y="779484"/>
                </a:lnTo>
                <a:lnTo>
                  <a:pt x="583042" y="844581"/>
                </a:lnTo>
                <a:lnTo>
                  <a:pt x="580405" y="894016"/>
                </a:lnTo>
                <a:lnTo>
                  <a:pt x="575944" y="943657"/>
                </a:lnTo>
                <a:lnTo>
                  <a:pt x="536701" y="973756"/>
                </a:lnTo>
                <a:lnTo>
                  <a:pt x="534034" y="978582"/>
                </a:lnTo>
                <a:lnTo>
                  <a:pt x="542163" y="1001442"/>
                </a:lnTo>
                <a:lnTo>
                  <a:pt x="546734" y="1003347"/>
                </a:lnTo>
                <a:lnTo>
                  <a:pt x="592359" y="985408"/>
                </a:lnTo>
                <a:lnTo>
                  <a:pt x="607385" y="979666"/>
                </a:lnTo>
                <a:lnTo>
                  <a:pt x="617219" y="976042"/>
                </a:lnTo>
                <a:lnTo>
                  <a:pt x="629411" y="971827"/>
                </a:lnTo>
                <a:lnTo>
                  <a:pt x="701420" y="948610"/>
                </a:lnTo>
                <a:lnTo>
                  <a:pt x="703706" y="943784"/>
                </a:lnTo>
                <a:lnTo>
                  <a:pt x="698626" y="929592"/>
                </a:lnTo>
                <a:lnTo>
                  <a:pt x="646295" y="929592"/>
                </a:lnTo>
                <a:lnTo>
                  <a:pt x="639984" y="928163"/>
                </a:lnTo>
                <a:lnTo>
                  <a:pt x="628203" y="876621"/>
                </a:lnTo>
                <a:lnTo>
                  <a:pt x="628096" y="862560"/>
                </a:lnTo>
                <a:lnTo>
                  <a:pt x="628198" y="828544"/>
                </a:lnTo>
                <a:lnTo>
                  <a:pt x="628395" y="803576"/>
                </a:lnTo>
                <a:lnTo>
                  <a:pt x="709421" y="773985"/>
                </a:lnTo>
                <a:lnTo>
                  <a:pt x="756569" y="757475"/>
                </a:lnTo>
                <a:lnTo>
                  <a:pt x="630173" y="757475"/>
                </a:lnTo>
                <a:lnTo>
                  <a:pt x="637031" y="548306"/>
                </a:lnTo>
                <a:lnTo>
                  <a:pt x="780003" y="548306"/>
                </a:lnTo>
                <a:lnTo>
                  <a:pt x="648715" y="405177"/>
                </a:lnTo>
                <a:close/>
              </a:path>
              <a:path w="2086609" h="1131570">
                <a:moveTo>
                  <a:pt x="691006" y="919146"/>
                </a:moveTo>
                <a:lnTo>
                  <a:pt x="654176" y="928925"/>
                </a:lnTo>
                <a:lnTo>
                  <a:pt x="646295" y="929592"/>
                </a:lnTo>
                <a:lnTo>
                  <a:pt x="698626" y="929592"/>
                </a:lnTo>
                <a:lnTo>
                  <a:pt x="695705" y="921432"/>
                </a:lnTo>
                <a:lnTo>
                  <a:pt x="691006" y="919146"/>
                </a:lnTo>
                <a:close/>
              </a:path>
              <a:path w="2086609" h="1131570">
                <a:moveTo>
                  <a:pt x="955557" y="739695"/>
                </a:moveTo>
                <a:lnTo>
                  <a:pt x="808608" y="739695"/>
                </a:lnTo>
                <a:lnTo>
                  <a:pt x="863218" y="803576"/>
                </a:lnTo>
                <a:lnTo>
                  <a:pt x="871644" y="813772"/>
                </a:lnTo>
                <a:lnTo>
                  <a:pt x="878046" y="822086"/>
                </a:lnTo>
                <a:lnTo>
                  <a:pt x="882399" y="828544"/>
                </a:lnTo>
                <a:lnTo>
                  <a:pt x="884681" y="833167"/>
                </a:lnTo>
                <a:lnTo>
                  <a:pt x="885493" y="839166"/>
                </a:lnTo>
                <a:lnTo>
                  <a:pt x="883364" y="844581"/>
                </a:lnTo>
                <a:lnTo>
                  <a:pt x="878306" y="849401"/>
                </a:lnTo>
                <a:lnTo>
                  <a:pt x="870330" y="853614"/>
                </a:lnTo>
                <a:lnTo>
                  <a:pt x="840358" y="866187"/>
                </a:lnTo>
                <a:lnTo>
                  <a:pt x="838200" y="871267"/>
                </a:lnTo>
                <a:lnTo>
                  <a:pt x="846073" y="893365"/>
                </a:lnTo>
                <a:lnTo>
                  <a:pt x="850518" y="895778"/>
                </a:lnTo>
                <a:lnTo>
                  <a:pt x="878455" y="884848"/>
                </a:lnTo>
                <a:lnTo>
                  <a:pt x="907605" y="873775"/>
                </a:lnTo>
                <a:lnTo>
                  <a:pt x="937994" y="862560"/>
                </a:lnTo>
                <a:lnTo>
                  <a:pt x="969644" y="851201"/>
                </a:lnTo>
                <a:lnTo>
                  <a:pt x="1064386" y="819959"/>
                </a:lnTo>
                <a:lnTo>
                  <a:pt x="1066291" y="815387"/>
                </a:lnTo>
                <a:lnTo>
                  <a:pt x="1060152" y="797861"/>
                </a:lnTo>
                <a:lnTo>
                  <a:pt x="1019047" y="797861"/>
                </a:lnTo>
                <a:lnTo>
                  <a:pt x="1013477" y="796476"/>
                </a:lnTo>
                <a:lnTo>
                  <a:pt x="1006681" y="792495"/>
                </a:lnTo>
                <a:lnTo>
                  <a:pt x="998670" y="785895"/>
                </a:lnTo>
                <a:lnTo>
                  <a:pt x="989456" y="776652"/>
                </a:lnTo>
                <a:lnTo>
                  <a:pt x="955557" y="739695"/>
                </a:lnTo>
                <a:close/>
              </a:path>
              <a:path w="2086609" h="1131570">
                <a:moveTo>
                  <a:pt x="1053845" y="790241"/>
                </a:moveTo>
                <a:lnTo>
                  <a:pt x="1043533" y="793575"/>
                </a:lnTo>
                <a:lnTo>
                  <a:pt x="1034303" y="795956"/>
                </a:lnTo>
                <a:lnTo>
                  <a:pt x="1026146" y="797385"/>
                </a:lnTo>
                <a:lnTo>
                  <a:pt x="1019047" y="797861"/>
                </a:lnTo>
                <a:lnTo>
                  <a:pt x="1060152" y="797861"/>
                </a:lnTo>
                <a:lnTo>
                  <a:pt x="1058417" y="792908"/>
                </a:lnTo>
                <a:lnTo>
                  <a:pt x="1053845" y="790241"/>
                </a:lnTo>
                <a:close/>
              </a:path>
              <a:path w="2086609" h="1131570">
                <a:moveTo>
                  <a:pt x="780003" y="548306"/>
                </a:moveTo>
                <a:lnTo>
                  <a:pt x="637031" y="548306"/>
                </a:lnTo>
                <a:lnTo>
                  <a:pt x="777113" y="705405"/>
                </a:lnTo>
                <a:lnTo>
                  <a:pt x="762398" y="711144"/>
                </a:lnTo>
                <a:lnTo>
                  <a:pt x="726445" y="724479"/>
                </a:lnTo>
                <a:lnTo>
                  <a:pt x="683323" y="739741"/>
                </a:lnTo>
                <a:lnTo>
                  <a:pt x="645794" y="752453"/>
                </a:lnTo>
                <a:lnTo>
                  <a:pt x="630173" y="757475"/>
                </a:lnTo>
                <a:lnTo>
                  <a:pt x="756569" y="757475"/>
                </a:lnTo>
                <a:lnTo>
                  <a:pt x="808608" y="739695"/>
                </a:lnTo>
                <a:lnTo>
                  <a:pt x="955557" y="739695"/>
                </a:lnTo>
                <a:lnTo>
                  <a:pt x="780003" y="548306"/>
                </a:lnTo>
                <a:close/>
              </a:path>
              <a:path w="2086609" h="1131570">
                <a:moveTo>
                  <a:pt x="1504317" y="560371"/>
                </a:moveTo>
                <a:lnTo>
                  <a:pt x="1406397" y="560371"/>
                </a:lnTo>
                <a:lnTo>
                  <a:pt x="1421256" y="606853"/>
                </a:lnTo>
                <a:lnTo>
                  <a:pt x="1425162" y="620831"/>
                </a:lnTo>
                <a:lnTo>
                  <a:pt x="1427352" y="632285"/>
                </a:lnTo>
                <a:lnTo>
                  <a:pt x="1427829" y="641215"/>
                </a:lnTo>
                <a:lnTo>
                  <a:pt x="1426590" y="647620"/>
                </a:lnTo>
                <a:lnTo>
                  <a:pt x="1359407" y="683180"/>
                </a:lnTo>
                <a:lnTo>
                  <a:pt x="1356994" y="688387"/>
                </a:lnTo>
                <a:lnTo>
                  <a:pt x="1364614" y="710104"/>
                </a:lnTo>
                <a:lnTo>
                  <a:pt x="1369567" y="712771"/>
                </a:lnTo>
                <a:lnTo>
                  <a:pt x="1438719" y="685911"/>
                </a:lnTo>
                <a:lnTo>
                  <a:pt x="1464865" y="676052"/>
                </a:lnTo>
                <a:lnTo>
                  <a:pt x="1515893" y="657955"/>
                </a:lnTo>
                <a:lnTo>
                  <a:pt x="1572992" y="639286"/>
                </a:lnTo>
                <a:lnTo>
                  <a:pt x="1599564" y="631237"/>
                </a:lnTo>
                <a:lnTo>
                  <a:pt x="1601977" y="625649"/>
                </a:lnTo>
                <a:lnTo>
                  <a:pt x="1597414" y="612886"/>
                </a:lnTo>
                <a:lnTo>
                  <a:pt x="1542335" y="612886"/>
                </a:lnTo>
                <a:lnTo>
                  <a:pt x="1535678" y="612790"/>
                </a:lnTo>
                <a:lnTo>
                  <a:pt x="1530603" y="611552"/>
                </a:lnTo>
                <a:lnTo>
                  <a:pt x="1524390" y="604666"/>
                </a:lnTo>
                <a:lnTo>
                  <a:pt x="1516046" y="588756"/>
                </a:lnTo>
                <a:lnTo>
                  <a:pt x="1505583" y="563796"/>
                </a:lnTo>
                <a:lnTo>
                  <a:pt x="1504317" y="560371"/>
                </a:lnTo>
                <a:close/>
              </a:path>
              <a:path w="2086609" h="1131570">
                <a:moveTo>
                  <a:pt x="1363090" y="162861"/>
                </a:moveTo>
                <a:lnTo>
                  <a:pt x="1281302" y="211502"/>
                </a:lnTo>
                <a:lnTo>
                  <a:pt x="1260935" y="289305"/>
                </a:lnTo>
                <a:lnTo>
                  <a:pt x="1250352" y="343965"/>
                </a:lnTo>
                <a:lnTo>
                  <a:pt x="1239519" y="409114"/>
                </a:lnTo>
                <a:lnTo>
                  <a:pt x="1230278" y="472146"/>
                </a:lnTo>
                <a:lnTo>
                  <a:pt x="1223883" y="524271"/>
                </a:lnTo>
                <a:lnTo>
                  <a:pt x="1220321" y="565491"/>
                </a:lnTo>
                <a:lnTo>
                  <a:pt x="1219580" y="595804"/>
                </a:lnTo>
                <a:lnTo>
                  <a:pt x="1234820" y="623109"/>
                </a:lnTo>
                <a:lnTo>
                  <a:pt x="1266840" y="610838"/>
                </a:lnTo>
                <a:lnTo>
                  <a:pt x="1279594" y="606089"/>
                </a:lnTo>
                <a:lnTo>
                  <a:pt x="1283554" y="604666"/>
                </a:lnTo>
                <a:lnTo>
                  <a:pt x="1360042" y="576754"/>
                </a:lnTo>
                <a:lnTo>
                  <a:pt x="1406397" y="560371"/>
                </a:lnTo>
                <a:lnTo>
                  <a:pt x="1504317" y="560371"/>
                </a:lnTo>
                <a:lnTo>
                  <a:pt x="1499392" y="547036"/>
                </a:lnTo>
                <a:lnTo>
                  <a:pt x="1260347" y="547036"/>
                </a:lnTo>
                <a:lnTo>
                  <a:pt x="1265181" y="494740"/>
                </a:lnTo>
                <a:lnTo>
                  <a:pt x="1269396" y="452516"/>
                </a:lnTo>
                <a:lnTo>
                  <a:pt x="1275968" y="398192"/>
                </a:lnTo>
                <a:lnTo>
                  <a:pt x="1286621" y="337819"/>
                </a:lnTo>
                <a:lnTo>
                  <a:pt x="1294346" y="299948"/>
                </a:lnTo>
                <a:lnTo>
                  <a:pt x="1303654" y="256968"/>
                </a:lnTo>
                <a:lnTo>
                  <a:pt x="1398286" y="256968"/>
                </a:lnTo>
                <a:lnTo>
                  <a:pt x="1391453" y="235764"/>
                </a:lnTo>
                <a:lnTo>
                  <a:pt x="1380009" y="197832"/>
                </a:lnTo>
                <a:lnTo>
                  <a:pt x="1371472" y="166544"/>
                </a:lnTo>
                <a:lnTo>
                  <a:pt x="1363090" y="162861"/>
                </a:lnTo>
                <a:close/>
              </a:path>
              <a:path w="2086609" h="1131570">
                <a:moveTo>
                  <a:pt x="1589913" y="602789"/>
                </a:moveTo>
                <a:lnTo>
                  <a:pt x="1583130" y="604218"/>
                </a:lnTo>
                <a:lnTo>
                  <a:pt x="1575942" y="605837"/>
                </a:lnTo>
                <a:lnTo>
                  <a:pt x="1568374" y="607647"/>
                </a:lnTo>
                <a:lnTo>
                  <a:pt x="1560448" y="609647"/>
                </a:lnTo>
                <a:lnTo>
                  <a:pt x="1550588" y="611838"/>
                </a:lnTo>
                <a:lnTo>
                  <a:pt x="1542335" y="612886"/>
                </a:lnTo>
                <a:lnTo>
                  <a:pt x="1597414" y="612886"/>
                </a:lnTo>
                <a:lnTo>
                  <a:pt x="1594484" y="604694"/>
                </a:lnTo>
                <a:lnTo>
                  <a:pt x="1589913" y="602789"/>
                </a:lnTo>
                <a:close/>
              </a:path>
              <a:path w="2086609" h="1131570">
                <a:moveTo>
                  <a:pt x="1398286" y="256968"/>
                </a:moveTo>
                <a:lnTo>
                  <a:pt x="1303654" y="256968"/>
                </a:lnTo>
                <a:lnTo>
                  <a:pt x="1386204" y="502332"/>
                </a:lnTo>
                <a:lnTo>
                  <a:pt x="1260347" y="547036"/>
                </a:lnTo>
                <a:lnTo>
                  <a:pt x="1499392" y="547036"/>
                </a:lnTo>
                <a:lnTo>
                  <a:pt x="1493011" y="529764"/>
                </a:lnTo>
                <a:lnTo>
                  <a:pt x="1543684" y="511730"/>
                </a:lnTo>
                <a:lnTo>
                  <a:pt x="1549653" y="509825"/>
                </a:lnTo>
                <a:lnTo>
                  <a:pt x="1553464" y="508682"/>
                </a:lnTo>
                <a:lnTo>
                  <a:pt x="1556130" y="502967"/>
                </a:lnTo>
                <a:lnTo>
                  <a:pt x="1552273" y="493297"/>
                </a:lnTo>
                <a:lnTo>
                  <a:pt x="1547939" y="481425"/>
                </a:lnTo>
                <a:lnTo>
                  <a:pt x="1544670" y="471852"/>
                </a:lnTo>
                <a:lnTo>
                  <a:pt x="1472564" y="471852"/>
                </a:lnTo>
                <a:lnTo>
                  <a:pt x="1443354" y="389429"/>
                </a:lnTo>
                <a:lnTo>
                  <a:pt x="1423114" y="331563"/>
                </a:lnTo>
                <a:lnTo>
                  <a:pt x="1405817" y="280341"/>
                </a:lnTo>
                <a:lnTo>
                  <a:pt x="1398286" y="256968"/>
                </a:lnTo>
                <a:close/>
              </a:path>
              <a:path w="2086609" h="1131570">
                <a:moveTo>
                  <a:pt x="1532254" y="448738"/>
                </a:moveTo>
                <a:lnTo>
                  <a:pt x="1492928" y="464508"/>
                </a:lnTo>
                <a:lnTo>
                  <a:pt x="1472564" y="471852"/>
                </a:lnTo>
                <a:lnTo>
                  <a:pt x="1544670" y="471852"/>
                </a:lnTo>
                <a:lnTo>
                  <a:pt x="1543129" y="467338"/>
                </a:lnTo>
                <a:lnTo>
                  <a:pt x="1537842" y="451024"/>
                </a:lnTo>
                <a:lnTo>
                  <a:pt x="1532254" y="448738"/>
                </a:lnTo>
                <a:close/>
              </a:path>
              <a:path w="2086609" h="1131570">
                <a:moveTo>
                  <a:pt x="1698688" y="484679"/>
                </a:moveTo>
                <a:lnTo>
                  <a:pt x="1656683" y="499617"/>
                </a:lnTo>
                <a:lnTo>
                  <a:pt x="1637553" y="540448"/>
                </a:lnTo>
                <a:lnTo>
                  <a:pt x="1638163" y="551816"/>
                </a:lnTo>
                <a:lnTo>
                  <a:pt x="1661025" y="590617"/>
                </a:lnTo>
                <a:lnTo>
                  <a:pt x="1693386" y="602583"/>
                </a:lnTo>
                <a:lnTo>
                  <a:pt x="1704554" y="602069"/>
                </a:lnTo>
                <a:lnTo>
                  <a:pt x="1742684" y="579463"/>
                </a:lnTo>
                <a:lnTo>
                  <a:pt x="1754362" y="547290"/>
                </a:lnTo>
                <a:lnTo>
                  <a:pt x="1753752" y="535955"/>
                </a:lnTo>
                <a:lnTo>
                  <a:pt x="1730694" y="496319"/>
                </a:lnTo>
                <a:lnTo>
                  <a:pt x="1698688" y="484679"/>
                </a:lnTo>
                <a:close/>
              </a:path>
              <a:path w="2086609" h="1131570">
                <a:moveTo>
                  <a:pt x="1888616" y="0"/>
                </a:moveTo>
                <a:lnTo>
                  <a:pt x="1816480" y="12112"/>
                </a:lnTo>
                <a:lnTo>
                  <a:pt x="1771888" y="35448"/>
                </a:lnTo>
                <a:lnTo>
                  <a:pt x="1739010" y="69643"/>
                </a:lnTo>
                <a:lnTo>
                  <a:pt x="1717944" y="114966"/>
                </a:lnTo>
                <a:lnTo>
                  <a:pt x="1711452" y="167814"/>
                </a:lnTo>
                <a:lnTo>
                  <a:pt x="1713739" y="200671"/>
                </a:lnTo>
                <a:lnTo>
                  <a:pt x="1730936" y="279435"/>
                </a:lnTo>
                <a:lnTo>
                  <a:pt x="1745868" y="325294"/>
                </a:lnTo>
                <a:lnTo>
                  <a:pt x="1767897" y="381303"/>
                </a:lnTo>
                <a:lnTo>
                  <a:pt x="1790747" y="427227"/>
                </a:lnTo>
                <a:lnTo>
                  <a:pt x="1814431" y="463079"/>
                </a:lnTo>
                <a:lnTo>
                  <a:pt x="1870535" y="509133"/>
                </a:lnTo>
                <a:lnTo>
                  <a:pt x="1941972" y="519749"/>
                </a:lnTo>
                <a:lnTo>
                  <a:pt x="1981834" y="510079"/>
                </a:lnTo>
                <a:lnTo>
                  <a:pt x="2020123" y="491436"/>
                </a:lnTo>
                <a:lnTo>
                  <a:pt x="2040701" y="473547"/>
                </a:lnTo>
                <a:lnTo>
                  <a:pt x="1963265" y="473547"/>
                </a:lnTo>
                <a:lnTo>
                  <a:pt x="1948719" y="472328"/>
                </a:lnTo>
                <a:lnTo>
                  <a:pt x="1914054" y="450673"/>
                </a:lnTo>
                <a:lnTo>
                  <a:pt x="1891283" y="419401"/>
                </a:lnTo>
                <a:lnTo>
                  <a:pt x="1854041" y="347567"/>
                </a:lnTo>
                <a:lnTo>
                  <a:pt x="1834348" y="300333"/>
                </a:lnTo>
                <a:lnTo>
                  <a:pt x="1813940" y="245538"/>
                </a:lnTo>
                <a:lnTo>
                  <a:pt x="1799603" y="201937"/>
                </a:lnTo>
                <a:lnTo>
                  <a:pt x="1789731" y="164480"/>
                </a:lnTo>
                <a:lnTo>
                  <a:pt x="1783333" y="107997"/>
                </a:lnTo>
                <a:lnTo>
                  <a:pt x="1786552" y="88876"/>
                </a:lnTo>
                <a:lnTo>
                  <a:pt x="1793938" y="73421"/>
                </a:lnTo>
                <a:lnTo>
                  <a:pt x="1805515" y="61634"/>
                </a:lnTo>
                <a:lnTo>
                  <a:pt x="1821306" y="53514"/>
                </a:lnTo>
                <a:lnTo>
                  <a:pt x="1840190" y="50155"/>
                </a:lnTo>
                <a:lnTo>
                  <a:pt x="1978888" y="50155"/>
                </a:lnTo>
                <a:lnTo>
                  <a:pt x="1974637" y="44348"/>
                </a:lnTo>
                <a:lnTo>
                  <a:pt x="1947036" y="19605"/>
                </a:lnTo>
                <a:lnTo>
                  <a:pt x="1919529" y="5843"/>
                </a:lnTo>
                <a:lnTo>
                  <a:pt x="1888616" y="0"/>
                </a:lnTo>
                <a:close/>
              </a:path>
              <a:path w="2086609" h="1131570">
                <a:moveTo>
                  <a:pt x="1978888" y="50155"/>
                </a:moveTo>
                <a:lnTo>
                  <a:pt x="1840190" y="50155"/>
                </a:lnTo>
                <a:lnTo>
                  <a:pt x="1858359" y="53784"/>
                </a:lnTo>
                <a:lnTo>
                  <a:pt x="1875813" y="64390"/>
                </a:lnTo>
                <a:lnTo>
                  <a:pt x="1913415" y="113537"/>
                </a:lnTo>
                <a:lnTo>
                  <a:pt x="1935241" y="155686"/>
                </a:lnTo>
                <a:lnTo>
                  <a:pt x="1958044" y="208406"/>
                </a:lnTo>
                <a:lnTo>
                  <a:pt x="1981834" y="271700"/>
                </a:lnTo>
                <a:lnTo>
                  <a:pt x="1999362" y="325294"/>
                </a:lnTo>
                <a:lnTo>
                  <a:pt x="2011172" y="371141"/>
                </a:lnTo>
                <a:lnTo>
                  <a:pt x="2015601" y="407858"/>
                </a:lnTo>
                <a:lnTo>
                  <a:pt x="2011552" y="436657"/>
                </a:lnTo>
                <a:lnTo>
                  <a:pt x="1999027" y="457527"/>
                </a:lnTo>
                <a:lnTo>
                  <a:pt x="1978025" y="470455"/>
                </a:lnTo>
                <a:lnTo>
                  <a:pt x="1963265" y="473547"/>
                </a:lnTo>
                <a:lnTo>
                  <a:pt x="2040701" y="473547"/>
                </a:lnTo>
                <a:lnTo>
                  <a:pt x="2049827" y="465613"/>
                </a:lnTo>
                <a:lnTo>
                  <a:pt x="2070935" y="432623"/>
                </a:lnTo>
                <a:lnTo>
                  <a:pt x="2083434" y="392477"/>
                </a:lnTo>
                <a:lnTo>
                  <a:pt x="2086240" y="352619"/>
                </a:lnTo>
                <a:lnTo>
                  <a:pt x="2081307" y="304498"/>
                </a:lnTo>
                <a:lnTo>
                  <a:pt x="2068611" y="248138"/>
                </a:lnTo>
                <a:lnTo>
                  <a:pt x="2048128" y="183562"/>
                </a:lnTo>
                <a:lnTo>
                  <a:pt x="2025171" y="126315"/>
                </a:lnTo>
                <a:lnTo>
                  <a:pt x="2000678" y="79914"/>
                </a:lnTo>
                <a:lnTo>
                  <a:pt x="1978888" y="50155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878828" y="1105661"/>
            <a:ext cx="1558925" cy="1113790"/>
          </a:xfrm>
          <a:custGeom>
            <a:avLst/>
            <a:gdLst/>
            <a:ahLst/>
            <a:cxnLst/>
            <a:rect l="l" t="t" r="r" b="b"/>
            <a:pathLst>
              <a:path w="1558925" h="1113789">
                <a:moveTo>
                  <a:pt x="718312" y="627634"/>
                </a:moveTo>
                <a:lnTo>
                  <a:pt x="120650" y="839215"/>
                </a:lnTo>
                <a:lnTo>
                  <a:pt x="217804" y="1113536"/>
                </a:lnTo>
                <a:lnTo>
                  <a:pt x="266826" y="1096137"/>
                </a:lnTo>
                <a:lnTo>
                  <a:pt x="184657" y="863981"/>
                </a:lnTo>
                <a:lnTo>
                  <a:pt x="684022" y="687070"/>
                </a:lnTo>
                <a:lnTo>
                  <a:pt x="739342" y="687070"/>
                </a:lnTo>
                <a:lnTo>
                  <a:pt x="718312" y="627634"/>
                </a:lnTo>
                <a:close/>
              </a:path>
              <a:path w="1558925" h="1113789">
                <a:moveTo>
                  <a:pt x="605154" y="756030"/>
                </a:moveTo>
                <a:lnTo>
                  <a:pt x="290829" y="867410"/>
                </a:lnTo>
                <a:lnTo>
                  <a:pt x="340741" y="1008380"/>
                </a:lnTo>
                <a:lnTo>
                  <a:pt x="388493" y="991488"/>
                </a:lnTo>
                <a:lnTo>
                  <a:pt x="378841" y="964057"/>
                </a:lnTo>
                <a:lnTo>
                  <a:pt x="485706" y="926211"/>
                </a:lnTo>
                <a:lnTo>
                  <a:pt x="365378" y="926211"/>
                </a:lnTo>
                <a:lnTo>
                  <a:pt x="351917" y="888364"/>
                </a:lnTo>
                <a:lnTo>
                  <a:pt x="570865" y="810894"/>
                </a:lnTo>
                <a:lnTo>
                  <a:pt x="624525" y="810894"/>
                </a:lnTo>
                <a:lnTo>
                  <a:pt x="605154" y="756030"/>
                </a:lnTo>
                <a:close/>
              </a:path>
              <a:path w="1558925" h="1113789">
                <a:moveTo>
                  <a:pt x="739342" y="687070"/>
                </a:moveTo>
                <a:lnTo>
                  <a:pt x="684022" y="687070"/>
                </a:lnTo>
                <a:lnTo>
                  <a:pt x="732536" y="823849"/>
                </a:lnTo>
                <a:lnTo>
                  <a:pt x="736413" y="842849"/>
                </a:lnTo>
                <a:lnTo>
                  <a:pt x="702945" y="880871"/>
                </a:lnTo>
                <a:lnTo>
                  <a:pt x="663511" y="893254"/>
                </a:lnTo>
                <a:lnTo>
                  <a:pt x="618744" y="906018"/>
                </a:lnTo>
                <a:lnTo>
                  <a:pt x="626195" y="918450"/>
                </a:lnTo>
                <a:lnTo>
                  <a:pt x="633301" y="930417"/>
                </a:lnTo>
                <a:lnTo>
                  <a:pt x="640050" y="941933"/>
                </a:lnTo>
                <a:lnTo>
                  <a:pt x="646429" y="953007"/>
                </a:lnTo>
                <a:lnTo>
                  <a:pt x="666382" y="946860"/>
                </a:lnTo>
                <a:lnTo>
                  <a:pt x="708241" y="932469"/>
                </a:lnTo>
                <a:lnTo>
                  <a:pt x="765744" y="906272"/>
                </a:lnTo>
                <a:lnTo>
                  <a:pt x="792362" y="849883"/>
                </a:lnTo>
                <a:lnTo>
                  <a:pt x="783336" y="811402"/>
                </a:lnTo>
                <a:lnTo>
                  <a:pt x="739342" y="687070"/>
                </a:lnTo>
                <a:close/>
              </a:path>
              <a:path w="1558925" h="1113789">
                <a:moveTo>
                  <a:pt x="624525" y="810894"/>
                </a:moveTo>
                <a:lnTo>
                  <a:pt x="570865" y="810894"/>
                </a:lnTo>
                <a:lnTo>
                  <a:pt x="584200" y="848740"/>
                </a:lnTo>
                <a:lnTo>
                  <a:pt x="365378" y="926211"/>
                </a:lnTo>
                <a:lnTo>
                  <a:pt x="485706" y="926211"/>
                </a:lnTo>
                <a:lnTo>
                  <a:pt x="645287" y="869695"/>
                </a:lnTo>
                <a:lnTo>
                  <a:pt x="624525" y="810894"/>
                </a:lnTo>
                <a:close/>
              </a:path>
              <a:path w="1558925" h="1113789">
                <a:moveTo>
                  <a:pt x="1161280" y="401574"/>
                </a:moveTo>
                <a:lnTo>
                  <a:pt x="1059815" y="401574"/>
                </a:lnTo>
                <a:lnTo>
                  <a:pt x="1062695" y="442975"/>
                </a:lnTo>
                <a:lnTo>
                  <a:pt x="1062788" y="444653"/>
                </a:lnTo>
                <a:lnTo>
                  <a:pt x="1060774" y="487131"/>
                </a:lnTo>
                <a:lnTo>
                  <a:pt x="1053742" y="529612"/>
                </a:lnTo>
                <a:lnTo>
                  <a:pt x="1041701" y="571896"/>
                </a:lnTo>
                <a:lnTo>
                  <a:pt x="1024651" y="613981"/>
                </a:lnTo>
                <a:lnTo>
                  <a:pt x="1002591" y="655868"/>
                </a:lnTo>
                <a:lnTo>
                  <a:pt x="975520" y="697557"/>
                </a:lnTo>
                <a:lnTo>
                  <a:pt x="943438" y="739048"/>
                </a:lnTo>
                <a:lnTo>
                  <a:pt x="906343" y="780341"/>
                </a:lnTo>
                <a:lnTo>
                  <a:pt x="864235" y="821436"/>
                </a:lnTo>
                <a:lnTo>
                  <a:pt x="900318" y="842978"/>
                </a:lnTo>
                <a:lnTo>
                  <a:pt x="914687" y="851779"/>
                </a:lnTo>
                <a:lnTo>
                  <a:pt x="926592" y="859282"/>
                </a:lnTo>
                <a:lnTo>
                  <a:pt x="966368" y="818160"/>
                </a:lnTo>
                <a:lnTo>
                  <a:pt x="1001649" y="776788"/>
                </a:lnTo>
                <a:lnTo>
                  <a:pt x="1032433" y="735167"/>
                </a:lnTo>
                <a:lnTo>
                  <a:pt x="1058722" y="693296"/>
                </a:lnTo>
                <a:lnTo>
                  <a:pt x="1080516" y="651176"/>
                </a:lnTo>
                <a:lnTo>
                  <a:pt x="1097813" y="608809"/>
                </a:lnTo>
                <a:lnTo>
                  <a:pt x="1110615" y="566195"/>
                </a:lnTo>
                <a:lnTo>
                  <a:pt x="1118920" y="523335"/>
                </a:lnTo>
                <a:lnTo>
                  <a:pt x="1122660" y="481024"/>
                </a:lnTo>
                <a:lnTo>
                  <a:pt x="1122590" y="471360"/>
                </a:lnTo>
                <a:lnTo>
                  <a:pt x="1122045" y="436879"/>
                </a:lnTo>
                <a:lnTo>
                  <a:pt x="1194430" y="436879"/>
                </a:lnTo>
                <a:lnTo>
                  <a:pt x="1169112" y="411257"/>
                </a:lnTo>
                <a:lnTo>
                  <a:pt x="1161280" y="401574"/>
                </a:lnTo>
                <a:close/>
              </a:path>
              <a:path w="1558925" h="1113789">
                <a:moveTo>
                  <a:pt x="584962" y="498728"/>
                </a:moveTo>
                <a:lnTo>
                  <a:pt x="140335" y="656209"/>
                </a:lnTo>
                <a:lnTo>
                  <a:pt x="189483" y="795146"/>
                </a:lnTo>
                <a:lnTo>
                  <a:pt x="238632" y="777748"/>
                </a:lnTo>
                <a:lnTo>
                  <a:pt x="232155" y="759460"/>
                </a:lnTo>
                <a:lnTo>
                  <a:pt x="342978" y="720216"/>
                </a:lnTo>
                <a:lnTo>
                  <a:pt x="218186" y="720216"/>
                </a:lnTo>
                <a:lnTo>
                  <a:pt x="203326" y="678052"/>
                </a:lnTo>
                <a:lnTo>
                  <a:pt x="549782" y="555371"/>
                </a:lnTo>
                <a:lnTo>
                  <a:pt x="605050" y="555371"/>
                </a:lnTo>
                <a:lnTo>
                  <a:pt x="584962" y="498728"/>
                </a:lnTo>
                <a:close/>
              </a:path>
              <a:path w="1558925" h="1113789">
                <a:moveTo>
                  <a:pt x="605050" y="555371"/>
                </a:moveTo>
                <a:lnTo>
                  <a:pt x="549782" y="555371"/>
                </a:lnTo>
                <a:lnTo>
                  <a:pt x="564769" y="597535"/>
                </a:lnTo>
                <a:lnTo>
                  <a:pt x="218186" y="720216"/>
                </a:lnTo>
                <a:lnTo>
                  <a:pt x="342978" y="720216"/>
                </a:lnTo>
                <a:lnTo>
                  <a:pt x="578612" y="636777"/>
                </a:lnTo>
                <a:lnTo>
                  <a:pt x="633922" y="636777"/>
                </a:lnTo>
                <a:lnTo>
                  <a:pt x="605050" y="555371"/>
                </a:lnTo>
                <a:close/>
              </a:path>
              <a:path w="1558925" h="1113789">
                <a:moveTo>
                  <a:pt x="327338" y="459613"/>
                </a:moveTo>
                <a:lnTo>
                  <a:pt x="298830" y="459613"/>
                </a:lnTo>
                <a:lnTo>
                  <a:pt x="271906" y="484124"/>
                </a:lnTo>
                <a:lnTo>
                  <a:pt x="281364" y="491243"/>
                </a:lnTo>
                <a:lnTo>
                  <a:pt x="291134" y="498762"/>
                </a:lnTo>
                <a:lnTo>
                  <a:pt x="298803" y="504769"/>
                </a:lnTo>
                <a:lnTo>
                  <a:pt x="306831" y="511175"/>
                </a:lnTo>
                <a:lnTo>
                  <a:pt x="3810" y="618489"/>
                </a:lnTo>
                <a:lnTo>
                  <a:pt x="18669" y="660653"/>
                </a:lnTo>
                <a:lnTo>
                  <a:pt x="498036" y="490854"/>
                </a:lnTo>
                <a:lnTo>
                  <a:pt x="364363" y="490854"/>
                </a:lnTo>
                <a:lnTo>
                  <a:pt x="353214" y="481024"/>
                </a:lnTo>
                <a:lnTo>
                  <a:pt x="341852" y="471360"/>
                </a:lnTo>
                <a:lnTo>
                  <a:pt x="330251" y="461887"/>
                </a:lnTo>
                <a:lnTo>
                  <a:pt x="327338" y="459613"/>
                </a:lnTo>
                <a:close/>
              </a:path>
              <a:path w="1558925" h="1113789">
                <a:moveTo>
                  <a:pt x="633922" y="636777"/>
                </a:moveTo>
                <a:lnTo>
                  <a:pt x="578612" y="636777"/>
                </a:lnTo>
                <a:lnTo>
                  <a:pt x="585089" y="655065"/>
                </a:lnTo>
                <a:lnTo>
                  <a:pt x="634238" y="637666"/>
                </a:lnTo>
                <a:lnTo>
                  <a:pt x="633922" y="636777"/>
                </a:lnTo>
                <a:close/>
              </a:path>
              <a:path w="1558925" h="1113789">
                <a:moveTo>
                  <a:pt x="1194430" y="436879"/>
                </a:moveTo>
                <a:lnTo>
                  <a:pt x="1122045" y="436879"/>
                </a:lnTo>
                <a:lnTo>
                  <a:pt x="1152673" y="472499"/>
                </a:lnTo>
                <a:lnTo>
                  <a:pt x="1185580" y="504606"/>
                </a:lnTo>
                <a:lnTo>
                  <a:pt x="1220765" y="533200"/>
                </a:lnTo>
                <a:lnTo>
                  <a:pt x="1258229" y="558281"/>
                </a:lnTo>
                <a:lnTo>
                  <a:pt x="1297971" y="579850"/>
                </a:lnTo>
                <a:lnTo>
                  <a:pt x="1339992" y="597905"/>
                </a:lnTo>
                <a:lnTo>
                  <a:pt x="1384291" y="612448"/>
                </a:lnTo>
                <a:lnTo>
                  <a:pt x="1430868" y="623478"/>
                </a:lnTo>
                <a:lnTo>
                  <a:pt x="1479723" y="630995"/>
                </a:lnTo>
                <a:lnTo>
                  <a:pt x="1530857" y="635000"/>
                </a:lnTo>
                <a:lnTo>
                  <a:pt x="1536920" y="618489"/>
                </a:lnTo>
                <a:lnTo>
                  <a:pt x="1550717" y="581118"/>
                </a:lnTo>
                <a:lnTo>
                  <a:pt x="1558521" y="560092"/>
                </a:lnTo>
                <a:lnTo>
                  <a:pt x="1505094" y="560092"/>
                </a:lnTo>
                <a:lnTo>
                  <a:pt x="1454093" y="556274"/>
                </a:lnTo>
                <a:lnTo>
                  <a:pt x="1405665" y="548232"/>
                </a:lnTo>
                <a:lnTo>
                  <a:pt x="1359811" y="535967"/>
                </a:lnTo>
                <a:lnTo>
                  <a:pt x="1316529" y="519477"/>
                </a:lnTo>
                <a:lnTo>
                  <a:pt x="1275768" y="498728"/>
                </a:lnTo>
                <a:lnTo>
                  <a:pt x="1237680" y="473821"/>
                </a:lnTo>
                <a:lnTo>
                  <a:pt x="1202111" y="444653"/>
                </a:lnTo>
                <a:lnTo>
                  <a:pt x="1194430" y="436879"/>
                </a:lnTo>
                <a:close/>
              </a:path>
              <a:path w="1558925" h="1113789">
                <a:moveTo>
                  <a:pt x="1558671" y="559688"/>
                </a:moveTo>
                <a:lnTo>
                  <a:pt x="1505094" y="560092"/>
                </a:lnTo>
                <a:lnTo>
                  <a:pt x="1558521" y="560092"/>
                </a:lnTo>
                <a:lnTo>
                  <a:pt x="1558671" y="559688"/>
                </a:lnTo>
                <a:close/>
              </a:path>
              <a:path w="1558925" h="1113789">
                <a:moveTo>
                  <a:pt x="50546" y="425068"/>
                </a:moveTo>
                <a:lnTo>
                  <a:pt x="0" y="442975"/>
                </a:lnTo>
                <a:lnTo>
                  <a:pt x="38607" y="551688"/>
                </a:lnTo>
                <a:lnTo>
                  <a:pt x="208022" y="491743"/>
                </a:lnTo>
                <a:lnTo>
                  <a:pt x="74168" y="491743"/>
                </a:lnTo>
                <a:lnTo>
                  <a:pt x="50546" y="425068"/>
                </a:lnTo>
                <a:close/>
              </a:path>
              <a:path w="1558925" h="1113789">
                <a:moveTo>
                  <a:pt x="1059790" y="172720"/>
                </a:moveTo>
                <a:lnTo>
                  <a:pt x="990600" y="172720"/>
                </a:lnTo>
                <a:lnTo>
                  <a:pt x="1010413" y="229322"/>
                </a:lnTo>
                <a:lnTo>
                  <a:pt x="1026620" y="277018"/>
                </a:lnTo>
                <a:lnTo>
                  <a:pt x="1039231" y="315809"/>
                </a:lnTo>
                <a:lnTo>
                  <a:pt x="1048257" y="345693"/>
                </a:lnTo>
                <a:lnTo>
                  <a:pt x="744220" y="453389"/>
                </a:lnTo>
                <a:lnTo>
                  <a:pt x="763143" y="506729"/>
                </a:lnTo>
                <a:lnTo>
                  <a:pt x="1059815" y="401574"/>
                </a:lnTo>
                <a:lnTo>
                  <a:pt x="1161280" y="401574"/>
                </a:lnTo>
                <a:lnTo>
                  <a:pt x="1138681" y="373634"/>
                </a:lnTo>
                <a:lnTo>
                  <a:pt x="1279773" y="323723"/>
                </a:lnTo>
                <a:lnTo>
                  <a:pt x="1110361" y="323723"/>
                </a:lnTo>
                <a:lnTo>
                  <a:pt x="1094452" y="275695"/>
                </a:lnTo>
                <a:lnTo>
                  <a:pt x="1079484" y="230870"/>
                </a:lnTo>
                <a:lnTo>
                  <a:pt x="1065444" y="189259"/>
                </a:lnTo>
                <a:lnTo>
                  <a:pt x="1059790" y="172720"/>
                </a:lnTo>
                <a:close/>
              </a:path>
              <a:path w="1558925" h="1113789">
                <a:moveTo>
                  <a:pt x="296672" y="308737"/>
                </a:moveTo>
                <a:lnTo>
                  <a:pt x="244728" y="327151"/>
                </a:lnTo>
                <a:lnTo>
                  <a:pt x="277622" y="419735"/>
                </a:lnTo>
                <a:lnTo>
                  <a:pt x="74168" y="491743"/>
                </a:lnTo>
                <a:lnTo>
                  <a:pt x="208022" y="491743"/>
                </a:lnTo>
                <a:lnTo>
                  <a:pt x="298830" y="459613"/>
                </a:lnTo>
                <a:lnTo>
                  <a:pt x="327338" y="459613"/>
                </a:lnTo>
                <a:lnTo>
                  <a:pt x="318389" y="452627"/>
                </a:lnTo>
                <a:lnTo>
                  <a:pt x="463202" y="401320"/>
                </a:lnTo>
                <a:lnTo>
                  <a:pt x="329438" y="401320"/>
                </a:lnTo>
                <a:lnTo>
                  <a:pt x="296672" y="308737"/>
                </a:lnTo>
                <a:close/>
              </a:path>
              <a:path w="1558925" h="1113789">
                <a:moveTo>
                  <a:pt x="666623" y="383793"/>
                </a:moveTo>
                <a:lnTo>
                  <a:pt x="364363" y="490854"/>
                </a:lnTo>
                <a:lnTo>
                  <a:pt x="498036" y="490854"/>
                </a:lnTo>
                <a:lnTo>
                  <a:pt x="681608" y="425830"/>
                </a:lnTo>
                <a:lnTo>
                  <a:pt x="666623" y="383793"/>
                </a:lnTo>
                <a:close/>
              </a:path>
              <a:path w="1558925" h="1113789">
                <a:moveTo>
                  <a:pt x="560451" y="244475"/>
                </a:moveTo>
                <a:lnTo>
                  <a:pt x="510031" y="262382"/>
                </a:lnTo>
                <a:lnTo>
                  <a:pt x="533653" y="329057"/>
                </a:lnTo>
                <a:lnTo>
                  <a:pt x="329438" y="401320"/>
                </a:lnTo>
                <a:lnTo>
                  <a:pt x="463202" y="401320"/>
                </a:lnTo>
                <a:lnTo>
                  <a:pt x="548513" y="371093"/>
                </a:lnTo>
                <a:lnTo>
                  <a:pt x="605361" y="371093"/>
                </a:lnTo>
                <a:lnTo>
                  <a:pt x="560451" y="244475"/>
                </a:lnTo>
                <a:close/>
              </a:path>
              <a:path w="1558925" h="1113789">
                <a:moveTo>
                  <a:pt x="605361" y="371093"/>
                </a:moveTo>
                <a:lnTo>
                  <a:pt x="548513" y="371093"/>
                </a:lnTo>
                <a:lnTo>
                  <a:pt x="558419" y="399161"/>
                </a:lnTo>
                <a:lnTo>
                  <a:pt x="608965" y="381253"/>
                </a:lnTo>
                <a:lnTo>
                  <a:pt x="605361" y="371093"/>
                </a:lnTo>
                <a:close/>
              </a:path>
              <a:path w="1558925" h="1113789">
                <a:moveTo>
                  <a:pt x="1424686" y="212471"/>
                </a:moveTo>
                <a:lnTo>
                  <a:pt x="1110361" y="323723"/>
                </a:lnTo>
                <a:lnTo>
                  <a:pt x="1279773" y="323723"/>
                </a:lnTo>
                <a:lnTo>
                  <a:pt x="1443481" y="265811"/>
                </a:lnTo>
                <a:lnTo>
                  <a:pt x="1424686" y="212471"/>
                </a:lnTo>
                <a:close/>
              </a:path>
              <a:path w="1558925" h="1113789">
                <a:moveTo>
                  <a:pt x="1309116" y="0"/>
                </a:moveTo>
                <a:lnTo>
                  <a:pt x="703072" y="214629"/>
                </a:lnTo>
                <a:lnTo>
                  <a:pt x="721995" y="267842"/>
                </a:lnTo>
                <a:lnTo>
                  <a:pt x="990600" y="172720"/>
                </a:lnTo>
                <a:lnTo>
                  <a:pt x="1059790" y="172720"/>
                </a:lnTo>
                <a:lnTo>
                  <a:pt x="1052322" y="150875"/>
                </a:lnTo>
                <a:lnTo>
                  <a:pt x="1328039" y="53212"/>
                </a:lnTo>
                <a:lnTo>
                  <a:pt x="1309116" y="0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295400" y="469392"/>
            <a:ext cx="640080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spc="-5" dirty="0"/>
              <a:t>Python</a:t>
            </a:r>
            <a:r>
              <a:rPr lang="zh-CN" altLang="en-US" spc="-5" dirty="0"/>
              <a:t>关于日期和时间的库</a:t>
            </a:r>
            <a:endParaRPr dirty="0"/>
          </a:p>
        </p:txBody>
      </p:sp>
      <p:sp>
        <p:nvSpPr>
          <p:cNvPr id="9" name="object 7"/>
          <p:cNvSpPr txBox="1">
            <a:spLocks/>
          </p:cNvSpPr>
          <p:nvPr/>
        </p:nvSpPr>
        <p:spPr>
          <a:xfrm>
            <a:off x="1231519" y="1291222"/>
            <a:ext cx="6858000" cy="10555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50000"/>
              </a:lnSpc>
              <a:spcBef>
                <a:spcPts val="100"/>
              </a:spcBef>
            </a:pPr>
            <a:r>
              <a:rPr lang="en-US" altLang="zh-CN" sz="2400" kern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2400" kern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有访问时间的库 </a:t>
            </a:r>
            <a:r>
              <a:rPr lang="en-US" altLang="zh-CN" sz="2400" kern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time ; </a:t>
            </a:r>
            <a:r>
              <a:rPr lang="zh-CN" altLang="en-US" sz="2400" kern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有专门访问日期的库</a:t>
            </a:r>
            <a:r>
              <a:rPr lang="en-US" altLang="zh-CN" sz="2400" kern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calendar</a:t>
            </a:r>
            <a:endParaRPr lang="zh-CN" altLang="en-US" sz="2400" kern="0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object 7"/>
          <p:cNvSpPr txBox="1">
            <a:spLocks/>
          </p:cNvSpPr>
          <p:nvPr/>
        </p:nvSpPr>
        <p:spPr>
          <a:xfrm>
            <a:off x="1231519" y="2480371"/>
            <a:ext cx="6858000" cy="96866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50000"/>
              </a:lnSpc>
              <a:spcBef>
                <a:spcPts val="100"/>
              </a:spcBef>
            </a:pPr>
            <a:r>
              <a:rPr lang="zh-CN" altLang="en-US" sz="2200" kern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因为时间和日期经常一起被访问，</a:t>
            </a:r>
            <a:r>
              <a:rPr lang="en-US" altLang="zh-CN" sz="2000" kern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Python </a:t>
            </a:r>
            <a:r>
              <a:rPr lang="zh-CN" altLang="en-US" sz="2000" kern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有访问时间和日期的</a:t>
            </a:r>
            <a:r>
              <a:rPr lang="en-US" altLang="zh-CN" sz="2200" kern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datetime</a:t>
            </a:r>
            <a:r>
              <a:rPr lang="zh-CN" altLang="en-US" sz="2200" kern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</a:t>
            </a:r>
          </a:p>
        </p:txBody>
      </p:sp>
    </p:spTree>
    <p:extLst>
      <p:ext uri="{BB962C8B-B14F-4D97-AF65-F5344CB8AC3E}">
        <p14:creationId xmlns:p14="http://schemas.microsoft.com/office/powerpoint/2010/main" val="846131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110229" y="3213607"/>
            <a:ext cx="196469" cy="1512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247517" y="2566161"/>
            <a:ext cx="1216660" cy="847725"/>
          </a:xfrm>
          <a:custGeom>
            <a:avLst/>
            <a:gdLst/>
            <a:ahLst/>
            <a:cxnLst/>
            <a:rect l="l" t="t" r="r" b="b"/>
            <a:pathLst>
              <a:path w="1216660" h="847725">
                <a:moveTo>
                  <a:pt x="251677" y="369443"/>
                </a:moveTo>
                <a:lnTo>
                  <a:pt x="62992" y="369443"/>
                </a:lnTo>
                <a:lnTo>
                  <a:pt x="68453" y="372363"/>
                </a:lnTo>
                <a:lnTo>
                  <a:pt x="72008" y="378713"/>
                </a:lnTo>
                <a:lnTo>
                  <a:pt x="89534" y="417306"/>
                </a:lnTo>
                <a:lnTo>
                  <a:pt x="115061" y="485901"/>
                </a:lnTo>
                <a:lnTo>
                  <a:pt x="180847" y="671321"/>
                </a:lnTo>
                <a:lnTo>
                  <a:pt x="194040" y="709568"/>
                </a:lnTo>
                <a:lnTo>
                  <a:pt x="210994" y="764726"/>
                </a:lnTo>
                <a:lnTo>
                  <a:pt x="215899" y="788924"/>
                </a:lnTo>
                <a:lnTo>
                  <a:pt x="213486" y="794638"/>
                </a:lnTo>
                <a:lnTo>
                  <a:pt x="167640" y="816990"/>
                </a:lnTo>
                <a:lnTo>
                  <a:pt x="165354" y="821689"/>
                </a:lnTo>
                <a:lnTo>
                  <a:pt x="173735" y="845565"/>
                </a:lnTo>
                <a:lnTo>
                  <a:pt x="178434" y="847470"/>
                </a:lnTo>
                <a:lnTo>
                  <a:pt x="198387" y="839346"/>
                </a:lnTo>
                <a:lnTo>
                  <a:pt x="218424" y="831532"/>
                </a:lnTo>
                <a:lnTo>
                  <a:pt x="258698" y="816737"/>
                </a:lnTo>
                <a:lnTo>
                  <a:pt x="294989" y="804433"/>
                </a:lnTo>
                <a:lnTo>
                  <a:pt x="334518" y="792226"/>
                </a:lnTo>
                <a:lnTo>
                  <a:pt x="336931" y="787781"/>
                </a:lnTo>
                <a:lnTo>
                  <a:pt x="331771" y="773302"/>
                </a:lnTo>
                <a:lnTo>
                  <a:pt x="273938" y="773302"/>
                </a:lnTo>
                <a:lnTo>
                  <a:pt x="268478" y="770382"/>
                </a:lnTo>
                <a:lnTo>
                  <a:pt x="247395" y="725328"/>
                </a:lnTo>
                <a:lnTo>
                  <a:pt x="221869" y="656844"/>
                </a:lnTo>
                <a:lnTo>
                  <a:pt x="140588" y="427481"/>
                </a:lnTo>
                <a:lnTo>
                  <a:pt x="346028" y="427481"/>
                </a:lnTo>
                <a:lnTo>
                  <a:pt x="343503" y="425973"/>
                </a:lnTo>
                <a:lnTo>
                  <a:pt x="301589" y="400484"/>
                </a:lnTo>
                <a:lnTo>
                  <a:pt x="260734" y="375166"/>
                </a:lnTo>
                <a:lnTo>
                  <a:pt x="251677" y="369443"/>
                </a:lnTo>
                <a:close/>
              </a:path>
              <a:path w="1216660" h="847725">
                <a:moveTo>
                  <a:pt x="323722" y="761745"/>
                </a:moveTo>
                <a:lnTo>
                  <a:pt x="286218" y="771836"/>
                </a:lnTo>
                <a:lnTo>
                  <a:pt x="273938" y="773302"/>
                </a:lnTo>
                <a:lnTo>
                  <a:pt x="331771" y="773302"/>
                </a:lnTo>
                <a:lnTo>
                  <a:pt x="328421" y="763905"/>
                </a:lnTo>
                <a:lnTo>
                  <a:pt x="323722" y="761745"/>
                </a:lnTo>
                <a:close/>
              </a:path>
              <a:path w="1216660" h="847725">
                <a:moveTo>
                  <a:pt x="346028" y="427481"/>
                </a:moveTo>
                <a:lnTo>
                  <a:pt x="140588" y="427481"/>
                </a:lnTo>
                <a:lnTo>
                  <a:pt x="318637" y="535534"/>
                </a:lnTo>
                <a:lnTo>
                  <a:pt x="501557" y="644115"/>
                </a:lnTo>
                <a:lnTo>
                  <a:pt x="569683" y="683168"/>
                </a:lnTo>
                <a:lnTo>
                  <a:pt x="597916" y="698881"/>
                </a:lnTo>
                <a:lnTo>
                  <a:pt x="624395" y="693753"/>
                </a:lnTo>
                <a:lnTo>
                  <a:pt x="661161" y="687196"/>
                </a:lnTo>
                <a:lnTo>
                  <a:pt x="664591" y="682370"/>
                </a:lnTo>
                <a:lnTo>
                  <a:pt x="651758" y="652365"/>
                </a:lnTo>
                <a:lnTo>
                  <a:pt x="634603" y="608441"/>
                </a:lnTo>
                <a:lnTo>
                  <a:pt x="615148" y="556006"/>
                </a:lnTo>
                <a:lnTo>
                  <a:pt x="568959" y="556006"/>
                </a:lnTo>
                <a:lnTo>
                  <a:pt x="475599" y="503472"/>
                </a:lnTo>
                <a:lnTo>
                  <a:pt x="386476" y="451634"/>
                </a:lnTo>
                <a:lnTo>
                  <a:pt x="346028" y="427481"/>
                </a:lnTo>
                <a:close/>
              </a:path>
              <a:path w="1216660" h="847725">
                <a:moveTo>
                  <a:pt x="504904" y="234442"/>
                </a:moveTo>
                <a:lnTo>
                  <a:pt x="444245" y="234442"/>
                </a:lnTo>
                <a:lnTo>
                  <a:pt x="449706" y="237362"/>
                </a:lnTo>
                <a:lnTo>
                  <a:pt x="453262" y="243712"/>
                </a:lnTo>
                <a:lnTo>
                  <a:pt x="470789" y="282305"/>
                </a:lnTo>
                <a:lnTo>
                  <a:pt x="496316" y="350900"/>
                </a:lnTo>
                <a:lnTo>
                  <a:pt x="568959" y="556006"/>
                </a:lnTo>
                <a:lnTo>
                  <a:pt x="615148" y="556006"/>
                </a:lnTo>
                <a:lnTo>
                  <a:pt x="587374" y="478789"/>
                </a:lnTo>
                <a:lnTo>
                  <a:pt x="536956" y="336423"/>
                </a:lnTo>
                <a:lnTo>
                  <a:pt x="523763" y="298229"/>
                </a:lnTo>
                <a:lnTo>
                  <a:pt x="506809" y="243036"/>
                </a:lnTo>
                <a:lnTo>
                  <a:pt x="504904" y="234442"/>
                </a:lnTo>
                <a:close/>
              </a:path>
              <a:path w="1216660" h="847725">
                <a:moveTo>
                  <a:pt x="144525" y="300227"/>
                </a:moveTo>
                <a:lnTo>
                  <a:pt x="89269" y="321927"/>
                </a:lnTo>
                <a:lnTo>
                  <a:pt x="51311" y="335357"/>
                </a:lnTo>
                <a:lnTo>
                  <a:pt x="2412" y="350519"/>
                </a:lnTo>
                <a:lnTo>
                  <a:pt x="0" y="354838"/>
                </a:lnTo>
                <a:lnTo>
                  <a:pt x="8508" y="378713"/>
                </a:lnTo>
                <a:lnTo>
                  <a:pt x="13207" y="381000"/>
                </a:lnTo>
                <a:lnTo>
                  <a:pt x="29567" y="376380"/>
                </a:lnTo>
                <a:lnTo>
                  <a:pt x="42068" y="372998"/>
                </a:lnTo>
                <a:lnTo>
                  <a:pt x="50712" y="370855"/>
                </a:lnTo>
                <a:lnTo>
                  <a:pt x="55498" y="369950"/>
                </a:lnTo>
                <a:lnTo>
                  <a:pt x="62992" y="369443"/>
                </a:lnTo>
                <a:lnTo>
                  <a:pt x="251677" y="369443"/>
                </a:lnTo>
                <a:lnTo>
                  <a:pt x="220939" y="350018"/>
                </a:lnTo>
                <a:lnTo>
                  <a:pt x="182203" y="325038"/>
                </a:lnTo>
                <a:lnTo>
                  <a:pt x="144525" y="300227"/>
                </a:lnTo>
                <a:close/>
              </a:path>
              <a:path w="1216660" h="847725">
                <a:moveTo>
                  <a:pt x="539749" y="160274"/>
                </a:moveTo>
                <a:lnTo>
                  <a:pt x="501904" y="175418"/>
                </a:lnTo>
                <a:lnTo>
                  <a:pt x="459105" y="191135"/>
                </a:lnTo>
                <a:lnTo>
                  <a:pt x="422529" y="203517"/>
                </a:lnTo>
                <a:lnTo>
                  <a:pt x="383667" y="215519"/>
                </a:lnTo>
                <a:lnTo>
                  <a:pt x="381254" y="219837"/>
                </a:lnTo>
                <a:lnTo>
                  <a:pt x="389762" y="243712"/>
                </a:lnTo>
                <a:lnTo>
                  <a:pt x="394461" y="245999"/>
                </a:lnTo>
                <a:lnTo>
                  <a:pt x="410821" y="241379"/>
                </a:lnTo>
                <a:lnTo>
                  <a:pt x="423322" y="237997"/>
                </a:lnTo>
                <a:lnTo>
                  <a:pt x="431966" y="235854"/>
                </a:lnTo>
                <a:lnTo>
                  <a:pt x="436753" y="234950"/>
                </a:lnTo>
                <a:lnTo>
                  <a:pt x="444245" y="234442"/>
                </a:lnTo>
                <a:lnTo>
                  <a:pt x="504904" y="234442"/>
                </a:lnTo>
                <a:lnTo>
                  <a:pt x="503046" y="226060"/>
                </a:lnTo>
                <a:lnTo>
                  <a:pt x="534541" y="197520"/>
                </a:lnTo>
                <a:lnTo>
                  <a:pt x="550163" y="190881"/>
                </a:lnTo>
                <a:lnTo>
                  <a:pt x="552831" y="185927"/>
                </a:lnTo>
                <a:lnTo>
                  <a:pt x="544321" y="162179"/>
                </a:lnTo>
                <a:lnTo>
                  <a:pt x="539749" y="160274"/>
                </a:lnTo>
                <a:close/>
              </a:path>
              <a:path w="1216660" h="847725">
                <a:moveTo>
                  <a:pt x="1065657" y="0"/>
                </a:moveTo>
                <a:lnTo>
                  <a:pt x="1019532" y="978"/>
                </a:lnTo>
                <a:lnTo>
                  <a:pt x="974312" y="6016"/>
                </a:lnTo>
                <a:lnTo>
                  <a:pt x="929997" y="15126"/>
                </a:lnTo>
                <a:lnTo>
                  <a:pt x="886586" y="28320"/>
                </a:lnTo>
                <a:lnTo>
                  <a:pt x="835699" y="49521"/>
                </a:lnTo>
                <a:lnTo>
                  <a:pt x="791389" y="74727"/>
                </a:lnTo>
                <a:lnTo>
                  <a:pt x="753651" y="103951"/>
                </a:lnTo>
                <a:lnTo>
                  <a:pt x="722478" y="137203"/>
                </a:lnTo>
                <a:lnTo>
                  <a:pt x="697865" y="174498"/>
                </a:lnTo>
                <a:lnTo>
                  <a:pt x="677576" y="223434"/>
                </a:lnTo>
                <a:lnTo>
                  <a:pt x="668908" y="274812"/>
                </a:lnTo>
                <a:lnTo>
                  <a:pt x="671861" y="328642"/>
                </a:lnTo>
                <a:lnTo>
                  <a:pt x="686434" y="384937"/>
                </a:lnTo>
                <a:lnTo>
                  <a:pt x="718518" y="450850"/>
                </a:lnTo>
                <a:lnTo>
                  <a:pt x="764412" y="506094"/>
                </a:lnTo>
                <a:lnTo>
                  <a:pt x="798423" y="533432"/>
                </a:lnTo>
                <a:lnTo>
                  <a:pt x="835247" y="553721"/>
                </a:lnTo>
                <a:lnTo>
                  <a:pt x="874887" y="566957"/>
                </a:lnTo>
                <a:lnTo>
                  <a:pt x="917341" y="573134"/>
                </a:lnTo>
                <a:lnTo>
                  <a:pt x="962610" y="572249"/>
                </a:lnTo>
                <a:lnTo>
                  <a:pt x="1010694" y="564298"/>
                </a:lnTo>
                <a:lnTo>
                  <a:pt x="1061593" y="549275"/>
                </a:lnTo>
                <a:lnTo>
                  <a:pt x="1105334" y="530935"/>
                </a:lnTo>
                <a:lnTo>
                  <a:pt x="1145111" y="508285"/>
                </a:lnTo>
                <a:lnTo>
                  <a:pt x="1150924" y="503904"/>
                </a:lnTo>
                <a:lnTo>
                  <a:pt x="1007713" y="503904"/>
                </a:lnTo>
                <a:lnTo>
                  <a:pt x="974927" y="502923"/>
                </a:lnTo>
                <a:lnTo>
                  <a:pt x="903090" y="477955"/>
                </a:lnTo>
                <a:lnTo>
                  <a:pt x="866949" y="452741"/>
                </a:lnTo>
                <a:lnTo>
                  <a:pt x="836069" y="420413"/>
                </a:lnTo>
                <a:lnTo>
                  <a:pt x="810443" y="380965"/>
                </a:lnTo>
                <a:lnTo>
                  <a:pt x="790067" y="334390"/>
                </a:lnTo>
                <a:lnTo>
                  <a:pt x="777565" y="289452"/>
                </a:lnTo>
                <a:lnTo>
                  <a:pt x="772826" y="247205"/>
                </a:lnTo>
                <a:lnTo>
                  <a:pt x="775850" y="207625"/>
                </a:lnTo>
                <a:lnTo>
                  <a:pt x="786637" y="170687"/>
                </a:lnTo>
                <a:lnTo>
                  <a:pt x="829849" y="109823"/>
                </a:lnTo>
                <a:lnTo>
                  <a:pt x="861968" y="87034"/>
                </a:lnTo>
                <a:lnTo>
                  <a:pt x="901065" y="69342"/>
                </a:lnTo>
                <a:lnTo>
                  <a:pt x="941143" y="58626"/>
                </a:lnTo>
                <a:lnTo>
                  <a:pt x="978519" y="55816"/>
                </a:lnTo>
                <a:lnTo>
                  <a:pt x="1080233" y="55816"/>
                </a:lnTo>
                <a:lnTo>
                  <a:pt x="1075529" y="30805"/>
                </a:lnTo>
                <a:lnTo>
                  <a:pt x="1072007" y="3682"/>
                </a:lnTo>
                <a:lnTo>
                  <a:pt x="1065657" y="0"/>
                </a:lnTo>
                <a:close/>
              </a:path>
              <a:path w="1216660" h="847725">
                <a:moveTo>
                  <a:pt x="1204595" y="403606"/>
                </a:moveTo>
                <a:lnTo>
                  <a:pt x="1176470" y="431325"/>
                </a:lnTo>
                <a:lnTo>
                  <a:pt x="1114315" y="473668"/>
                </a:lnTo>
                <a:lnTo>
                  <a:pt x="1042832" y="499026"/>
                </a:lnTo>
                <a:lnTo>
                  <a:pt x="1007713" y="503904"/>
                </a:lnTo>
                <a:lnTo>
                  <a:pt x="1150924" y="503904"/>
                </a:lnTo>
                <a:lnTo>
                  <a:pt x="1180911" y="481302"/>
                </a:lnTo>
                <a:lnTo>
                  <a:pt x="1212722" y="449961"/>
                </a:lnTo>
                <a:lnTo>
                  <a:pt x="1216152" y="408558"/>
                </a:lnTo>
                <a:lnTo>
                  <a:pt x="1204595" y="403606"/>
                </a:lnTo>
                <a:close/>
              </a:path>
              <a:path w="1216660" h="847725">
                <a:moveTo>
                  <a:pt x="1080233" y="55816"/>
                </a:moveTo>
                <a:lnTo>
                  <a:pt x="978519" y="55816"/>
                </a:lnTo>
                <a:lnTo>
                  <a:pt x="1013204" y="60912"/>
                </a:lnTo>
                <a:lnTo>
                  <a:pt x="1045209" y="73913"/>
                </a:lnTo>
                <a:lnTo>
                  <a:pt x="1049972" y="83369"/>
                </a:lnTo>
                <a:lnTo>
                  <a:pt x="1055687" y="96123"/>
                </a:lnTo>
                <a:lnTo>
                  <a:pt x="1062355" y="112186"/>
                </a:lnTo>
                <a:lnTo>
                  <a:pt x="1069974" y="131571"/>
                </a:lnTo>
                <a:lnTo>
                  <a:pt x="1074800" y="134112"/>
                </a:lnTo>
                <a:lnTo>
                  <a:pt x="1095502" y="126873"/>
                </a:lnTo>
                <a:lnTo>
                  <a:pt x="1097407" y="122174"/>
                </a:lnTo>
                <a:lnTo>
                  <a:pt x="1088241" y="90050"/>
                </a:lnTo>
                <a:lnTo>
                  <a:pt x="1080944" y="59594"/>
                </a:lnTo>
                <a:lnTo>
                  <a:pt x="1080233" y="55816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66463" y="2733420"/>
            <a:ext cx="196341" cy="1511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660519" y="1779476"/>
            <a:ext cx="2086610" cy="1131570"/>
          </a:xfrm>
          <a:custGeom>
            <a:avLst/>
            <a:gdLst/>
            <a:ahLst/>
            <a:cxnLst/>
            <a:rect l="l" t="t" r="r" b="b"/>
            <a:pathLst>
              <a:path w="2086609" h="1131570">
                <a:moveTo>
                  <a:pt x="113283" y="992298"/>
                </a:moveTo>
                <a:lnTo>
                  <a:pt x="90804" y="1000172"/>
                </a:lnTo>
                <a:lnTo>
                  <a:pt x="88518" y="1004998"/>
                </a:lnTo>
                <a:lnTo>
                  <a:pt x="100306" y="1040241"/>
                </a:lnTo>
                <a:lnTo>
                  <a:pt x="109378" y="1071673"/>
                </a:lnTo>
                <a:lnTo>
                  <a:pt x="115736" y="1099296"/>
                </a:lnTo>
                <a:lnTo>
                  <a:pt x="119379" y="1123108"/>
                </a:lnTo>
                <a:lnTo>
                  <a:pt x="126237" y="1129331"/>
                </a:lnTo>
                <a:lnTo>
                  <a:pt x="167080" y="1131450"/>
                </a:lnTo>
                <a:lnTo>
                  <a:pt x="206755" y="1129236"/>
                </a:lnTo>
                <a:lnTo>
                  <a:pt x="245288" y="1122687"/>
                </a:lnTo>
                <a:lnTo>
                  <a:pt x="282701" y="1111805"/>
                </a:lnTo>
                <a:lnTo>
                  <a:pt x="336311" y="1087913"/>
                </a:lnTo>
                <a:lnTo>
                  <a:pt x="353733" y="1077001"/>
                </a:lnTo>
                <a:lnTo>
                  <a:pt x="221793" y="1077001"/>
                </a:lnTo>
                <a:lnTo>
                  <a:pt x="202056" y="1075737"/>
                </a:lnTo>
                <a:lnTo>
                  <a:pt x="154515" y="1061271"/>
                </a:lnTo>
                <a:lnTo>
                  <a:pt x="129635" y="1025112"/>
                </a:lnTo>
                <a:lnTo>
                  <a:pt x="117601" y="994711"/>
                </a:lnTo>
                <a:lnTo>
                  <a:pt x="113283" y="992298"/>
                </a:lnTo>
                <a:close/>
              </a:path>
              <a:path w="2086609" h="1131570">
                <a:moveTo>
                  <a:pt x="434987" y="877008"/>
                </a:moveTo>
                <a:lnTo>
                  <a:pt x="280604" y="877008"/>
                </a:lnTo>
                <a:lnTo>
                  <a:pt x="292988" y="877744"/>
                </a:lnTo>
                <a:lnTo>
                  <a:pt x="313342" y="883146"/>
                </a:lnTo>
                <a:lnTo>
                  <a:pt x="343477" y="908569"/>
                </a:lnTo>
                <a:lnTo>
                  <a:pt x="359092" y="955992"/>
                </a:lnTo>
                <a:lnTo>
                  <a:pt x="359330" y="970317"/>
                </a:lnTo>
                <a:lnTo>
                  <a:pt x="357758" y="985059"/>
                </a:lnTo>
                <a:lnTo>
                  <a:pt x="333263" y="1034557"/>
                </a:lnTo>
                <a:lnTo>
                  <a:pt x="278764" y="1067482"/>
                </a:lnTo>
                <a:lnTo>
                  <a:pt x="241173" y="1076039"/>
                </a:lnTo>
                <a:lnTo>
                  <a:pt x="221793" y="1077001"/>
                </a:lnTo>
                <a:lnTo>
                  <a:pt x="353733" y="1077001"/>
                </a:lnTo>
                <a:lnTo>
                  <a:pt x="396946" y="1039637"/>
                </a:lnTo>
                <a:lnTo>
                  <a:pt x="424378" y="997346"/>
                </a:lnTo>
                <a:lnTo>
                  <a:pt x="439759" y="945526"/>
                </a:lnTo>
                <a:lnTo>
                  <a:pt x="441340" y="917209"/>
                </a:lnTo>
                <a:lnTo>
                  <a:pt x="438183" y="888654"/>
                </a:lnTo>
                <a:lnTo>
                  <a:pt x="434987" y="877008"/>
                </a:lnTo>
                <a:close/>
              </a:path>
              <a:path w="2086609" h="1131570">
                <a:moveTo>
                  <a:pt x="255601" y="554706"/>
                </a:moveTo>
                <a:lnTo>
                  <a:pt x="184683" y="565044"/>
                </a:lnTo>
                <a:lnTo>
                  <a:pt x="145033" y="577262"/>
                </a:lnTo>
                <a:lnTo>
                  <a:pt x="102981" y="595288"/>
                </a:lnTo>
                <a:lnTo>
                  <a:pt x="67881" y="617172"/>
                </a:lnTo>
                <a:lnTo>
                  <a:pt x="39735" y="642913"/>
                </a:lnTo>
                <a:lnTo>
                  <a:pt x="5615" y="703254"/>
                </a:lnTo>
                <a:lnTo>
                  <a:pt x="0" y="735472"/>
                </a:lnTo>
                <a:lnTo>
                  <a:pt x="1718" y="769167"/>
                </a:lnTo>
                <a:lnTo>
                  <a:pt x="24985" y="835656"/>
                </a:lnTo>
                <a:lnTo>
                  <a:pt x="65319" y="878812"/>
                </a:lnTo>
                <a:lnTo>
                  <a:pt x="113869" y="894439"/>
                </a:lnTo>
                <a:lnTo>
                  <a:pt x="144002" y="894429"/>
                </a:lnTo>
                <a:lnTo>
                  <a:pt x="181826" y="890680"/>
                </a:lnTo>
                <a:lnTo>
                  <a:pt x="247786" y="879727"/>
                </a:lnTo>
                <a:lnTo>
                  <a:pt x="265541" y="877665"/>
                </a:lnTo>
                <a:lnTo>
                  <a:pt x="280604" y="877008"/>
                </a:lnTo>
                <a:lnTo>
                  <a:pt x="434987" y="877008"/>
                </a:lnTo>
                <a:lnTo>
                  <a:pt x="430275" y="859837"/>
                </a:lnTo>
                <a:lnTo>
                  <a:pt x="410956" y="820689"/>
                </a:lnTo>
                <a:lnTo>
                  <a:pt x="384682" y="792400"/>
                </a:lnTo>
                <a:lnTo>
                  <a:pt x="382759" y="791176"/>
                </a:lnTo>
                <a:lnTo>
                  <a:pt x="148691" y="791176"/>
                </a:lnTo>
                <a:lnTo>
                  <a:pt x="133857" y="789606"/>
                </a:lnTo>
                <a:lnTo>
                  <a:pt x="92192" y="758799"/>
                </a:lnTo>
                <a:lnTo>
                  <a:pt x="79025" y="722296"/>
                </a:lnTo>
                <a:lnTo>
                  <a:pt x="78168" y="704580"/>
                </a:lnTo>
                <a:lnTo>
                  <a:pt x="81121" y="687435"/>
                </a:lnTo>
                <a:lnTo>
                  <a:pt x="113506" y="640794"/>
                </a:lnTo>
                <a:lnTo>
                  <a:pt x="153415" y="619680"/>
                </a:lnTo>
                <a:lnTo>
                  <a:pt x="201189" y="610233"/>
                </a:lnTo>
                <a:lnTo>
                  <a:pt x="301422" y="610233"/>
                </a:lnTo>
                <a:lnTo>
                  <a:pt x="296358" y="587343"/>
                </a:lnTo>
                <a:lnTo>
                  <a:pt x="292353" y="564054"/>
                </a:lnTo>
                <a:lnTo>
                  <a:pt x="286892" y="556561"/>
                </a:lnTo>
                <a:lnTo>
                  <a:pt x="255601" y="554706"/>
                </a:lnTo>
                <a:close/>
              </a:path>
              <a:path w="2086609" h="1131570">
                <a:moveTo>
                  <a:pt x="306871" y="770554"/>
                </a:moveTo>
                <a:lnTo>
                  <a:pt x="237220" y="780377"/>
                </a:lnTo>
                <a:lnTo>
                  <a:pt x="231647" y="781478"/>
                </a:lnTo>
                <a:lnTo>
                  <a:pt x="197598" y="787124"/>
                </a:lnTo>
                <a:lnTo>
                  <a:pt x="169941" y="790352"/>
                </a:lnTo>
                <a:lnTo>
                  <a:pt x="148691" y="791176"/>
                </a:lnTo>
                <a:lnTo>
                  <a:pt x="382759" y="791176"/>
                </a:lnTo>
                <a:lnTo>
                  <a:pt x="370087" y="783111"/>
                </a:lnTo>
                <a:lnTo>
                  <a:pt x="353933" y="776382"/>
                </a:lnTo>
                <a:lnTo>
                  <a:pt x="336230" y="772201"/>
                </a:lnTo>
                <a:lnTo>
                  <a:pt x="316991" y="770556"/>
                </a:lnTo>
                <a:lnTo>
                  <a:pt x="306871" y="770554"/>
                </a:lnTo>
                <a:close/>
              </a:path>
              <a:path w="2086609" h="1131570">
                <a:moveTo>
                  <a:pt x="301422" y="610233"/>
                </a:moveTo>
                <a:lnTo>
                  <a:pt x="201189" y="610233"/>
                </a:lnTo>
                <a:lnTo>
                  <a:pt x="217550" y="610282"/>
                </a:lnTo>
                <a:lnTo>
                  <a:pt x="232247" y="611977"/>
                </a:lnTo>
                <a:lnTo>
                  <a:pt x="269430" y="632725"/>
                </a:lnTo>
                <a:lnTo>
                  <a:pt x="288289" y="678481"/>
                </a:lnTo>
                <a:lnTo>
                  <a:pt x="292988" y="680767"/>
                </a:lnTo>
                <a:lnTo>
                  <a:pt x="315086" y="672893"/>
                </a:lnTo>
                <a:lnTo>
                  <a:pt x="317753" y="668067"/>
                </a:lnTo>
                <a:lnTo>
                  <a:pt x="309034" y="639349"/>
                </a:lnTo>
                <a:lnTo>
                  <a:pt x="301910" y="612441"/>
                </a:lnTo>
                <a:lnTo>
                  <a:pt x="301422" y="610233"/>
                </a:lnTo>
                <a:close/>
              </a:path>
              <a:path w="2086609" h="1131570">
                <a:moveTo>
                  <a:pt x="648715" y="405177"/>
                </a:moveTo>
                <a:lnTo>
                  <a:pt x="598931" y="422830"/>
                </a:lnTo>
                <a:lnTo>
                  <a:pt x="598144" y="451383"/>
                </a:lnTo>
                <a:lnTo>
                  <a:pt x="597487" y="476091"/>
                </a:lnTo>
                <a:lnTo>
                  <a:pt x="596518" y="514016"/>
                </a:lnTo>
                <a:lnTo>
                  <a:pt x="585929" y="779484"/>
                </a:lnTo>
                <a:lnTo>
                  <a:pt x="583042" y="844581"/>
                </a:lnTo>
                <a:lnTo>
                  <a:pt x="580405" y="894016"/>
                </a:lnTo>
                <a:lnTo>
                  <a:pt x="575944" y="943657"/>
                </a:lnTo>
                <a:lnTo>
                  <a:pt x="536701" y="973756"/>
                </a:lnTo>
                <a:lnTo>
                  <a:pt x="534034" y="978582"/>
                </a:lnTo>
                <a:lnTo>
                  <a:pt x="542163" y="1001442"/>
                </a:lnTo>
                <a:lnTo>
                  <a:pt x="546734" y="1003347"/>
                </a:lnTo>
                <a:lnTo>
                  <a:pt x="592359" y="985408"/>
                </a:lnTo>
                <a:lnTo>
                  <a:pt x="607385" y="979666"/>
                </a:lnTo>
                <a:lnTo>
                  <a:pt x="617219" y="976042"/>
                </a:lnTo>
                <a:lnTo>
                  <a:pt x="629411" y="971827"/>
                </a:lnTo>
                <a:lnTo>
                  <a:pt x="701420" y="948610"/>
                </a:lnTo>
                <a:lnTo>
                  <a:pt x="703706" y="943784"/>
                </a:lnTo>
                <a:lnTo>
                  <a:pt x="698626" y="929592"/>
                </a:lnTo>
                <a:lnTo>
                  <a:pt x="646295" y="929592"/>
                </a:lnTo>
                <a:lnTo>
                  <a:pt x="639984" y="928163"/>
                </a:lnTo>
                <a:lnTo>
                  <a:pt x="628203" y="876621"/>
                </a:lnTo>
                <a:lnTo>
                  <a:pt x="628096" y="862560"/>
                </a:lnTo>
                <a:lnTo>
                  <a:pt x="628198" y="828544"/>
                </a:lnTo>
                <a:lnTo>
                  <a:pt x="628395" y="803576"/>
                </a:lnTo>
                <a:lnTo>
                  <a:pt x="709421" y="773985"/>
                </a:lnTo>
                <a:lnTo>
                  <a:pt x="756569" y="757475"/>
                </a:lnTo>
                <a:lnTo>
                  <a:pt x="630173" y="757475"/>
                </a:lnTo>
                <a:lnTo>
                  <a:pt x="637031" y="548306"/>
                </a:lnTo>
                <a:lnTo>
                  <a:pt x="780003" y="548306"/>
                </a:lnTo>
                <a:lnTo>
                  <a:pt x="648715" y="405177"/>
                </a:lnTo>
                <a:close/>
              </a:path>
              <a:path w="2086609" h="1131570">
                <a:moveTo>
                  <a:pt x="691006" y="919146"/>
                </a:moveTo>
                <a:lnTo>
                  <a:pt x="654176" y="928925"/>
                </a:lnTo>
                <a:lnTo>
                  <a:pt x="646295" y="929592"/>
                </a:lnTo>
                <a:lnTo>
                  <a:pt x="698626" y="929592"/>
                </a:lnTo>
                <a:lnTo>
                  <a:pt x="695705" y="921432"/>
                </a:lnTo>
                <a:lnTo>
                  <a:pt x="691006" y="919146"/>
                </a:lnTo>
                <a:close/>
              </a:path>
              <a:path w="2086609" h="1131570">
                <a:moveTo>
                  <a:pt x="955557" y="739695"/>
                </a:moveTo>
                <a:lnTo>
                  <a:pt x="808608" y="739695"/>
                </a:lnTo>
                <a:lnTo>
                  <a:pt x="863218" y="803576"/>
                </a:lnTo>
                <a:lnTo>
                  <a:pt x="871644" y="813772"/>
                </a:lnTo>
                <a:lnTo>
                  <a:pt x="878046" y="822086"/>
                </a:lnTo>
                <a:lnTo>
                  <a:pt x="882399" y="828544"/>
                </a:lnTo>
                <a:lnTo>
                  <a:pt x="884681" y="833167"/>
                </a:lnTo>
                <a:lnTo>
                  <a:pt x="885493" y="839166"/>
                </a:lnTo>
                <a:lnTo>
                  <a:pt x="883364" y="844581"/>
                </a:lnTo>
                <a:lnTo>
                  <a:pt x="878306" y="849401"/>
                </a:lnTo>
                <a:lnTo>
                  <a:pt x="870330" y="853614"/>
                </a:lnTo>
                <a:lnTo>
                  <a:pt x="840358" y="866187"/>
                </a:lnTo>
                <a:lnTo>
                  <a:pt x="838200" y="871267"/>
                </a:lnTo>
                <a:lnTo>
                  <a:pt x="846073" y="893365"/>
                </a:lnTo>
                <a:lnTo>
                  <a:pt x="850518" y="895778"/>
                </a:lnTo>
                <a:lnTo>
                  <a:pt x="878455" y="884848"/>
                </a:lnTo>
                <a:lnTo>
                  <a:pt x="907605" y="873775"/>
                </a:lnTo>
                <a:lnTo>
                  <a:pt x="937994" y="862560"/>
                </a:lnTo>
                <a:lnTo>
                  <a:pt x="969644" y="851201"/>
                </a:lnTo>
                <a:lnTo>
                  <a:pt x="1064386" y="819959"/>
                </a:lnTo>
                <a:lnTo>
                  <a:pt x="1066291" y="815387"/>
                </a:lnTo>
                <a:lnTo>
                  <a:pt x="1060152" y="797861"/>
                </a:lnTo>
                <a:lnTo>
                  <a:pt x="1019047" y="797861"/>
                </a:lnTo>
                <a:lnTo>
                  <a:pt x="1013477" y="796476"/>
                </a:lnTo>
                <a:lnTo>
                  <a:pt x="1006681" y="792495"/>
                </a:lnTo>
                <a:lnTo>
                  <a:pt x="998670" y="785895"/>
                </a:lnTo>
                <a:lnTo>
                  <a:pt x="989456" y="776652"/>
                </a:lnTo>
                <a:lnTo>
                  <a:pt x="955557" y="739695"/>
                </a:lnTo>
                <a:close/>
              </a:path>
              <a:path w="2086609" h="1131570">
                <a:moveTo>
                  <a:pt x="1053845" y="790241"/>
                </a:moveTo>
                <a:lnTo>
                  <a:pt x="1043533" y="793575"/>
                </a:lnTo>
                <a:lnTo>
                  <a:pt x="1034303" y="795956"/>
                </a:lnTo>
                <a:lnTo>
                  <a:pt x="1026146" y="797385"/>
                </a:lnTo>
                <a:lnTo>
                  <a:pt x="1019047" y="797861"/>
                </a:lnTo>
                <a:lnTo>
                  <a:pt x="1060152" y="797861"/>
                </a:lnTo>
                <a:lnTo>
                  <a:pt x="1058417" y="792908"/>
                </a:lnTo>
                <a:lnTo>
                  <a:pt x="1053845" y="790241"/>
                </a:lnTo>
                <a:close/>
              </a:path>
              <a:path w="2086609" h="1131570">
                <a:moveTo>
                  <a:pt x="780003" y="548306"/>
                </a:moveTo>
                <a:lnTo>
                  <a:pt x="637031" y="548306"/>
                </a:lnTo>
                <a:lnTo>
                  <a:pt x="777113" y="705405"/>
                </a:lnTo>
                <a:lnTo>
                  <a:pt x="762398" y="711144"/>
                </a:lnTo>
                <a:lnTo>
                  <a:pt x="726445" y="724479"/>
                </a:lnTo>
                <a:lnTo>
                  <a:pt x="683323" y="739741"/>
                </a:lnTo>
                <a:lnTo>
                  <a:pt x="645794" y="752453"/>
                </a:lnTo>
                <a:lnTo>
                  <a:pt x="630173" y="757475"/>
                </a:lnTo>
                <a:lnTo>
                  <a:pt x="756569" y="757475"/>
                </a:lnTo>
                <a:lnTo>
                  <a:pt x="808608" y="739695"/>
                </a:lnTo>
                <a:lnTo>
                  <a:pt x="955557" y="739695"/>
                </a:lnTo>
                <a:lnTo>
                  <a:pt x="780003" y="548306"/>
                </a:lnTo>
                <a:close/>
              </a:path>
              <a:path w="2086609" h="1131570">
                <a:moveTo>
                  <a:pt x="1504317" y="560371"/>
                </a:moveTo>
                <a:lnTo>
                  <a:pt x="1406397" y="560371"/>
                </a:lnTo>
                <a:lnTo>
                  <a:pt x="1421256" y="606853"/>
                </a:lnTo>
                <a:lnTo>
                  <a:pt x="1425162" y="620831"/>
                </a:lnTo>
                <a:lnTo>
                  <a:pt x="1427352" y="632285"/>
                </a:lnTo>
                <a:lnTo>
                  <a:pt x="1427829" y="641215"/>
                </a:lnTo>
                <a:lnTo>
                  <a:pt x="1426590" y="647620"/>
                </a:lnTo>
                <a:lnTo>
                  <a:pt x="1359407" y="683180"/>
                </a:lnTo>
                <a:lnTo>
                  <a:pt x="1356994" y="688387"/>
                </a:lnTo>
                <a:lnTo>
                  <a:pt x="1364614" y="710104"/>
                </a:lnTo>
                <a:lnTo>
                  <a:pt x="1369567" y="712771"/>
                </a:lnTo>
                <a:lnTo>
                  <a:pt x="1438719" y="685911"/>
                </a:lnTo>
                <a:lnTo>
                  <a:pt x="1464865" y="676052"/>
                </a:lnTo>
                <a:lnTo>
                  <a:pt x="1515893" y="657955"/>
                </a:lnTo>
                <a:lnTo>
                  <a:pt x="1572992" y="639286"/>
                </a:lnTo>
                <a:lnTo>
                  <a:pt x="1599564" y="631237"/>
                </a:lnTo>
                <a:lnTo>
                  <a:pt x="1601977" y="625649"/>
                </a:lnTo>
                <a:lnTo>
                  <a:pt x="1597414" y="612886"/>
                </a:lnTo>
                <a:lnTo>
                  <a:pt x="1542335" y="612886"/>
                </a:lnTo>
                <a:lnTo>
                  <a:pt x="1535678" y="612790"/>
                </a:lnTo>
                <a:lnTo>
                  <a:pt x="1530603" y="611552"/>
                </a:lnTo>
                <a:lnTo>
                  <a:pt x="1524390" y="604666"/>
                </a:lnTo>
                <a:lnTo>
                  <a:pt x="1516046" y="588756"/>
                </a:lnTo>
                <a:lnTo>
                  <a:pt x="1505583" y="563796"/>
                </a:lnTo>
                <a:lnTo>
                  <a:pt x="1504317" y="560371"/>
                </a:lnTo>
                <a:close/>
              </a:path>
              <a:path w="2086609" h="1131570">
                <a:moveTo>
                  <a:pt x="1363090" y="162861"/>
                </a:moveTo>
                <a:lnTo>
                  <a:pt x="1281302" y="211502"/>
                </a:lnTo>
                <a:lnTo>
                  <a:pt x="1260935" y="289305"/>
                </a:lnTo>
                <a:lnTo>
                  <a:pt x="1250352" y="343965"/>
                </a:lnTo>
                <a:lnTo>
                  <a:pt x="1239519" y="409114"/>
                </a:lnTo>
                <a:lnTo>
                  <a:pt x="1230278" y="472146"/>
                </a:lnTo>
                <a:lnTo>
                  <a:pt x="1223883" y="524271"/>
                </a:lnTo>
                <a:lnTo>
                  <a:pt x="1220321" y="565491"/>
                </a:lnTo>
                <a:lnTo>
                  <a:pt x="1219580" y="595804"/>
                </a:lnTo>
                <a:lnTo>
                  <a:pt x="1234820" y="623109"/>
                </a:lnTo>
                <a:lnTo>
                  <a:pt x="1266840" y="610838"/>
                </a:lnTo>
                <a:lnTo>
                  <a:pt x="1279594" y="606089"/>
                </a:lnTo>
                <a:lnTo>
                  <a:pt x="1283554" y="604666"/>
                </a:lnTo>
                <a:lnTo>
                  <a:pt x="1360042" y="576754"/>
                </a:lnTo>
                <a:lnTo>
                  <a:pt x="1406397" y="560371"/>
                </a:lnTo>
                <a:lnTo>
                  <a:pt x="1504317" y="560371"/>
                </a:lnTo>
                <a:lnTo>
                  <a:pt x="1499392" y="547036"/>
                </a:lnTo>
                <a:lnTo>
                  <a:pt x="1260347" y="547036"/>
                </a:lnTo>
                <a:lnTo>
                  <a:pt x="1265181" y="494740"/>
                </a:lnTo>
                <a:lnTo>
                  <a:pt x="1269396" y="452516"/>
                </a:lnTo>
                <a:lnTo>
                  <a:pt x="1275968" y="398192"/>
                </a:lnTo>
                <a:lnTo>
                  <a:pt x="1286621" y="337819"/>
                </a:lnTo>
                <a:lnTo>
                  <a:pt x="1294346" y="299948"/>
                </a:lnTo>
                <a:lnTo>
                  <a:pt x="1303654" y="256968"/>
                </a:lnTo>
                <a:lnTo>
                  <a:pt x="1398286" y="256968"/>
                </a:lnTo>
                <a:lnTo>
                  <a:pt x="1391453" y="235764"/>
                </a:lnTo>
                <a:lnTo>
                  <a:pt x="1380009" y="197832"/>
                </a:lnTo>
                <a:lnTo>
                  <a:pt x="1371472" y="166544"/>
                </a:lnTo>
                <a:lnTo>
                  <a:pt x="1363090" y="162861"/>
                </a:lnTo>
                <a:close/>
              </a:path>
              <a:path w="2086609" h="1131570">
                <a:moveTo>
                  <a:pt x="1589913" y="602789"/>
                </a:moveTo>
                <a:lnTo>
                  <a:pt x="1583130" y="604218"/>
                </a:lnTo>
                <a:lnTo>
                  <a:pt x="1575942" y="605837"/>
                </a:lnTo>
                <a:lnTo>
                  <a:pt x="1568374" y="607647"/>
                </a:lnTo>
                <a:lnTo>
                  <a:pt x="1560448" y="609647"/>
                </a:lnTo>
                <a:lnTo>
                  <a:pt x="1550588" y="611838"/>
                </a:lnTo>
                <a:lnTo>
                  <a:pt x="1542335" y="612886"/>
                </a:lnTo>
                <a:lnTo>
                  <a:pt x="1597414" y="612886"/>
                </a:lnTo>
                <a:lnTo>
                  <a:pt x="1594484" y="604694"/>
                </a:lnTo>
                <a:lnTo>
                  <a:pt x="1589913" y="602789"/>
                </a:lnTo>
                <a:close/>
              </a:path>
              <a:path w="2086609" h="1131570">
                <a:moveTo>
                  <a:pt x="1398286" y="256968"/>
                </a:moveTo>
                <a:lnTo>
                  <a:pt x="1303654" y="256968"/>
                </a:lnTo>
                <a:lnTo>
                  <a:pt x="1386204" y="502332"/>
                </a:lnTo>
                <a:lnTo>
                  <a:pt x="1260347" y="547036"/>
                </a:lnTo>
                <a:lnTo>
                  <a:pt x="1499392" y="547036"/>
                </a:lnTo>
                <a:lnTo>
                  <a:pt x="1493011" y="529764"/>
                </a:lnTo>
                <a:lnTo>
                  <a:pt x="1543684" y="511730"/>
                </a:lnTo>
                <a:lnTo>
                  <a:pt x="1549653" y="509825"/>
                </a:lnTo>
                <a:lnTo>
                  <a:pt x="1553464" y="508682"/>
                </a:lnTo>
                <a:lnTo>
                  <a:pt x="1556130" y="502967"/>
                </a:lnTo>
                <a:lnTo>
                  <a:pt x="1552273" y="493297"/>
                </a:lnTo>
                <a:lnTo>
                  <a:pt x="1547939" y="481425"/>
                </a:lnTo>
                <a:lnTo>
                  <a:pt x="1544670" y="471852"/>
                </a:lnTo>
                <a:lnTo>
                  <a:pt x="1472564" y="471852"/>
                </a:lnTo>
                <a:lnTo>
                  <a:pt x="1443354" y="389429"/>
                </a:lnTo>
                <a:lnTo>
                  <a:pt x="1423114" y="331563"/>
                </a:lnTo>
                <a:lnTo>
                  <a:pt x="1405817" y="280341"/>
                </a:lnTo>
                <a:lnTo>
                  <a:pt x="1398286" y="256968"/>
                </a:lnTo>
                <a:close/>
              </a:path>
              <a:path w="2086609" h="1131570">
                <a:moveTo>
                  <a:pt x="1532254" y="448738"/>
                </a:moveTo>
                <a:lnTo>
                  <a:pt x="1492928" y="464508"/>
                </a:lnTo>
                <a:lnTo>
                  <a:pt x="1472564" y="471852"/>
                </a:lnTo>
                <a:lnTo>
                  <a:pt x="1544670" y="471852"/>
                </a:lnTo>
                <a:lnTo>
                  <a:pt x="1543129" y="467338"/>
                </a:lnTo>
                <a:lnTo>
                  <a:pt x="1537842" y="451024"/>
                </a:lnTo>
                <a:lnTo>
                  <a:pt x="1532254" y="448738"/>
                </a:lnTo>
                <a:close/>
              </a:path>
              <a:path w="2086609" h="1131570">
                <a:moveTo>
                  <a:pt x="1698688" y="484679"/>
                </a:moveTo>
                <a:lnTo>
                  <a:pt x="1656683" y="499617"/>
                </a:lnTo>
                <a:lnTo>
                  <a:pt x="1637553" y="540448"/>
                </a:lnTo>
                <a:lnTo>
                  <a:pt x="1638163" y="551816"/>
                </a:lnTo>
                <a:lnTo>
                  <a:pt x="1661025" y="590617"/>
                </a:lnTo>
                <a:lnTo>
                  <a:pt x="1693386" y="602583"/>
                </a:lnTo>
                <a:lnTo>
                  <a:pt x="1704554" y="602069"/>
                </a:lnTo>
                <a:lnTo>
                  <a:pt x="1742684" y="579463"/>
                </a:lnTo>
                <a:lnTo>
                  <a:pt x="1754362" y="547290"/>
                </a:lnTo>
                <a:lnTo>
                  <a:pt x="1753752" y="535955"/>
                </a:lnTo>
                <a:lnTo>
                  <a:pt x="1730694" y="496319"/>
                </a:lnTo>
                <a:lnTo>
                  <a:pt x="1698688" y="484679"/>
                </a:lnTo>
                <a:close/>
              </a:path>
              <a:path w="2086609" h="1131570">
                <a:moveTo>
                  <a:pt x="1888616" y="0"/>
                </a:moveTo>
                <a:lnTo>
                  <a:pt x="1816480" y="12112"/>
                </a:lnTo>
                <a:lnTo>
                  <a:pt x="1771888" y="35448"/>
                </a:lnTo>
                <a:lnTo>
                  <a:pt x="1739010" y="69643"/>
                </a:lnTo>
                <a:lnTo>
                  <a:pt x="1717944" y="114966"/>
                </a:lnTo>
                <a:lnTo>
                  <a:pt x="1711452" y="167814"/>
                </a:lnTo>
                <a:lnTo>
                  <a:pt x="1713739" y="200671"/>
                </a:lnTo>
                <a:lnTo>
                  <a:pt x="1730936" y="279435"/>
                </a:lnTo>
                <a:lnTo>
                  <a:pt x="1745868" y="325294"/>
                </a:lnTo>
                <a:lnTo>
                  <a:pt x="1767897" y="381303"/>
                </a:lnTo>
                <a:lnTo>
                  <a:pt x="1790747" y="427227"/>
                </a:lnTo>
                <a:lnTo>
                  <a:pt x="1814431" y="463079"/>
                </a:lnTo>
                <a:lnTo>
                  <a:pt x="1870535" y="509133"/>
                </a:lnTo>
                <a:lnTo>
                  <a:pt x="1941972" y="519749"/>
                </a:lnTo>
                <a:lnTo>
                  <a:pt x="1981834" y="510079"/>
                </a:lnTo>
                <a:lnTo>
                  <a:pt x="2020123" y="491436"/>
                </a:lnTo>
                <a:lnTo>
                  <a:pt x="2040701" y="473547"/>
                </a:lnTo>
                <a:lnTo>
                  <a:pt x="1963265" y="473547"/>
                </a:lnTo>
                <a:lnTo>
                  <a:pt x="1948719" y="472328"/>
                </a:lnTo>
                <a:lnTo>
                  <a:pt x="1914054" y="450673"/>
                </a:lnTo>
                <a:lnTo>
                  <a:pt x="1891283" y="419401"/>
                </a:lnTo>
                <a:lnTo>
                  <a:pt x="1854041" y="347567"/>
                </a:lnTo>
                <a:lnTo>
                  <a:pt x="1834348" y="300333"/>
                </a:lnTo>
                <a:lnTo>
                  <a:pt x="1813940" y="245538"/>
                </a:lnTo>
                <a:lnTo>
                  <a:pt x="1799603" y="201937"/>
                </a:lnTo>
                <a:lnTo>
                  <a:pt x="1789731" y="164480"/>
                </a:lnTo>
                <a:lnTo>
                  <a:pt x="1783333" y="107997"/>
                </a:lnTo>
                <a:lnTo>
                  <a:pt x="1786552" y="88876"/>
                </a:lnTo>
                <a:lnTo>
                  <a:pt x="1793938" y="73421"/>
                </a:lnTo>
                <a:lnTo>
                  <a:pt x="1805515" y="61634"/>
                </a:lnTo>
                <a:lnTo>
                  <a:pt x="1821306" y="53514"/>
                </a:lnTo>
                <a:lnTo>
                  <a:pt x="1840190" y="50155"/>
                </a:lnTo>
                <a:lnTo>
                  <a:pt x="1978888" y="50155"/>
                </a:lnTo>
                <a:lnTo>
                  <a:pt x="1974637" y="44348"/>
                </a:lnTo>
                <a:lnTo>
                  <a:pt x="1947036" y="19605"/>
                </a:lnTo>
                <a:lnTo>
                  <a:pt x="1919529" y="5843"/>
                </a:lnTo>
                <a:lnTo>
                  <a:pt x="1888616" y="0"/>
                </a:lnTo>
                <a:close/>
              </a:path>
              <a:path w="2086609" h="1131570">
                <a:moveTo>
                  <a:pt x="1978888" y="50155"/>
                </a:moveTo>
                <a:lnTo>
                  <a:pt x="1840190" y="50155"/>
                </a:lnTo>
                <a:lnTo>
                  <a:pt x="1858359" y="53784"/>
                </a:lnTo>
                <a:lnTo>
                  <a:pt x="1875813" y="64390"/>
                </a:lnTo>
                <a:lnTo>
                  <a:pt x="1913415" y="113537"/>
                </a:lnTo>
                <a:lnTo>
                  <a:pt x="1935241" y="155686"/>
                </a:lnTo>
                <a:lnTo>
                  <a:pt x="1958044" y="208406"/>
                </a:lnTo>
                <a:lnTo>
                  <a:pt x="1981834" y="271700"/>
                </a:lnTo>
                <a:lnTo>
                  <a:pt x="1999362" y="325294"/>
                </a:lnTo>
                <a:lnTo>
                  <a:pt x="2011172" y="371141"/>
                </a:lnTo>
                <a:lnTo>
                  <a:pt x="2015601" y="407858"/>
                </a:lnTo>
                <a:lnTo>
                  <a:pt x="2011552" y="436657"/>
                </a:lnTo>
                <a:lnTo>
                  <a:pt x="1999027" y="457527"/>
                </a:lnTo>
                <a:lnTo>
                  <a:pt x="1978025" y="470455"/>
                </a:lnTo>
                <a:lnTo>
                  <a:pt x="1963265" y="473547"/>
                </a:lnTo>
                <a:lnTo>
                  <a:pt x="2040701" y="473547"/>
                </a:lnTo>
                <a:lnTo>
                  <a:pt x="2049827" y="465613"/>
                </a:lnTo>
                <a:lnTo>
                  <a:pt x="2070935" y="432623"/>
                </a:lnTo>
                <a:lnTo>
                  <a:pt x="2083434" y="392477"/>
                </a:lnTo>
                <a:lnTo>
                  <a:pt x="2086240" y="352619"/>
                </a:lnTo>
                <a:lnTo>
                  <a:pt x="2081307" y="304498"/>
                </a:lnTo>
                <a:lnTo>
                  <a:pt x="2068611" y="248138"/>
                </a:lnTo>
                <a:lnTo>
                  <a:pt x="2048128" y="183562"/>
                </a:lnTo>
                <a:lnTo>
                  <a:pt x="2025171" y="126315"/>
                </a:lnTo>
                <a:lnTo>
                  <a:pt x="2000678" y="79914"/>
                </a:lnTo>
                <a:lnTo>
                  <a:pt x="1978888" y="50155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878828" y="1105661"/>
            <a:ext cx="1558925" cy="1113790"/>
          </a:xfrm>
          <a:custGeom>
            <a:avLst/>
            <a:gdLst/>
            <a:ahLst/>
            <a:cxnLst/>
            <a:rect l="l" t="t" r="r" b="b"/>
            <a:pathLst>
              <a:path w="1558925" h="1113789">
                <a:moveTo>
                  <a:pt x="718312" y="627634"/>
                </a:moveTo>
                <a:lnTo>
                  <a:pt x="120650" y="839215"/>
                </a:lnTo>
                <a:lnTo>
                  <a:pt x="217804" y="1113536"/>
                </a:lnTo>
                <a:lnTo>
                  <a:pt x="266826" y="1096137"/>
                </a:lnTo>
                <a:lnTo>
                  <a:pt x="184657" y="863981"/>
                </a:lnTo>
                <a:lnTo>
                  <a:pt x="684022" y="687070"/>
                </a:lnTo>
                <a:lnTo>
                  <a:pt x="739342" y="687070"/>
                </a:lnTo>
                <a:lnTo>
                  <a:pt x="718312" y="627634"/>
                </a:lnTo>
                <a:close/>
              </a:path>
              <a:path w="1558925" h="1113789">
                <a:moveTo>
                  <a:pt x="605154" y="756030"/>
                </a:moveTo>
                <a:lnTo>
                  <a:pt x="290829" y="867410"/>
                </a:lnTo>
                <a:lnTo>
                  <a:pt x="340741" y="1008380"/>
                </a:lnTo>
                <a:lnTo>
                  <a:pt x="388493" y="991488"/>
                </a:lnTo>
                <a:lnTo>
                  <a:pt x="378841" y="964057"/>
                </a:lnTo>
                <a:lnTo>
                  <a:pt x="485706" y="926211"/>
                </a:lnTo>
                <a:lnTo>
                  <a:pt x="365378" y="926211"/>
                </a:lnTo>
                <a:lnTo>
                  <a:pt x="351917" y="888364"/>
                </a:lnTo>
                <a:lnTo>
                  <a:pt x="570865" y="810894"/>
                </a:lnTo>
                <a:lnTo>
                  <a:pt x="624525" y="810894"/>
                </a:lnTo>
                <a:lnTo>
                  <a:pt x="605154" y="756030"/>
                </a:lnTo>
                <a:close/>
              </a:path>
              <a:path w="1558925" h="1113789">
                <a:moveTo>
                  <a:pt x="739342" y="687070"/>
                </a:moveTo>
                <a:lnTo>
                  <a:pt x="684022" y="687070"/>
                </a:lnTo>
                <a:lnTo>
                  <a:pt x="732536" y="823849"/>
                </a:lnTo>
                <a:lnTo>
                  <a:pt x="736413" y="842849"/>
                </a:lnTo>
                <a:lnTo>
                  <a:pt x="702945" y="880871"/>
                </a:lnTo>
                <a:lnTo>
                  <a:pt x="663511" y="893254"/>
                </a:lnTo>
                <a:lnTo>
                  <a:pt x="618744" y="906018"/>
                </a:lnTo>
                <a:lnTo>
                  <a:pt x="626195" y="918450"/>
                </a:lnTo>
                <a:lnTo>
                  <a:pt x="633301" y="930417"/>
                </a:lnTo>
                <a:lnTo>
                  <a:pt x="640050" y="941933"/>
                </a:lnTo>
                <a:lnTo>
                  <a:pt x="646429" y="953007"/>
                </a:lnTo>
                <a:lnTo>
                  <a:pt x="666382" y="946860"/>
                </a:lnTo>
                <a:lnTo>
                  <a:pt x="708241" y="932469"/>
                </a:lnTo>
                <a:lnTo>
                  <a:pt x="765744" y="906272"/>
                </a:lnTo>
                <a:lnTo>
                  <a:pt x="792362" y="849883"/>
                </a:lnTo>
                <a:lnTo>
                  <a:pt x="783336" y="811402"/>
                </a:lnTo>
                <a:lnTo>
                  <a:pt x="739342" y="687070"/>
                </a:lnTo>
                <a:close/>
              </a:path>
              <a:path w="1558925" h="1113789">
                <a:moveTo>
                  <a:pt x="624525" y="810894"/>
                </a:moveTo>
                <a:lnTo>
                  <a:pt x="570865" y="810894"/>
                </a:lnTo>
                <a:lnTo>
                  <a:pt x="584200" y="848740"/>
                </a:lnTo>
                <a:lnTo>
                  <a:pt x="365378" y="926211"/>
                </a:lnTo>
                <a:lnTo>
                  <a:pt x="485706" y="926211"/>
                </a:lnTo>
                <a:lnTo>
                  <a:pt x="645287" y="869695"/>
                </a:lnTo>
                <a:lnTo>
                  <a:pt x="624525" y="810894"/>
                </a:lnTo>
                <a:close/>
              </a:path>
              <a:path w="1558925" h="1113789">
                <a:moveTo>
                  <a:pt x="1161280" y="401574"/>
                </a:moveTo>
                <a:lnTo>
                  <a:pt x="1059815" y="401574"/>
                </a:lnTo>
                <a:lnTo>
                  <a:pt x="1062695" y="442975"/>
                </a:lnTo>
                <a:lnTo>
                  <a:pt x="1062788" y="444653"/>
                </a:lnTo>
                <a:lnTo>
                  <a:pt x="1060774" y="487131"/>
                </a:lnTo>
                <a:lnTo>
                  <a:pt x="1053742" y="529612"/>
                </a:lnTo>
                <a:lnTo>
                  <a:pt x="1041701" y="571896"/>
                </a:lnTo>
                <a:lnTo>
                  <a:pt x="1024651" y="613981"/>
                </a:lnTo>
                <a:lnTo>
                  <a:pt x="1002591" y="655868"/>
                </a:lnTo>
                <a:lnTo>
                  <a:pt x="975520" y="697557"/>
                </a:lnTo>
                <a:lnTo>
                  <a:pt x="943438" y="739048"/>
                </a:lnTo>
                <a:lnTo>
                  <a:pt x="906343" y="780341"/>
                </a:lnTo>
                <a:lnTo>
                  <a:pt x="864235" y="821436"/>
                </a:lnTo>
                <a:lnTo>
                  <a:pt x="900318" y="842978"/>
                </a:lnTo>
                <a:lnTo>
                  <a:pt x="914687" y="851779"/>
                </a:lnTo>
                <a:lnTo>
                  <a:pt x="926592" y="859282"/>
                </a:lnTo>
                <a:lnTo>
                  <a:pt x="966368" y="818160"/>
                </a:lnTo>
                <a:lnTo>
                  <a:pt x="1001649" y="776788"/>
                </a:lnTo>
                <a:lnTo>
                  <a:pt x="1032433" y="735167"/>
                </a:lnTo>
                <a:lnTo>
                  <a:pt x="1058722" y="693296"/>
                </a:lnTo>
                <a:lnTo>
                  <a:pt x="1080516" y="651176"/>
                </a:lnTo>
                <a:lnTo>
                  <a:pt x="1097813" y="608809"/>
                </a:lnTo>
                <a:lnTo>
                  <a:pt x="1110615" y="566195"/>
                </a:lnTo>
                <a:lnTo>
                  <a:pt x="1118920" y="523335"/>
                </a:lnTo>
                <a:lnTo>
                  <a:pt x="1122660" y="481024"/>
                </a:lnTo>
                <a:lnTo>
                  <a:pt x="1122590" y="471360"/>
                </a:lnTo>
                <a:lnTo>
                  <a:pt x="1122045" y="436879"/>
                </a:lnTo>
                <a:lnTo>
                  <a:pt x="1194430" y="436879"/>
                </a:lnTo>
                <a:lnTo>
                  <a:pt x="1169112" y="411257"/>
                </a:lnTo>
                <a:lnTo>
                  <a:pt x="1161280" y="401574"/>
                </a:lnTo>
                <a:close/>
              </a:path>
              <a:path w="1558925" h="1113789">
                <a:moveTo>
                  <a:pt x="584962" y="498728"/>
                </a:moveTo>
                <a:lnTo>
                  <a:pt x="140335" y="656209"/>
                </a:lnTo>
                <a:lnTo>
                  <a:pt x="189483" y="795146"/>
                </a:lnTo>
                <a:lnTo>
                  <a:pt x="238632" y="777748"/>
                </a:lnTo>
                <a:lnTo>
                  <a:pt x="232155" y="759460"/>
                </a:lnTo>
                <a:lnTo>
                  <a:pt x="342978" y="720216"/>
                </a:lnTo>
                <a:lnTo>
                  <a:pt x="218186" y="720216"/>
                </a:lnTo>
                <a:lnTo>
                  <a:pt x="203326" y="678052"/>
                </a:lnTo>
                <a:lnTo>
                  <a:pt x="549782" y="555371"/>
                </a:lnTo>
                <a:lnTo>
                  <a:pt x="605050" y="555371"/>
                </a:lnTo>
                <a:lnTo>
                  <a:pt x="584962" y="498728"/>
                </a:lnTo>
                <a:close/>
              </a:path>
              <a:path w="1558925" h="1113789">
                <a:moveTo>
                  <a:pt x="605050" y="555371"/>
                </a:moveTo>
                <a:lnTo>
                  <a:pt x="549782" y="555371"/>
                </a:lnTo>
                <a:lnTo>
                  <a:pt x="564769" y="597535"/>
                </a:lnTo>
                <a:lnTo>
                  <a:pt x="218186" y="720216"/>
                </a:lnTo>
                <a:lnTo>
                  <a:pt x="342978" y="720216"/>
                </a:lnTo>
                <a:lnTo>
                  <a:pt x="578612" y="636777"/>
                </a:lnTo>
                <a:lnTo>
                  <a:pt x="633922" y="636777"/>
                </a:lnTo>
                <a:lnTo>
                  <a:pt x="605050" y="555371"/>
                </a:lnTo>
                <a:close/>
              </a:path>
              <a:path w="1558925" h="1113789">
                <a:moveTo>
                  <a:pt x="327338" y="459613"/>
                </a:moveTo>
                <a:lnTo>
                  <a:pt x="298830" y="459613"/>
                </a:lnTo>
                <a:lnTo>
                  <a:pt x="271906" y="484124"/>
                </a:lnTo>
                <a:lnTo>
                  <a:pt x="281364" y="491243"/>
                </a:lnTo>
                <a:lnTo>
                  <a:pt x="291134" y="498762"/>
                </a:lnTo>
                <a:lnTo>
                  <a:pt x="298803" y="504769"/>
                </a:lnTo>
                <a:lnTo>
                  <a:pt x="306831" y="511175"/>
                </a:lnTo>
                <a:lnTo>
                  <a:pt x="3810" y="618489"/>
                </a:lnTo>
                <a:lnTo>
                  <a:pt x="18669" y="660653"/>
                </a:lnTo>
                <a:lnTo>
                  <a:pt x="498036" y="490854"/>
                </a:lnTo>
                <a:lnTo>
                  <a:pt x="364363" y="490854"/>
                </a:lnTo>
                <a:lnTo>
                  <a:pt x="353214" y="481024"/>
                </a:lnTo>
                <a:lnTo>
                  <a:pt x="341852" y="471360"/>
                </a:lnTo>
                <a:lnTo>
                  <a:pt x="330251" y="461887"/>
                </a:lnTo>
                <a:lnTo>
                  <a:pt x="327338" y="459613"/>
                </a:lnTo>
                <a:close/>
              </a:path>
              <a:path w="1558925" h="1113789">
                <a:moveTo>
                  <a:pt x="633922" y="636777"/>
                </a:moveTo>
                <a:lnTo>
                  <a:pt x="578612" y="636777"/>
                </a:lnTo>
                <a:lnTo>
                  <a:pt x="585089" y="655065"/>
                </a:lnTo>
                <a:lnTo>
                  <a:pt x="634238" y="637666"/>
                </a:lnTo>
                <a:lnTo>
                  <a:pt x="633922" y="636777"/>
                </a:lnTo>
                <a:close/>
              </a:path>
              <a:path w="1558925" h="1113789">
                <a:moveTo>
                  <a:pt x="1194430" y="436879"/>
                </a:moveTo>
                <a:lnTo>
                  <a:pt x="1122045" y="436879"/>
                </a:lnTo>
                <a:lnTo>
                  <a:pt x="1152673" y="472499"/>
                </a:lnTo>
                <a:lnTo>
                  <a:pt x="1185580" y="504606"/>
                </a:lnTo>
                <a:lnTo>
                  <a:pt x="1220765" y="533200"/>
                </a:lnTo>
                <a:lnTo>
                  <a:pt x="1258229" y="558281"/>
                </a:lnTo>
                <a:lnTo>
                  <a:pt x="1297971" y="579850"/>
                </a:lnTo>
                <a:lnTo>
                  <a:pt x="1339992" y="597905"/>
                </a:lnTo>
                <a:lnTo>
                  <a:pt x="1384291" y="612448"/>
                </a:lnTo>
                <a:lnTo>
                  <a:pt x="1430868" y="623478"/>
                </a:lnTo>
                <a:lnTo>
                  <a:pt x="1479723" y="630995"/>
                </a:lnTo>
                <a:lnTo>
                  <a:pt x="1530857" y="635000"/>
                </a:lnTo>
                <a:lnTo>
                  <a:pt x="1536920" y="618489"/>
                </a:lnTo>
                <a:lnTo>
                  <a:pt x="1550717" y="581118"/>
                </a:lnTo>
                <a:lnTo>
                  <a:pt x="1558521" y="560092"/>
                </a:lnTo>
                <a:lnTo>
                  <a:pt x="1505094" y="560092"/>
                </a:lnTo>
                <a:lnTo>
                  <a:pt x="1454093" y="556274"/>
                </a:lnTo>
                <a:lnTo>
                  <a:pt x="1405665" y="548232"/>
                </a:lnTo>
                <a:lnTo>
                  <a:pt x="1359811" y="535967"/>
                </a:lnTo>
                <a:lnTo>
                  <a:pt x="1316529" y="519477"/>
                </a:lnTo>
                <a:lnTo>
                  <a:pt x="1275768" y="498728"/>
                </a:lnTo>
                <a:lnTo>
                  <a:pt x="1237680" y="473821"/>
                </a:lnTo>
                <a:lnTo>
                  <a:pt x="1202111" y="444653"/>
                </a:lnTo>
                <a:lnTo>
                  <a:pt x="1194430" y="436879"/>
                </a:lnTo>
                <a:close/>
              </a:path>
              <a:path w="1558925" h="1113789">
                <a:moveTo>
                  <a:pt x="1558671" y="559688"/>
                </a:moveTo>
                <a:lnTo>
                  <a:pt x="1505094" y="560092"/>
                </a:lnTo>
                <a:lnTo>
                  <a:pt x="1558521" y="560092"/>
                </a:lnTo>
                <a:lnTo>
                  <a:pt x="1558671" y="559688"/>
                </a:lnTo>
                <a:close/>
              </a:path>
              <a:path w="1558925" h="1113789">
                <a:moveTo>
                  <a:pt x="50546" y="425068"/>
                </a:moveTo>
                <a:lnTo>
                  <a:pt x="0" y="442975"/>
                </a:lnTo>
                <a:lnTo>
                  <a:pt x="38607" y="551688"/>
                </a:lnTo>
                <a:lnTo>
                  <a:pt x="208022" y="491743"/>
                </a:lnTo>
                <a:lnTo>
                  <a:pt x="74168" y="491743"/>
                </a:lnTo>
                <a:lnTo>
                  <a:pt x="50546" y="425068"/>
                </a:lnTo>
                <a:close/>
              </a:path>
              <a:path w="1558925" h="1113789">
                <a:moveTo>
                  <a:pt x="1059790" y="172720"/>
                </a:moveTo>
                <a:lnTo>
                  <a:pt x="990600" y="172720"/>
                </a:lnTo>
                <a:lnTo>
                  <a:pt x="1010413" y="229322"/>
                </a:lnTo>
                <a:lnTo>
                  <a:pt x="1026620" y="277018"/>
                </a:lnTo>
                <a:lnTo>
                  <a:pt x="1039231" y="315809"/>
                </a:lnTo>
                <a:lnTo>
                  <a:pt x="1048257" y="345693"/>
                </a:lnTo>
                <a:lnTo>
                  <a:pt x="744220" y="453389"/>
                </a:lnTo>
                <a:lnTo>
                  <a:pt x="763143" y="506729"/>
                </a:lnTo>
                <a:lnTo>
                  <a:pt x="1059815" y="401574"/>
                </a:lnTo>
                <a:lnTo>
                  <a:pt x="1161280" y="401574"/>
                </a:lnTo>
                <a:lnTo>
                  <a:pt x="1138681" y="373634"/>
                </a:lnTo>
                <a:lnTo>
                  <a:pt x="1279773" y="323723"/>
                </a:lnTo>
                <a:lnTo>
                  <a:pt x="1110361" y="323723"/>
                </a:lnTo>
                <a:lnTo>
                  <a:pt x="1094452" y="275695"/>
                </a:lnTo>
                <a:lnTo>
                  <a:pt x="1079484" y="230870"/>
                </a:lnTo>
                <a:lnTo>
                  <a:pt x="1065444" y="189259"/>
                </a:lnTo>
                <a:lnTo>
                  <a:pt x="1059790" y="172720"/>
                </a:lnTo>
                <a:close/>
              </a:path>
              <a:path w="1558925" h="1113789">
                <a:moveTo>
                  <a:pt x="296672" y="308737"/>
                </a:moveTo>
                <a:lnTo>
                  <a:pt x="244728" y="327151"/>
                </a:lnTo>
                <a:lnTo>
                  <a:pt x="277622" y="419735"/>
                </a:lnTo>
                <a:lnTo>
                  <a:pt x="74168" y="491743"/>
                </a:lnTo>
                <a:lnTo>
                  <a:pt x="208022" y="491743"/>
                </a:lnTo>
                <a:lnTo>
                  <a:pt x="298830" y="459613"/>
                </a:lnTo>
                <a:lnTo>
                  <a:pt x="327338" y="459613"/>
                </a:lnTo>
                <a:lnTo>
                  <a:pt x="318389" y="452627"/>
                </a:lnTo>
                <a:lnTo>
                  <a:pt x="463202" y="401320"/>
                </a:lnTo>
                <a:lnTo>
                  <a:pt x="329438" y="401320"/>
                </a:lnTo>
                <a:lnTo>
                  <a:pt x="296672" y="308737"/>
                </a:lnTo>
                <a:close/>
              </a:path>
              <a:path w="1558925" h="1113789">
                <a:moveTo>
                  <a:pt x="666623" y="383793"/>
                </a:moveTo>
                <a:lnTo>
                  <a:pt x="364363" y="490854"/>
                </a:lnTo>
                <a:lnTo>
                  <a:pt x="498036" y="490854"/>
                </a:lnTo>
                <a:lnTo>
                  <a:pt x="681608" y="425830"/>
                </a:lnTo>
                <a:lnTo>
                  <a:pt x="666623" y="383793"/>
                </a:lnTo>
                <a:close/>
              </a:path>
              <a:path w="1558925" h="1113789">
                <a:moveTo>
                  <a:pt x="560451" y="244475"/>
                </a:moveTo>
                <a:lnTo>
                  <a:pt x="510031" y="262382"/>
                </a:lnTo>
                <a:lnTo>
                  <a:pt x="533653" y="329057"/>
                </a:lnTo>
                <a:lnTo>
                  <a:pt x="329438" y="401320"/>
                </a:lnTo>
                <a:lnTo>
                  <a:pt x="463202" y="401320"/>
                </a:lnTo>
                <a:lnTo>
                  <a:pt x="548513" y="371093"/>
                </a:lnTo>
                <a:lnTo>
                  <a:pt x="605361" y="371093"/>
                </a:lnTo>
                <a:lnTo>
                  <a:pt x="560451" y="244475"/>
                </a:lnTo>
                <a:close/>
              </a:path>
              <a:path w="1558925" h="1113789">
                <a:moveTo>
                  <a:pt x="605361" y="371093"/>
                </a:moveTo>
                <a:lnTo>
                  <a:pt x="548513" y="371093"/>
                </a:lnTo>
                <a:lnTo>
                  <a:pt x="558419" y="399161"/>
                </a:lnTo>
                <a:lnTo>
                  <a:pt x="608965" y="381253"/>
                </a:lnTo>
                <a:lnTo>
                  <a:pt x="605361" y="371093"/>
                </a:lnTo>
                <a:close/>
              </a:path>
              <a:path w="1558925" h="1113789">
                <a:moveTo>
                  <a:pt x="1424686" y="212471"/>
                </a:moveTo>
                <a:lnTo>
                  <a:pt x="1110361" y="323723"/>
                </a:lnTo>
                <a:lnTo>
                  <a:pt x="1279773" y="323723"/>
                </a:lnTo>
                <a:lnTo>
                  <a:pt x="1443481" y="265811"/>
                </a:lnTo>
                <a:lnTo>
                  <a:pt x="1424686" y="212471"/>
                </a:lnTo>
                <a:close/>
              </a:path>
              <a:path w="1558925" h="1113789">
                <a:moveTo>
                  <a:pt x="1309116" y="0"/>
                </a:moveTo>
                <a:lnTo>
                  <a:pt x="703072" y="214629"/>
                </a:lnTo>
                <a:lnTo>
                  <a:pt x="721995" y="267842"/>
                </a:lnTo>
                <a:lnTo>
                  <a:pt x="990600" y="172720"/>
                </a:lnTo>
                <a:lnTo>
                  <a:pt x="1059790" y="172720"/>
                </a:lnTo>
                <a:lnTo>
                  <a:pt x="1052322" y="150875"/>
                </a:lnTo>
                <a:lnTo>
                  <a:pt x="1328039" y="53212"/>
                </a:lnTo>
                <a:lnTo>
                  <a:pt x="1309116" y="0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295400" y="469392"/>
            <a:ext cx="640080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pc="-5" dirty="0"/>
              <a:t>模块</a:t>
            </a:r>
            <a:r>
              <a:rPr lang="en-US" altLang="zh-CN" spc="-5" dirty="0"/>
              <a:t>3</a:t>
            </a:r>
            <a:r>
              <a:rPr lang="zh-CN" altLang="en-US" spc="-5" dirty="0"/>
              <a:t>： </a:t>
            </a:r>
            <a:r>
              <a:rPr lang="en-US" altLang="zh-CN" spc="-5" dirty="0" err="1"/>
              <a:t>datetime</a:t>
            </a:r>
            <a:r>
              <a:rPr lang="zh-CN" altLang="en-US" spc="-5" dirty="0"/>
              <a:t>库的使用</a:t>
            </a:r>
            <a:endParaRPr dirty="0"/>
          </a:p>
        </p:txBody>
      </p:sp>
      <p:sp>
        <p:nvSpPr>
          <p:cNvPr id="9" name="object 7"/>
          <p:cNvSpPr txBox="1">
            <a:spLocks/>
          </p:cNvSpPr>
          <p:nvPr/>
        </p:nvSpPr>
        <p:spPr>
          <a:xfrm>
            <a:off x="1231519" y="1291222"/>
            <a:ext cx="6858000" cy="10555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50000"/>
              </a:lnSpc>
              <a:spcBef>
                <a:spcPts val="100"/>
              </a:spcBef>
            </a:pPr>
            <a:r>
              <a:rPr lang="en-US" altLang="zh-CN" sz="2400" kern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2400" kern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的标准库 </a:t>
            </a:r>
            <a:r>
              <a:rPr lang="en-US" altLang="zh-CN" sz="2400" kern="0" dirty="0" err="1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datetime</a:t>
            </a:r>
            <a:r>
              <a:rPr lang="zh-CN" altLang="en-US" sz="2400" kern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库提供了有一些设计时间或日期的方法</a:t>
            </a:r>
          </a:p>
        </p:txBody>
      </p:sp>
      <p:sp>
        <p:nvSpPr>
          <p:cNvPr id="12" name="object 7"/>
          <p:cNvSpPr txBox="1">
            <a:spLocks/>
          </p:cNvSpPr>
          <p:nvPr/>
        </p:nvSpPr>
        <p:spPr>
          <a:xfrm>
            <a:off x="1295400" y="3702083"/>
            <a:ext cx="6858000" cy="10555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50000"/>
              </a:lnSpc>
              <a:spcBef>
                <a:spcPts val="100"/>
              </a:spcBef>
            </a:pPr>
            <a:r>
              <a:rPr lang="zh-CN" altLang="en-US" sz="2400" kern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本章用到日期和时间，选用</a:t>
            </a:r>
            <a:r>
              <a:rPr lang="en-US" altLang="zh-CN" sz="2400" kern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datetime</a:t>
            </a:r>
            <a:r>
              <a:rPr lang="zh-CN" altLang="en-US" sz="2400" kern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类，即：</a:t>
            </a:r>
            <a:r>
              <a:rPr lang="en-US" altLang="zh-CN" sz="2400" kern="0" dirty="0" err="1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datetime.datetime</a:t>
            </a:r>
            <a:r>
              <a:rPr lang="zh-CN" altLang="en-US" sz="2400" kern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</a:p>
        </p:txBody>
      </p:sp>
      <p:sp>
        <p:nvSpPr>
          <p:cNvPr id="13" name="object 7"/>
          <p:cNvSpPr txBox="1">
            <a:spLocks/>
          </p:cNvSpPr>
          <p:nvPr/>
        </p:nvSpPr>
        <p:spPr>
          <a:xfrm>
            <a:off x="1231519" y="2480371"/>
            <a:ext cx="6858000" cy="96866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50000"/>
              </a:lnSpc>
              <a:spcBef>
                <a:spcPts val="100"/>
              </a:spcBef>
            </a:pPr>
            <a:r>
              <a:rPr lang="en-US" altLang="zh-CN" sz="2200" kern="0" dirty="0" err="1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datetime</a:t>
            </a:r>
            <a:r>
              <a:rPr lang="zh-CN" altLang="en-US" sz="2200" kern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库中分为不同的类，包括：</a:t>
            </a:r>
            <a:r>
              <a:rPr lang="en-US" altLang="zh-CN" sz="2200" kern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date</a:t>
            </a:r>
            <a:r>
              <a:rPr lang="zh-CN" altLang="en-US" sz="2200" kern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类、</a:t>
            </a:r>
            <a:r>
              <a:rPr lang="en-US" altLang="zh-CN" sz="2200" kern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time</a:t>
            </a:r>
            <a:r>
              <a:rPr lang="zh-CN" altLang="en-US" sz="2200" kern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类，</a:t>
            </a:r>
            <a:r>
              <a:rPr lang="en-US" altLang="zh-CN" sz="2200" kern="0" dirty="0" err="1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datetime</a:t>
            </a:r>
            <a:r>
              <a:rPr lang="zh-CN" altLang="en-US" sz="2200" kern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类，</a:t>
            </a:r>
            <a:r>
              <a:rPr lang="en-US" altLang="zh-CN" sz="2200" kern="0" dirty="0" err="1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timedelta</a:t>
            </a:r>
            <a:r>
              <a:rPr lang="zh-CN" altLang="en-US" sz="2200" kern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类（与时间间隔有关）</a:t>
            </a:r>
          </a:p>
        </p:txBody>
      </p:sp>
    </p:spTree>
    <p:extLst>
      <p:ext uri="{BB962C8B-B14F-4D97-AF65-F5344CB8AC3E}">
        <p14:creationId xmlns:p14="http://schemas.microsoft.com/office/powerpoint/2010/main" val="2656390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  <p:bldP spid="13" grpId="0"/>
    </p:bldLst>
  </p:timing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CCE8C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1243</TotalTime>
  <Words>2183</Words>
  <Application>Microsoft Office PowerPoint</Application>
  <PresentationFormat>全屏显示(16:9)</PresentationFormat>
  <Paragraphs>359</Paragraphs>
  <Slides>45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45</vt:i4>
      </vt:variant>
    </vt:vector>
  </HeadingPairs>
  <TitlesOfParts>
    <vt:vector size="54" baseType="lpstr">
      <vt:lpstr>΢</vt:lpstr>
      <vt:lpstr>华文琥珀</vt:lpstr>
      <vt:lpstr>微软雅黑</vt:lpstr>
      <vt:lpstr>Arial</vt:lpstr>
      <vt:lpstr>Calibri</vt:lpstr>
      <vt:lpstr>Calibri Light</vt:lpstr>
      <vt:lpstr>Consolas</vt:lpstr>
      <vt:lpstr>Times New Roman</vt:lpstr>
      <vt:lpstr>回顾</vt:lpstr>
      <vt:lpstr>PowerPoint 演示文稿</vt:lpstr>
      <vt:lpstr>PowerPoint 演示文稿</vt:lpstr>
      <vt:lpstr>主要内容</vt:lpstr>
      <vt:lpstr>PowerPoint 演示文稿</vt:lpstr>
      <vt:lpstr>PowerPoint 演示文稿</vt:lpstr>
      <vt:lpstr>PowerPoint 演示文稿</vt:lpstr>
      <vt:lpstr>PowerPoint 演示文稿</vt:lpstr>
      <vt:lpstr>Python关于日期和时间的库</vt:lpstr>
      <vt:lpstr>模块3： datetime库的使用</vt:lpstr>
      <vt:lpstr>PowerPoint 演示文稿</vt:lpstr>
      <vt:lpstr>导入：from datetime import datetime</vt:lpstr>
      <vt:lpstr>Datetime类的对象有如下属性：</vt:lpstr>
      <vt:lpstr>示例</vt:lpstr>
      <vt:lpstr>引入：from datetime import datetime</vt:lpstr>
      <vt:lpstr>PowerPoint 演示文稿</vt:lpstr>
      <vt:lpstr>PowerPoint 演示文稿</vt:lpstr>
      <vt:lpstr>Python语言程序设计</vt:lpstr>
      <vt:lpstr>问题分析</vt:lpstr>
      <vt:lpstr>问题分析</vt:lpstr>
      <vt:lpstr>PowerPoint 演示文稿</vt:lpstr>
      <vt:lpstr>"七段数码管绘制"实例讲解(上)</vt:lpstr>
      <vt:lpstr>七段数码管绘制</vt:lpstr>
      <vt:lpstr>绘制数码 0</vt:lpstr>
      <vt:lpstr>绘制数码 0</vt:lpstr>
      <vt:lpstr>绘制数码 0-9</vt:lpstr>
      <vt:lpstr>PowerPoint 演示文稿</vt:lpstr>
      <vt:lpstr>七段数码管绘制</vt:lpstr>
      <vt:lpstr>时间的七段数码管绘制</vt:lpstr>
      <vt:lpstr>PowerPoint 演示文稿</vt:lpstr>
      <vt:lpstr>七段数码管绘制</vt:lpstr>
      <vt:lpstr>PowerPoint 演示文稿</vt:lpstr>
      <vt:lpstr>七段数码管绘制</vt:lpstr>
      <vt:lpstr>PowerPoint 演示文稿</vt:lpstr>
      <vt:lpstr>PowerPoint 演示文稿</vt:lpstr>
      <vt:lpstr>"七段数码管绘制"举一反三</vt:lpstr>
      <vt:lpstr>PowerPoint 演示文稿</vt:lpstr>
      <vt:lpstr>举一反三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Python语言程序设计</dc:title>
  <dc:creator>chenying0907</dc:creator>
  <cp:lastModifiedBy>李 秀媛</cp:lastModifiedBy>
  <cp:revision>37</cp:revision>
  <dcterms:created xsi:type="dcterms:W3CDTF">2019-01-16T15:09:09Z</dcterms:created>
  <dcterms:modified xsi:type="dcterms:W3CDTF">2022-03-01T03:36:52Z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2018-10-02T00:00:00Z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2019-01-16T00:00:00Z</vt:filetime>
  </property>
  <property fmtid="{D5CDD505-2E9C-101B-9397-08002B2CF9AE}" pid="5" name="KSOProductBuildVer">
    <vt:lpwstr>2052-11.1.0.8213</vt:lpwstr>
  </property>
</Properties>
</file>