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notesMasterIdLst>
    <p:notesMasterId r:id="rId36"/>
  </p:notesMasterIdLst>
  <p:sldIdLst>
    <p:sldId id="334" r:id="rId2"/>
    <p:sldId id="408" r:id="rId3"/>
    <p:sldId id="397" r:id="rId4"/>
    <p:sldId id="425" r:id="rId5"/>
    <p:sldId id="426" r:id="rId6"/>
    <p:sldId id="510" r:id="rId7"/>
    <p:sldId id="455" r:id="rId8"/>
    <p:sldId id="432" r:id="rId9"/>
    <p:sldId id="456" r:id="rId10"/>
    <p:sldId id="448" r:id="rId11"/>
    <p:sldId id="459" r:id="rId12"/>
    <p:sldId id="460" r:id="rId13"/>
    <p:sldId id="461" r:id="rId14"/>
    <p:sldId id="463" r:id="rId15"/>
    <p:sldId id="467" r:id="rId16"/>
    <p:sldId id="511" r:id="rId17"/>
    <p:sldId id="470" r:id="rId18"/>
    <p:sldId id="474" r:id="rId19"/>
    <p:sldId id="512" r:id="rId20"/>
    <p:sldId id="488" r:id="rId21"/>
    <p:sldId id="490" r:id="rId22"/>
    <p:sldId id="491" r:id="rId23"/>
    <p:sldId id="492" r:id="rId24"/>
    <p:sldId id="493" r:id="rId25"/>
    <p:sldId id="496" r:id="rId26"/>
    <p:sldId id="497" r:id="rId27"/>
    <p:sldId id="498" r:id="rId28"/>
    <p:sldId id="499" r:id="rId29"/>
    <p:sldId id="502" r:id="rId30"/>
    <p:sldId id="503" r:id="rId31"/>
    <p:sldId id="505" r:id="rId32"/>
    <p:sldId id="507" r:id="rId33"/>
    <p:sldId id="509" r:id="rId34"/>
    <p:sldId id="45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28E9148-C384-4AEF-B2CD-C4397CD1D703}">
          <p14:sldIdLst>
            <p14:sldId id="334"/>
            <p14:sldId id="408"/>
            <p14:sldId id="397"/>
            <p14:sldId id="425"/>
            <p14:sldId id="426"/>
            <p14:sldId id="510"/>
            <p14:sldId id="455"/>
            <p14:sldId id="432"/>
            <p14:sldId id="456"/>
            <p14:sldId id="448"/>
            <p14:sldId id="459"/>
            <p14:sldId id="460"/>
            <p14:sldId id="461"/>
            <p14:sldId id="463"/>
            <p14:sldId id="467"/>
            <p14:sldId id="511"/>
            <p14:sldId id="470"/>
            <p14:sldId id="474"/>
            <p14:sldId id="512"/>
            <p14:sldId id="488"/>
            <p14:sldId id="490"/>
            <p14:sldId id="491"/>
            <p14:sldId id="492"/>
            <p14:sldId id="493"/>
            <p14:sldId id="496"/>
            <p14:sldId id="497"/>
            <p14:sldId id="498"/>
            <p14:sldId id="499"/>
            <p14:sldId id="502"/>
            <p14:sldId id="503"/>
            <p14:sldId id="505"/>
            <p14:sldId id="507"/>
            <p14:sldId id="509"/>
            <p14:sldId id="453"/>
          </p14:sldIdLst>
        </p14:section>
        <p14:section name="无标题节" id="{234CCB6E-6AB3-4CEF-97B1-7C70B17B9D0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CC"/>
    <a:srgbClr val="0000FF"/>
    <a:srgbClr val="D60093"/>
    <a:srgbClr val="CCFFFF"/>
    <a:srgbClr val="FF00FF"/>
    <a:srgbClr val="FF66CC"/>
    <a:srgbClr val="CCECFF"/>
    <a:srgbClr val="66CCFF"/>
    <a:srgbClr val="322CA2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8" autoAdjust="0"/>
    <p:restoredTop sz="94660"/>
  </p:normalViewPr>
  <p:slideViewPr>
    <p:cSldViewPr>
      <p:cViewPr varScale="1">
        <p:scale>
          <a:sx n="108" d="100"/>
          <a:sy n="108" d="100"/>
        </p:scale>
        <p:origin x="3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6305FE-4BEC-49D7-AC73-016EBB749E54}" type="doc">
      <dgm:prSet loTypeId="urn:microsoft.com/office/officeart/2005/8/layout/chevron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1F47983B-0782-44FC-8CFC-BB188DBB95FE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AE235B-CA0A-4CF8-91AA-64760EF239D6}" type="parTrans" cxnId="{1ED79B62-F840-42AB-9CEF-E2DE997C60F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6FE5D1-E2D6-4D93-A0D7-166194C11ED8}" type="sibTrans" cxnId="{1ED79B62-F840-42AB-9CEF-E2DE997C60F3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A81AC-F58D-4068-8C18-70A90537E781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分析问题 （可计算部分）</a:t>
          </a:r>
        </a:p>
      </dgm:t>
    </dgm:pt>
    <dgm:pt modelId="{739A9B49-0EBA-4EF3-B3DA-A94165450DEF}" type="parTrans" cxnId="{9D0FB501-9E63-47AF-9CC5-002E877396B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507871-0A5F-4666-9A91-4144A91035B3}" type="sibTrans" cxnId="{9D0FB501-9E63-47AF-9CC5-002E877396B5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B240FBD-4B6C-497D-A47B-EFE60CD4B1EA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D311C4-8136-4D99-AB97-4122916504A5}" type="parTrans" cxnId="{BB55046C-CABC-455C-8FE3-6BC77F9831C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57FAB4-8B5F-4208-B590-1E1411753E0E}" type="sibTrans" cxnId="{BB55046C-CABC-455C-8FE3-6BC77F9831C7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BDA4B8-328B-4C90-8AFC-37B47A7E13CD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划分边界 （根据</a:t>
          </a:r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IPO</a:t>
          </a:r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方法）</a:t>
          </a:r>
        </a:p>
      </dgm:t>
    </dgm:pt>
    <dgm:pt modelId="{D5050E5E-CA62-4036-8147-729C5876D396}" type="parTrans" cxnId="{C0218787-9737-4021-B8D1-327681A45EF4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198665-DDA1-4DF0-BBDB-A7ABEF03AE93}" type="sibTrans" cxnId="{C0218787-9737-4021-B8D1-327681A45EF4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EA661A-69CC-4CCD-A2EA-310FE95F3C2F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B9CC1AC-5D67-436B-B38E-8EF6FC4CA899}" type="parTrans" cxnId="{4716FE38-10C6-4E23-B3EA-CCA823CEDDE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9C5C45-2DFA-4816-ADD9-EB6ECB3952B5}" type="sibTrans" cxnId="{4716FE38-10C6-4E23-B3EA-CCA823CEDDE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E0289CE-BB81-443E-9C69-208CB051597D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设计算法 （需要背诵数学公式、典型算法）    </a:t>
          </a:r>
        </a:p>
      </dgm:t>
    </dgm:pt>
    <dgm:pt modelId="{F57EEFE7-ADBC-443C-B252-71E1FE082213}" type="parTrans" cxnId="{572CB0A5-E9EA-4763-AA5C-528BBDB1960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1D311C6-6B66-455F-846D-BF3547C38DDB}" type="sibTrans" cxnId="{572CB0A5-E9EA-4763-AA5C-528BBDB1960A}">
      <dgm:prSet/>
      <dgm:spPr/>
      <dgm:t>
        <a:bodyPr/>
        <a:lstStyle/>
        <a:p>
          <a:endParaRPr lang="zh-CN" altLang="en-US" sz="20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1692AF-B85C-46B9-BCF6-C7F3132DE434}">
      <dgm:prSet phldrT="[文本]"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F6AA01-D965-4DBC-B428-3430ACF91BF5}" type="parTrans" cxnId="{9AEE23F4-893F-4F2F-BC9C-6CF8F4044C89}">
      <dgm:prSet/>
      <dgm:spPr/>
      <dgm:t>
        <a:bodyPr/>
        <a:lstStyle/>
        <a:p>
          <a:endParaRPr lang="zh-CN" altLang="en-US"/>
        </a:p>
      </dgm:t>
    </dgm:pt>
    <dgm:pt modelId="{44E3BBEF-354D-4CBE-9E3F-1B121BEEA23A}" type="sibTrans" cxnId="{9AEE23F4-893F-4F2F-BC9C-6CF8F4044C89}">
      <dgm:prSet/>
      <dgm:spPr/>
      <dgm:t>
        <a:bodyPr/>
        <a:lstStyle/>
        <a:p>
          <a:endParaRPr lang="zh-CN" altLang="en-US"/>
        </a:p>
      </dgm:t>
    </dgm:pt>
    <dgm:pt modelId="{CC8D541C-25F7-4053-AE71-6177C7E8DEDC}">
      <dgm:prSet phldrT="[文本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编写程序</a:t>
          </a:r>
          <a:endParaRPr lang="zh-CN" altLang="en-US" sz="2000" dirty="0"/>
        </a:p>
      </dgm:t>
    </dgm:pt>
    <dgm:pt modelId="{6F0823F8-1A5F-42A0-BDE2-393E5199BA49}" type="parTrans" cxnId="{4BC970F7-9A42-44C1-B396-DD9178FEB31F}">
      <dgm:prSet/>
      <dgm:spPr/>
      <dgm:t>
        <a:bodyPr/>
        <a:lstStyle/>
        <a:p>
          <a:endParaRPr lang="zh-CN" altLang="en-US"/>
        </a:p>
      </dgm:t>
    </dgm:pt>
    <dgm:pt modelId="{122272DA-9D19-47C0-A878-6D9E5AFC0EE0}" type="sibTrans" cxnId="{4BC970F7-9A42-44C1-B396-DD9178FEB31F}">
      <dgm:prSet/>
      <dgm:spPr/>
      <dgm:t>
        <a:bodyPr/>
        <a:lstStyle/>
        <a:p>
          <a:endParaRPr lang="zh-CN" altLang="en-US"/>
        </a:p>
      </dgm:t>
    </dgm:pt>
    <dgm:pt modelId="{DBE233E2-E94F-4BB6-879D-EFEE1D462C9B}">
      <dgm:prSet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000" dirty="0"/>
        </a:p>
      </dgm:t>
    </dgm:pt>
    <dgm:pt modelId="{53E49B9B-6AFA-4695-91E1-F0889783DF60}" type="parTrans" cxnId="{53BF114C-A2E4-4A78-BF20-B0428DAB677A}">
      <dgm:prSet/>
      <dgm:spPr/>
      <dgm:t>
        <a:bodyPr/>
        <a:lstStyle/>
        <a:p>
          <a:endParaRPr lang="zh-CN" altLang="en-US"/>
        </a:p>
      </dgm:t>
    </dgm:pt>
    <dgm:pt modelId="{4AD9CB45-14F3-4675-A489-B8674C49782F}" type="sibTrans" cxnId="{53BF114C-A2E4-4A78-BF20-B0428DAB677A}">
      <dgm:prSet/>
      <dgm:spPr/>
      <dgm:t>
        <a:bodyPr/>
        <a:lstStyle/>
        <a:p>
          <a:endParaRPr lang="zh-CN" altLang="en-US"/>
        </a:p>
      </dgm:t>
    </dgm:pt>
    <dgm:pt modelId="{3A37846A-4DDC-4A26-8F02-3F01DD1A858A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调试测试 （调试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bug  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测试程序特点）</a:t>
          </a:r>
          <a:endParaRPr lang="zh-CN" altLang="en-US" dirty="0"/>
        </a:p>
      </dgm:t>
    </dgm:pt>
    <dgm:pt modelId="{4E7DD280-BB95-4D4C-A049-E6B885A23949}" type="parTrans" cxnId="{4E46E1B7-1973-4A10-8A50-C0FB1DA5F000}">
      <dgm:prSet/>
      <dgm:spPr/>
      <dgm:t>
        <a:bodyPr/>
        <a:lstStyle/>
        <a:p>
          <a:endParaRPr lang="zh-CN" altLang="en-US"/>
        </a:p>
      </dgm:t>
    </dgm:pt>
    <dgm:pt modelId="{4C070205-5442-4735-B7A0-CD46B6372AE4}" type="sibTrans" cxnId="{4E46E1B7-1973-4A10-8A50-C0FB1DA5F000}">
      <dgm:prSet/>
      <dgm:spPr/>
      <dgm:t>
        <a:bodyPr/>
        <a:lstStyle/>
        <a:p>
          <a:endParaRPr lang="zh-CN" altLang="en-US"/>
        </a:p>
      </dgm:t>
    </dgm:pt>
    <dgm:pt modelId="{ACEE1ED6-0412-4EF3-931B-4D98C8F43F2B}">
      <dgm:prSet custT="1"/>
      <dgm:spPr/>
      <dgm:t>
        <a:bodyPr/>
        <a:lstStyle/>
        <a:p>
          <a: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6</a:t>
          </a:r>
          <a:endParaRPr lang="zh-CN" alt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E3EE21-FA66-4E30-87C6-BA9DCF6253B1}" type="parTrans" cxnId="{61E6F15A-4B3B-477F-B967-A5A4A4C94A1C}">
      <dgm:prSet/>
      <dgm:spPr/>
      <dgm:t>
        <a:bodyPr/>
        <a:lstStyle/>
        <a:p>
          <a:endParaRPr lang="zh-CN" altLang="en-US"/>
        </a:p>
      </dgm:t>
    </dgm:pt>
    <dgm:pt modelId="{58D5D270-E908-4995-B122-632DF53E296B}" type="sibTrans" cxnId="{61E6F15A-4B3B-477F-B967-A5A4A4C94A1C}">
      <dgm:prSet/>
      <dgm:spPr/>
      <dgm:t>
        <a:bodyPr/>
        <a:lstStyle/>
        <a:p>
          <a:endParaRPr lang="zh-CN" altLang="en-US"/>
        </a:p>
      </dgm:t>
    </dgm:pt>
    <dgm:pt modelId="{B8509E9A-C110-4756-B128-0F7ABE9E143F}">
      <dgm:prSet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升级维护  （根据功能需求、应用需求改进）</a:t>
          </a:r>
          <a:endParaRPr lang="zh-CN" altLang="en-US" dirty="0"/>
        </a:p>
      </dgm:t>
    </dgm:pt>
    <dgm:pt modelId="{B32DD544-0D22-4833-9C2C-B5BAD19A6DA4}" type="parTrans" cxnId="{BD0F67B7-C169-47CA-91E5-3EDFDECD4BCF}">
      <dgm:prSet/>
      <dgm:spPr/>
      <dgm:t>
        <a:bodyPr/>
        <a:lstStyle/>
        <a:p>
          <a:endParaRPr lang="zh-CN" altLang="en-US"/>
        </a:p>
      </dgm:t>
    </dgm:pt>
    <dgm:pt modelId="{31D2D61E-9A2B-489C-B0D9-3502A72F758D}" type="sibTrans" cxnId="{BD0F67B7-C169-47CA-91E5-3EDFDECD4BCF}">
      <dgm:prSet/>
      <dgm:spPr/>
      <dgm:t>
        <a:bodyPr/>
        <a:lstStyle/>
        <a:p>
          <a:endParaRPr lang="zh-CN" altLang="en-US"/>
        </a:p>
      </dgm:t>
    </dgm:pt>
    <dgm:pt modelId="{86BB12A6-1380-4B79-AD92-9DDF49EB2895}" type="pres">
      <dgm:prSet presAssocID="{726305FE-4BEC-49D7-AC73-016EBB749E54}" presName="linearFlow" presStyleCnt="0">
        <dgm:presLayoutVars>
          <dgm:dir/>
          <dgm:animLvl val="lvl"/>
          <dgm:resizeHandles val="exact"/>
        </dgm:presLayoutVars>
      </dgm:prSet>
      <dgm:spPr/>
    </dgm:pt>
    <dgm:pt modelId="{7966B10F-BB3C-4498-B9A2-BAC88D913F52}" type="pres">
      <dgm:prSet presAssocID="{1F47983B-0782-44FC-8CFC-BB188DBB95FE}" presName="composite" presStyleCnt="0"/>
      <dgm:spPr/>
    </dgm:pt>
    <dgm:pt modelId="{45CC52D9-9FEF-4DCB-8BE6-247E1D8C3DB0}" type="pres">
      <dgm:prSet presAssocID="{1F47983B-0782-44FC-8CFC-BB188DBB95FE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560549BA-FC66-482E-A3B0-B359F60C6C8F}" type="pres">
      <dgm:prSet presAssocID="{1F47983B-0782-44FC-8CFC-BB188DBB95FE}" presName="descendantText" presStyleLbl="alignAcc1" presStyleIdx="0" presStyleCnt="6">
        <dgm:presLayoutVars>
          <dgm:bulletEnabled val="1"/>
        </dgm:presLayoutVars>
      </dgm:prSet>
      <dgm:spPr/>
    </dgm:pt>
    <dgm:pt modelId="{23250119-349E-4772-871F-4911DB872990}" type="pres">
      <dgm:prSet presAssocID="{416FE5D1-E2D6-4D93-A0D7-166194C11ED8}" presName="sp" presStyleCnt="0"/>
      <dgm:spPr/>
    </dgm:pt>
    <dgm:pt modelId="{52A9E27A-FDC9-4F55-9A3D-AEA594ED574C}" type="pres">
      <dgm:prSet presAssocID="{3B240FBD-4B6C-497D-A47B-EFE60CD4B1EA}" presName="composite" presStyleCnt="0"/>
      <dgm:spPr/>
    </dgm:pt>
    <dgm:pt modelId="{7AC6371C-1E70-4D18-BD2A-739A038CB10B}" type="pres">
      <dgm:prSet presAssocID="{3B240FBD-4B6C-497D-A47B-EFE60CD4B1EA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EF422EC5-CA3A-4A4C-A34B-84E8A5992F08}" type="pres">
      <dgm:prSet presAssocID="{3B240FBD-4B6C-497D-A47B-EFE60CD4B1EA}" presName="descendantText" presStyleLbl="alignAcc1" presStyleIdx="1" presStyleCnt="6">
        <dgm:presLayoutVars>
          <dgm:bulletEnabled val="1"/>
        </dgm:presLayoutVars>
      </dgm:prSet>
      <dgm:spPr/>
    </dgm:pt>
    <dgm:pt modelId="{4A26BCFC-5D19-4AA5-9716-1EFE8CA867D0}" type="pres">
      <dgm:prSet presAssocID="{DE57FAB4-8B5F-4208-B590-1E1411753E0E}" presName="sp" presStyleCnt="0"/>
      <dgm:spPr/>
    </dgm:pt>
    <dgm:pt modelId="{0B324AAA-9EB6-4296-94E3-E625AB879B32}" type="pres">
      <dgm:prSet presAssocID="{5FEA661A-69CC-4CCD-A2EA-310FE95F3C2F}" presName="composite" presStyleCnt="0"/>
      <dgm:spPr/>
    </dgm:pt>
    <dgm:pt modelId="{9E01DEA8-CAED-48EA-9392-0CCF29D176BD}" type="pres">
      <dgm:prSet presAssocID="{5FEA661A-69CC-4CCD-A2EA-310FE95F3C2F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82DFE7AC-0A32-401B-94A6-ADCACB73D0EA}" type="pres">
      <dgm:prSet presAssocID="{5FEA661A-69CC-4CCD-A2EA-310FE95F3C2F}" presName="descendantText" presStyleLbl="alignAcc1" presStyleIdx="2" presStyleCnt="6">
        <dgm:presLayoutVars>
          <dgm:bulletEnabled val="1"/>
        </dgm:presLayoutVars>
      </dgm:prSet>
      <dgm:spPr/>
    </dgm:pt>
    <dgm:pt modelId="{B6F73A10-3E9F-4BE1-902E-FD6D9D0366A2}" type="pres">
      <dgm:prSet presAssocID="{A69C5C45-2DFA-4816-ADD9-EB6ECB3952B5}" presName="sp" presStyleCnt="0"/>
      <dgm:spPr/>
    </dgm:pt>
    <dgm:pt modelId="{7CE5D7E7-54EE-40EE-AE65-C1A75B50EA69}" type="pres">
      <dgm:prSet presAssocID="{5D1692AF-B85C-46B9-BCF6-C7F3132DE434}" presName="composite" presStyleCnt="0"/>
      <dgm:spPr/>
    </dgm:pt>
    <dgm:pt modelId="{4F3D5C6D-01B0-41C5-8227-B5B2FB01C6F9}" type="pres">
      <dgm:prSet presAssocID="{5D1692AF-B85C-46B9-BCF6-C7F3132DE434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48E5511D-DAEB-4DB9-B9CC-78D59E165957}" type="pres">
      <dgm:prSet presAssocID="{5D1692AF-B85C-46B9-BCF6-C7F3132DE434}" presName="descendantText" presStyleLbl="alignAcc1" presStyleIdx="3" presStyleCnt="6">
        <dgm:presLayoutVars>
          <dgm:bulletEnabled val="1"/>
        </dgm:presLayoutVars>
      </dgm:prSet>
      <dgm:spPr/>
    </dgm:pt>
    <dgm:pt modelId="{EBE1195D-0921-458F-9132-E581DEFEEF10}" type="pres">
      <dgm:prSet presAssocID="{44E3BBEF-354D-4CBE-9E3F-1B121BEEA23A}" presName="sp" presStyleCnt="0"/>
      <dgm:spPr/>
    </dgm:pt>
    <dgm:pt modelId="{818E1A9C-69AE-444D-90BA-84DDF0298C93}" type="pres">
      <dgm:prSet presAssocID="{DBE233E2-E94F-4BB6-879D-EFEE1D462C9B}" presName="composite" presStyleCnt="0"/>
      <dgm:spPr/>
    </dgm:pt>
    <dgm:pt modelId="{90B64A98-74B0-4E2C-B981-89FFB2567329}" type="pres">
      <dgm:prSet presAssocID="{DBE233E2-E94F-4BB6-879D-EFEE1D462C9B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0E88A6EE-0FA9-40C0-9373-691140EE7A4E}" type="pres">
      <dgm:prSet presAssocID="{DBE233E2-E94F-4BB6-879D-EFEE1D462C9B}" presName="descendantText" presStyleLbl="alignAcc1" presStyleIdx="4" presStyleCnt="6">
        <dgm:presLayoutVars>
          <dgm:bulletEnabled val="1"/>
        </dgm:presLayoutVars>
      </dgm:prSet>
      <dgm:spPr/>
    </dgm:pt>
    <dgm:pt modelId="{C18BD6B7-9178-426C-A8B5-10D975EB24F6}" type="pres">
      <dgm:prSet presAssocID="{4AD9CB45-14F3-4675-A489-B8674C49782F}" presName="sp" presStyleCnt="0"/>
      <dgm:spPr/>
    </dgm:pt>
    <dgm:pt modelId="{1BDC280D-9DBA-479A-9351-35CBAE5A17C9}" type="pres">
      <dgm:prSet presAssocID="{ACEE1ED6-0412-4EF3-931B-4D98C8F43F2B}" presName="composite" presStyleCnt="0"/>
      <dgm:spPr/>
    </dgm:pt>
    <dgm:pt modelId="{D683220A-B0FF-4A69-B8BE-47138BF867C7}" type="pres">
      <dgm:prSet presAssocID="{ACEE1ED6-0412-4EF3-931B-4D98C8F43F2B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BB36744A-9569-4DB2-A0AF-80418537E637}" type="pres">
      <dgm:prSet presAssocID="{ACEE1ED6-0412-4EF3-931B-4D98C8F43F2B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9D0FB501-9E63-47AF-9CC5-002E877396B5}" srcId="{1F47983B-0782-44FC-8CFC-BB188DBB95FE}" destId="{AAAA81AC-F58D-4068-8C18-70A90537E781}" srcOrd="0" destOrd="0" parTransId="{739A9B49-0EBA-4EF3-B3DA-A94165450DEF}" sibTransId="{1E507871-0A5F-4666-9A91-4144A91035B3}"/>
    <dgm:cxn modelId="{D2E3620F-199E-4BB4-8AF4-25D3F04FD62E}" type="presOf" srcId="{B8509E9A-C110-4756-B128-0F7ABE9E143F}" destId="{BB36744A-9569-4DB2-A0AF-80418537E637}" srcOrd="0" destOrd="0" presId="urn:microsoft.com/office/officeart/2005/8/layout/chevron2"/>
    <dgm:cxn modelId="{7DBDDB30-5E45-4C33-A8DA-1FCB0E45171A}" type="presOf" srcId="{1F47983B-0782-44FC-8CFC-BB188DBB95FE}" destId="{45CC52D9-9FEF-4DCB-8BE6-247E1D8C3DB0}" srcOrd="0" destOrd="0" presId="urn:microsoft.com/office/officeart/2005/8/layout/chevron2"/>
    <dgm:cxn modelId="{3A99BE31-1A92-49D8-A8F2-F75CDB431F54}" type="presOf" srcId="{CC8D541C-25F7-4053-AE71-6177C7E8DEDC}" destId="{48E5511D-DAEB-4DB9-B9CC-78D59E165957}" srcOrd="0" destOrd="0" presId="urn:microsoft.com/office/officeart/2005/8/layout/chevron2"/>
    <dgm:cxn modelId="{4716FE38-10C6-4E23-B3EA-CCA823CEDDEA}" srcId="{726305FE-4BEC-49D7-AC73-016EBB749E54}" destId="{5FEA661A-69CC-4CCD-A2EA-310FE95F3C2F}" srcOrd="2" destOrd="0" parTransId="{DB9CC1AC-5D67-436B-B38E-8EF6FC4CA899}" sibTransId="{A69C5C45-2DFA-4816-ADD9-EB6ECB3952B5}"/>
    <dgm:cxn modelId="{5E363440-5B7F-4E06-8B9E-8D133AF3E5F5}" type="presOf" srcId="{ACEE1ED6-0412-4EF3-931B-4D98C8F43F2B}" destId="{D683220A-B0FF-4A69-B8BE-47138BF867C7}" srcOrd="0" destOrd="0" presId="urn:microsoft.com/office/officeart/2005/8/layout/chevron2"/>
    <dgm:cxn modelId="{0964365C-D979-4E2B-86FE-014FE611F09E}" type="presOf" srcId="{DBE233E2-E94F-4BB6-879D-EFEE1D462C9B}" destId="{90B64A98-74B0-4E2C-B981-89FFB2567329}" srcOrd="0" destOrd="0" presId="urn:microsoft.com/office/officeart/2005/8/layout/chevron2"/>
    <dgm:cxn modelId="{45864B62-431B-4419-B263-84CA54F3CF8C}" type="presOf" srcId="{5FEA661A-69CC-4CCD-A2EA-310FE95F3C2F}" destId="{9E01DEA8-CAED-48EA-9392-0CCF29D176BD}" srcOrd="0" destOrd="0" presId="urn:microsoft.com/office/officeart/2005/8/layout/chevron2"/>
    <dgm:cxn modelId="{1ED79B62-F840-42AB-9CEF-E2DE997C60F3}" srcId="{726305FE-4BEC-49D7-AC73-016EBB749E54}" destId="{1F47983B-0782-44FC-8CFC-BB188DBB95FE}" srcOrd="0" destOrd="0" parTransId="{54AE235B-CA0A-4CF8-91AA-64760EF239D6}" sibTransId="{416FE5D1-E2D6-4D93-A0D7-166194C11ED8}"/>
    <dgm:cxn modelId="{D4BB7C68-D368-4B00-BD13-12A54FCBACA3}" type="presOf" srcId="{726305FE-4BEC-49D7-AC73-016EBB749E54}" destId="{86BB12A6-1380-4B79-AD92-9DDF49EB2895}" srcOrd="0" destOrd="0" presId="urn:microsoft.com/office/officeart/2005/8/layout/chevron2"/>
    <dgm:cxn modelId="{BB55046C-CABC-455C-8FE3-6BC77F9831C7}" srcId="{726305FE-4BEC-49D7-AC73-016EBB749E54}" destId="{3B240FBD-4B6C-497D-A47B-EFE60CD4B1EA}" srcOrd="1" destOrd="0" parTransId="{F6D311C4-8136-4D99-AB97-4122916504A5}" sibTransId="{DE57FAB4-8B5F-4208-B590-1E1411753E0E}"/>
    <dgm:cxn modelId="{53BF114C-A2E4-4A78-BF20-B0428DAB677A}" srcId="{726305FE-4BEC-49D7-AC73-016EBB749E54}" destId="{DBE233E2-E94F-4BB6-879D-EFEE1D462C9B}" srcOrd="4" destOrd="0" parTransId="{53E49B9B-6AFA-4695-91E1-F0889783DF60}" sibTransId="{4AD9CB45-14F3-4675-A489-B8674C49782F}"/>
    <dgm:cxn modelId="{4C500B50-A9AE-445F-8D97-E8DAFA3113FF}" type="presOf" srcId="{DE0289CE-BB81-443E-9C69-208CB051597D}" destId="{82DFE7AC-0A32-401B-94A6-ADCACB73D0EA}" srcOrd="0" destOrd="0" presId="urn:microsoft.com/office/officeart/2005/8/layout/chevron2"/>
    <dgm:cxn modelId="{61E6F15A-4B3B-477F-B967-A5A4A4C94A1C}" srcId="{726305FE-4BEC-49D7-AC73-016EBB749E54}" destId="{ACEE1ED6-0412-4EF3-931B-4D98C8F43F2B}" srcOrd="5" destOrd="0" parTransId="{0EE3EE21-FA66-4E30-87C6-BA9DCF6253B1}" sibTransId="{58D5D270-E908-4995-B122-632DF53E296B}"/>
    <dgm:cxn modelId="{76516480-2BD3-46AA-93E1-B5A644954AAE}" type="presOf" srcId="{B2BDA4B8-328B-4C90-8AFC-37B47A7E13CD}" destId="{EF422EC5-CA3A-4A4C-A34B-84E8A5992F08}" srcOrd="0" destOrd="0" presId="urn:microsoft.com/office/officeart/2005/8/layout/chevron2"/>
    <dgm:cxn modelId="{C982F085-7561-4921-81C1-46A28739FBB2}" type="presOf" srcId="{3A37846A-4DDC-4A26-8F02-3F01DD1A858A}" destId="{0E88A6EE-0FA9-40C0-9373-691140EE7A4E}" srcOrd="0" destOrd="0" presId="urn:microsoft.com/office/officeart/2005/8/layout/chevron2"/>
    <dgm:cxn modelId="{C0218787-9737-4021-B8D1-327681A45EF4}" srcId="{3B240FBD-4B6C-497D-A47B-EFE60CD4B1EA}" destId="{B2BDA4B8-328B-4C90-8AFC-37B47A7E13CD}" srcOrd="0" destOrd="0" parTransId="{D5050E5E-CA62-4036-8147-729C5876D396}" sibTransId="{E5198665-DDA1-4DF0-BBDB-A7ABEF03AE93}"/>
    <dgm:cxn modelId="{23E4F3A1-A2A1-4A5A-A6B6-C61AF0B9A659}" type="presOf" srcId="{5D1692AF-B85C-46B9-BCF6-C7F3132DE434}" destId="{4F3D5C6D-01B0-41C5-8227-B5B2FB01C6F9}" srcOrd="0" destOrd="0" presId="urn:microsoft.com/office/officeart/2005/8/layout/chevron2"/>
    <dgm:cxn modelId="{572CB0A5-E9EA-4763-AA5C-528BBDB1960A}" srcId="{5FEA661A-69CC-4CCD-A2EA-310FE95F3C2F}" destId="{DE0289CE-BB81-443E-9C69-208CB051597D}" srcOrd="0" destOrd="0" parTransId="{F57EEFE7-ADBC-443C-B252-71E1FE082213}" sibTransId="{D1D311C6-6B66-455F-846D-BF3547C38DDB}"/>
    <dgm:cxn modelId="{2FF060A9-9D26-4B01-8781-223D86BEC9BF}" type="presOf" srcId="{AAAA81AC-F58D-4068-8C18-70A90537E781}" destId="{560549BA-FC66-482E-A3B0-B359F60C6C8F}" srcOrd="0" destOrd="0" presId="urn:microsoft.com/office/officeart/2005/8/layout/chevron2"/>
    <dgm:cxn modelId="{BD0F67B7-C169-47CA-91E5-3EDFDECD4BCF}" srcId="{ACEE1ED6-0412-4EF3-931B-4D98C8F43F2B}" destId="{B8509E9A-C110-4756-B128-0F7ABE9E143F}" srcOrd="0" destOrd="0" parTransId="{B32DD544-0D22-4833-9C2C-B5BAD19A6DA4}" sibTransId="{31D2D61E-9A2B-489C-B0D9-3502A72F758D}"/>
    <dgm:cxn modelId="{4E46E1B7-1973-4A10-8A50-C0FB1DA5F000}" srcId="{DBE233E2-E94F-4BB6-879D-EFEE1D462C9B}" destId="{3A37846A-4DDC-4A26-8F02-3F01DD1A858A}" srcOrd="0" destOrd="0" parTransId="{4E7DD280-BB95-4D4C-A049-E6B885A23949}" sibTransId="{4C070205-5442-4735-B7A0-CD46B6372AE4}"/>
    <dgm:cxn modelId="{A1893CBB-B225-42D3-B25C-4B1D621EA605}" type="presOf" srcId="{3B240FBD-4B6C-497D-A47B-EFE60CD4B1EA}" destId="{7AC6371C-1E70-4D18-BD2A-739A038CB10B}" srcOrd="0" destOrd="0" presId="urn:microsoft.com/office/officeart/2005/8/layout/chevron2"/>
    <dgm:cxn modelId="{9AEE23F4-893F-4F2F-BC9C-6CF8F4044C89}" srcId="{726305FE-4BEC-49D7-AC73-016EBB749E54}" destId="{5D1692AF-B85C-46B9-BCF6-C7F3132DE434}" srcOrd="3" destOrd="0" parTransId="{1CF6AA01-D965-4DBC-B428-3430ACF91BF5}" sibTransId="{44E3BBEF-354D-4CBE-9E3F-1B121BEEA23A}"/>
    <dgm:cxn modelId="{4BC970F7-9A42-44C1-B396-DD9178FEB31F}" srcId="{5D1692AF-B85C-46B9-BCF6-C7F3132DE434}" destId="{CC8D541C-25F7-4053-AE71-6177C7E8DEDC}" srcOrd="0" destOrd="0" parTransId="{6F0823F8-1A5F-42A0-BDE2-393E5199BA49}" sibTransId="{122272DA-9D19-47C0-A878-6D9E5AFC0EE0}"/>
    <dgm:cxn modelId="{05BEAFB4-F719-44E0-91A4-FC6525AD3369}" type="presParOf" srcId="{86BB12A6-1380-4B79-AD92-9DDF49EB2895}" destId="{7966B10F-BB3C-4498-B9A2-BAC88D913F52}" srcOrd="0" destOrd="0" presId="urn:microsoft.com/office/officeart/2005/8/layout/chevron2"/>
    <dgm:cxn modelId="{301EFC04-42B2-46F5-B5FA-9D64AB5AF096}" type="presParOf" srcId="{7966B10F-BB3C-4498-B9A2-BAC88D913F52}" destId="{45CC52D9-9FEF-4DCB-8BE6-247E1D8C3DB0}" srcOrd="0" destOrd="0" presId="urn:microsoft.com/office/officeart/2005/8/layout/chevron2"/>
    <dgm:cxn modelId="{0685F622-7D44-4E1E-A9DF-D4B17A6627AD}" type="presParOf" srcId="{7966B10F-BB3C-4498-B9A2-BAC88D913F52}" destId="{560549BA-FC66-482E-A3B0-B359F60C6C8F}" srcOrd="1" destOrd="0" presId="urn:microsoft.com/office/officeart/2005/8/layout/chevron2"/>
    <dgm:cxn modelId="{7B6E9015-C64D-4DFB-9E9C-6B8849D872A7}" type="presParOf" srcId="{86BB12A6-1380-4B79-AD92-9DDF49EB2895}" destId="{23250119-349E-4772-871F-4911DB872990}" srcOrd="1" destOrd="0" presId="urn:microsoft.com/office/officeart/2005/8/layout/chevron2"/>
    <dgm:cxn modelId="{6BC4088E-8131-485C-8374-B0DF7BB57D20}" type="presParOf" srcId="{86BB12A6-1380-4B79-AD92-9DDF49EB2895}" destId="{52A9E27A-FDC9-4F55-9A3D-AEA594ED574C}" srcOrd="2" destOrd="0" presId="urn:microsoft.com/office/officeart/2005/8/layout/chevron2"/>
    <dgm:cxn modelId="{0DEE0F72-A74B-40E9-A6F1-7B1E994EE5B9}" type="presParOf" srcId="{52A9E27A-FDC9-4F55-9A3D-AEA594ED574C}" destId="{7AC6371C-1E70-4D18-BD2A-739A038CB10B}" srcOrd="0" destOrd="0" presId="urn:microsoft.com/office/officeart/2005/8/layout/chevron2"/>
    <dgm:cxn modelId="{AD0A66AF-2E27-44D9-9F96-4274C8896CEE}" type="presParOf" srcId="{52A9E27A-FDC9-4F55-9A3D-AEA594ED574C}" destId="{EF422EC5-CA3A-4A4C-A34B-84E8A5992F08}" srcOrd="1" destOrd="0" presId="urn:microsoft.com/office/officeart/2005/8/layout/chevron2"/>
    <dgm:cxn modelId="{D7360BB9-7A58-471C-B4D0-DB910A47FAAE}" type="presParOf" srcId="{86BB12A6-1380-4B79-AD92-9DDF49EB2895}" destId="{4A26BCFC-5D19-4AA5-9716-1EFE8CA867D0}" srcOrd="3" destOrd="0" presId="urn:microsoft.com/office/officeart/2005/8/layout/chevron2"/>
    <dgm:cxn modelId="{5B3E776C-66E7-4D73-912C-3CF73322FE7C}" type="presParOf" srcId="{86BB12A6-1380-4B79-AD92-9DDF49EB2895}" destId="{0B324AAA-9EB6-4296-94E3-E625AB879B32}" srcOrd="4" destOrd="0" presId="urn:microsoft.com/office/officeart/2005/8/layout/chevron2"/>
    <dgm:cxn modelId="{59553319-E24B-41DB-B979-8FECD3F12B79}" type="presParOf" srcId="{0B324AAA-9EB6-4296-94E3-E625AB879B32}" destId="{9E01DEA8-CAED-48EA-9392-0CCF29D176BD}" srcOrd="0" destOrd="0" presId="urn:microsoft.com/office/officeart/2005/8/layout/chevron2"/>
    <dgm:cxn modelId="{BD1C0F80-E7B7-4687-8467-36B31A7324A0}" type="presParOf" srcId="{0B324AAA-9EB6-4296-94E3-E625AB879B32}" destId="{82DFE7AC-0A32-401B-94A6-ADCACB73D0EA}" srcOrd="1" destOrd="0" presId="urn:microsoft.com/office/officeart/2005/8/layout/chevron2"/>
    <dgm:cxn modelId="{1CDD0D45-D47A-43FD-9AC5-A630A0312AD0}" type="presParOf" srcId="{86BB12A6-1380-4B79-AD92-9DDF49EB2895}" destId="{B6F73A10-3E9F-4BE1-902E-FD6D9D0366A2}" srcOrd="5" destOrd="0" presId="urn:microsoft.com/office/officeart/2005/8/layout/chevron2"/>
    <dgm:cxn modelId="{3CFE327C-4EE6-44B5-8A15-B3359CCD71EA}" type="presParOf" srcId="{86BB12A6-1380-4B79-AD92-9DDF49EB2895}" destId="{7CE5D7E7-54EE-40EE-AE65-C1A75B50EA69}" srcOrd="6" destOrd="0" presId="urn:microsoft.com/office/officeart/2005/8/layout/chevron2"/>
    <dgm:cxn modelId="{F4C18EF5-395A-4337-AB86-9CE9B66AD9A9}" type="presParOf" srcId="{7CE5D7E7-54EE-40EE-AE65-C1A75B50EA69}" destId="{4F3D5C6D-01B0-41C5-8227-B5B2FB01C6F9}" srcOrd="0" destOrd="0" presId="urn:microsoft.com/office/officeart/2005/8/layout/chevron2"/>
    <dgm:cxn modelId="{E9BD4673-AFFA-41F4-B890-DACC8D128BBD}" type="presParOf" srcId="{7CE5D7E7-54EE-40EE-AE65-C1A75B50EA69}" destId="{48E5511D-DAEB-4DB9-B9CC-78D59E165957}" srcOrd="1" destOrd="0" presId="urn:microsoft.com/office/officeart/2005/8/layout/chevron2"/>
    <dgm:cxn modelId="{53D043EC-35F1-4A57-BB29-9E047C3F9BB1}" type="presParOf" srcId="{86BB12A6-1380-4B79-AD92-9DDF49EB2895}" destId="{EBE1195D-0921-458F-9132-E581DEFEEF10}" srcOrd="7" destOrd="0" presId="urn:microsoft.com/office/officeart/2005/8/layout/chevron2"/>
    <dgm:cxn modelId="{BA5DC6B3-B220-4F16-90A8-7CB1893395E0}" type="presParOf" srcId="{86BB12A6-1380-4B79-AD92-9DDF49EB2895}" destId="{818E1A9C-69AE-444D-90BA-84DDF0298C93}" srcOrd="8" destOrd="0" presId="urn:microsoft.com/office/officeart/2005/8/layout/chevron2"/>
    <dgm:cxn modelId="{17C4D877-E50A-4B6C-961A-2291EFD46FB4}" type="presParOf" srcId="{818E1A9C-69AE-444D-90BA-84DDF0298C93}" destId="{90B64A98-74B0-4E2C-B981-89FFB2567329}" srcOrd="0" destOrd="0" presId="urn:microsoft.com/office/officeart/2005/8/layout/chevron2"/>
    <dgm:cxn modelId="{95A13C2A-A53F-4450-8F85-D2CFE90A8B3D}" type="presParOf" srcId="{818E1A9C-69AE-444D-90BA-84DDF0298C93}" destId="{0E88A6EE-0FA9-40C0-9373-691140EE7A4E}" srcOrd="1" destOrd="0" presId="urn:microsoft.com/office/officeart/2005/8/layout/chevron2"/>
    <dgm:cxn modelId="{9F0FF3AA-4ED6-4F7C-B17F-E68AAA2B48AE}" type="presParOf" srcId="{86BB12A6-1380-4B79-AD92-9DDF49EB2895}" destId="{C18BD6B7-9178-426C-A8B5-10D975EB24F6}" srcOrd="9" destOrd="0" presId="urn:microsoft.com/office/officeart/2005/8/layout/chevron2"/>
    <dgm:cxn modelId="{D9185A4B-89F7-41CE-8926-0D5CDA08A548}" type="presParOf" srcId="{86BB12A6-1380-4B79-AD92-9DDF49EB2895}" destId="{1BDC280D-9DBA-479A-9351-35CBAE5A17C9}" srcOrd="10" destOrd="0" presId="urn:microsoft.com/office/officeart/2005/8/layout/chevron2"/>
    <dgm:cxn modelId="{1FCAA16C-98AF-4834-888A-077C7536AB7B}" type="presParOf" srcId="{1BDC280D-9DBA-479A-9351-35CBAE5A17C9}" destId="{D683220A-B0FF-4A69-B8BE-47138BF867C7}" srcOrd="0" destOrd="0" presId="urn:microsoft.com/office/officeart/2005/8/layout/chevron2"/>
    <dgm:cxn modelId="{65BC0A12-7B12-42C3-82A8-1AB2CBA4A2A1}" type="presParOf" srcId="{1BDC280D-9DBA-479A-9351-35CBAE5A17C9}" destId="{BB36744A-9569-4DB2-A0AF-80418537E63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C52D9-9FEF-4DCB-8BE6-247E1D8C3DB0}">
      <dsp:nvSpPr>
        <dsp:cNvPr id="0" name=""/>
        <dsp:cNvSpPr/>
      </dsp:nvSpPr>
      <dsp:spPr>
        <a:xfrm rot="5400000">
          <a:off x="-113891" y="118272"/>
          <a:ext cx="759273" cy="531491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270127"/>
        <a:ext cx="531491" cy="227782"/>
      </dsp:txXfrm>
    </dsp:sp>
    <dsp:sp modelId="{560549BA-FC66-482E-A3B0-B359F60C6C8F}">
      <dsp:nvSpPr>
        <dsp:cNvPr id="0" name=""/>
        <dsp:cNvSpPr/>
      </dsp:nvSpPr>
      <dsp:spPr>
        <a:xfrm rot="5400000">
          <a:off x="3066852" y="-2530979"/>
          <a:ext cx="493787" cy="55645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分析问题 （可计算部分）</a:t>
          </a:r>
        </a:p>
      </dsp:txBody>
      <dsp:txXfrm rot="-5400000">
        <a:off x="531492" y="28486"/>
        <a:ext cx="5540403" cy="445577"/>
      </dsp:txXfrm>
    </dsp:sp>
    <dsp:sp modelId="{7AC6371C-1E70-4D18-BD2A-739A038CB10B}">
      <dsp:nvSpPr>
        <dsp:cNvPr id="0" name=""/>
        <dsp:cNvSpPr/>
      </dsp:nvSpPr>
      <dsp:spPr>
        <a:xfrm rot="5400000">
          <a:off x="-113891" y="777465"/>
          <a:ext cx="759273" cy="531491"/>
        </a:xfrm>
        <a:prstGeom prst="chevron">
          <a:avLst/>
        </a:prstGeom>
        <a:solidFill>
          <a:schemeClr val="accent2">
            <a:hueOff val="7808"/>
            <a:satOff val="-5375"/>
            <a:lumOff val="-1373"/>
            <a:alphaOff val="0"/>
          </a:schemeClr>
        </a:solidFill>
        <a:ln w="15875" cap="flat" cmpd="sng" algn="ctr">
          <a:solidFill>
            <a:schemeClr val="accent2">
              <a:hueOff val="7808"/>
              <a:satOff val="-5375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2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929320"/>
        <a:ext cx="531491" cy="227782"/>
      </dsp:txXfrm>
    </dsp:sp>
    <dsp:sp modelId="{EF422EC5-CA3A-4A4C-A34B-84E8A5992F08}">
      <dsp:nvSpPr>
        <dsp:cNvPr id="0" name=""/>
        <dsp:cNvSpPr/>
      </dsp:nvSpPr>
      <dsp:spPr>
        <a:xfrm rot="5400000">
          <a:off x="3066981" y="-1871916"/>
          <a:ext cx="493527" cy="55645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7808"/>
              <a:satOff val="-5375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划分边界 （根据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IPO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方法）</a:t>
          </a:r>
        </a:p>
      </dsp:txBody>
      <dsp:txXfrm rot="-5400000">
        <a:off x="531491" y="687666"/>
        <a:ext cx="5540416" cy="445343"/>
      </dsp:txXfrm>
    </dsp:sp>
    <dsp:sp modelId="{9E01DEA8-CAED-48EA-9392-0CCF29D176BD}">
      <dsp:nvSpPr>
        <dsp:cNvPr id="0" name=""/>
        <dsp:cNvSpPr/>
      </dsp:nvSpPr>
      <dsp:spPr>
        <a:xfrm rot="5400000">
          <a:off x="-113891" y="1436657"/>
          <a:ext cx="759273" cy="531491"/>
        </a:xfrm>
        <a:prstGeom prst="chevron">
          <a:avLst/>
        </a:prstGeom>
        <a:solidFill>
          <a:schemeClr val="accent2">
            <a:hueOff val="15615"/>
            <a:satOff val="-10750"/>
            <a:lumOff val="-2745"/>
            <a:alphaOff val="0"/>
          </a:schemeClr>
        </a:solidFill>
        <a:ln w="15875" cap="flat" cmpd="sng" algn="ctr">
          <a:solidFill>
            <a:schemeClr val="accent2">
              <a:hueOff val="15615"/>
              <a:satOff val="-1075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3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1588512"/>
        <a:ext cx="531491" cy="227782"/>
      </dsp:txXfrm>
    </dsp:sp>
    <dsp:sp modelId="{82DFE7AC-0A32-401B-94A6-ADCACB73D0EA}">
      <dsp:nvSpPr>
        <dsp:cNvPr id="0" name=""/>
        <dsp:cNvSpPr/>
      </dsp:nvSpPr>
      <dsp:spPr>
        <a:xfrm rot="5400000">
          <a:off x="3066981" y="-1212723"/>
          <a:ext cx="493527" cy="55645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15615"/>
              <a:satOff val="-1075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设计算法 （需要背诵数学公式、典型算法）    </a:t>
          </a:r>
        </a:p>
      </dsp:txBody>
      <dsp:txXfrm rot="-5400000">
        <a:off x="531491" y="1346859"/>
        <a:ext cx="5540416" cy="445343"/>
      </dsp:txXfrm>
    </dsp:sp>
    <dsp:sp modelId="{4F3D5C6D-01B0-41C5-8227-B5B2FB01C6F9}">
      <dsp:nvSpPr>
        <dsp:cNvPr id="0" name=""/>
        <dsp:cNvSpPr/>
      </dsp:nvSpPr>
      <dsp:spPr>
        <a:xfrm rot="5400000">
          <a:off x="-113891" y="2095850"/>
          <a:ext cx="759273" cy="531491"/>
        </a:xfrm>
        <a:prstGeom prst="chevron">
          <a:avLst/>
        </a:prstGeom>
        <a:solidFill>
          <a:schemeClr val="accent2">
            <a:hueOff val="23423"/>
            <a:satOff val="-16126"/>
            <a:lumOff val="-4118"/>
            <a:alphaOff val="0"/>
          </a:schemeClr>
        </a:solidFill>
        <a:ln w="15875" cap="flat" cmpd="sng" algn="ctr">
          <a:solidFill>
            <a:schemeClr val="accent2">
              <a:hueOff val="23423"/>
              <a:satOff val="-16126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4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2247705"/>
        <a:ext cx="531491" cy="227782"/>
      </dsp:txXfrm>
    </dsp:sp>
    <dsp:sp modelId="{48E5511D-DAEB-4DB9-B9CC-78D59E165957}">
      <dsp:nvSpPr>
        <dsp:cNvPr id="0" name=""/>
        <dsp:cNvSpPr/>
      </dsp:nvSpPr>
      <dsp:spPr>
        <a:xfrm rot="5400000">
          <a:off x="3066981" y="-553530"/>
          <a:ext cx="493527" cy="55645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23423"/>
              <a:satOff val="-16126"/>
              <a:lumOff val="-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编写程序</a:t>
          </a:r>
          <a:endParaRPr lang="zh-CN" altLang="en-US" sz="2000" kern="1200" dirty="0"/>
        </a:p>
      </dsp:txBody>
      <dsp:txXfrm rot="-5400000">
        <a:off x="531491" y="2006052"/>
        <a:ext cx="5540416" cy="445343"/>
      </dsp:txXfrm>
    </dsp:sp>
    <dsp:sp modelId="{90B64A98-74B0-4E2C-B981-89FFB2567329}">
      <dsp:nvSpPr>
        <dsp:cNvPr id="0" name=""/>
        <dsp:cNvSpPr/>
      </dsp:nvSpPr>
      <dsp:spPr>
        <a:xfrm rot="5400000">
          <a:off x="-113891" y="2755043"/>
          <a:ext cx="759273" cy="531491"/>
        </a:xfrm>
        <a:prstGeom prst="chevron">
          <a:avLst/>
        </a:prstGeom>
        <a:solidFill>
          <a:schemeClr val="accent2">
            <a:hueOff val="31230"/>
            <a:satOff val="-21501"/>
            <a:lumOff val="-5490"/>
            <a:alphaOff val="0"/>
          </a:schemeClr>
        </a:solidFill>
        <a:ln w="15875" cap="flat" cmpd="sng" algn="ctr">
          <a:solidFill>
            <a:schemeClr val="accent2">
              <a:hueOff val="31230"/>
              <a:satOff val="-21501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</a:t>
          </a:r>
          <a:endParaRPr lang="zh-CN" altLang="en-US" sz="2000" kern="1200" dirty="0"/>
        </a:p>
      </dsp:txBody>
      <dsp:txXfrm rot="-5400000">
        <a:off x="1" y="2906898"/>
        <a:ext cx="531491" cy="227782"/>
      </dsp:txXfrm>
    </dsp:sp>
    <dsp:sp modelId="{0E88A6EE-0FA9-40C0-9373-691140EE7A4E}">
      <dsp:nvSpPr>
        <dsp:cNvPr id="0" name=""/>
        <dsp:cNvSpPr/>
      </dsp:nvSpPr>
      <dsp:spPr>
        <a:xfrm rot="5400000">
          <a:off x="3066981" y="105662"/>
          <a:ext cx="493527" cy="55645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1230"/>
              <a:satOff val="-21501"/>
              <a:lumOff val="-549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调试测试 （调试</a:t>
          </a: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bug  </a:t>
          </a: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测试程序特点）</a:t>
          </a:r>
          <a:endParaRPr lang="zh-CN" altLang="en-US" sz="2000" kern="1200" dirty="0"/>
        </a:p>
      </dsp:txBody>
      <dsp:txXfrm rot="-5400000">
        <a:off x="531491" y="2665244"/>
        <a:ext cx="5540416" cy="445343"/>
      </dsp:txXfrm>
    </dsp:sp>
    <dsp:sp modelId="{D683220A-B0FF-4A69-B8BE-47138BF867C7}">
      <dsp:nvSpPr>
        <dsp:cNvPr id="0" name=""/>
        <dsp:cNvSpPr/>
      </dsp:nvSpPr>
      <dsp:spPr>
        <a:xfrm rot="5400000">
          <a:off x="-113891" y="3414236"/>
          <a:ext cx="759273" cy="531491"/>
        </a:xfrm>
        <a:prstGeom prst="chevron">
          <a:avLst/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</a:t>
          </a:r>
          <a:endParaRPr lang="zh-CN" alt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-5400000">
        <a:off x="1" y="3566091"/>
        <a:ext cx="531491" cy="227782"/>
      </dsp:txXfrm>
    </dsp:sp>
    <dsp:sp modelId="{BB36744A-9569-4DB2-A0AF-80418537E637}">
      <dsp:nvSpPr>
        <dsp:cNvPr id="0" name=""/>
        <dsp:cNvSpPr/>
      </dsp:nvSpPr>
      <dsp:spPr>
        <a:xfrm rot="5400000">
          <a:off x="3066981" y="764854"/>
          <a:ext cx="493527" cy="55645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39038"/>
              <a:satOff val="-26876"/>
              <a:lumOff val="-686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升级维护  （根据功能需求、应用需求改进）</a:t>
          </a:r>
          <a:endParaRPr lang="zh-CN" altLang="en-US" sz="2000" kern="1200" dirty="0"/>
        </a:p>
      </dsp:txBody>
      <dsp:txXfrm rot="-5400000">
        <a:off x="531491" y="3324436"/>
        <a:ext cx="5540416" cy="445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18185-78AD-4112-B07B-3AFF3BB08239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F1F6F-FE44-4848-BFBC-F9B26937FE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41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436EE-68FD-4276-A0E5-88D017B9A733}" type="slidenum">
              <a:rPr lang="zh-CN" altLang="en-US" smtClean="0">
                <a:solidFill>
                  <a:prstClr val="black"/>
                </a:solidFill>
              </a:rPr>
              <a:pPr/>
              <a:t>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77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1F1F6F-FE44-4848-BFBC-F9B26937FE35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5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E24B9-1989-469B-8348-57D55486755C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15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95992-6D44-4919-BE59-E6188811CAF4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074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89E2-7A05-45BD-8268-2809E70E39EB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435654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山东财经大学   李秀媛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9E404E-74E5-4ED3-B528-2BE07461DD64}" type="datetime1">
              <a:rPr lang="zh-CN" altLang="en-US" smtClean="0"/>
              <a:t>2022/3/1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271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7C94D-06FB-4A41-8C64-9397F3ADE8E8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91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5359D-20BD-4938-BB2D-CA17E772BC93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13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F9715-3AFA-4CF8-BA84-4B03588B2837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481B0-A017-4908-9FAB-DEA21AC50D24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46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FD2E6-E76B-4E58-8D28-3DEFB840630F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150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3F1C3E-8522-4766-A4E1-1367CB78154A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山东财经大学   李秀媛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64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145A1B4-D14D-4C78-948C-48FF4F27FF96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山东财经大学   李秀媛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7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40C46-00F1-4CD9-BADF-BE2ACA3DF9C0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7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CC89E2-7A05-45BD-8268-2809E70E39EB}" type="datetime1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山东财经大学   李秀媛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D373F6C-FE9B-4864-9DE2-556DDE7217E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97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5576359"/>
            <a:ext cx="12192000" cy="128058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pPr defTabSz="1219170"/>
            <a:endParaRPr lang="zh-CN" altLang="en-US" sz="1707">
              <a:solidFill>
                <a:prstClr val="black"/>
              </a:solidFill>
            </a:endParaRPr>
          </a:p>
        </p:txBody>
      </p:sp>
      <p:pic>
        <p:nvPicPr>
          <p:cNvPr id="2052" name="Picture 4" descr="卡通遨游太空汇报模板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1086" y="983193"/>
            <a:ext cx="4629554" cy="389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9"/>
          <p:cNvSpPr txBox="1"/>
          <p:nvPr/>
        </p:nvSpPr>
        <p:spPr>
          <a:xfrm>
            <a:off x="5020275" y="4042359"/>
            <a:ext cx="6383703" cy="553982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2000" dirty="0">
                <a:solidFill>
                  <a:srgbClr val="F79646"/>
                </a:solidFill>
              </a:rPr>
              <a:t>作者：李秀媛 时间：</a:t>
            </a:r>
            <a:r>
              <a:rPr lang="en-US" altLang="zh-CN" sz="2000" dirty="0">
                <a:solidFill>
                  <a:srgbClr val="F79646"/>
                </a:solidFill>
              </a:rPr>
              <a:t>2020.2.1</a:t>
            </a:r>
            <a:endParaRPr lang="zh-CN" altLang="en-US" sz="2000" dirty="0">
              <a:solidFill>
                <a:srgbClr val="F79646"/>
              </a:solidFill>
            </a:endParaRPr>
          </a:p>
        </p:txBody>
      </p:sp>
      <p:sp>
        <p:nvSpPr>
          <p:cNvPr id="9" name="TextBox 21"/>
          <p:cNvSpPr txBox="1"/>
          <p:nvPr/>
        </p:nvSpPr>
        <p:spPr>
          <a:xfrm>
            <a:off x="4368801" y="1939586"/>
            <a:ext cx="7686652" cy="1759633"/>
          </a:xfrm>
          <a:prstGeom prst="rect">
            <a:avLst/>
          </a:prstGeom>
        </p:spPr>
        <p:txBody>
          <a:bodyPr wrap="square" lIns="91423" tIns="45712" rIns="91423" bIns="45712" anchor="ctr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1219170"/>
            <a:r>
              <a:rPr lang="zh-CN" altLang="en-US" sz="4400" b="1" dirty="0">
                <a:solidFill>
                  <a:srgbClr val="4BACC6"/>
                </a:solidFill>
              </a:rPr>
              <a:t>第</a:t>
            </a:r>
            <a:r>
              <a:rPr lang="en-US" altLang="zh-CN" sz="4400" b="1" dirty="0">
                <a:solidFill>
                  <a:srgbClr val="4BACC6"/>
                </a:solidFill>
              </a:rPr>
              <a:t>2</a:t>
            </a:r>
            <a:r>
              <a:rPr lang="zh-CN" altLang="en-US" sz="4400" b="1" dirty="0">
                <a:solidFill>
                  <a:srgbClr val="4BACC6"/>
                </a:solidFill>
              </a:rPr>
              <a:t>课 程序设计基本方法</a:t>
            </a:r>
            <a:endParaRPr lang="en-US" altLang="zh-CN" sz="4400" b="1" dirty="0">
              <a:solidFill>
                <a:srgbClr val="4BACC6"/>
              </a:solidFill>
            </a:endParaRPr>
          </a:p>
          <a:p>
            <a:pPr defTabSz="1219170"/>
            <a:r>
              <a:rPr lang="en-US" altLang="zh-CN" sz="3200" b="1" dirty="0">
                <a:solidFill>
                  <a:srgbClr val="4BACC6"/>
                </a:solidFill>
              </a:rPr>
              <a:t>(</a:t>
            </a:r>
            <a:r>
              <a:rPr lang="zh-CN" altLang="en-US" sz="3200" b="1" dirty="0">
                <a:solidFill>
                  <a:srgbClr val="4BACC6"/>
                </a:solidFill>
              </a:rPr>
              <a:t>教材</a:t>
            </a:r>
            <a:r>
              <a:rPr lang="en-US" altLang="zh-CN" sz="3200" b="1" dirty="0">
                <a:solidFill>
                  <a:srgbClr val="4BACC6"/>
                </a:solidFill>
              </a:rPr>
              <a:t>1.5,2.1-2.3)</a:t>
            </a:r>
            <a:endParaRPr lang="zh-CN" altLang="en-US" sz="3200" b="1" dirty="0">
              <a:solidFill>
                <a:srgbClr val="4BACC6"/>
              </a:solidFill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04150" y="262848"/>
            <a:ext cx="2051303" cy="720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3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animBg="1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58669" y="125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D60093"/>
                </a:solidFill>
              </a:rPr>
              <a:t>2.2  </a:t>
            </a:r>
            <a:r>
              <a:rPr lang="zh-CN" altLang="en-US" dirty="0">
                <a:solidFill>
                  <a:srgbClr val="D60093"/>
                </a:solidFill>
              </a:rPr>
              <a:t>程序基本语法元素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471151" y="1236239"/>
            <a:ext cx="319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2472937" y="1916833"/>
            <a:ext cx="3191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2477910" y="2597427"/>
            <a:ext cx="3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命名和保留字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2477910" y="3263237"/>
            <a:ext cx="3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</a:p>
        </p:txBody>
      </p:sp>
      <p:sp>
        <p:nvSpPr>
          <p:cNvPr id="15" name="TextBox 7"/>
          <p:cNvSpPr txBox="1"/>
          <p:nvPr/>
        </p:nvSpPr>
        <p:spPr>
          <a:xfrm>
            <a:off x="2477910" y="3921581"/>
            <a:ext cx="3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</a:p>
        </p:txBody>
      </p:sp>
      <p:sp>
        <p:nvSpPr>
          <p:cNvPr id="16" name="TextBox 7"/>
          <p:cNvSpPr txBox="1"/>
          <p:nvPr/>
        </p:nvSpPr>
        <p:spPr>
          <a:xfrm>
            <a:off x="2477910" y="4579925"/>
            <a:ext cx="318604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 input( 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6168008" y="1235814"/>
            <a:ext cx="3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分支语句</a:t>
            </a:r>
          </a:p>
        </p:txBody>
      </p:sp>
      <p:sp>
        <p:nvSpPr>
          <p:cNvPr id="18" name="TextBox 7"/>
          <p:cNvSpPr txBox="1"/>
          <p:nvPr/>
        </p:nvSpPr>
        <p:spPr>
          <a:xfrm>
            <a:off x="6191772" y="1916833"/>
            <a:ext cx="318604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eval( 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7"/>
          <p:cNvSpPr txBox="1"/>
          <p:nvPr/>
        </p:nvSpPr>
        <p:spPr>
          <a:xfrm>
            <a:off x="6176579" y="2565400"/>
            <a:ext cx="318604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 print( )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7"/>
          <p:cNvSpPr txBox="1"/>
          <p:nvPr/>
        </p:nvSpPr>
        <p:spPr>
          <a:xfrm>
            <a:off x="6168008" y="3270487"/>
            <a:ext cx="3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  <p:sp>
        <p:nvSpPr>
          <p:cNvPr id="21" name="TextBox 7"/>
          <p:cNvSpPr txBox="1"/>
          <p:nvPr/>
        </p:nvSpPr>
        <p:spPr>
          <a:xfrm>
            <a:off x="6163832" y="3960260"/>
            <a:ext cx="3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定义函数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17964766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8368" y="1267970"/>
            <a:ext cx="6480175" cy="3744595"/>
          </a:xfrm>
          <a:custGeom>
            <a:avLst/>
            <a:gdLst/>
            <a:ahLst/>
            <a:cxnLst/>
            <a:rect l="l" t="t" r="r" b="b"/>
            <a:pathLst>
              <a:path w="6480175" h="3744595">
                <a:moveTo>
                  <a:pt x="0" y="3744467"/>
                </a:moveTo>
                <a:lnTo>
                  <a:pt x="6480048" y="3744467"/>
                </a:lnTo>
                <a:lnTo>
                  <a:pt x="6480048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5319" y="1264921"/>
            <a:ext cx="6486525" cy="3750945"/>
          </a:xfrm>
          <a:custGeom>
            <a:avLst/>
            <a:gdLst/>
            <a:ahLst/>
            <a:cxnLst/>
            <a:rect l="l" t="t" r="r" b="b"/>
            <a:pathLst>
              <a:path w="6486525" h="3750945">
                <a:moveTo>
                  <a:pt x="6484747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4747" y="3750564"/>
                </a:lnTo>
                <a:lnTo>
                  <a:pt x="6486143" y="3749192"/>
                </a:lnTo>
                <a:lnTo>
                  <a:pt x="6486143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6143" y="3682"/>
                </a:lnTo>
                <a:lnTo>
                  <a:pt x="6486143" y="1396"/>
                </a:lnTo>
                <a:lnTo>
                  <a:pt x="6484747" y="0"/>
                </a:lnTo>
                <a:close/>
              </a:path>
              <a:path w="6486525" h="3750945">
                <a:moveTo>
                  <a:pt x="6486143" y="3682"/>
                </a:moveTo>
                <a:lnTo>
                  <a:pt x="6482460" y="3682"/>
                </a:lnTo>
                <a:lnTo>
                  <a:pt x="6482460" y="3746906"/>
                </a:lnTo>
                <a:lnTo>
                  <a:pt x="6486143" y="3746906"/>
                </a:lnTo>
                <a:lnTo>
                  <a:pt x="6486143" y="3682"/>
                </a:lnTo>
                <a:close/>
              </a:path>
              <a:path w="6486525" h="3750945">
                <a:moveTo>
                  <a:pt x="6481317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1317" y="3745687"/>
                </a:lnTo>
                <a:lnTo>
                  <a:pt x="6481317" y="3744467"/>
                </a:lnTo>
                <a:lnTo>
                  <a:pt x="6095" y="3744467"/>
                </a:lnTo>
                <a:lnTo>
                  <a:pt x="6095" y="6095"/>
                </a:lnTo>
                <a:lnTo>
                  <a:pt x="6481317" y="6095"/>
                </a:lnTo>
                <a:lnTo>
                  <a:pt x="6481317" y="4825"/>
                </a:lnTo>
                <a:close/>
              </a:path>
              <a:path w="6486525" h="3750945">
                <a:moveTo>
                  <a:pt x="6481317" y="6095"/>
                </a:moveTo>
                <a:lnTo>
                  <a:pt x="6480048" y="6095"/>
                </a:lnTo>
                <a:lnTo>
                  <a:pt x="6480048" y="3744467"/>
                </a:lnTo>
                <a:lnTo>
                  <a:pt x="6481317" y="3744467"/>
                </a:lnTo>
                <a:lnTo>
                  <a:pt x="6481317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92565" y="982673"/>
            <a:ext cx="5991225" cy="443967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e1.1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TempConvert.py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10" dirty="0"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z="2000" spc="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spc="3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[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]: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  <a:tabLst>
                <a:tab pos="850265" algn="l"/>
                <a:tab pos="1129030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C	=	(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(TempStr[0:-1]) -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32)/1.8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2000" spc="-1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{:.2f}C"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.format(C))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[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]: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 marR="5715">
              <a:lnSpc>
                <a:spcPct val="120000"/>
              </a:lnSpc>
              <a:tabLst>
                <a:tab pos="850265" algn="l"/>
                <a:tab pos="1129030" algn="l"/>
                <a:tab pos="4483735" algn="l"/>
                <a:tab pos="476313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F	=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1.8*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(TempStr[0:-1])	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+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32  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2000" spc="-1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{:.2f}F"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.format(F))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输入格式错</a:t>
            </a:r>
            <a:r>
              <a:rPr sz="2000"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误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30"/>
              </a:spcBef>
            </a:pPr>
            <a:endParaRPr sz="2650" dirty="0">
              <a:latin typeface="Times New Roman" panose="02020603050405020304"/>
              <a:cs typeface="Times New Roman" panose="02020603050405020304"/>
            </a:endParaRPr>
          </a:p>
          <a:p>
            <a:pPr marL="443865"/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代码高亮：编程的色彩辅助体系，不是语法要求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1976162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3898" y="2760899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7324" y="2956859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4610" y="230941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3558" y="2476672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7612" y="1522728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5923" y="848913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30823" y="44625"/>
            <a:ext cx="6480810" cy="3744595"/>
          </a:xfrm>
          <a:custGeom>
            <a:avLst/>
            <a:gdLst/>
            <a:ahLst/>
            <a:cxnLst/>
            <a:rect l="l" t="t" r="r" b="b"/>
            <a:pathLst>
              <a:path w="6480809" h="3744595">
                <a:moveTo>
                  <a:pt x="0" y="3744467"/>
                </a:moveTo>
                <a:lnTo>
                  <a:pt x="6480810" y="3744467"/>
                </a:lnTo>
                <a:lnTo>
                  <a:pt x="648081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7648" y="151685"/>
            <a:ext cx="6487160" cy="3750945"/>
          </a:xfrm>
          <a:custGeom>
            <a:avLst/>
            <a:gdLst/>
            <a:ahLst/>
            <a:cxnLst/>
            <a:rect l="l" t="t" r="r" b="b"/>
            <a:pathLst>
              <a:path w="6487159" h="3750945">
                <a:moveTo>
                  <a:pt x="6485509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5509" y="3750564"/>
                </a:lnTo>
                <a:lnTo>
                  <a:pt x="6486906" y="3749192"/>
                </a:lnTo>
                <a:lnTo>
                  <a:pt x="6486906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6906" y="3682"/>
                </a:lnTo>
                <a:lnTo>
                  <a:pt x="6486906" y="1396"/>
                </a:lnTo>
                <a:lnTo>
                  <a:pt x="6485509" y="0"/>
                </a:lnTo>
                <a:close/>
              </a:path>
              <a:path w="6487159" h="3750945">
                <a:moveTo>
                  <a:pt x="6486906" y="3682"/>
                </a:moveTo>
                <a:lnTo>
                  <a:pt x="6483223" y="3682"/>
                </a:lnTo>
                <a:lnTo>
                  <a:pt x="6483223" y="3746906"/>
                </a:lnTo>
                <a:lnTo>
                  <a:pt x="6486906" y="3746906"/>
                </a:lnTo>
                <a:lnTo>
                  <a:pt x="6486906" y="3682"/>
                </a:lnTo>
                <a:close/>
              </a:path>
              <a:path w="6487159" h="3750945">
                <a:moveTo>
                  <a:pt x="6482080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2080" y="3745687"/>
                </a:lnTo>
                <a:lnTo>
                  <a:pt x="6482080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2080" y="6095"/>
                </a:lnTo>
                <a:lnTo>
                  <a:pt x="6482080" y="4825"/>
                </a:lnTo>
                <a:close/>
              </a:path>
              <a:path w="6487159" h="3750945">
                <a:moveTo>
                  <a:pt x="6482080" y="6095"/>
                </a:moveTo>
                <a:lnTo>
                  <a:pt x="6480810" y="6095"/>
                </a:lnTo>
                <a:lnTo>
                  <a:pt x="6480810" y="3744467"/>
                </a:lnTo>
                <a:lnTo>
                  <a:pt x="6482080" y="3744467"/>
                </a:lnTo>
                <a:lnTo>
                  <a:pt x="6482080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09690" y="240517"/>
            <a:ext cx="2726270" cy="289182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18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altLang="zh-CN" sz="18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 e1.1</a:t>
            </a:r>
            <a:r>
              <a:rPr sz="18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TempConvert.py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山东财经大学   李秀媛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12715" y="524506"/>
            <a:ext cx="7645400" cy="333988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709295">
              <a:spcBef>
                <a:spcPts val="580"/>
              </a:spcBef>
            </a:pPr>
            <a:r>
              <a:rPr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</a:t>
            </a:r>
            <a:r>
              <a:rPr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input("</a:t>
            </a:r>
            <a:r>
              <a:rPr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pc="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709295">
              <a:spcBef>
                <a:spcPts val="480"/>
              </a:spcBef>
            </a:pPr>
            <a:r>
              <a:rPr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TempStr[-1] </a:t>
            </a:r>
            <a:r>
              <a:rPr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b="1" dirty="0">
                <a:latin typeface="Consolas" panose="020B0609020204030204"/>
                <a:cs typeface="Consolas" panose="020B0609020204030204"/>
              </a:rPr>
              <a:t>[</a:t>
            </a:r>
            <a:r>
              <a:rPr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b="1" dirty="0">
                <a:latin typeface="Consolas" panose="020B0609020204030204"/>
                <a:cs typeface="Consolas" panose="020B0609020204030204"/>
              </a:rPr>
              <a:t>, 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]: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1268095">
              <a:spcBef>
                <a:spcPts val="480"/>
              </a:spcBef>
              <a:tabLst>
                <a:tab pos="1546860" algn="l"/>
                <a:tab pos="1826260" algn="l"/>
              </a:tabLst>
            </a:pP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C	=	(eval(TempStr[0:-1]) -</a:t>
            </a:r>
            <a:r>
              <a:rPr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32)/1.8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68095">
              <a:spcBef>
                <a:spcPts val="480"/>
              </a:spcBef>
            </a:pPr>
            <a:r>
              <a:rPr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{:.2f}C".format(C))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709295">
              <a:spcBef>
                <a:spcPts val="480"/>
              </a:spcBef>
            </a:pPr>
            <a:r>
              <a:rPr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TempStr[-1] </a:t>
            </a:r>
            <a:r>
              <a:rPr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[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]: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1268095" marR="963295">
              <a:lnSpc>
                <a:spcPct val="120000"/>
              </a:lnSpc>
              <a:tabLst>
                <a:tab pos="1546860" algn="l"/>
                <a:tab pos="1826260" algn="l"/>
                <a:tab pos="5180965" algn="l"/>
                <a:tab pos="5460365" algn="l"/>
              </a:tabLst>
            </a:pP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F	=	</a:t>
            </a:r>
            <a:r>
              <a:rPr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1.8*eval(TempStr[0:-1])	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+	</a:t>
            </a:r>
            <a:r>
              <a:rPr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  </a:t>
            </a:r>
            <a:r>
              <a:rPr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{:.2f}F".format(F))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709295">
              <a:spcBef>
                <a:spcPts val="485"/>
              </a:spcBef>
            </a:pPr>
            <a:r>
              <a:rPr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: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1268095">
              <a:spcBef>
                <a:spcPts val="480"/>
              </a:spcBef>
            </a:pPr>
            <a:r>
              <a:rPr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输入格式错误</a:t>
            </a:r>
            <a:r>
              <a:rPr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15"/>
              </a:spcBef>
            </a:pPr>
            <a:endParaRPr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34404" y="1437306"/>
            <a:ext cx="360680" cy="422909"/>
          </a:xfrm>
          <a:custGeom>
            <a:avLst/>
            <a:gdLst/>
            <a:ahLst/>
            <a:cxnLst/>
            <a:rect l="l" t="t" r="r" b="b"/>
            <a:pathLst>
              <a:path w="360680" h="422910">
                <a:moveTo>
                  <a:pt x="285382" y="370619"/>
                </a:moveTo>
                <a:lnTo>
                  <a:pt x="200025" y="398399"/>
                </a:lnTo>
                <a:lnTo>
                  <a:pt x="196342" y="405511"/>
                </a:lnTo>
                <a:lnTo>
                  <a:pt x="198500" y="412242"/>
                </a:lnTo>
                <a:lnTo>
                  <a:pt x="200660" y="418846"/>
                </a:lnTo>
                <a:lnTo>
                  <a:pt x="207899" y="422529"/>
                </a:lnTo>
                <a:lnTo>
                  <a:pt x="337626" y="380365"/>
                </a:lnTo>
                <a:lnTo>
                  <a:pt x="332486" y="380365"/>
                </a:lnTo>
                <a:lnTo>
                  <a:pt x="286765" y="370967"/>
                </a:lnTo>
                <a:lnTo>
                  <a:pt x="285382" y="370619"/>
                </a:lnTo>
                <a:close/>
              </a:path>
              <a:path w="360680" h="422910">
                <a:moveTo>
                  <a:pt x="309277" y="362834"/>
                </a:moveTo>
                <a:lnTo>
                  <a:pt x="285382" y="370619"/>
                </a:lnTo>
                <a:lnTo>
                  <a:pt x="286765" y="370967"/>
                </a:lnTo>
                <a:lnTo>
                  <a:pt x="332486" y="380365"/>
                </a:lnTo>
                <a:lnTo>
                  <a:pt x="333039" y="377571"/>
                </a:lnTo>
                <a:lnTo>
                  <a:pt x="326770" y="377571"/>
                </a:lnTo>
                <a:lnTo>
                  <a:pt x="309277" y="362834"/>
                </a:lnTo>
                <a:close/>
              </a:path>
              <a:path w="360680" h="422910">
                <a:moveTo>
                  <a:pt x="237744" y="269367"/>
                </a:moveTo>
                <a:lnTo>
                  <a:pt x="229743" y="270129"/>
                </a:lnTo>
                <a:lnTo>
                  <a:pt x="225298" y="275463"/>
                </a:lnTo>
                <a:lnTo>
                  <a:pt x="220725" y="280797"/>
                </a:lnTo>
                <a:lnTo>
                  <a:pt x="288168" y="345050"/>
                </a:lnTo>
                <a:lnTo>
                  <a:pt x="327660" y="353441"/>
                </a:lnTo>
                <a:lnTo>
                  <a:pt x="337438" y="355346"/>
                </a:lnTo>
                <a:lnTo>
                  <a:pt x="332486" y="380365"/>
                </a:lnTo>
                <a:lnTo>
                  <a:pt x="337626" y="380365"/>
                </a:lnTo>
                <a:lnTo>
                  <a:pt x="360680" y="372872"/>
                </a:lnTo>
                <a:lnTo>
                  <a:pt x="243077" y="273939"/>
                </a:lnTo>
                <a:lnTo>
                  <a:pt x="237744" y="269367"/>
                </a:lnTo>
                <a:close/>
              </a:path>
              <a:path w="360680" h="422910">
                <a:moveTo>
                  <a:pt x="331088" y="355727"/>
                </a:moveTo>
                <a:lnTo>
                  <a:pt x="309277" y="362834"/>
                </a:lnTo>
                <a:lnTo>
                  <a:pt x="326770" y="377571"/>
                </a:lnTo>
                <a:lnTo>
                  <a:pt x="331088" y="355727"/>
                </a:lnTo>
                <a:close/>
              </a:path>
              <a:path w="360680" h="422910">
                <a:moveTo>
                  <a:pt x="337363" y="355727"/>
                </a:moveTo>
                <a:lnTo>
                  <a:pt x="331088" y="355727"/>
                </a:lnTo>
                <a:lnTo>
                  <a:pt x="326770" y="377571"/>
                </a:lnTo>
                <a:lnTo>
                  <a:pt x="333039" y="377571"/>
                </a:lnTo>
                <a:lnTo>
                  <a:pt x="337363" y="355727"/>
                </a:lnTo>
                <a:close/>
              </a:path>
              <a:path w="360680" h="422910">
                <a:moveTo>
                  <a:pt x="24892" y="0"/>
                </a:moveTo>
                <a:lnTo>
                  <a:pt x="0" y="5080"/>
                </a:lnTo>
                <a:lnTo>
                  <a:pt x="7874" y="44323"/>
                </a:lnTo>
                <a:lnTo>
                  <a:pt x="16128" y="83438"/>
                </a:lnTo>
                <a:lnTo>
                  <a:pt x="25400" y="121666"/>
                </a:lnTo>
                <a:lnTo>
                  <a:pt x="36068" y="158496"/>
                </a:lnTo>
                <a:lnTo>
                  <a:pt x="55625" y="210439"/>
                </a:lnTo>
                <a:lnTo>
                  <a:pt x="81280" y="256413"/>
                </a:lnTo>
                <a:lnTo>
                  <a:pt x="114554" y="294894"/>
                </a:lnTo>
                <a:lnTo>
                  <a:pt x="155448" y="324358"/>
                </a:lnTo>
                <a:lnTo>
                  <a:pt x="201802" y="346202"/>
                </a:lnTo>
                <a:lnTo>
                  <a:pt x="251840" y="362204"/>
                </a:lnTo>
                <a:lnTo>
                  <a:pt x="285382" y="370619"/>
                </a:lnTo>
                <a:lnTo>
                  <a:pt x="309277" y="362834"/>
                </a:lnTo>
                <a:lnTo>
                  <a:pt x="288168" y="345050"/>
                </a:lnTo>
                <a:lnTo>
                  <a:pt x="259206" y="337947"/>
                </a:lnTo>
                <a:lnTo>
                  <a:pt x="226694" y="328168"/>
                </a:lnTo>
                <a:lnTo>
                  <a:pt x="182371" y="310134"/>
                </a:lnTo>
                <a:lnTo>
                  <a:pt x="143637" y="286131"/>
                </a:lnTo>
                <a:lnTo>
                  <a:pt x="111760" y="255143"/>
                </a:lnTo>
                <a:lnTo>
                  <a:pt x="86360" y="215392"/>
                </a:lnTo>
                <a:lnTo>
                  <a:pt x="66167" y="168275"/>
                </a:lnTo>
                <a:lnTo>
                  <a:pt x="50037" y="115697"/>
                </a:lnTo>
                <a:lnTo>
                  <a:pt x="41020" y="78232"/>
                </a:lnTo>
                <a:lnTo>
                  <a:pt x="32765" y="39370"/>
                </a:lnTo>
                <a:lnTo>
                  <a:pt x="24892" y="0"/>
                </a:lnTo>
                <a:close/>
              </a:path>
              <a:path w="360680" h="422910">
                <a:moveTo>
                  <a:pt x="288168" y="345050"/>
                </a:moveTo>
                <a:lnTo>
                  <a:pt x="309277" y="362834"/>
                </a:lnTo>
                <a:lnTo>
                  <a:pt x="331088" y="355727"/>
                </a:lnTo>
                <a:lnTo>
                  <a:pt x="337363" y="355727"/>
                </a:lnTo>
                <a:lnTo>
                  <a:pt x="337438" y="355346"/>
                </a:lnTo>
                <a:lnTo>
                  <a:pt x="327660" y="353441"/>
                </a:lnTo>
                <a:lnTo>
                  <a:pt x="292862" y="346202"/>
                </a:lnTo>
                <a:lnTo>
                  <a:pt x="288168" y="345050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34404" y="2487470"/>
            <a:ext cx="360680" cy="422909"/>
          </a:xfrm>
          <a:custGeom>
            <a:avLst/>
            <a:gdLst/>
            <a:ahLst/>
            <a:cxnLst/>
            <a:rect l="l" t="t" r="r" b="b"/>
            <a:pathLst>
              <a:path w="360680" h="422910">
                <a:moveTo>
                  <a:pt x="285706" y="370577"/>
                </a:moveTo>
                <a:lnTo>
                  <a:pt x="200151" y="398652"/>
                </a:lnTo>
                <a:lnTo>
                  <a:pt x="196469" y="405891"/>
                </a:lnTo>
                <a:lnTo>
                  <a:pt x="198627" y="412495"/>
                </a:lnTo>
                <a:lnTo>
                  <a:pt x="200787" y="419226"/>
                </a:lnTo>
                <a:lnTo>
                  <a:pt x="208025" y="422782"/>
                </a:lnTo>
                <a:lnTo>
                  <a:pt x="337820" y="380238"/>
                </a:lnTo>
                <a:lnTo>
                  <a:pt x="332613" y="380238"/>
                </a:lnTo>
                <a:lnTo>
                  <a:pt x="322452" y="378332"/>
                </a:lnTo>
                <a:lnTo>
                  <a:pt x="286765" y="370839"/>
                </a:lnTo>
                <a:lnTo>
                  <a:pt x="285706" y="370577"/>
                </a:lnTo>
                <a:close/>
              </a:path>
              <a:path w="360680" h="422910">
                <a:moveTo>
                  <a:pt x="309215" y="362863"/>
                </a:moveTo>
                <a:lnTo>
                  <a:pt x="285706" y="370577"/>
                </a:lnTo>
                <a:lnTo>
                  <a:pt x="286765" y="370839"/>
                </a:lnTo>
                <a:lnTo>
                  <a:pt x="322452" y="378332"/>
                </a:lnTo>
                <a:lnTo>
                  <a:pt x="332613" y="380238"/>
                </a:lnTo>
                <a:lnTo>
                  <a:pt x="333116" y="377570"/>
                </a:lnTo>
                <a:lnTo>
                  <a:pt x="326770" y="377570"/>
                </a:lnTo>
                <a:lnTo>
                  <a:pt x="309215" y="362863"/>
                </a:lnTo>
                <a:close/>
              </a:path>
              <a:path w="360680" h="422910">
                <a:moveTo>
                  <a:pt x="237489" y="269620"/>
                </a:moveTo>
                <a:lnTo>
                  <a:pt x="229488" y="270256"/>
                </a:lnTo>
                <a:lnTo>
                  <a:pt x="225044" y="275716"/>
                </a:lnTo>
                <a:lnTo>
                  <a:pt x="220471" y="281050"/>
                </a:lnTo>
                <a:lnTo>
                  <a:pt x="287658" y="344803"/>
                </a:lnTo>
                <a:lnTo>
                  <a:pt x="327660" y="353440"/>
                </a:lnTo>
                <a:lnTo>
                  <a:pt x="337312" y="355345"/>
                </a:lnTo>
                <a:lnTo>
                  <a:pt x="332613" y="380238"/>
                </a:lnTo>
                <a:lnTo>
                  <a:pt x="337820" y="380238"/>
                </a:lnTo>
                <a:lnTo>
                  <a:pt x="360680" y="372744"/>
                </a:lnTo>
                <a:lnTo>
                  <a:pt x="237489" y="269620"/>
                </a:lnTo>
                <a:close/>
              </a:path>
              <a:path w="360680" h="422910">
                <a:moveTo>
                  <a:pt x="330962" y="355726"/>
                </a:moveTo>
                <a:lnTo>
                  <a:pt x="309215" y="362863"/>
                </a:lnTo>
                <a:lnTo>
                  <a:pt x="326770" y="377570"/>
                </a:lnTo>
                <a:lnTo>
                  <a:pt x="330962" y="355726"/>
                </a:lnTo>
                <a:close/>
              </a:path>
              <a:path w="360680" h="422910">
                <a:moveTo>
                  <a:pt x="337240" y="355726"/>
                </a:moveTo>
                <a:lnTo>
                  <a:pt x="330962" y="355726"/>
                </a:lnTo>
                <a:lnTo>
                  <a:pt x="326770" y="377570"/>
                </a:lnTo>
                <a:lnTo>
                  <a:pt x="333116" y="377570"/>
                </a:lnTo>
                <a:lnTo>
                  <a:pt x="337240" y="355726"/>
                </a:lnTo>
                <a:close/>
              </a:path>
              <a:path w="360680" h="422910">
                <a:moveTo>
                  <a:pt x="24892" y="0"/>
                </a:moveTo>
                <a:lnTo>
                  <a:pt x="0" y="4952"/>
                </a:lnTo>
                <a:lnTo>
                  <a:pt x="7874" y="44322"/>
                </a:lnTo>
                <a:lnTo>
                  <a:pt x="16128" y="83438"/>
                </a:lnTo>
                <a:lnTo>
                  <a:pt x="25400" y="121665"/>
                </a:lnTo>
                <a:lnTo>
                  <a:pt x="36068" y="158369"/>
                </a:lnTo>
                <a:lnTo>
                  <a:pt x="55625" y="210438"/>
                </a:lnTo>
                <a:lnTo>
                  <a:pt x="81280" y="256412"/>
                </a:lnTo>
                <a:lnTo>
                  <a:pt x="114554" y="294894"/>
                </a:lnTo>
                <a:lnTo>
                  <a:pt x="155448" y="324357"/>
                </a:lnTo>
                <a:lnTo>
                  <a:pt x="201802" y="346075"/>
                </a:lnTo>
                <a:lnTo>
                  <a:pt x="251840" y="362203"/>
                </a:lnTo>
                <a:lnTo>
                  <a:pt x="285706" y="370577"/>
                </a:lnTo>
                <a:lnTo>
                  <a:pt x="309215" y="362863"/>
                </a:lnTo>
                <a:lnTo>
                  <a:pt x="287658" y="344803"/>
                </a:lnTo>
                <a:lnTo>
                  <a:pt x="259080" y="337819"/>
                </a:lnTo>
                <a:lnTo>
                  <a:pt x="226694" y="328167"/>
                </a:lnTo>
                <a:lnTo>
                  <a:pt x="182244" y="309879"/>
                </a:lnTo>
                <a:lnTo>
                  <a:pt x="143637" y="286131"/>
                </a:lnTo>
                <a:lnTo>
                  <a:pt x="111760" y="255142"/>
                </a:lnTo>
                <a:lnTo>
                  <a:pt x="86360" y="215391"/>
                </a:lnTo>
                <a:lnTo>
                  <a:pt x="66167" y="168275"/>
                </a:lnTo>
                <a:lnTo>
                  <a:pt x="50037" y="115569"/>
                </a:lnTo>
                <a:lnTo>
                  <a:pt x="41020" y="78104"/>
                </a:lnTo>
                <a:lnTo>
                  <a:pt x="32765" y="39369"/>
                </a:lnTo>
                <a:lnTo>
                  <a:pt x="24892" y="0"/>
                </a:lnTo>
                <a:close/>
              </a:path>
              <a:path w="360680" h="422910">
                <a:moveTo>
                  <a:pt x="287658" y="344803"/>
                </a:moveTo>
                <a:lnTo>
                  <a:pt x="309215" y="362863"/>
                </a:lnTo>
                <a:lnTo>
                  <a:pt x="330962" y="355726"/>
                </a:lnTo>
                <a:lnTo>
                  <a:pt x="337240" y="355726"/>
                </a:lnTo>
                <a:lnTo>
                  <a:pt x="337312" y="355345"/>
                </a:lnTo>
                <a:lnTo>
                  <a:pt x="327660" y="353440"/>
                </a:lnTo>
                <a:lnTo>
                  <a:pt x="292862" y="346075"/>
                </a:lnTo>
                <a:lnTo>
                  <a:pt x="287658" y="344803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35169" y="3523155"/>
            <a:ext cx="321945" cy="266065"/>
          </a:xfrm>
          <a:custGeom>
            <a:avLst/>
            <a:gdLst/>
            <a:ahLst/>
            <a:cxnLst/>
            <a:rect l="l" t="t" r="r" b="b"/>
            <a:pathLst>
              <a:path w="321944" h="266064">
                <a:moveTo>
                  <a:pt x="247106" y="211130"/>
                </a:moveTo>
                <a:lnTo>
                  <a:pt x="162559" y="242443"/>
                </a:lnTo>
                <a:lnTo>
                  <a:pt x="159257" y="249669"/>
                </a:lnTo>
                <a:lnTo>
                  <a:pt x="164083" y="262699"/>
                </a:lnTo>
                <a:lnTo>
                  <a:pt x="171323" y="266014"/>
                </a:lnTo>
                <a:lnTo>
                  <a:pt x="298749" y="218808"/>
                </a:lnTo>
                <a:lnTo>
                  <a:pt x="294131" y="218808"/>
                </a:lnTo>
                <a:lnTo>
                  <a:pt x="284861" y="217385"/>
                </a:lnTo>
                <a:lnTo>
                  <a:pt x="250317" y="211721"/>
                </a:lnTo>
                <a:lnTo>
                  <a:pt x="247106" y="211130"/>
                </a:lnTo>
                <a:close/>
              </a:path>
              <a:path w="321944" h="266064">
                <a:moveTo>
                  <a:pt x="270517" y="202450"/>
                </a:moveTo>
                <a:lnTo>
                  <a:pt x="247106" y="211130"/>
                </a:lnTo>
                <a:lnTo>
                  <a:pt x="250317" y="211721"/>
                </a:lnTo>
                <a:lnTo>
                  <a:pt x="284861" y="217385"/>
                </a:lnTo>
                <a:lnTo>
                  <a:pt x="294131" y="218808"/>
                </a:lnTo>
                <a:lnTo>
                  <a:pt x="294513" y="216319"/>
                </a:lnTo>
                <a:lnTo>
                  <a:pt x="288417" y="216319"/>
                </a:lnTo>
                <a:lnTo>
                  <a:pt x="270517" y="202450"/>
                </a:lnTo>
                <a:close/>
              </a:path>
              <a:path w="321944" h="266064">
                <a:moveTo>
                  <a:pt x="194944" y="112090"/>
                </a:moveTo>
                <a:lnTo>
                  <a:pt x="187070" y="113093"/>
                </a:lnTo>
                <a:lnTo>
                  <a:pt x="182752" y="118579"/>
                </a:lnTo>
                <a:lnTo>
                  <a:pt x="178562" y="124066"/>
                </a:lnTo>
                <a:lnTo>
                  <a:pt x="179577" y="131965"/>
                </a:lnTo>
                <a:lnTo>
                  <a:pt x="249234" y="185959"/>
                </a:lnTo>
                <a:lnTo>
                  <a:pt x="254888" y="186994"/>
                </a:lnTo>
                <a:lnTo>
                  <a:pt x="288925" y="192570"/>
                </a:lnTo>
                <a:lnTo>
                  <a:pt x="297942" y="193954"/>
                </a:lnTo>
                <a:lnTo>
                  <a:pt x="294131" y="218808"/>
                </a:lnTo>
                <a:lnTo>
                  <a:pt x="298749" y="218808"/>
                </a:lnTo>
                <a:lnTo>
                  <a:pt x="321690" y="210312"/>
                </a:lnTo>
                <a:lnTo>
                  <a:pt x="194944" y="112090"/>
                </a:lnTo>
                <a:close/>
              </a:path>
              <a:path w="321944" h="266064">
                <a:moveTo>
                  <a:pt x="291719" y="194589"/>
                </a:moveTo>
                <a:lnTo>
                  <a:pt x="270517" y="202450"/>
                </a:lnTo>
                <a:lnTo>
                  <a:pt x="288417" y="216319"/>
                </a:lnTo>
                <a:lnTo>
                  <a:pt x="291719" y="194589"/>
                </a:lnTo>
                <a:close/>
              </a:path>
              <a:path w="321944" h="266064">
                <a:moveTo>
                  <a:pt x="297844" y="194589"/>
                </a:moveTo>
                <a:lnTo>
                  <a:pt x="291719" y="194589"/>
                </a:lnTo>
                <a:lnTo>
                  <a:pt x="288417" y="216319"/>
                </a:lnTo>
                <a:lnTo>
                  <a:pt x="294513" y="216319"/>
                </a:lnTo>
                <a:lnTo>
                  <a:pt x="297844" y="194589"/>
                </a:lnTo>
                <a:close/>
              </a:path>
              <a:path w="321944" h="266064">
                <a:moveTo>
                  <a:pt x="24637" y="0"/>
                </a:moveTo>
                <a:lnTo>
                  <a:pt x="0" y="4571"/>
                </a:lnTo>
                <a:lnTo>
                  <a:pt x="3809" y="25273"/>
                </a:lnTo>
                <a:lnTo>
                  <a:pt x="8254" y="45974"/>
                </a:lnTo>
                <a:lnTo>
                  <a:pt x="20955" y="86614"/>
                </a:lnTo>
                <a:lnTo>
                  <a:pt x="42418" y="124929"/>
                </a:lnTo>
                <a:lnTo>
                  <a:pt x="76962" y="157302"/>
                </a:lnTo>
                <a:lnTo>
                  <a:pt x="112140" y="176123"/>
                </a:lnTo>
                <a:lnTo>
                  <a:pt x="153924" y="190627"/>
                </a:lnTo>
                <a:lnTo>
                  <a:pt x="216788" y="205549"/>
                </a:lnTo>
                <a:lnTo>
                  <a:pt x="247106" y="211130"/>
                </a:lnTo>
                <a:lnTo>
                  <a:pt x="270517" y="202450"/>
                </a:lnTo>
                <a:lnTo>
                  <a:pt x="249234" y="185959"/>
                </a:lnTo>
                <a:lnTo>
                  <a:pt x="221995" y="180975"/>
                </a:lnTo>
                <a:lnTo>
                  <a:pt x="190500" y="174193"/>
                </a:lnTo>
                <a:lnTo>
                  <a:pt x="147574" y="162445"/>
                </a:lnTo>
                <a:lnTo>
                  <a:pt x="111378" y="148132"/>
                </a:lnTo>
                <a:lnTo>
                  <a:pt x="75818" y="124472"/>
                </a:lnTo>
                <a:lnTo>
                  <a:pt x="48387" y="86487"/>
                </a:lnTo>
                <a:lnTo>
                  <a:pt x="32893" y="40640"/>
                </a:lnTo>
                <a:lnTo>
                  <a:pt x="28575" y="20574"/>
                </a:lnTo>
                <a:lnTo>
                  <a:pt x="24637" y="0"/>
                </a:lnTo>
                <a:close/>
              </a:path>
              <a:path w="321944" h="266064">
                <a:moveTo>
                  <a:pt x="249234" y="185959"/>
                </a:moveTo>
                <a:lnTo>
                  <a:pt x="270517" y="202450"/>
                </a:lnTo>
                <a:lnTo>
                  <a:pt x="291719" y="194589"/>
                </a:lnTo>
                <a:lnTo>
                  <a:pt x="297844" y="194589"/>
                </a:lnTo>
                <a:lnTo>
                  <a:pt x="297942" y="193954"/>
                </a:lnTo>
                <a:lnTo>
                  <a:pt x="288925" y="192570"/>
                </a:lnTo>
                <a:lnTo>
                  <a:pt x="254888" y="186994"/>
                </a:lnTo>
                <a:lnTo>
                  <a:pt x="249234" y="185959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7"/>
          <p:cNvSpPr txBox="1"/>
          <p:nvPr/>
        </p:nvSpPr>
        <p:spPr>
          <a:xfrm>
            <a:off x="2105263" y="3663868"/>
            <a:ext cx="85627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   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一行代码开始前的空白区域，表达代码之间的包含和层次关系</a:t>
            </a:r>
          </a:p>
        </p:txBody>
      </p:sp>
      <p:sp>
        <p:nvSpPr>
          <p:cNvPr id="16" name="TextBox 7"/>
          <p:cNvSpPr txBox="1"/>
          <p:nvPr/>
        </p:nvSpPr>
        <p:spPr>
          <a:xfrm>
            <a:off x="2157462" y="4765080"/>
            <a:ext cx="851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严格“缩进  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表明程序的格式框架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缩进的空格可以自定，建议用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个空格书写代码或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Tab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462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45565" y="1773936"/>
            <a:ext cx="4371975" cy="2736850"/>
          </a:xfrm>
          <a:custGeom>
            <a:avLst/>
            <a:gdLst/>
            <a:ahLst/>
            <a:cxnLst/>
            <a:rect l="l" t="t" r="r" b="b"/>
            <a:pathLst>
              <a:path w="4371975" h="2736850">
                <a:moveTo>
                  <a:pt x="0" y="2736341"/>
                </a:moveTo>
                <a:lnTo>
                  <a:pt x="4371594" y="2736341"/>
                </a:lnTo>
                <a:lnTo>
                  <a:pt x="4371594" y="0"/>
                </a:lnTo>
                <a:lnTo>
                  <a:pt x="0" y="0"/>
                </a:lnTo>
                <a:lnTo>
                  <a:pt x="0" y="2736341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2515" y="1770890"/>
            <a:ext cx="4377690" cy="2742565"/>
          </a:xfrm>
          <a:custGeom>
            <a:avLst/>
            <a:gdLst/>
            <a:ahLst/>
            <a:cxnLst/>
            <a:rect l="l" t="t" r="r" b="b"/>
            <a:pathLst>
              <a:path w="4377690" h="2742565">
                <a:moveTo>
                  <a:pt x="4376293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2741041"/>
                </a:lnTo>
                <a:lnTo>
                  <a:pt x="1358" y="2742438"/>
                </a:lnTo>
                <a:lnTo>
                  <a:pt x="4376293" y="2742438"/>
                </a:lnTo>
                <a:lnTo>
                  <a:pt x="4377690" y="2741041"/>
                </a:lnTo>
                <a:lnTo>
                  <a:pt x="4377690" y="2738755"/>
                </a:lnTo>
                <a:lnTo>
                  <a:pt x="3657" y="2738755"/>
                </a:lnTo>
                <a:lnTo>
                  <a:pt x="3657" y="3683"/>
                </a:lnTo>
                <a:lnTo>
                  <a:pt x="4377690" y="3683"/>
                </a:lnTo>
                <a:lnTo>
                  <a:pt x="4377690" y="1397"/>
                </a:lnTo>
                <a:lnTo>
                  <a:pt x="4376293" y="0"/>
                </a:lnTo>
                <a:close/>
              </a:path>
              <a:path w="4377690" h="2742565">
                <a:moveTo>
                  <a:pt x="4377690" y="3683"/>
                </a:moveTo>
                <a:lnTo>
                  <a:pt x="4374007" y="3683"/>
                </a:lnTo>
                <a:lnTo>
                  <a:pt x="4374007" y="2738755"/>
                </a:lnTo>
                <a:lnTo>
                  <a:pt x="4377690" y="2738755"/>
                </a:lnTo>
                <a:lnTo>
                  <a:pt x="4377690" y="3683"/>
                </a:lnTo>
                <a:close/>
              </a:path>
              <a:path w="4377690" h="2742565">
                <a:moveTo>
                  <a:pt x="4372864" y="4825"/>
                </a:moveTo>
                <a:lnTo>
                  <a:pt x="4876" y="4825"/>
                </a:lnTo>
                <a:lnTo>
                  <a:pt x="4876" y="2737612"/>
                </a:lnTo>
                <a:lnTo>
                  <a:pt x="4372864" y="2737612"/>
                </a:lnTo>
                <a:lnTo>
                  <a:pt x="4372864" y="2736341"/>
                </a:lnTo>
                <a:lnTo>
                  <a:pt x="6096" y="2736342"/>
                </a:lnTo>
                <a:lnTo>
                  <a:pt x="6096" y="6096"/>
                </a:lnTo>
                <a:lnTo>
                  <a:pt x="4372864" y="6096"/>
                </a:lnTo>
                <a:lnTo>
                  <a:pt x="4372864" y="4825"/>
                </a:lnTo>
                <a:close/>
              </a:path>
              <a:path w="4377690" h="2742565">
                <a:moveTo>
                  <a:pt x="4372864" y="6096"/>
                </a:moveTo>
                <a:lnTo>
                  <a:pt x="4371594" y="6096"/>
                </a:lnTo>
                <a:lnTo>
                  <a:pt x="4371594" y="2736342"/>
                </a:lnTo>
                <a:lnTo>
                  <a:pt x="4372864" y="2736341"/>
                </a:lnTo>
                <a:lnTo>
                  <a:pt x="4372864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11428" y="2505358"/>
            <a:ext cx="4217035" cy="25863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spcBef>
                <a:spcPts val="435"/>
              </a:spcBef>
            </a:pP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#TempConvert.py</a:t>
            </a:r>
            <a:endParaRPr sz="14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35"/>
              </a:spcBef>
            </a:pP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</a:t>
            </a:r>
            <a:r>
              <a:rPr sz="1400" b="1" spc="2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sz="1400"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input("</a:t>
            </a:r>
            <a:r>
              <a:rPr sz="14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14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1400" spc="2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TempStr[-1]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,</a:t>
            </a:r>
            <a:r>
              <a:rPr sz="14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sz="1400" b="1" spc="5" dirty="0">
                <a:latin typeface="Consolas" panose="020B0609020204030204"/>
                <a:cs typeface="Consolas" panose="020B0609020204030204"/>
              </a:rPr>
              <a:t>]: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405765">
              <a:spcBef>
                <a:spcPts val="340"/>
              </a:spcBef>
            </a:pP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C = (eval(TempStr[0:-1]) -</a:t>
            </a:r>
            <a:r>
              <a:rPr sz="1400" b="1" spc="2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32)/1.8</a:t>
            </a:r>
            <a:endParaRPr sz="14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35"/>
              </a:spcBef>
            </a:pP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14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{:.2f}C".format(C))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TempStr[-1]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[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,</a:t>
            </a:r>
            <a:r>
              <a:rPr sz="14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]: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406400" marR="5080" indent="-1270">
              <a:lnSpc>
                <a:spcPct val="120000"/>
              </a:lnSpc>
            </a:pP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F = </a:t>
            </a: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1.8*eval(TempStr[0:-1]) </a:t>
            </a: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+ </a:t>
            </a: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  </a:t>
            </a: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14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{:.2f}F".format(F))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40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: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406400">
              <a:spcBef>
                <a:spcPts val="335"/>
              </a:spcBef>
            </a:pP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14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输入格式错</a:t>
            </a:r>
            <a:r>
              <a:rPr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误</a:t>
            </a: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</a:p>
        </p:txBody>
      </p:sp>
      <p:sp>
        <p:nvSpPr>
          <p:cNvPr id="11" name="object 11"/>
          <p:cNvSpPr/>
          <p:nvPr/>
        </p:nvSpPr>
        <p:spPr>
          <a:xfrm>
            <a:off x="2163234" y="3346424"/>
            <a:ext cx="250190" cy="321310"/>
          </a:xfrm>
          <a:custGeom>
            <a:avLst/>
            <a:gdLst/>
            <a:ahLst/>
            <a:cxnLst/>
            <a:rect l="l" t="t" r="r" b="b"/>
            <a:pathLst>
              <a:path w="250190" h="321310">
                <a:moveTo>
                  <a:pt x="176684" y="270101"/>
                </a:moveTo>
                <a:lnTo>
                  <a:pt x="88493" y="296672"/>
                </a:lnTo>
                <a:lnTo>
                  <a:pt x="84683" y="303657"/>
                </a:lnTo>
                <a:lnTo>
                  <a:pt x="88722" y="317119"/>
                </a:lnTo>
                <a:lnTo>
                  <a:pt x="95808" y="320929"/>
                </a:lnTo>
                <a:lnTo>
                  <a:pt x="227233" y="281432"/>
                </a:lnTo>
                <a:lnTo>
                  <a:pt x="221170" y="281432"/>
                </a:lnTo>
                <a:lnTo>
                  <a:pt x="198373" y="276098"/>
                </a:lnTo>
                <a:lnTo>
                  <a:pt x="176684" y="270101"/>
                </a:lnTo>
                <a:close/>
              </a:path>
              <a:path w="250190" h="321310">
                <a:moveTo>
                  <a:pt x="198514" y="263524"/>
                </a:moveTo>
                <a:lnTo>
                  <a:pt x="176684" y="270101"/>
                </a:lnTo>
                <a:lnTo>
                  <a:pt x="198373" y="276098"/>
                </a:lnTo>
                <a:lnTo>
                  <a:pt x="221170" y="281432"/>
                </a:lnTo>
                <a:lnTo>
                  <a:pt x="221831" y="278638"/>
                </a:lnTo>
                <a:lnTo>
                  <a:pt x="215684" y="278638"/>
                </a:lnTo>
                <a:lnTo>
                  <a:pt x="198514" y="263524"/>
                </a:lnTo>
                <a:close/>
              </a:path>
              <a:path w="250190" h="321310">
                <a:moveTo>
                  <a:pt x="129108" y="168529"/>
                </a:moveTo>
                <a:lnTo>
                  <a:pt x="121081" y="169037"/>
                </a:lnTo>
                <a:lnTo>
                  <a:pt x="116446" y="174244"/>
                </a:lnTo>
                <a:lnTo>
                  <a:pt x="111798" y="179578"/>
                </a:lnTo>
                <a:lnTo>
                  <a:pt x="112318" y="187579"/>
                </a:lnTo>
                <a:lnTo>
                  <a:pt x="175171" y="242976"/>
                </a:lnTo>
                <a:lnTo>
                  <a:pt x="226999" y="256794"/>
                </a:lnTo>
                <a:lnTo>
                  <a:pt x="221170" y="281432"/>
                </a:lnTo>
                <a:lnTo>
                  <a:pt x="227233" y="281432"/>
                </a:lnTo>
                <a:lnTo>
                  <a:pt x="249631" y="274701"/>
                </a:lnTo>
                <a:lnTo>
                  <a:pt x="134365" y="173101"/>
                </a:lnTo>
                <a:lnTo>
                  <a:pt x="129108" y="168529"/>
                </a:lnTo>
                <a:close/>
              </a:path>
              <a:path w="250190" h="321310">
                <a:moveTo>
                  <a:pt x="220433" y="256921"/>
                </a:moveTo>
                <a:lnTo>
                  <a:pt x="198514" y="263524"/>
                </a:lnTo>
                <a:lnTo>
                  <a:pt x="215684" y="278638"/>
                </a:lnTo>
                <a:lnTo>
                  <a:pt x="220433" y="256921"/>
                </a:lnTo>
                <a:close/>
              </a:path>
              <a:path w="250190" h="321310">
                <a:moveTo>
                  <a:pt x="226969" y="256921"/>
                </a:moveTo>
                <a:lnTo>
                  <a:pt x="220433" y="256921"/>
                </a:lnTo>
                <a:lnTo>
                  <a:pt x="215684" y="278638"/>
                </a:lnTo>
                <a:lnTo>
                  <a:pt x="221831" y="278638"/>
                </a:lnTo>
                <a:lnTo>
                  <a:pt x="226969" y="256921"/>
                </a:lnTo>
                <a:close/>
              </a:path>
              <a:path w="250190" h="321310">
                <a:moveTo>
                  <a:pt x="24942" y="0"/>
                </a:moveTo>
                <a:lnTo>
                  <a:pt x="0" y="4825"/>
                </a:lnTo>
                <a:lnTo>
                  <a:pt x="5524" y="33527"/>
                </a:lnTo>
                <a:lnTo>
                  <a:pt x="11366" y="62103"/>
                </a:lnTo>
                <a:lnTo>
                  <a:pt x="25273" y="117348"/>
                </a:lnTo>
                <a:lnTo>
                  <a:pt x="44221" y="167132"/>
                </a:lnTo>
                <a:lnTo>
                  <a:pt x="63639" y="200025"/>
                </a:lnTo>
                <a:lnTo>
                  <a:pt x="98158" y="234061"/>
                </a:lnTo>
                <a:lnTo>
                  <a:pt x="151155" y="261747"/>
                </a:lnTo>
                <a:lnTo>
                  <a:pt x="176684" y="270101"/>
                </a:lnTo>
                <a:lnTo>
                  <a:pt x="198514" y="263524"/>
                </a:lnTo>
                <a:lnTo>
                  <a:pt x="175171" y="242976"/>
                </a:lnTo>
                <a:lnTo>
                  <a:pt x="161061" y="238379"/>
                </a:lnTo>
                <a:lnTo>
                  <a:pt x="141020" y="229870"/>
                </a:lnTo>
                <a:lnTo>
                  <a:pt x="105676" y="207899"/>
                </a:lnTo>
                <a:lnTo>
                  <a:pt x="78447" y="176784"/>
                </a:lnTo>
                <a:lnTo>
                  <a:pt x="58026" y="134874"/>
                </a:lnTo>
                <a:lnTo>
                  <a:pt x="42557" y="84328"/>
                </a:lnTo>
                <a:lnTo>
                  <a:pt x="30467" y="28701"/>
                </a:lnTo>
                <a:lnTo>
                  <a:pt x="24942" y="0"/>
                </a:lnTo>
                <a:close/>
              </a:path>
              <a:path w="250190" h="321310">
                <a:moveTo>
                  <a:pt x="175171" y="242976"/>
                </a:moveTo>
                <a:lnTo>
                  <a:pt x="198514" y="263524"/>
                </a:lnTo>
                <a:lnTo>
                  <a:pt x="220433" y="256921"/>
                </a:lnTo>
                <a:lnTo>
                  <a:pt x="226969" y="256921"/>
                </a:lnTo>
                <a:lnTo>
                  <a:pt x="205092" y="251587"/>
                </a:lnTo>
                <a:lnTo>
                  <a:pt x="182498" y="245364"/>
                </a:lnTo>
                <a:lnTo>
                  <a:pt x="175171" y="242976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57922" y="4070857"/>
            <a:ext cx="250190" cy="321310"/>
          </a:xfrm>
          <a:custGeom>
            <a:avLst/>
            <a:gdLst/>
            <a:ahLst/>
            <a:cxnLst/>
            <a:rect l="l" t="t" r="r" b="b"/>
            <a:pathLst>
              <a:path w="250190" h="321310">
                <a:moveTo>
                  <a:pt x="176684" y="270101"/>
                </a:moveTo>
                <a:lnTo>
                  <a:pt x="88493" y="296671"/>
                </a:lnTo>
                <a:lnTo>
                  <a:pt x="84683" y="303656"/>
                </a:lnTo>
                <a:lnTo>
                  <a:pt x="88722" y="317119"/>
                </a:lnTo>
                <a:lnTo>
                  <a:pt x="95808" y="320929"/>
                </a:lnTo>
                <a:lnTo>
                  <a:pt x="227233" y="281431"/>
                </a:lnTo>
                <a:lnTo>
                  <a:pt x="221170" y="281431"/>
                </a:lnTo>
                <a:lnTo>
                  <a:pt x="198373" y="276098"/>
                </a:lnTo>
                <a:lnTo>
                  <a:pt x="176684" y="270101"/>
                </a:lnTo>
                <a:close/>
              </a:path>
              <a:path w="250190" h="321310">
                <a:moveTo>
                  <a:pt x="198514" y="263524"/>
                </a:moveTo>
                <a:lnTo>
                  <a:pt x="176684" y="270101"/>
                </a:lnTo>
                <a:lnTo>
                  <a:pt x="198373" y="276098"/>
                </a:lnTo>
                <a:lnTo>
                  <a:pt x="221170" y="281431"/>
                </a:lnTo>
                <a:lnTo>
                  <a:pt x="221831" y="278638"/>
                </a:lnTo>
                <a:lnTo>
                  <a:pt x="215684" y="278638"/>
                </a:lnTo>
                <a:lnTo>
                  <a:pt x="198514" y="263524"/>
                </a:lnTo>
                <a:close/>
              </a:path>
              <a:path w="250190" h="321310">
                <a:moveTo>
                  <a:pt x="129108" y="168529"/>
                </a:moveTo>
                <a:lnTo>
                  <a:pt x="121081" y="169037"/>
                </a:lnTo>
                <a:lnTo>
                  <a:pt x="116446" y="174244"/>
                </a:lnTo>
                <a:lnTo>
                  <a:pt x="111798" y="179577"/>
                </a:lnTo>
                <a:lnTo>
                  <a:pt x="112306" y="187579"/>
                </a:lnTo>
                <a:lnTo>
                  <a:pt x="175171" y="242976"/>
                </a:lnTo>
                <a:lnTo>
                  <a:pt x="226999" y="256794"/>
                </a:lnTo>
                <a:lnTo>
                  <a:pt x="221170" y="281431"/>
                </a:lnTo>
                <a:lnTo>
                  <a:pt x="227233" y="281431"/>
                </a:lnTo>
                <a:lnTo>
                  <a:pt x="249631" y="274700"/>
                </a:lnTo>
                <a:lnTo>
                  <a:pt x="134365" y="173100"/>
                </a:lnTo>
                <a:lnTo>
                  <a:pt x="129108" y="168529"/>
                </a:lnTo>
                <a:close/>
              </a:path>
              <a:path w="250190" h="321310">
                <a:moveTo>
                  <a:pt x="220433" y="256920"/>
                </a:moveTo>
                <a:lnTo>
                  <a:pt x="198514" y="263524"/>
                </a:lnTo>
                <a:lnTo>
                  <a:pt x="215684" y="278638"/>
                </a:lnTo>
                <a:lnTo>
                  <a:pt x="220433" y="256920"/>
                </a:lnTo>
                <a:close/>
              </a:path>
              <a:path w="250190" h="321310">
                <a:moveTo>
                  <a:pt x="226969" y="256920"/>
                </a:moveTo>
                <a:lnTo>
                  <a:pt x="220433" y="256920"/>
                </a:lnTo>
                <a:lnTo>
                  <a:pt x="215684" y="278638"/>
                </a:lnTo>
                <a:lnTo>
                  <a:pt x="221831" y="278638"/>
                </a:lnTo>
                <a:lnTo>
                  <a:pt x="226969" y="256920"/>
                </a:lnTo>
                <a:close/>
              </a:path>
              <a:path w="250190" h="321310">
                <a:moveTo>
                  <a:pt x="24942" y="0"/>
                </a:moveTo>
                <a:lnTo>
                  <a:pt x="0" y="4825"/>
                </a:lnTo>
                <a:lnTo>
                  <a:pt x="5524" y="33527"/>
                </a:lnTo>
                <a:lnTo>
                  <a:pt x="11366" y="62102"/>
                </a:lnTo>
                <a:lnTo>
                  <a:pt x="25285" y="117348"/>
                </a:lnTo>
                <a:lnTo>
                  <a:pt x="44285" y="167258"/>
                </a:lnTo>
                <a:lnTo>
                  <a:pt x="71361" y="209676"/>
                </a:lnTo>
                <a:lnTo>
                  <a:pt x="108076" y="240919"/>
                </a:lnTo>
                <a:lnTo>
                  <a:pt x="151155" y="261746"/>
                </a:lnTo>
                <a:lnTo>
                  <a:pt x="176684" y="270101"/>
                </a:lnTo>
                <a:lnTo>
                  <a:pt x="198514" y="263524"/>
                </a:lnTo>
                <a:lnTo>
                  <a:pt x="175171" y="242976"/>
                </a:lnTo>
                <a:lnTo>
                  <a:pt x="161061" y="238379"/>
                </a:lnTo>
                <a:lnTo>
                  <a:pt x="141020" y="229869"/>
                </a:lnTo>
                <a:lnTo>
                  <a:pt x="105740" y="208025"/>
                </a:lnTo>
                <a:lnTo>
                  <a:pt x="78422" y="176783"/>
                </a:lnTo>
                <a:lnTo>
                  <a:pt x="58026" y="134874"/>
                </a:lnTo>
                <a:lnTo>
                  <a:pt x="42557" y="84455"/>
                </a:lnTo>
                <a:lnTo>
                  <a:pt x="30467" y="28701"/>
                </a:lnTo>
                <a:lnTo>
                  <a:pt x="24942" y="0"/>
                </a:lnTo>
                <a:close/>
              </a:path>
              <a:path w="250190" h="321310">
                <a:moveTo>
                  <a:pt x="175171" y="242976"/>
                </a:moveTo>
                <a:lnTo>
                  <a:pt x="198514" y="263524"/>
                </a:lnTo>
                <a:lnTo>
                  <a:pt x="220433" y="256920"/>
                </a:lnTo>
                <a:lnTo>
                  <a:pt x="226969" y="256920"/>
                </a:lnTo>
                <a:lnTo>
                  <a:pt x="205092" y="251587"/>
                </a:lnTo>
                <a:lnTo>
                  <a:pt x="182498" y="245363"/>
                </a:lnTo>
                <a:lnTo>
                  <a:pt x="175171" y="242976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82293" y="4854195"/>
            <a:ext cx="221157" cy="208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455664" y="1773936"/>
            <a:ext cx="3981450" cy="2736850"/>
          </a:xfrm>
          <a:custGeom>
            <a:avLst/>
            <a:gdLst/>
            <a:ahLst/>
            <a:cxnLst/>
            <a:rect l="l" t="t" r="r" b="b"/>
            <a:pathLst>
              <a:path w="3981450" h="2736850">
                <a:moveTo>
                  <a:pt x="0" y="2736341"/>
                </a:moveTo>
                <a:lnTo>
                  <a:pt x="3981449" y="2736341"/>
                </a:lnTo>
                <a:lnTo>
                  <a:pt x="3981449" y="0"/>
                </a:lnTo>
                <a:lnTo>
                  <a:pt x="0" y="0"/>
                </a:lnTo>
                <a:lnTo>
                  <a:pt x="0" y="2736341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52615" y="1770890"/>
            <a:ext cx="3987800" cy="2742565"/>
          </a:xfrm>
          <a:custGeom>
            <a:avLst/>
            <a:gdLst/>
            <a:ahLst/>
            <a:cxnLst/>
            <a:rect l="l" t="t" r="r" b="b"/>
            <a:pathLst>
              <a:path w="3987800" h="2742565">
                <a:moveTo>
                  <a:pt x="3986149" y="0"/>
                </a:moveTo>
                <a:lnTo>
                  <a:pt x="1397" y="0"/>
                </a:lnTo>
                <a:lnTo>
                  <a:pt x="0" y="1397"/>
                </a:lnTo>
                <a:lnTo>
                  <a:pt x="0" y="2741041"/>
                </a:lnTo>
                <a:lnTo>
                  <a:pt x="1397" y="2742438"/>
                </a:lnTo>
                <a:lnTo>
                  <a:pt x="3986149" y="2742438"/>
                </a:lnTo>
                <a:lnTo>
                  <a:pt x="3987545" y="2741041"/>
                </a:lnTo>
                <a:lnTo>
                  <a:pt x="3987545" y="2738755"/>
                </a:lnTo>
                <a:lnTo>
                  <a:pt x="3683" y="2738755"/>
                </a:lnTo>
                <a:lnTo>
                  <a:pt x="3683" y="3683"/>
                </a:lnTo>
                <a:lnTo>
                  <a:pt x="3987545" y="3683"/>
                </a:lnTo>
                <a:lnTo>
                  <a:pt x="3987545" y="1397"/>
                </a:lnTo>
                <a:lnTo>
                  <a:pt x="3986149" y="0"/>
                </a:lnTo>
                <a:close/>
              </a:path>
              <a:path w="3987800" h="2742565">
                <a:moveTo>
                  <a:pt x="3987545" y="3683"/>
                </a:moveTo>
                <a:lnTo>
                  <a:pt x="3983863" y="3683"/>
                </a:lnTo>
                <a:lnTo>
                  <a:pt x="3983863" y="2738755"/>
                </a:lnTo>
                <a:lnTo>
                  <a:pt x="3987545" y="2738755"/>
                </a:lnTo>
                <a:lnTo>
                  <a:pt x="3987545" y="3683"/>
                </a:lnTo>
                <a:close/>
              </a:path>
              <a:path w="3987800" h="2742565">
                <a:moveTo>
                  <a:pt x="3982719" y="4825"/>
                </a:moveTo>
                <a:lnTo>
                  <a:pt x="4825" y="4825"/>
                </a:lnTo>
                <a:lnTo>
                  <a:pt x="4825" y="2737612"/>
                </a:lnTo>
                <a:lnTo>
                  <a:pt x="3982719" y="2737612"/>
                </a:lnTo>
                <a:lnTo>
                  <a:pt x="3982719" y="2736342"/>
                </a:lnTo>
                <a:lnTo>
                  <a:pt x="6096" y="2736342"/>
                </a:lnTo>
                <a:lnTo>
                  <a:pt x="6096" y="6096"/>
                </a:lnTo>
                <a:lnTo>
                  <a:pt x="3982719" y="6096"/>
                </a:lnTo>
                <a:lnTo>
                  <a:pt x="3982719" y="4825"/>
                </a:lnTo>
                <a:close/>
              </a:path>
              <a:path w="3987800" h="2742565">
                <a:moveTo>
                  <a:pt x="3982719" y="6096"/>
                </a:moveTo>
                <a:lnTo>
                  <a:pt x="3981450" y="6096"/>
                </a:lnTo>
                <a:lnTo>
                  <a:pt x="3981450" y="2736342"/>
                </a:lnTo>
                <a:lnTo>
                  <a:pt x="3982719" y="2736342"/>
                </a:lnTo>
                <a:lnTo>
                  <a:pt x="3982719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548321" y="2554097"/>
            <a:ext cx="3462654" cy="258635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spcBef>
                <a:spcPts val="435"/>
              </a:spcBef>
            </a:pP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DARTS =</a:t>
            </a:r>
            <a:r>
              <a:rPr sz="1400" b="1" spc="1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1000</a:t>
            </a:r>
            <a:endParaRPr sz="14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 marR="2459355">
              <a:lnSpc>
                <a:spcPct val="120000"/>
              </a:lnSpc>
            </a:pP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hits =</a:t>
            </a:r>
            <a:r>
              <a:rPr sz="1400" b="1" spc="-5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0.0  </a:t>
            </a: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clock()</a:t>
            </a:r>
            <a:endParaRPr sz="14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35"/>
              </a:spcBef>
            </a:pP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for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i </a:t>
            </a:r>
            <a:r>
              <a:rPr sz="1400" b="1" i="1" spc="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range(1, DARTS):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405765" marR="590550">
              <a:lnSpc>
                <a:spcPct val="120000"/>
              </a:lnSpc>
              <a:spcBef>
                <a:spcPts val="5"/>
              </a:spcBef>
            </a:pP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x, y = </a:t>
            </a: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random(), random()  dist </a:t>
            </a: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sqrt(x**2 </a:t>
            </a: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+ y**2)  </a:t>
            </a:r>
            <a:r>
              <a:rPr sz="14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dist &lt;=</a:t>
            </a:r>
            <a:r>
              <a:rPr sz="14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1400" b="1" dirty="0">
                <a:latin typeface="Consolas" panose="020B0609020204030204"/>
                <a:cs typeface="Consolas" panose="020B0609020204030204"/>
              </a:rPr>
              <a:t>1.0:</a:t>
            </a:r>
            <a:endParaRPr sz="1400" dirty="0">
              <a:latin typeface="Consolas" panose="020B0609020204030204"/>
              <a:cs typeface="Consolas" panose="020B0609020204030204"/>
            </a:endParaRPr>
          </a:p>
          <a:p>
            <a:pPr marL="12700" marR="1278255" indent="688340">
              <a:lnSpc>
                <a:spcPct val="120000"/>
              </a:lnSpc>
            </a:pP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hits </a:t>
            </a: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 hits + 1  pi = 4 *</a:t>
            </a:r>
            <a:r>
              <a:rPr sz="1400" b="1" spc="2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14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(hits/DARTS)</a:t>
            </a:r>
            <a:endParaRPr sz="14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335"/>
              </a:spcBef>
            </a:pP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print("Pi</a:t>
            </a:r>
            <a:r>
              <a:rPr sz="14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4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14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1400" spc="-1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1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{:.2f}F".format(pi))</a:t>
            </a:r>
          </a:p>
        </p:txBody>
      </p:sp>
      <p:sp>
        <p:nvSpPr>
          <p:cNvPr id="17" name="object 17"/>
          <p:cNvSpPr/>
          <p:nvPr/>
        </p:nvSpPr>
        <p:spPr>
          <a:xfrm>
            <a:off x="6692628" y="3661386"/>
            <a:ext cx="231140" cy="318770"/>
          </a:xfrm>
          <a:custGeom>
            <a:avLst/>
            <a:gdLst/>
            <a:ahLst/>
            <a:cxnLst/>
            <a:rect l="l" t="t" r="r" b="b"/>
            <a:pathLst>
              <a:path w="231139" h="318769">
                <a:moveTo>
                  <a:pt x="158903" y="269630"/>
                </a:moveTo>
                <a:lnTo>
                  <a:pt x="69341" y="293751"/>
                </a:lnTo>
                <a:lnTo>
                  <a:pt x="65404" y="300736"/>
                </a:lnTo>
                <a:lnTo>
                  <a:pt x="68961" y="314198"/>
                </a:lnTo>
                <a:lnTo>
                  <a:pt x="75945" y="318262"/>
                </a:lnTo>
                <a:lnTo>
                  <a:pt x="82803" y="316484"/>
                </a:lnTo>
                <a:lnTo>
                  <a:pt x="209007" y="282448"/>
                </a:lnTo>
                <a:lnTo>
                  <a:pt x="202437" y="282448"/>
                </a:lnTo>
                <a:lnTo>
                  <a:pt x="183514" y="277495"/>
                </a:lnTo>
                <a:lnTo>
                  <a:pt x="161543" y="270637"/>
                </a:lnTo>
                <a:lnTo>
                  <a:pt x="158903" y="269630"/>
                </a:lnTo>
                <a:close/>
              </a:path>
              <a:path w="231139" h="318769">
                <a:moveTo>
                  <a:pt x="180337" y="263873"/>
                </a:moveTo>
                <a:lnTo>
                  <a:pt x="158903" y="269630"/>
                </a:lnTo>
                <a:lnTo>
                  <a:pt x="161543" y="270637"/>
                </a:lnTo>
                <a:lnTo>
                  <a:pt x="183514" y="277495"/>
                </a:lnTo>
                <a:lnTo>
                  <a:pt x="202437" y="282448"/>
                </a:lnTo>
                <a:lnTo>
                  <a:pt x="203225" y="279527"/>
                </a:lnTo>
                <a:lnTo>
                  <a:pt x="197103" y="279527"/>
                </a:lnTo>
                <a:lnTo>
                  <a:pt x="180337" y="263873"/>
                </a:lnTo>
                <a:close/>
              </a:path>
              <a:path w="231139" h="318769">
                <a:moveTo>
                  <a:pt x="113791" y="166878"/>
                </a:moveTo>
                <a:lnTo>
                  <a:pt x="105663" y="167132"/>
                </a:lnTo>
                <a:lnTo>
                  <a:pt x="96138" y="177419"/>
                </a:lnTo>
                <a:lnTo>
                  <a:pt x="96392" y="185420"/>
                </a:lnTo>
                <a:lnTo>
                  <a:pt x="156451" y="241574"/>
                </a:lnTo>
                <a:lnTo>
                  <a:pt x="209041" y="257937"/>
                </a:lnTo>
                <a:lnTo>
                  <a:pt x="202437" y="282448"/>
                </a:lnTo>
                <a:lnTo>
                  <a:pt x="209007" y="282448"/>
                </a:lnTo>
                <a:lnTo>
                  <a:pt x="231139" y="276479"/>
                </a:lnTo>
                <a:lnTo>
                  <a:pt x="118872" y="171704"/>
                </a:lnTo>
                <a:lnTo>
                  <a:pt x="113791" y="166878"/>
                </a:lnTo>
                <a:close/>
              </a:path>
              <a:path w="231139" h="318769">
                <a:moveTo>
                  <a:pt x="202437" y="257937"/>
                </a:moveTo>
                <a:lnTo>
                  <a:pt x="180337" y="263873"/>
                </a:lnTo>
                <a:lnTo>
                  <a:pt x="197103" y="279527"/>
                </a:lnTo>
                <a:lnTo>
                  <a:pt x="202437" y="257937"/>
                </a:lnTo>
                <a:close/>
              </a:path>
              <a:path w="231139" h="318769">
                <a:moveTo>
                  <a:pt x="209041" y="257937"/>
                </a:moveTo>
                <a:lnTo>
                  <a:pt x="202437" y="257937"/>
                </a:lnTo>
                <a:lnTo>
                  <a:pt x="197103" y="279527"/>
                </a:lnTo>
                <a:lnTo>
                  <a:pt x="203225" y="279527"/>
                </a:lnTo>
                <a:lnTo>
                  <a:pt x="209041" y="257937"/>
                </a:lnTo>
                <a:close/>
              </a:path>
              <a:path w="231139" h="318769">
                <a:moveTo>
                  <a:pt x="25018" y="0"/>
                </a:moveTo>
                <a:lnTo>
                  <a:pt x="0" y="4572"/>
                </a:lnTo>
                <a:lnTo>
                  <a:pt x="5334" y="33528"/>
                </a:lnTo>
                <a:lnTo>
                  <a:pt x="10922" y="62103"/>
                </a:lnTo>
                <a:lnTo>
                  <a:pt x="24002" y="117093"/>
                </a:lnTo>
                <a:lnTo>
                  <a:pt x="41655" y="167132"/>
                </a:lnTo>
                <a:lnTo>
                  <a:pt x="66675" y="209550"/>
                </a:lnTo>
                <a:lnTo>
                  <a:pt x="100584" y="241173"/>
                </a:lnTo>
                <a:lnTo>
                  <a:pt x="140207" y="262509"/>
                </a:lnTo>
                <a:lnTo>
                  <a:pt x="158903" y="269630"/>
                </a:lnTo>
                <a:lnTo>
                  <a:pt x="180337" y="263873"/>
                </a:lnTo>
                <a:lnTo>
                  <a:pt x="156451" y="241574"/>
                </a:lnTo>
                <a:lnTo>
                  <a:pt x="151002" y="239522"/>
                </a:lnTo>
                <a:lnTo>
                  <a:pt x="132841" y="231140"/>
                </a:lnTo>
                <a:lnTo>
                  <a:pt x="100584" y="208787"/>
                </a:lnTo>
                <a:lnTo>
                  <a:pt x="75367" y="177419"/>
                </a:lnTo>
                <a:lnTo>
                  <a:pt x="56387" y="135255"/>
                </a:lnTo>
                <a:lnTo>
                  <a:pt x="41910" y="84709"/>
                </a:lnTo>
                <a:lnTo>
                  <a:pt x="30352" y="28829"/>
                </a:lnTo>
                <a:lnTo>
                  <a:pt x="25018" y="0"/>
                </a:lnTo>
                <a:close/>
              </a:path>
              <a:path w="231139" h="318769">
                <a:moveTo>
                  <a:pt x="156451" y="241574"/>
                </a:moveTo>
                <a:lnTo>
                  <a:pt x="180337" y="263873"/>
                </a:lnTo>
                <a:lnTo>
                  <a:pt x="202437" y="257937"/>
                </a:lnTo>
                <a:lnTo>
                  <a:pt x="209041" y="257937"/>
                </a:lnTo>
                <a:lnTo>
                  <a:pt x="191007" y="253111"/>
                </a:lnTo>
                <a:lnTo>
                  <a:pt x="170561" y="246887"/>
                </a:lnTo>
                <a:lnTo>
                  <a:pt x="156451" y="241574"/>
                </a:lnTo>
                <a:close/>
              </a:path>
            </a:pathLst>
          </a:custGeom>
          <a:solidFill>
            <a:srgbClr val="D984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026049" y="4422170"/>
            <a:ext cx="209041" cy="2103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43673" y="5445224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单层缩进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62065" y="5445224"/>
            <a:ext cx="104076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多层缩进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  <p:sp>
        <p:nvSpPr>
          <p:cNvPr id="22" name="TextBox 7"/>
          <p:cNvSpPr txBox="1"/>
          <p:nvPr/>
        </p:nvSpPr>
        <p:spPr>
          <a:xfrm>
            <a:off x="2025869" y="387976"/>
            <a:ext cx="851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if-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elif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-else    for   while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都需要用缩进表达对应关系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无需缩进建议顶格不留空白；缩进可以包括多层；</a:t>
            </a:r>
          </a:p>
        </p:txBody>
      </p:sp>
    </p:spTree>
    <p:extLst>
      <p:ext uri="{BB962C8B-B14F-4D97-AF65-F5344CB8AC3E}">
        <p14:creationId xmlns:p14="http://schemas.microsoft.com/office/powerpoint/2010/main" val="2638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229903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3425863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2778419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2945676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1991732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317917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7603" y="623738"/>
            <a:ext cx="6480810" cy="3744595"/>
          </a:xfrm>
          <a:custGeom>
            <a:avLst/>
            <a:gdLst/>
            <a:ahLst/>
            <a:cxnLst/>
            <a:rect l="l" t="t" r="r" b="b"/>
            <a:pathLst>
              <a:path w="6480809" h="3744595">
                <a:moveTo>
                  <a:pt x="0" y="3744467"/>
                </a:moveTo>
                <a:lnTo>
                  <a:pt x="6480810" y="3744467"/>
                </a:lnTo>
                <a:lnTo>
                  <a:pt x="648081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4555" y="620689"/>
            <a:ext cx="6487160" cy="3750945"/>
          </a:xfrm>
          <a:custGeom>
            <a:avLst/>
            <a:gdLst/>
            <a:ahLst/>
            <a:cxnLst/>
            <a:rect l="l" t="t" r="r" b="b"/>
            <a:pathLst>
              <a:path w="6487159" h="3750945">
                <a:moveTo>
                  <a:pt x="6485509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5509" y="3750564"/>
                </a:lnTo>
                <a:lnTo>
                  <a:pt x="6486906" y="3749192"/>
                </a:lnTo>
                <a:lnTo>
                  <a:pt x="6486906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6906" y="3682"/>
                </a:lnTo>
                <a:lnTo>
                  <a:pt x="6486906" y="1396"/>
                </a:lnTo>
                <a:lnTo>
                  <a:pt x="6485509" y="0"/>
                </a:lnTo>
                <a:close/>
              </a:path>
              <a:path w="6487159" h="3750945">
                <a:moveTo>
                  <a:pt x="6486906" y="3682"/>
                </a:moveTo>
                <a:lnTo>
                  <a:pt x="6483223" y="3682"/>
                </a:lnTo>
                <a:lnTo>
                  <a:pt x="6483223" y="3746906"/>
                </a:lnTo>
                <a:lnTo>
                  <a:pt x="6486906" y="3746906"/>
                </a:lnTo>
                <a:lnTo>
                  <a:pt x="6486906" y="3682"/>
                </a:lnTo>
                <a:close/>
              </a:path>
              <a:path w="6487159" h="3750945">
                <a:moveTo>
                  <a:pt x="6482080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2080" y="3745687"/>
                </a:lnTo>
                <a:lnTo>
                  <a:pt x="6482080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2080" y="6095"/>
                </a:lnTo>
                <a:lnTo>
                  <a:pt x="6482080" y="4825"/>
                </a:lnTo>
                <a:close/>
              </a:path>
              <a:path w="6487159" h="3750945">
                <a:moveTo>
                  <a:pt x="6482080" y="6095"/>
                </a:moveTo>
                <a:lnTo>
                  <a:pt x="6480810" y="6095"/>
                </a:lnTo>
                <a:lnTo>
                  <a:pt x="6480810" y="3744467"/>
                </a:lnTo>
                <a:lnTo>
                  <a:pt x="6482080" y="3744467"/>
                </a:lnTo>
                <a:lnTo>
                  <a:pt x="6482080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06597" y="694134"/>
            <a:ext cx="2981581" cy="31995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altLang="zh-CN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 e1.1</a:t>
            </a: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TempConvert.py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2650489" y="993509"/>
            <a:ext cx="7035800" cy="33522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68300">
              <a:spcBef>
                <a:spcPts val="5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input("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z="2000" spc="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368300">
              <a:spcBef>
                <a:spcPts val="480"/>
              </a:spcBef>
              <a:tabLst>
                <a:tab pos="3721735" algn="l"/>
              </a:tabLst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</a:t>
            </a:r>
            <a:r>
              <a:rPr sz="2000" b="1" spc="4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1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['F',	'f']: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927100">
              <a:spcBef>
                <a:spcPts val="480"/>
              </a:spcBef>
              <a:tabLst>
                <a:tab pos="1205865" algn="l"/>
                <a:tab pos="1485265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C	=	(eval(TempStr[0:-1]) -</a:t>
            </a:r>
            <a:r>
              <a:rPr sz="2000"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32)/1.8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927100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{:.2f}C".format(C))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368300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['C',</a:t>
            </a:r>
            <a:r>
              <a:rPr sz="2000" b="1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'c']: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927100" marR="694690">
              <a:lnSpc>
                <a:spcPct val="120000"/>
              </a:lnSpc>
              <a:tabLst>
                <a:tab pos="1205865" algn="l"/>
                <a:tab pos="1485265" algn="l"/>
                <a:tab pos="4839970" algn="l"/>
                <a:tab pos="5119370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F	=	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1.8*eval(TempStr[0:-1])	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+	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 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{:.2f}F".format(F))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368300">
              <a:spcBef>
                <a:spcPts val="485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927100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 err="1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输入格式错误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TextBox 7"/>
          <p:cNvSpPr txBox="1"/>
          <p:nvPr/>
        </p:nvSpPr>
        <p:spPr>
          <a:xfrm>
            <a:off x="2016814" y="4477896"/>
            <a:ext cx="7944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：用于提高代码可读性的辅助性文字，不被执行</a:t>
            </a:r>
          </a:p>
        </p:txBody>
      </p:sp>
      <p:sp>
        <p:nvSpPr>
          <p:cNvPr id="13" name="TextBox 7"/>
          <p:cNvSpPr txBox="1"/>
          <p:nvPr/>
        </p:nvSpPr>
        <p:spPr>
          <a:xfrm>
            <a:off x="2483970" y="5233789"/>
            <a:ext cx="79449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单行注释：以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开头，其后内容为注释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多行注释：以成对的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'''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开头和结尾或“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4614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58308" y="3630249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61734" y="3826209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99020" y="3178765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17968" y="3346022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12022" y="2392078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93849" y="401891"/>
            <a:ext cx="6480810" cy="3744595"/>
          </a:xfrm>
          <a:custGeom>
            <a:avLst/>
            <a:gdLst/>
            <a:ahLst/>
            <a:cxnLst/>
            <a:rect l="l" t="t" r="r" b="b"/>
            <a:pathLst>
              <a:path w="6480809" h="3744595">
                <a:moveTo>
                  <a:pt x="0" y="3744467"/>
                </a:moveTo>
                <a:lnTo>
                  <a:pt x="6480810" y="3744467"/>
                </a:lnTo>
                <a:lnTo>
                  <a:pt x="648081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2058" y="1021035"/>
            <a:ext cx="6487160" cy="3750945"/>
          </a:xfrm>
          <a:custGeom>
            <a:avLst/>
            <a:gdLst/>
            <a:ahLst/>
            <a:cxnLst/>
            <a:rect l="l" t="t" r="r" b="b"/>
            <a:pathLst>
              <a:path w="6487159" h="3750945">
                <a:moveTo>
                  <a:pt x="6485509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5509" y="3750564"/>
                </a:lnTo>
                <a:lnTo>
                  <a:pt x="6486906" y="3749192"/>
                </a:lnTo>
                <a:lnTo>
                  <a:pt x="6486906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6906" y="3682"/>
                </a:lnTo>
                <a:lnTo>
                  <a:pt x="6486906" y="1396"/>
                </a:lnTo>
                <a:lnTo>
                  <a:pt x="6485509" y="0"/>
                </a:lnTo>
                <a:close/>
              </a:path>
              <a:path w="6487159" h="3750945">
                <a:moveTo>
                  <a:pt x="6486906" y="3682"/>
                </a:moveTo>
                <a:lnTo>
                  <a:pt x="6483223" y="3682"/>
                </a:lnTo>
                <a:lnTo>
                  <a:pt x="6483223" y="3746906"/>
                </a:lnTo>
                <a:lnTo>
                  <a:pt x="6486906" y="3746906"/>
                </a:lnTo>
                <a:lnTo>
                  <a:pt x="6486906" y="3682"/>
                </a:lnTo>
                <a:close/>
              </a:path>
              <a:path w="6487159" h="3750945">
                <a:moveTo>
                  <a:pt x="6482080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2080" y="3745687"/>
                </a:lnTo>
                <a:lnTo>
                  <a:pt x="6482080" y="3744467"/>
                </a:lnTo>
                <a:lnTo>
                  <a:pt x="6096" y="3744467"/>
                </a:lnTo>
                <a:lnTo>
                  <a:pt x="6096" y="6095"/>
                </a:lnTo>
                <a:lnTo>
                  <a:pt x="6482080" y="6095"/>
                </a:lnTo>
                <a:lnTo>
                  <a:pt x="6482080" y="4825"/>
                </a:lnTo>
                <a:close/>
              </a:path>
              <a:path w="6487159" h="3750945">
                <a:moveTo>
                  <a:pt x="6482080" y="6095"/>
                </a:moveTo>
                <a:lnTo>
                  <a:pt x="6480810" y="6095"/>
                </a:lnTo>
                <a:lnTo>
                  <a:pt x="6480810" y="3744467"/>
                </a:lnTo>
                <a:lnTo>
                  <a:pt x="6482080" y="3744467"/>
                </a:lnTo>
                <a:lnTo>
                  <a:pt x="6482080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034100" y="1094480"/>
            <a:ext cx="3061900" cy="319959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altLang="zh-CN"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 e1.1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TempConvert.py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山东财经大学   李秀媛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006599" y="1638503"/>
            <a:ext cx="6186805" cy="446789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10" dirty="0"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input("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z="2000" spc="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  <a:tabLst>
                <a:tab pos="3365500" algn="l"/>
              </a:tabLst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000" b="1" i="1" spc="-5" dirty="0">
                <a:solidFill>
                  <a:srgbClr val="D9D9D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[-1]</a:t>
            </a:r>
            <a:r>
              <a:rPr sz="2000" b="1" spc="4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1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['F',	'f']: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  <a:tabLst>
                <a:tab pos="112966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	(eval(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[0:-1]) -</a:t>
            </a:r>
            <a:r>
              <a:rPr sz="2000"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32)/1.8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{:.2f}C".format(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C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2000" b="1" i="1" spc="-5" dirty="0">
                <a:solidFill>
                  <a:srgbClr val="D9D9D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['C',</a:t>
            </a:r>
            <a:r>
              <a:rPr sz="2000" b="1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'c']: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 marR="200660">
              <a:lnSpc>
                <a:spcPct val="120000"/>
              </a:lnSpc>
              <a:tabLst>
                <a:tab pos="1129665" algn="l"/>
                <a:tab pos="4483735" algn="l"/>
                <a:tab pos="476313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F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	1.8*eval(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[0:-1])	+	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 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{:.2f}F".format(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F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5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输入格式错误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15"/>
              </a:spcBef>
            </a:pPr>
            <a:endParaRPr sz="2450" dirty="0">
              <a:latin typeface="Times New Roman" panose="02020603050405020304"/>
              <a:cs typeface="Times New Roman" panose="02020603050405020304"/>
            </a:endParaRPr>
          </a:p>
          <a:p>
            <a:pPr marL="77470"/>
            <a:r>
              <a:rPr sz="2400" b="1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变量</a:t>
            </a:r>
            <a:r>
              <a:rPr sz="2400" b="1" dirty="0" err="1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dirty="0" err="1">
                <a:latin typeface="微软雅黑" panose="020B0503020204020204" charset="-122"/>
                <a:cs typeface="微软雅黑" panose="020B0503020204020204" charset="-122"/>
              </a:rPr>
              <a:t>程序中用于保存和表示数据的占位符号</a:t>
            </a:r>
            <a:r>
              <a:rPr lang="zh-CN" altLang="en-US" sz="24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是标识符的一种。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3556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2567608" y="38046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变量命名和保留字</a:t>
            </a:r>
          </a:p>
        </p:txBody>
      </p:sp>
      <p:sp>
        <p:nvSpPr>
          <p:cNvPr id="3" name="object 9"/>
          <p:cNvSpPr txBox="1"/>
          <p:nvPr/>
        </p:nvSpPr>
        <p:spPr>
          <a:xfrm>
            <a:off x="2351585" y="1209139"/>
            <a:ext cx="7960359" cy="4457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5"/>
              </a:spcBef>
              <a:buClr>
                <a:srgbClr val="007EDE"/>
              </a:buClr>
              <a:tabLst>
                <a:tab pos="235585" algn="l"/>
              </a:tabLst>
            </a:pP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变量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</a:t>
            </a: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标识符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的一种，那么标识符的名字是什么样子呢？（命名规则）   </a:t>
            </a:r>
            <a:r>
              <a:rPr sz="22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TempStr</a:t>
            </a:r>
            <a:r>
              <a:rPr sz="22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是变量名字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4965" indent="-342900">
              <a:spcBef>
                <a:spcPts val="217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5585" algn="l"/>
              </a:tabLs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大小写字母、数字、下划线和中文等字符及组合，如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: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Python_Great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,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这是门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好课</a:t>
            </a:r>
          </a:p>
          <a:p>
            <a:pPr marL="12065">
              <a:spcBef>
                <a:spcPts val="2170"/>
              </a:spcBef>
              <a:buClr>
                <a:srgbClr val="007EDE"/>
              </a:buClr>
              <a:tabLst>
                <a:tab pos="235585" algn="l"/>
              </a:tabLst>
            </a:pPr>
            <a:r>
              <a:rPr lang="zh-CN" altLang="en-US" sz="2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注意事项</a:t>
            </a:r>
            <a:r>
              <a:rPr lang="en-US" altLang="zh-CN" sz="2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: </a:t>
            </a:r>
            <a:r>
              <a:rPr lang="zh-CN" altLang="en-US" sz="2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大小写敏感、首字符不能是数字、不与保留字相同</a:t>
            </a:r>
          </a:p>
          <a:p>
            <a:pPr marL="12065">
              <a:spcBef>
                <a:spcPts val="2170"/>
              </a:spcBef>
              <a:buClr>
                <a:srgbClr val="007EDE"/>
              </a:buClr>
              <a:tabLst>
                <a:tab pos="235585" algn="l"/>
              </a:tabLst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和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是不同变量，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123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是不合法的</a:t>
            </a:r>
          </a:p>
          <a:p>
            <a:pPr marL="354965" indent="-342900">
              <a:spcBef>
                <a:spcPts val="217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5585" algn="l"/>
              </a:tabLst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变量指代的值 可以</a:t>
            </a: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使用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数学上的</a:t>
            </a: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等号</a:t>
            </a:r>
            <a:r>
              <a:rPr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(=</a:t>
            </a:r>
            <a:r>
              <a:rPr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)</a:t>
            </a:r>
            <a:r>
              <a:rPr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向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其</a:t>
            </a: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赋值或修改</a:t>
            </a:r>
            <a:r>
              <a:rPr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 </a:t>
            </a:r>
            <a:r>
              <a:rPr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=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 </a:t>
            </a:r>
            <a:r>
              <a:rPr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赋值符号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927100">
              <a:spcBef>
                <a:spcPts val="2055"/>
              </a:spcBef>
              <a:tabLst>
                <a:tab pos="3302000" algn="l"/>
              </a:tabLst>
            </a:pPr>
            <a:r>
              <a:rPr sz="2200" spc="-10" dirty="0" err="1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TempStr</a:t>
            </a:r>
            <a:r>
              <a:rPr sz="2200" spc="3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=</a:t>
            </a:r>
            <a:r>
              <a:rPr sz="2200" spc="1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2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"82F"	</a:t>
            </a:r>
            <a:r>
              <a:rPr sz="22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#</a:t>
            </a:r>
            <a:r>
              <a:rPr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向变量</a:t>
            </a:r>
            <a:r>
              <a:rPr sz="22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TempStr</a:t>
            </a:r>
            <a:r>
              <a:rPr sz="22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赋值</a:t>
            </a:r>
            <a:r>
              <a:rPr sz="22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"82F"</a:t>
            </a:r>
            <a:endParaRPr sz="22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94018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9"/>
          <p:cNvSpPr txBox="1"/>
          <p:nvPr/>
        </p:nvSpPr>
        <p:spPr>
          <a:xfrm>
            <a:off x="2431118" y="159799"/>
            <a:ext cx="796035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tabLst>
                <a:tab pos="235585" algn="l"/>
              </a:tabLst>
            </a:pP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保留字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：被编程语言内部定义并保留使用的标识符</a:t>
            </a:r>
          </a:p>
        </p:txBody>
      </p:sp>
      <p:sp>
        <p:nvSpPr>
          <p:cNvPr id="13" name="object 9"/>
          <p:cNvSpPr txBox="1"/>
          <p:nvPr/>
        </p:nvSpPr>
        <p:spPr>
          <a:xfrm>
            <a:off x="2431118" y="743750"/>
            <a:ext cx="7960359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tabLst>
                <a:tab pos="235585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Python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语言有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33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个保留字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也叫关键字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，例如：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065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tabLst>
                <a:tab pos="235585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if,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elif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, else, in</a:t>
            </a:r>
          </a:p>
          <a:p>
            <a:pPr marL="12065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tabLst>
                <a:tab pos="23558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保留字是编程语言的基本单词，对大小写敏感</a:t>
            </a:r>
          </a:p>
          <a:p>
            <a:pPr marL="12065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tabLst>
                <a:tab pos="23558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: 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是保留字，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If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是变量的标识符</a:t>
            </a:r>
          </a:p>
        </p:txBody>
      </p:sp>
      <p:graphicFrame>
        <p:nvGraphicFramePr>
          <p:cNvPr id="14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171163"/>
              </p:ext>
            </p:extLst>
          </p:nvPr>
        </p:nvGraphicFramePr>
        <p:xfrm>
          <a:off x="2207569" y="3220926"/>
          <a:ext cx="8137523" cy="32005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7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7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7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75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and</a:t>
                      </a:r>
                      <a:endParaRPr sz="24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elif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import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raise</a:t>
                      </a:r>
                      <a:endParaRPr sz="2400" dirty="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global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as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else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in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return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nonlocal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assert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except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5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is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try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True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32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break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finally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lambda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while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False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class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for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not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with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None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continue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from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or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solidFill>
                            <a:srgbClr val="FF0000"/>
                          </a:solidFill>
                          <a:latin typeface="Consolas" panose="020B0609020204030204"/>
                          <a:cs typeface="Consolas" panose="020B0609020204030204"/>
                        </a:rPr>
                        <a:t>yield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D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1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def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if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dirty="0">
                          <a:latin typeface="Consolas" panose="020B0609020204030204"/>
                          <a:cs typeface="Consolas" panose="020B0609020204030204"/>
                        </a:rPr>
                        <a:t>pass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b="1" spc="5" dirty="0">
                          <a:latin typeface="Consolas" panose="020B0609020204030204"/>
                          <a:cs typeface="Consolas" panose="020B0609020204030204"/>
                        </a:rPr>
                        <a:t>del</a:t>
                      </a:r>
                      <a:endParaRPr sz="2400">
                        <a:latin typeface="Consolas" panose="020B0609020204030204"/>
                        <a:cs typeface="Consolas" panose="020B0609020204030204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F921A"/>
                      </a:solidFill>
                      <a:prstDash val="solid"/>
                    </a:lnL>
                    <a:lnR w="12700">
                      <a:solidFill>
                        <a:srgbClr val="FF921A"/>
                      </a:solidFill>
                      <a:prstDash val="solid"/>
                    </a:lnR>
                    <a:lnT w="12700">
                      <a:solidFill>
                        <a:srgbClr val="FF921A"/>
                      </a:solidFill>
                      <a:prstDash val="solid"/>
                    </a:lnT>
                    <a:lnB w="12700">
                      <a:solidFill>
                        <a:srgbClr val="FF921A"/>
                      </a:solidFill>
                      <a:prstDash val="solid"/>
                    </a:lnB>
                    <a:solidFill>
                      <a:srgbClr val="FF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006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230665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3426625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2779181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2946438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1992494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318679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28368" y="623738"/>
            <a:ext cx="6480175" cy="3744595"/>
          </a:xfrm>
          <a:custGeom>
            <a:avLst/>
            <a:gdLst/>
            <a:ahLst/>
            <a:cxnLst/>
            <a:rect l="l" t="t" r="r" b="b"/>
            <a:pathLst>
              <a:path w="6480175" h="3744595">
                <a:moveTo>
                  <a:pt x="0" y="3744467"/>
                </a:moveTo>
                <a:lnTo>
                  <a:pt x="6480048" y="3744467"/>
                </a:lnTo>
                <a:lnTo>
                  <a:pt x="6480048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25319" y="620689"/>
            <a:ext cx="6486525" cy="3750945"/>
          </a:xfrm>
          <a:custGeom>
            <a:avLst/>
            <a:gdLst/>
            <a:ahLst/>
            <a:cxnLst/>
            <a:rect l="l" t="t" r="r" b="b"/>
            <a:pathLst>
              <a:path w="6486525" h="3750945">
                <a:moveTo>
                  <a:pt x="6484747" y="0"/>
                </a:moveTo>
                <a:lnTo>
                  <a:pt x="1396" y="0"/>
                </a:lnTo>
                <a:lnTo>
                  <a:pt x="0" y="1396"/>
                </a:lnTo>
                <a:lnTo>
                  <a:pt x="0" y="3749192"/>
                </a:lnTo>
                <a:lnTo>
                  <a:pt x="1396" y="3750564"/>
                </a:lnTo>
                <a:lnTo>
                  <a:pt x="6484747" y="3750564"/>
                </a:lnTo>
                <a:lnTo>
                  <a:pt x="6486143" y="3749192"/>
                </a:lnTo>
                <a:lnTo>
                  <a:pt x="6486143" y="3746906"/>
                </a:lnTo>
                <a:lnTo>
                  <a:pt x="3682" y="3746906"/>
                </a:lnTo>
                <a:lnTo>
                  <a:pt x="3682" y="3682"/>
                </a:lnTo>
                <a:lnTo>
                  <a:pt x="6486143" y="3682"/>
                </a:lnTo>
                <a:lnTo>
                  <a:pt x="6486143" y="1396"/>
                </a:lnTo>
                <a:lnTo>
                  <a:pt x="6484747" y="0"/>
                </a:lnTo>
                <a:close/>
              </a:path>
              <a:path w="6486525" h="3750945">
                <a:moveTo>
                  <a:pt x="6486143" y="3682"/>
                </a:moveTo>
                <a:lnTo>
                  <a:pt x="6482460" y="3682"/>
                </a:lnTo>
                <a:lnTo>
                  <a:pt x="6482460" y="3746906"/>
                </a:lnTo>
                <a:lnTo>
                  <a:pt x="6486143" y="3746906"/>
                </a:lnTo>
                <a:lnTo>
                  <a:pt x="6486143" y="3682"/>
                </a:lnTo>
                <a:close/>
              </a:path>
              <a:path w="6486525" h="3750945">
                <a:moveTo>
                  <a:pt x="6481317" y="4825"/>
                </a:moveTo>
                <a:lnTo>
                  <a:pt x="4825" y="4825"/>
                </a:lnTo>
                <a:lnTo>
                  <a:pt x="4825" y="3745687"/>
                </a:lnTo>
                <a:lnTo>
                  <a:pt x="6481317" y="3745687"/>
                </a:lnTo>
                <a:lnTo>
                  <a:pt x="6481317" y="3744467"/>
                </a:lnTo>
                <a:lnTo>
                  <a:pt x="6095" y="3744467"/>
                </a:lnTo>
                <a:lnTo>
                  <a:pt x="6095" y="6095"/>
                </a:lnTo>
                <a:lnTo>
                  <a:pt x="6481317" y="6095"/>
                </a:lnTo>
                <a:lnTo>
                  <a:pt x="6481317" y="4825"/>
                </a:lnTo>
                <a:close/>
              </a:path>
              <a:path w="6486525" h="3750945">
                <a:moveTo>
                  <a:pt x="6481317" y="6095"/>
                </a:moveTo>
                <a:lnTo>
                  <a:pt x="6480048" y="6095"/>
                </a:lnTo>
                <a:lnTo>
                  <a:pt x="6480048" y="3744467"/>
                </a:lnTo>
                <a:lnTo>
                  <a:pt x="6481317" y="3744467"/>
                </a:lnTo>
                <a:lnTo>
                  <a:pt x="6481317" y="6095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06854" y="627497"/>
            <a:ext cx="5991225" cy="44704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#TempConvert.py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10" dirty="0"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input(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z="2000" spc="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spc="3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if</a:t>
            </a:r>
            <a:r>
              <a:rPr sz="2000" b="1" i="1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[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]: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  <a:tabLst>
                <a:tab pos="850265" algn="l"/>
                <a:tab pos="1129030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C	=	(eval(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TempStr[0:-1]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) -</a:t>
            </a:r>
            <a:r>
              <a:rPr sz="2000" b="1" spc="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32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)/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1.8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2000" spc="-1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{:.2f}C".format(C))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elif</a:t>
            </a:r>
            <a:r>
              <a:rPr sz="2000" b="1" i="1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</a:t>
            </a:r>
            <a:r>
              <a:rPr sz="2000" b="1" i="1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[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]: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 marR="5080">
              <a:lnSpc>
                <a:spcPct val="120000"/>
              </a:lnSpc>
              <a:tabLst>
                <a:tab pos="850265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F	=</a:t>
            </a:r>
            <a:r>
              <a:rPr sz="2000" b="1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1.8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*eval(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TempStr[0:-1]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)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+</a:t>
            </a:r>
            <a:r>
              <a:rPr sz="2000" b="1" spc="-5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32 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2000" spc="-1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{:.2f}F"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.format(F))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输入格式错</a:t>
            </a:r>
            <a:r>
              <a:rPr sz="2000"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误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>
              <a:spcBef>
                <a:spcPts val="25"/>
              </a:spcBef>
            </a:pPr>
            <a:endParaRPr sz="2450" dirty="0">
              <a:latin typeface="Times New Roman" panose="02020603050405020304"/>
              <a:cs typeface="Times New Roman" panose="02020603050405020304"/>
            </a:endParaRPr>
          </a:p>
          <a:p>
            <a:pPr marL="382270">
              <a:spcBef>
                <a:spcPts val="5"/>
              </a:spcBef>
            </a:pPr>
            <a:r>
              <a:rPr sz="2400" b="1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数据类型</a:t>
            </a:r>
            <a:r>
              <a:rPr sz="2400" b="1" dirty="0" err="1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dirty="0" err="1">
                <a:latin typeface="微软雅黑" panose="020B0503020204020204" charset="-122"/>
                <a:cs typeface="微软雅黑" panose="020B0503020204020204" charset="-122"/>
              </a:rPr>
              <a:t>字符串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数字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、列表</a:t>
            </a:r>
          </a:p>
        </p:txBody>
      </p:sp>
      <p:sp>
        <p:nvSpPr>
          <p:cNvPr id="11" name="object 9"/>
          <p:cNvSpPr txBox="1"/>
          <p:nvPr/>
        </p:nvSpPr>
        <p:spPr>
          <a:xfrm>
            <a:off x="3215681" y="5211768"/>
            <a:ext cx="4889347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tabLst>
                <a:tab pos="235585" algn="l"/>
              </a:tabLst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（数据类型的详解从第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课开始）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32601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/>
        </p:nvSpPr>
        <p:spPr>
          <a:xfrm>
            <a:off x="2430804" y="262089"/>
            <a:ext cx="8237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字符串和列表</a:t>
            </a:r>
            <a:endParaRPr lang="en-US" altLang="zh-CN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字符串是由若干个（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组成的有序字符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</a:p>
        </p:txBody>
      </p:sp>
      <p:sp>
        <p:nvSpPr>
          <p:cNvPr id="3" name="object 9"/>
          <p:cNvSpPr txBox="1"/>
          <p:nvPr/>
        </p:nvSpPr>
        <p:spPr>
          <a:xfrm>
            <a:off x="2430804" y="1551924"/>
            <a:ext cx="7563484" cy="1390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字符串由一对单引号或一对双引号表示</a:t>
            </a:r>
          </a:p>
          <a:p>
            <a:pPr marL="927100">
              <a:spcBef>
                <a:spcPts val="2055"/>
              </a:spcBef>
              <a:tabLst>
                <a:tab pos="5000625" algn="l"/>
              </a:tabLst>
            </a:pPr>
            <a:r>
              <a:rPr sz="24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4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请输入带有符号的温度值:</a:t>
            </a:r>
            <a:r>
              <a:rPr sz="2400" spc="3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或者	</a:t>
            </a:r>
            <a:r>
              <a:rPr sz="24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'C'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2428465" y="3326579"/>
            <a:ext cx="82371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列表是由若干个（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个或多个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组成的有序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序列</a:t>
            </a:r>
          </a:p>
        </p:txBody>
      </p:sp>
      <p:sp>
        <p:nvSpPr>
          <p:cNvPr id="7" name="object 9"/>
          <p:cNvSpPr txBox="1"/>
          <p:nvPr/>
        </p:nvSpPr>
        <p:spPr>
          <a:xfrm>
            <a:off x="2439598" y="3945055"/>
            <a:ext cx="7563484" cy="118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列表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由一对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[  ]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包裹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表示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12700">
              <a:spcBef>
                <a:spcPts val="480"/>
              </a:spcBef>
            </a:pPr>
            <a:r>
              <a:rPr lang="en-US" altLang="zh-CN" sz="2400" b="1" spc="-5" dirty="0">
                <a:latin typeface="Consolas" panose="020B0609020204030204"/>
                <a:cs typeface="Consolas" panose="020B0609020204030204"/>
              </a:rPr>
              <a:t>[</a:t>
            </a:r>
            <a:r>
              <a:rPr lang="en-US" altLang="zh-CN" sz="24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lang="en-US" altLang="zh-CN" sz="24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lang="en-US" altLang="zh-CN" sz="2400" b="1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4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lang="en-US" altLang="zh-CN" sz="2400" b="1" spc="-5" dirty="0">
                <a:latin typeface="Consolas" panose="020B0609020204030204"/>
                <a:cs typeface="Consolas" panose="020B0609020204030204"/>
              </a:rPr>
              <a:t>] </a:t>
            </a:r>
            <a:r>
              <a:rPr sz="2400" spc="-5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或者</a:t>
            </a:r>
            <a:r>
              <a:rPr lang="en-US" altLang="zh-CN" sz="2400" b="1" spc="-5" dirty="0">
                <a:latin typeface="Consolas" panose="020B0609020204030204"/>
                <a:cs typeface="Consolas" panose="020B0609020204030204"/>
              </a:rPr>
              <a:t>[</a:t>
            </a:r>
            <a:r>
              <a:rPr lang="en-US" altLang="zh-CN" sz="24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lang="en-US" altLang="zh-CN" sz="24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lang="en-US" altLang="zh-CN" sz="24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lang="en-US" altLang="zh-CN" sz="24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lang="en-US" altLang="zh-CN" sz="2400" b="1" spc="-5" dirty="0">
                <a:latin typeface="Consolas" panose="020B0609020204030204"/>
                <a:cs typeface="Consolas" panose="020B0609020204030204"/>
              </a:rPr>
              <a:t>]</a:t>
            </a:r>
            <a:endParaRPr lang="en-US" altLang="zh-CN" sz="2400" dirty="0">
              <a:latin typeface="Consolas" panose="020B0609020204030204"/>
              <a:cs typeface="Consolas" panose="020B0609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21517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4847" y="476673"/>
            <a:ext cx="2825763" cy="5046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lang="zh-CN" altLang="en-US" sz="3200" spc="-5" dirty="0"/>
              <a:t>前情回顾</a:t>
            </a:r>
            <a:endParaRPr sz="32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423592" y="1340769"/>
            <a:ext cx="777686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9035" indent="-342900">
              <a:spcBef>
                <a:spcPts val="2305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1051560" algn="l"/>
              </a:tabLs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默写温度转换程序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3991727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4214" y="3538973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4901500" y="2891529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" name="object 5"/>
          <p:cNvSpPr/>
          <p:nvPr/>
        </p:nvSpPr>
        <p:spPr>
          <a:xfrm>
            <a:off x="6120448" y="3058786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" name="object 6"/>
          <p:cNvSpPr/>
          <p:nvPr/>
        </p:nvSpPr>
        <p:spPr>
          <a:xfrm>
            <a:off x="6314502" y="2104842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" name="object 7"/>
          <p:cNvSpPr/>
          <p:nvPr/>
        </p:nvSpPr>
        <p:spPr>
          <a:xfrm>
            <a:off x="8532813" y="1431027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8" name="object 8"/>
          <p:cNvSpPr/>
          <p:nvPr/>
        </p:nvSpPr>
        <p:spPr>
          <a:xfrm>
            <a:off x="2913569" y="880866"/>
            <a:ext cx="6480810" cy="3744595"/>
          </a:xfrm>
          <a:custGeom>
            <a:avLst/>
            <a:gdLst/>
            <a:ahLst/>
            <a:cxnLst/>
            <a:rect l="l" t="t" r="r" b="b"/>
            <a:pathLst>
              <a:path w="6480809" h="3744595">
                <a:moveTo>
                  <a:pt x="0" y="3744467"/>
                </a:moveTo>
                <a:lnTo>
                  <a:pt x="6480810" y="3744467"/>
                </a:lnTo>
                <a:lnTo>
                  <a:pt x="648081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/>
          <p:nvPr/>
        </p:nvSpPr>
        <p:spPr>
          <a:xfrm>
            <a:off x="2910521" y="877818"/>
            <a:ext cx="6487160" cy="3750945"/>
          </a:xfrm>
          <a:custGeom>
            <a:avLst/>
            <a:gdLst/>
            <a:ahLst/>
            <a:cxnLst/>
            <a:rect l="l" t="t" r="r" b="b"/>
            <a:pathLst>
              <a:path w="6487159" h="3750945">
                <a:moveTo>
                  <a:pt x="6485509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9192"/>
                </a:lnTo>
                <a:lnTo>
                  <a:pt x="1358" y="3750564"/>
                </a:lnTo>
                <a:lnTo>
                  <a:pt x="6485509" y="3750564"/>
                </a:lnTo>
                <a:lnTo>
                  <a:pt x="6486906" y="3749192"/>
                </a:lnTo>
                <a:lnTo>
                  <a:pt x="6486906" y="3746906"/>
                </a:lnTo>
                <a:lnTo>
                  <a:pt x="3657" y="3746906"/>
                </a:lnTo>
                <a:lnTo>
                  <a:pt x="3657" y="3683"/>
                </a:lnTo>
                <a:lnTo>
                  <a:pt x="6486906" y="3683"/>
                </a:lnTo>
                <a:lnTo>
                  <a:pt x="6486906" y="1397"/>
                </a:lnTo>
                <a:lnTo>
                  <a:pt x="6485509" y="0"/>
                </a:lnTo>
                <a:close/>
              </a:path>
              <a:path w="6487159" h="3750945">
                <a:moveTo>
                  <a:pt x="6486906" y="3683"/>
                </a:moveTo>
                <a:lnTo>
                  <a:pt x="6483222" y="3683"/>
                </a:lnTo>
                <a:lnTo>
                  <a:pt x="6483222" y="3746906"/>
                </a:lnTo>
                <a:lnTo>
                  <a:pt x="6486906" y="3746906"/>
                </a:lnTo>
                <a:lnTo>
                  <a:pt x="6486906" y="3683"/>
                </a:lnTo>
                <a:close/>
              </a:path>
              <a:path w="6487159" h="3750945">
                <a:moveTo>
                  <a:pt x="6482080" y="4825"/>
                </a:moveTo>
                <a:lnTo>
                  <a:pt x="4876" y="4825"/>
                </a:lnTo>
                <a:lnTo>
                  <a:pt x="4876" y="3745687"/>
                </a:lnTo>
                <a:lnTo>
                  <a:pt x="6482080" y="3745687"/>
                </a:lnTo>
                <a:lnTo>
                  <a:pt x="6482080" y="3744467"/>
                </a:lnTo>
                <a:lnTo>
                  <a:pt x="6096" y="3744468"/>
                </a:lnTo>
                <a:lnTo>
                  <a:pt x="6096" y="6096"/>
                </a:lnTo>
                <a:lnTo>
                  <a:pt x="6482080" y="6096"/>
                </a:lnTo>
                <a:lnTo>
                  <a:pt x="6482080" y="4825"/>
                </a:lnTo>
                <a:close/>
              </a:path>
              <a:path w="6487159" h="3750945">
                <a:moveTo>
                  <a:pt x="6482080" y="6096"/>
                </a:moveTo>
                <a:lnTo>
                  <a:pt x="6480810" y="6096"/>
                </a:lnTo>
                <a:lnTo>
                  <a:pt x="6480810" y="3744468"/>
                </a:lnTo>
                <a:lnTo>
                  <a:pt x="6482080" y="3744467"/>
                </a:lnTo>
                <a:lnTo>
                  <a:pt x="6482080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10" name="object 10"/>
          <p:cNvSpPr txBox="1"/>
          <p:nvPr/>
        </p:nvSpPr>
        <p:spPr>
          <a:xfrm>
            <a:off x="2992565" y="884878"/>
            <a:ext cx="5991225" cy="431143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#TempConvert.py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10" dirty="0"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z="2000" spc="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['F',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'f']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  <a:tabLst>
                <a:tab pos="850265" algn="l"/>
                <a:tab pos="1129030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C	=	(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TempStr[0:-1]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 -</a:t>
            </a:r>
            <a:r>
              <a:rPr sz="20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32)/1.8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{:.2f}C".format(C))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['C',</a:t>
            </a:r>
            <a:r>
              <a:rPr sz="2000" b="1" spc="2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'c']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 marR="5080">
              <a:lnSpc>
                <a:spcPct val="120000"/>
              </a:lnSpc>
              <a:tabLst>
                <a:tab pos="850265" algn="l"/>
                <a:tab pos="1129030" algn="l"/>
                <a:tab pos="4484370" algn="l"/>
                <a:tab pos="476313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F	=	1.8*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TempStr[0:-1]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	+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32 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{:.2f}F".format(F))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5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输入格式错误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678815">
              <a:spcBef>
                <a:spcPts val="17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赋值语句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由赋值符号构成的一行代码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802135" y="261093"/>
            <a:ext cx="3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  <p:sp>
        <p:nvSpPr>
          <p:cNvPr id="14" name="矩形 13"/>
          <p:cNvSpPr/>
          <p:nvPr/>
        </p:nvSpPr>
        <p:spPr>
          <a:xfrm>
            <a:off x="2109156" y="5388501"/>
            <a:ext cx="8451340" cy="1051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3065">
              <a:spcBef>
                <a:spcPts val="2055"/>
              </a:spcBef>
            </a:pPr>
            <a:r>
              <a:rPr lang="en-US" altLang="zh-CN" sz="22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C=(</a:t>
            </a:r>
            <a:r>
              <a:rPr lang="en-US" altLang="zh-CN" sz="2200" spc="-5" dirty="0" err="1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eval</a:t>
            </a:r>
            <a:r>
              <a:rPr lang="en-US" altLang="zh-CN" sz="22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(</a:t>
            </a:r>
            <a:r>
              <a:rPr lang="en-US" altLang="zh-CN" sz="2200" spc="-5" dirty="0" err="1">
                <a:solidFill>
                  <a:srgbClr val="1F497D">
                    <a:lumMod val="40000"/>
                    <a:lumOff val="6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TempStr</a:t>
            </a:r>
            <a:r>
              <a:rPr lang="en-US" altLang="zh-CN" sz="2200" spc="-5" dirty="0">
                <a:solidFill>
                  <a:srgbClr val="1F497D">
                    <a:lumMod val="40000"/>
                    <a:lumOff val="6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[0:-1]</a:t>
            </a:r>
            <a:r>
              <a:rPr lang="en-US" altLang="zh-CN" sz="22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)-32)/1.8</a:t>
            </a:r>
            <a:r>
              <a:rPr lang="zh-CN" altLang="en-US" sz="2200" spc="2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lang="en-US" altLang="zh-CN" sz="2200" spc="-1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#</a:t>
            </a:r>
            <a:r>
              <a:rPr lang="zh-CN" altLang="en-US" sz="22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右侧运算结果赋给变量</a:t>
            </a:r>
            <a:r>
              <a:rPr lang="en-US" altLang="zh-CN" sz="2200" spc="-5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C</a:t>
            </a:r>
            <a:endParaRPr lang="zh-CN" altLang="en-US" sz="22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234950" indent="-222885">
              <a:spcBef>
                <a:spcPts val="217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2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赋值语句右侧的数据类型同时作用于变量</a:t>
            </a:r>
          </a:p>
        </p:txBody>
      </p:sp>
    </p:spTree>
    <p:extLst>
      <p:ext uri="{BB962C8B-B14F-4D97-AF65-F5344CB8AC3E}">
        <p14:creationId xmlns:p14="http://schemas.microsoft.com/office/powerpoint/2010/main" val="76763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3586" y="1412750"/>
            <a:ext cx="6480810" cy="3744595"/>
          </a:xfrm>
          <a:custGeom>
            <a:avLst/>
            <a:gdLst/>
            <a:ahLst/>
            <a:cxnLst/>
            <a:rect l="l" t="t" r="r" b="b"/>
            <a:pathLst>
              <a:path w="6480809" h="3744595">
                <a:moveTo>
                  <a:pt x="0" y="3744467"/>
                </a:moveTo>
                <a:lnTo>
                  <a:pt x="6480810" y="3744467"/>
                </a:lnTo>
                <a:lnTo>
                  <a:pt x="648081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0538" y="1409702"/>
            <a:ext cx="6487160" cy="3750945"/>
          </a:xfrm>
          <a:custGeom>
            <a:avLst/>
            <a:gdLst/>
            <a:ahLst/>
            <a:cxnLst/>
            <a:rect l="l" t="t" r="r" b="b"/>
            <a:pathLst>
              <a:path w="6487159" h="3750945">
                <a:moveTo>
                  <a:pt x="6485509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9192"/>
                </a:lnTo>
                <a:lnTo>
                  <a:pt x="1358" y="3750564"/>
                </a:lnTo>
                <a:lnTo>
                  <a:pt x="6485509" y="3750564"/>
                </a:lnTo>
                <a:lnTo>
                  <a:pt x="6486906" y="3749192"/>
                </a:lnTo>
                <a:lnTo>
                  <a:pt x="6486906" y="3746906"/>
                </a:lnTo>
                <a:lnTo>
                  <a:pt x="3657" y="3746906"/>
                </a:lnTo>
                <a:lnTo>
                  <a:pt x="3657" y="3683"/>
                </a:lnTo>
                <a:lnTo>
                  <a:pt x="6486906" y="3683"/>
                </a:lnTo>
                <a:lnTo>
                  <a:pt x="6486906" y="1397"/>
                </a:lnTo>
                <a:lnTo>
                  <a:pt x="6485509" y="0"/>
                </a:lnTo>
                <a:close/>
              </a:path>
              <a:path w="6487159" h="3750945">
                <a:moveTo>
                  <a:pt x="6486906" y="3683"/>
                </a:moveTo>
                <a:lnTo>
                  <a:pt x="6483222" y="3683"/>
                </a:lnTo>
                <a:lnTo>
                  <a:pt x="6483222" y="3746906"/>
                </a:lnTo>
                <a:lnTo>
                  <a:pt x="6486906" y="3746906"/>
                </a:lnTo>
                <a:lnTo>
                  <a:pt x="6486906" y="3683"/>
                </a:lnTo>
                <a:close/>
              </a:path>
              <a:path w="6487159" h="3750945">
                <a:moveTo>
                  <a:pt x="6482080" y="4825"/>
                </a:moveTo>
                <a:lnTo>
                  <a:pt x="4876" y="4825"/>
                </a:lnTo>
                <a:lnTo>
                  <a:pt x="4876" y="3745687"/>
                </a:lnTo>
                <a:lnTo>
                  <a:pt x="6482080" y="3745687"/>
                </a:lnTo>
                <a:lnTo>
                  <a:pt x="6482080" y="3744467"/>
                </a:lnTo>
                <a:lnTo>
                  <a:pt x="6096" y="3744468"/>
                </a:lnTo>
                <a:lnTo>
                  <a:pt x="6096" y="6096"/>
                </a:lnTo>
                <a:lnTo>
                  <a:pt x="6482080" y="6096"/>
                </a:lnTo>
                <a:lnTo>
                  <a:pt x="6482080" y="4825"/>
                </a:lnTo>
                <a:close/>
              </a:path>
              <a:path w="6487159" h="3750945">
                <a:moveTo>
                  <a:pt x="6482080" y="6096"/>
                </a:moveTo>
                <a:lnTo>
                  <a:pt x="6480810" y="6096"/>
                </a:lnTo>
                <a:lnTo>
                  <a:pt x="6480810" y="3744468"/>
                </a:lnTo>
                <a:lnTo>
                  <a:pt x="6482080" y="3744467"/>
                </a:lnTo>
                <a:lnTo>
                  <a:pt x="6482080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2580" y="1416762"/>
            <a:ext cx="6483350" cy="431143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#TempConvert.py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input("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z="2000" spc="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['F',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'f']</a:t>
            </a:r>
            <a:r>
              <a:rPr sz="2000" b="1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  <a:tabLst>
                <a:tab pos="850265" algn="l"/>
                <a:tab pos="1129030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C	=	(eval(TempStr[0:-1]) -</a:t>
            </a:r>
            <a:r>
              <a:rPr sz="2000"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32)/1.8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{:.2f}C".format(C))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['C',</a:t>
            </a:r>
            <a:r>
              <a:rPr sz="2000" b="1" spc="2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'c']</a:t>
            </a:r>
            <a:r>
              <a:rPr sz="2000" b="1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 marR="496570">
              <a:lnSpc>
                <a:spcPct val="120000"/>
              </a:lnSpc>
              <a:tabLst>
                <a:tab pos="850265" algn="l"/>
                <a:tab pos="1129030" algn="l"/>
                <a:tab pos="4483735" algn="l"/>
                <a:tab pos="4763135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F	=	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1.8*eval(TempStr[0:-1])	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+	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 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{:.2f}F".format(F))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solidFill>
                  <a:srgbClr val="FF0000"/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输入格式错误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69215">
              <a:spcBef>
                <a:spcPts val="17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分支语句</a:t>
            </a:r>
            <a:r>
              <a:rPr sz="2400" b="1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由判断条件决定程序运行方向的语句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567608" y="261093"/>
            <a:ext cx="3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分支语句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13130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223792" y="631489"/>
            <a:ext cx="3816424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分支语句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07568" y="1643463"/>
            <a:ext cx="8390890" cy="3418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3055" algn="ctr"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由判断条件决定程序运行方向的语句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使用保留字</a:t>
            </a:r>
            <a:r>
              <a:rPr sz="2400" i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if</a:t>
            </a:r>
            <a:r>
              <a:rPr sz="2400" i="1" spc="100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i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elif</a:t>
            </a:r>
            <a:r>
              <a:rPr sz="2400" i="1" spc="114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i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else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构成条件判断的分支结构</a:t>
            </a:r>
          </a:p>
          <a:p>
            <a:pPr marL="469265">
              <a:spcBef>
                <a:spcPts val="2055"/>
              </a:spcBef>
            </a:pPr>
            <a:r>
              <a:rPr sz="2400" i="1" spc="-5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if</a:t>
            </a:r>
            <a:r>
              <a:rPr sz="2400" i="1" spc="15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TempStr[-1]</a:t>
            </a:r>
            <a:r>
              <a:rPr sz="2400" spc="4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in</a:t>
            </a:r>
            <a:r>
              <a:rPr sz="2400" i="1" spc="1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400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['F','f']</a:t>
            </a:r>
            <a:r>
              <a:rPr sz="2400" spc="-1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: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#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如果条件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为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True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则执行冒号后语句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34950" indent="-222885">
              <a:spcBef>
                <a:spcPts val="217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每个保留字所在行最后存在一个冒号(:)，语法的一部分</a:t>
            </a:r>
          </a:p>
          <a:p>
            <a:pPr marL="469265">
              <a:spcBef>
                <a:spcPts val="2055"/>
              </a:spcBef>
            </a:pP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冒号及后续缩进用来表示后续语句与条件的所属关系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25356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3586" y="1412750"/>
            <a:ext cx="6480810" cy="3744595"/>
          </a:xfrm>
          <a:custGeom>
            <a:avLst/>
            <a:gdLst/>
            <a:ahLst/>
            <a:cxnLst/>
            <a:rect l="l" t="t" r="r" b="b"/>
            <a:pathLst>
              <a:path w="6480809" h="3744595">
                <a:moveTo>
                  <a:pt x="0" y="3744467"/>
                </a:moveTo>
                <a:lnTo>
                  <a:pt x="6480810" y="3744467"/>
                </a:lnTo>
                <a:lnTo>
                  <a:pt x="648081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0538" y="1409702"/>
            <a:ext cx="6487160" cy="3750945"/>
          </a:xfrm>
          <a:custGeom>
            <a:avLst/>
            <a:gdLst/>
            <a:ahLst/>
            <a:cxnLst/>
            <a:rect l="l" t="t" r="r" b="b"/>
            <a:pathLst>
              <a:path w="6487159" h="3750945">
                <a:moveTo>
                  <a:pt x="6485509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9192"/>
                </a:lnTo>
                <a:lnTo>
                  <a:pt x="1358" y="3750564"/>
                </a:lnTo>
                <a:lnTo>
                  <a:pt x="6485509" y="3750564"/>
                </a:lnTo>
                <a:lnTo>
                  <a:pt x="6486906" y="3749192"/>
                </a:lnTo>
                <a:lnTo>
                  <a:pt x="6486906" y="3746906"/>
                </a:lnTo>
                <a:lnTo>
                  <a:pt x="3657" y="3746906"/>
                </a:lnTo>
                <a:lnTo>
                  <a:pt x="3657" y="3683"/>
                </a:lnTo>
                <a:lnTo>
                  <a:pt x="6486906" y="3683"/>
                </a:lnTo>
                <a:lnTo>
                  <a:pt x="6486906" y="1397"/>
                </a:lnTo>
                <a:lnTo>
                  <a:pt x="6485509" y="0"/>
                </a:lnTo>
                <a:close/>
              </a:path>
              <a:path w="6487159" h="3750945">
                <a:moveTo>
                  <a:pt x="6486906" y="3683"/>
                </a:moveTo>
                <a:lnTo>
                  <a:pt x="6483222" y="3683"/>
                </a:lnTo>
                <a:lnTo>
                  <a:pt x="6483222" y="3746906"/>
                </a:lnTo>
                <a:lnTo>
                  <a:pt x="6486906" y="3746906"/>
                </a:lnTo>
                <a:lnTo>
                  <a:pt x="6486906" y="3683"/>
                </a:lnTo>
                <a:close/>
              </a:path>
              <a:path w="6487159" h="3750945">
                <a:moveTo>
                  <a:pt x="6482080" y="4825"/>
                </a:moveTo>
                <a:lnTo>
                  <a:pt x="4876" y="4825"/>
                </a:lnTo>
                <a:lnTo>
                  <a:pt x="4876" y="3745687"/>
                </a:lnTo>
                <a:lnTo>
                  <a:pt x="6482080" y="3745687"/>
                </a:lnTo>
                <a:lnTo>
                  <a:pt x="6482080" y="3744467"/>
                </a:lnTo>
                <a:lnTo>
                  <a:pt x="6096" y="3744468"/>
                </a:lnTo>
                <a:lnTo>
                  <a:pt x="6096" y="6096"/>
                </a:lnTo>
                <a:lnTo>
                  <a:pt x="6482080" y="6096"/>
                </a:lnTo>
                <a:lnTo>
                  <a:pt x="6482080" y="4825"/>
                </a:lnTo>
                <a:close/>
              </a:path>
              <a:path w="6487159" h="3750945">
                <a:moveTo>
                  <a:pt x="6482080" y="6096"/>
                </a:moveTo>
                <a:lnTo>
                  <a:pt x="6480810" y="6096"/>
                </a:lnTo>
                <a:lnTo>
                  <a:pt x="6480810" y="3744468"/>
                </a:lnTo>
                <a:lnTo>
                  <a:pt x="6482080" y="3744467"/>
                </a:lnTo>
                <a:lnTo>
                  <a:pt x="6482080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2580" y="1416762"/>
            <a:ext cx="6330950" cy="468076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#TempConvert.py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z="2000" spc="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['F',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'f']: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  <a:tabLst>
                <a:tab pos="850265" algn="l"/>
                <a:tab pos="1129030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C	=	(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TempStr[0:-1]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2000"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32)/1.8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{:.2f}C".format(C))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['C',</a:t>
            </a:r>
            <a:r>
              <a:rPr sz="2000" b="1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'c']: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 marR="344170">
              <a:lnSpc>
                <a:spcPct val="120000"/>
              </a:lnSpc>
              <a:tabLst>
                <a:tab pos="850265" algn="l"/>
                <a:tab pos="1129030" algn="l"/>
                <a:tab pos="4763135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F	=	1.8*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TempStr[0:-1]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r>
              <a:rPr sz="2000" b="1" spc="5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+	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</a:t>
            </a:r>
            <a:r>
              <a:rPr sz="2000" b="1" dirty="0">
                <a:solidFill>
                  <a:srgbClr val="DDDDDD"/>
                </a:solidFill>
                <a:latin typeface="Consolas" panose="020B0609020204030204"/>
                <a:cs typeface="Consolas" panose="020B0609020204030204"/>
              </a:rPr>
              <a:t> 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{:.2f}F".format(F)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5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输入格式错误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221615">
              <a:spcBef>
                <a:spcPts val="1700"/>
              </a:spcBef>
            </a:pPr>
            <a:r>
              <a:rPr sz="2400" b="1" dirty="0" err="1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函数</a:t>
            </a:r>
            <a:r>
              <a:rPr sz="2400" b="1" dirty="0" err="1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dirty="0" err="1">
                <a:latin typeface="微软雅黑" panose="020B0503020204020204" charset="-122"/>
                <a:cs typeface="微软雅黑" panose="020B0503020204020204" charset="-122"/>
              </a:rPr>
              <a:t>根据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函数不同和</a:t>
            </a:r>
            <a:r>
              <a:rPr sz="2400" dirty="0" err="1">
                <a:latin typeface="微软雅黑" panose="020B0503020204020204" charset="-122"/>
                <a:cs typeface="微软雅黑" panose="020B0503020204020204" charset="-122"/>
              </a:rPr>
              <a:t>输入参数产生不同输出的过程</a:t>
            </a:r>
            <a:r>
              <a:rPr lang="zh-CN" altLang="en-US" sz="2400" dirty="0">
                <a:latin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如 </a:t>
            </a:r>
            <a:r>
              <a:rPr lang="en-US" altLang="zh-CN" sz="2400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input( )  eval( )  print( )</a:t>
            </a:r>
            <a:endParaRPr sz="2400" dirty="0">
              <a:solidFill>
                <a:srgbClr val="99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2567608" y="261093"/>
            <a:ext cx="3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zh-CN" altLang="en-US" dirty="0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210197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367808" y="520980"/>
            <a:ext cx="2141387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函数</a:t>
            </a: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761869" y="2141459"/>
            <a:ext cx="6653530" cy="26802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234950" indent="-222885"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类似数学中的函数，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y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=</a:t>
            </a:r>
            <a:r>
              <a:rPr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f(x)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621665">
              <a:spcBef>
                <a:spcPts val="2055"/>
              </a:spcBef>
              <a:tabLst>
                <a:tab pos="4838065" algn="l"/>
              </a:tabLst>
            </a:pPr>
            <a:r>
              <a:rPr sz="2000" spc="-10" dirty="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print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(</a:t>
            </a:r>
            <a:r>
              <a:rPr sz="20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输入格式错误</a:t>
            </a:r>
            <a:r>
              <a:rPr sz="20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)</a:t>
            </a:r>
            <a:r>
              <a:rPr sz="2000" spc="5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#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打印输出	</a:t>
            </a:r>
            <a:r>
              <a:rPr sz="2000" spc="-1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输入格式错误</a:t>
            </a:r>
            <a:r>
              <a:rPr sz="2000" spc="-5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"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Consolas" panose="020B0609020204030204"/>
            </a:endParaRPr>
          </a:p>
          <a:p>
            <a:pPr marL="234950" indent="-222885">
              <a:spcBef>
                <a:spcPts val="217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函数采用</a:t>
            </a:r>
            <a:r>
              <a:rPr sz="2400" spc="-2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&lt;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函数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名&gt;(&lt;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参数</a:t>
            </a:r>
            <a:r>
              <a:rPr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&gt;)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方式使用</a:t>
            </a:r>
          </a:p>
          <a:p>
            <a:pPr marL="621665">
              <a:spcBef>
                <a:spcPts val="2055"/>
              </a:spcBef>
              <a:tabLst>
                <a:tab pos="3504565" algn="l"/>
              </a:tabLst>
            </a:pPr>
            <a:r>
              <a:rPr sz="2000" spc="-5" dirty="0">
                <a:solidFill>
                  <a:srgbClr val="90009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eval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(TempStr[0:-1])	#</a:t>
            </a:r>
            <a:r>
              <a:rPr sz="20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 TempStr[0:-1]</a:t>
            </a:r>
            <a:r>
              <a:rPr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是参数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0" name="TextBox 7"/>
          <p:cNvSpPr txBox="1"/>
          <p:nvPr/>
        </p:nvSpPr>
        <p:spPr>
          <a:xfrm>
            <a:off x="2567608" y="1163224"/>
            <a:ext cx="6624736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函数的形式是：       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）</a:t>
            </a:r>
          </a:p>
        </p:txBody>
      </p:sp>
    </p:spTree>
    <p:extLst>
      <p:ext uri="{BB962C8B-B14F-4D97-AF65-F5344CB8AC3E}">
        <p14:creationId xmlns:p14="http://schemas.microsoft.com/office/powerpoint/2010/main" val="186566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3899" y="2653836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7325" y="2849796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4611" y="2202352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3559" y="2369609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7613" y="1415665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5924" y="741850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47208" y="1236963"/>
            <a:ext cx="6480810" cy="3744595"/>
          </a:xfrm>
          <a:custGeom>
            <a:avLst/>
            <a:gdLst/>
            <a:ahLst/>
            <a:cxnLst/>
            <a:rect l="l" t="t" r="r" b="b"/>
            <a:pathLst>
              <a:path w="6480809" h="3744595">
                <a:moveTo>
                  <a:pt x="0" y="3744467"/>
                </a:moveTo>
                <a:lnTo>
                  <a:pt x="6480810" y="3744467"/>
                </a:lnTo>
                <a:lnTo>
                  <a:pt x="648081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3632" y="188641"/>
            <a:ext cx="6487160" cy="3750945"/>
          </a:xfrm>
          <a:custGeom>
            <a:avLst/>
            <a:gdLst/>
            <a:ahLst/>
            <a:cxnLst/>
            <a:rect l="l" t="t" r="r" b="b"/>
            <a:pathLst>
              <a:path w="6487159" h="3750945">
                <a:moveTo>
                  <a:pt x="6485509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9192"/>
                </a:lnTo>
                <a:lnTo>
                  <a:pt x="1358" y="3750564"/>
                </a:lnTo>
                <a:lnTo>
                  <a:pt x="6485509" y="3750564"/>
                </a:lnTo>
                <a:lnTo>
                  <a:pt x="6486906" y="3749192"/>
                </a:lnTo>
                <a:lnTo>
                  <a:pt x="6486906" y="3746906"/>
                </a:lnTo>
                <a:lnTo>
                  <a:pt x="3657" y="3746906"/>
                </a:lnTo>
                <a:lnTo>
                  <a:pt x="3657" y="3683"/>
                </a:lnTo>
                <a:lnTo>
                  <a:pt x="6486906" y="3683"/>
                </a:lnTo>
                <a:lnTo>
                  <a:pt x="6486906" y="1397"/>
                </a:lnTo>
                <a:lnTo>
                  <a:pt x="6485509" y="0"/>
                </a:lnTo>
                <a:close/>
              </a:path>
              <a:path w="6487159" h="3750945">
                <a:moveTo>
                  <a:pt x="6486906" y="3683"/>
                </a:moveTo>
                <a:lnTo>
                  <a:pt x="6483222" y="3683"/>
                </a:lnTo>
                <a:lnTo>
                  <a:pt x="6483222" y="3746906"/>
                </a:lnTo>
                <a:lnTo>
                  <a:pt x="6486906" y="3746906"/>
                </a:lnTo>
                <a:lnTo>
                  <a:pt x="6486906" y="3683"/>
                </a:lnTo>
                <a:close/>
              </a:path>
              <a:path w="6487159" h="3750945">
                <a:moveTo>
                  <a:pt x="6482080" y="4825"/>
                </a:moveTo>
                <a:lnTo>
                  <a:pt x="4876" y="4825"/>
                </a:lnTo>
                <a:lnTo>
                  <a:pt x="4876" y="3745687"/>
                </a:lnTo>
                <a:lnTo>
                  <a:pt x="6482080" y="3745687"/>
                </a:lnTo>
                <a:lnTo>
                  <a:pt x="6482080" y="3744467"/>
                </a:lnTo>
                <a:lnTo>
                  <a:pt x="6096" y="3744468"/>
                </a:lnTo>
                <a:lnTo>
                  <a:pt x="6096" y="6096"/>
                </a:lnTo>
                <a:lnTo>
                  <a:pt x="6482080" y="6096"/>
                </a:lnTo>
                <a:lnTo>
                  <a:pt x="6482080" y="4825"/>
                </a:lnTo>
                <a:close/>
              </a:path>
              <a:path w="6487159" h="3750945">
                <a:moveTo>
                  <a:pt x="6482080" y="6096"/>
                </a:moveTo>
                <a:lnTo>
                  <a:pt x="6480810" y="6096"/>
                </a:lnTo>
                <a:lnTo>
                  <a:pt x="6480810" y="3744468"/>
                </a:lnTo>
                <a:lnTo>
                  <a:pt x="6482080" y="3744467"/>
                </a:lnTo>
                <a:lnTo>
                  <a:pt x="6482080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31473" y="1406002"/>
            <a:ext cx="5991225" cy="399134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#TempConvert.py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</a:t>
            </a:r>
            <a:r>
              <a:rPr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</a:t>
            </a:r>
            <a:r>
              <a:rPr b="1" spc="-5" dirty="0">
                <a:solidFill>
                  <a:srgbClr val="D9D9D9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pc="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pc="3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b="1" spc="-5" dirty="0">
                <a:latin typeface="Consolas" panose="020B0609020204030204"/>
                <a:cs typeface="Consolas" panose="020B0609020204030204"/>
              </a:rPr>
              <a:t>)</a:t>
            </a:r>
            <a:endParaRPr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['F',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'f']: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  <a:tabLst>
                <a:tab pos="850265" algn="l"/>
                <a:tab pos="1129030" algn="l"/>
              </a:tabLst>
            </a:pP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C	=	(eval(TempStr[0:-1]) -</a:t>
            </a:r>
            <a:r>
              <a:rPr b="1" spc="1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32)/1.8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{:.2f}C".format(C))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['C',</a:t>
            </a:r>
            <a:r>
              <a:rPr b="1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'c']: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 marR="5080">
              <a:lnSpc>
                <a:spcPct val="120000"/>
              </a:lnSpc>
              <a:tabLst>
                <a:tab pos="850265" algn="l"/>
                <a:tab pos="1129030" algn="l"/>
                <a:tab pos="4483735" algn="l"/>
                <a:tab pos="4763135" algn="l"/>
              </a:tabLst>
            </a:pP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F	=	</a:t>
            </a:r>
            <a:r>
              <a:rPr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1.8*eval(TempStr[0:-1])	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+	</a:t>
            </a:r>
            <a:r>
              <a:rPr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  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{:.2f}F".format(F))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5"/>
              </a:spcBef>
            </a:pPr>
            <a:r>
              <a:rPr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: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输入格式错误</a:t>
            </a:r>
            <a:r>
              <a:rPr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610235">
              <a:spcBef>
                <a:spcPts val="1700"/>
              </a:spcBef>
            </a:pPr>
            <a:r>
              <a:rPr sz="24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input()</a:t>
            </a:r>
            <a:r>
              <a:rPr sz="2400" b="1" spc="-5" dirty="0"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从控制台获得用户输入的函数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947208" y="369707"/>
            <a:ext cx="3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 input( )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157542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639616" y="381136"/>
            <a:ext cx="5260546" cy="62222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solidFill>
                  <a:srgbClr val="C00000"/>
                </a:solidFill>
              </a:rPr>
              <a:t>输入函数</a:t>
            </a:r>
            <a:r>
              <a:rPr spc="-80" dirty="0">
                <a:solidFill>
                  <a:srgbClr val="C00000"/>
                </a:solidFill>
              </a:rPr>
              <a:t> </a:t>
            </a:r>
            <a:r>
              <a:rPr spc="-5" dirty="0">
                <a:solidFill>
                  <a:srgbClr val="C00000"/>
                </a:solidFill>
              </a:rPr>
              <a:t>input()</a:t>
            </a:r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263624" y="1551925"/>
            <a:ext cx="7731125" cy="30495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algn="ctr">
              <a:spcBef>
                <a:spcPts val="100"/>
              </a:spcBef>
            </a:pPr>
            <a:r>
              <a:rPr sz="240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从控制台获得用户输入的函数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>
              <a:lnSpc>
                <a:spcPct val="100000"/>
              </a:lnSpc>
            </a:pPr>
            <a:endParaRPr sz="3200" dirty="0">
              <a:latin typeface="Times New Roman" panose="02020603050405020304"/>
              <a:cs typeface="Times New Roman" panose="02020603050405020304"/>
            </a:endParaRPr>
          </a:p>
          <a:p>
            <a:pPr marL="234950" indent="-222885">
              <a:spcBef>
                <a:spcPts val="5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input()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函数的使用格式：</a:t>
            </a:r>
          </a:p>
          <a:p>
            <a:pPr marR="223520" algn="ctr">
              <a:spcBef>
                <a:spcPts val="2055"/>
              </a:spcBef>
            </a:pPr>
            <a:r>
              <a:rPr sz="2000" spc="-10" dirty="0"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变量&gt;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=</a:t>
            </a:r>
            <a:r>
              <a:rPr sz="2000" spc="1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(&lt;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提示信息字符串</a:t>
            </a:r>
            <a:r>
              <a:rPr sz="2000" dirty="0">
                <a:latin typeface="Consolas" panose="020B0609020204030204"/>
                <a:cs typeface="Consolas" panose="020B0609020204030204"/>
              </a:rPr>
              <a:t>&gt;)</a:t>
            </a:r>
          </a:p>
          <a:p>
            <a:pPr marL="234950" indent="-222885">
              <a:spcBef>
                <a:spcPts val="217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用户输入的信息以字符串类型保存在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&lt;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变量</a:t>
            </a:r>
            <a:r>
              <a:rPr sz="2400" spc="-5" dirty="0">
                <a:latin typeface="微软雅黑" panose="020B0503020204020204" charset="-122"/>
                <a:cs typeface="微软雅黑" panose="020B0503020204020204" charset="-122"/>
              </a:rPr>
              <a:t>&gt;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中</a:t>
            </a:r>
          </a:p>
          <a:p>
            <a:pPr marL="621665">
              <a:spcBef>
                <a:spcPts val="2055"/>
              </a:spcBef>
            </a:pPr>
            <a:r>
              <a:rPr sz="2000" spc="-10" dirty="0">
                <a:latin typeface="Consolas" panose="020B0609020204030204"/>
                <a:cs typeface="Consolas" panose="020B0609020204030204"/>
              </a:rPr>
              <a:t>TempStr</a:t>
            </a:r>
            <a:r>
              <a:rPr sz="2000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=</a:t>
            </a:r>
            <a:r>
              <a:rPr sz="20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请输入</a:t>
            </a:r>
            <a:r>
              <a:rPr sz="2000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)</a:t>
            </a:r>
            <a:r>
              <a:rPr sz="2000" spc="3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#</a:t>
            </a:r>
            <a:r>
              <a:rPr sz="20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TempStr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保存用户输入的信息</a:t>
            </a:r>
            <a:endParaRPr sz="20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6996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3586" y="1412750"/>
            <a:ext cx="6480810" cy="3744595"/>
          </a:xfrm>
          <a:custGeom>
            <a:avLst/>
            <a:gdLst/>
            <a:ahLst/>
            <a:cxnLst/>
            <a:rect l="l" t="t" r="r" b="b"/>
            <a:pathLst>
              <a:path w="6480809" h="3744595">
                <a:moveTo>
                  <a:pt x="0" y="3744467"/>
                </a:moveTo>
                <a:lnTo>
                  <a:pt x="6480810" y="3744467"/>
                </a:lnTo>
                <a:lnTo>
                  <a:pt x="648081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0538" y="1409702"/>
            <a:ext cx="6487160" cy="3750945"/>
          </a:xfrm>
          <a:custGeom>
            <a:avLst/>
            <a:gdLst/>
            <a:ahLst/>
            <a:cxnLst/>
            <a:rect l="l" t="t" r="r" b="b"/>
            <a:pathLst>
              <a:path w="6487159" h="3750945">
                <a:moveTo>
                  <a:pt x="6485509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9192"/>
                </a:lnTo>
                <a:lnTo>
                  <a:pt x="1358" y="3750564"/>
                </a:lnTo>
                <a:lnTo>
                  <a:pt x="6485509" y="3750564"/>
                </a:lnTo>
                <a:lnTo>
                  <a:pt x="6486906" y="3749192"/>
                </a:lnTo>
                <a:lnTo>
                  <a:pt x="6486906" y="3746906"/>
                </a:lnTo>
                <a:lnTo>
                  <a:pt x="3657" y="3746906"/>
                </a:lnTo>
                <a:lnTo>
                  <a:pt x="3657" y="3683"/>
                </a:lnTo>
                <a:lnTo>
                  <a:pt x="6486906" y="3683"/>
                </a:lnTo>
                <a:lnTo>
                  <a:pt x="6486906" y="1397"/>
                </a:lnTo>
                <a:lnTo>
                  <a:pt x="6485509" y="0"/>
                </a:lnTo>
                <a:close/>
              </a:path>
              <a:path w="6487159" h="3750945">
                <a:moveTo>
                  <a:pt x="6486906" y="3683"/>
                </a:moveTo>
                <a:lnTo>
                  <a:pt x="6483222" y="3683"/>
                </a:lnTo>
                <a:lnTo>
                  <a:pt x="6483222" y="3746906"/>
                </a:lnTo>
                <a:lnTo>
                  <a:pt x="6486906" y="3746906"/>
                </a:lnTo>
                <a:lnTo>
                  <a:pt x="6486906" y="3683"/>
                </a:lnTo>
                <a:close/>
              </a:path>
              <a:path w="6487159" h="3750945">
                <a:moveTo>
                  <a:pt x="6482080" y="4825"/>
                </a:moveTo>
                <a:lnTo>
                  <a:pt x="4876" y="4825"/>
                </a:lnTo>
                <a:lnTo>
                  <a:pt x="4876" y="3745687"/>
                </a:lnTo>
                <a:lnTo>
                  <a:pt x="6482080" y="3745687"/>
                </a:lnTo>
                <a:lnTo>
                  <a:pt x="6482080" y="3744467"/>
                </a:lnTo>
                <a:lnTo>
                  <a:pt x="6096" y="3744468"/>
                </a:lnTo>
                <a:lnTo>
                  <a:pt x="6096" y="6096"/>
                </a:lnTo>
                <a:lnTo>
                  <a:pt x="6482080" y="6096"/>
                </a:lnTo>
                <a:lnTo>
                  <a:pt x="6482080" y="4825"/>
                </a:lnTo>
                <a:close/>
              </a:path>
              <a:path w="6487159" h="3750945">
                <a:moveTo>
                  <a:pt x="6482080" y="6096"/>
                </a:moveTo>
                <a:lnTo>
                  <a:pt x="6480810" y="6096"/>
                </a:lnTo>
                <a:lnTo>
                  <a:pt x="6480810" y="3744468"/>
                </a:lnTo>
                <a:lnTo>
                  <a:pt x="6482080" y="3744467"/>
                </a:lnTo>
                <a:lnTo>
                  <a:pt x="6482080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2582" y="1416762"/>
            <a:ext cx="6365875" cy="4311437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#TempConvert.py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input("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z="2000" spc="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['F',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'f']: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  <a:tabLst>
                <a:tab pos="850265" algn="l"/>
                <a:tab pos="1129030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C	=	(eval(TempStr[0:-1]) -</a:t>
            </a:r>
            <a:r>
              <a:rPr sz="2000"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32)/1.8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{:.2f}C"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.format(C))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['C',</a:t>
            </a:r>
            <a:r>
              <a:rPr sz="2000" b="1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'c']: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 marR="379095">
              <a:lnSpc>
                <a:spcPct val="120000"/>
              </a:lnSpc>
              <a:tabLst>
                <a:tab pos="850265" algn="l"/>
                <a:tab pos="1129030" algn="l"/>
                <a:tab pos="4483735" algn="l"/>
                <a:tab pos="4763135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F	=	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1.8*eval(TempStr[0:-1])	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+	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</a:t>
            </a:r>
            <a:r>
              <a:rPr sz="2000" b="1" dirty="0">
                <a:solidFill>
                  <a:srgbClr val="D9D9D9"/>
                </a:solidFill>
                <a:latin typeface="Consolas" panose="020B0609020204030204"/>
                <a:cs typeface="Consolas" panose="020B0609020204030204"/>
              </a:rPr>
              <a:t> 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20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{:.2f}F"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.format(F))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5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输入格式错误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86055">
              <a:spcBef>
                <a:spcPts val="1700"/>
              </a:spcBef>
            </a:pP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print(</a:t>
            </a:r>
            <a:r>
              <a:rPr sz="2400" b="1" spc="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：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以字符形式向控制台输出结果的函数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639616" y="474471"/>
            <a:ext cx="3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 print( )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9384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11624" y="1962912"/>
            <a:ext cx="7563484" cy="2839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spcBef>
                <a:spcPts val="5"/>
              </a:spcBef>
              <a:buClr>
                <a:srgbClr val="007EDE"/>
              </a:buClr>
              <a:tabLst>
                <a:tab pos="235585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)函数的基本使用格式：</a:t>
            </a:r>
          </a:p>
          <a:p>
            <a:pPr marL="1968500">
              <a:spcBef>
                <a:spcPts val="2055"/>
              </a:spcBef>
            </a:pPr>
            <a:r>
              <a:rPr sz="2000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(&lt;</a:t>
            </a:r>
            <a:r>
              <a:rPr sz="2000" spc="-5" dirty="0" err="1">
                <a:latin typeface="微软雅黑" panose="020B0503020204020204" charset="-122"/>
                <a:cs typeface="微软雅黑" panose="020B0503020204020204" charset="-122"/>
              </a:rPr>
              <a:t>拟输出字符串或变量</a:t>
            </a:r>
            <a:r>
              <a:rPr sz="2000" dirty="0">
                <a:latin typeface="Consolas" panose="020B0609020204030204"/>
                <a:cs typeface="Consolas" panose="020B0609020204030204"/>
              </a:rPr>
              <a:t>&gt;)</a:t>
            </a:r>
          </a:p>
          <a:p>
            <a:pPr marL="234950" indent="-222885">
              <a:spcBef>
                <a:spcPts val="217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en-US"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400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 </a:t>
            </a:r>
            <a:r>
              <a:rPr lang="en-US" altLang="zh-CN" sz="2400" spc="-10" dirty="0">
                <a:latin typeface="Consolas" panose="020B0609020204030204"/>
                <a:cs typeface="Consolas" panose="020B0609020204030204"/>
              </a:rPr>
              <a:t>(C)  #</a:t>
            </a:r>
            <a:r>
              <a:rPr lang="zh-CN" altLang="en-US" sz="2400" spc="-10" dirty="0">
                <a:latin typeface="微软雅黑" panose="020B0503020204020204" pitchFamily="34" charset="-122"/>
                <a:ea typeface="微软雅黑" panose="020B0503020204020204" pitchFamily="34" charset="-122"/>
                <a:cs typeface="Consolas" panose="020B0609020204030204"/>
              </a:rPr>
              <a:t>输出变量</a:t>
            </a: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234950" indent="-222885">
              <a:spcBef>
                <a:spcPts val="2170"/>
              </a:spcBef>
              <a:buClr>
                <a:srgbClr val="007EDE"/>
              </a:buClr>
              <a:buFont typeface="΢"/>
              <a:buChar char="-"/>
              <a:tabLst>
                <a:tab pos="235585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输出</a:t>
            </a:r>
            <a:r>
              <a:rPr sz="2400" dirty="0" err="1">
                <a:latin typeface="微软雅黑" panose="020B0503020204020204" charset="-122"/>
                <a:cs typeface="微软雅黑" panose="020B0503020204020204" charset="-122"/>
              </a:rPr>
              <a:t>字符串类型</a:t>
            </a:r>
            <a:r>
              <a:rPr lang="en-US" sz="240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程序内部使用</a:t>
            </a:r>
            <a:r>
              <a:rPr sz="2400" dirty="0" err="1">
                <a:latin typeface="微软雅黑" panose="020B0503020204020204" charset="-122"/>
                <a:cs typeface="微软雅黑" panose="020B0503020204020204" charset="-122"/>
              </a:rPr>
              <a:t>一对引号，输出无引号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  <a:p>
            <a:pPr marL="621665">
              <a:spcBef>
                <a:spcPts val="2055"/>
              </a:spcBef>
              <a:tabLst>
                <a:tab pos="3613785" algn="l"/>
                <a:tab pos="5556250" algn="l"/>
              </a:tabLst>
            </a:pPr>
            <a:r>
              <a:rPr sz="2000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输入格式错误</a:t>
            </a:r>
            <a:r>
              <a:rPr sz="2000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latin typeface="Consolas" panose="020B0609020204030204"/>
                <a:cs typeface="Consolas" panose="020B0609020204030204"/>
              </a:rPr>
              <a:t>)	#</a:t>
            </a:r>
            <a:r>
              <a:rPr sz="2000" spc="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spc="-5" dirty="0">
                <a:latin typeface="微软雅黑" panose="020B0503020204020204" charset="-122"/>
                <a:cs typeface="微软雅黑" panose="020B0503020204020204" charset="-122"/>
              </a:rPr>
              <a:t>向控制台输出	</a:t>
            </a:r>
            <a:r>
              <a:rPr sz="2000" spc="-5" dirty="0" err="1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输入格式错误</a:t>
            </a:r>
            <a:endParaRPr lang="en-US" sz="2000" spc="-5" dirty="0">
              <a:solidFill>
                <a:srgbClr val="1DB41D"/>
              </a:solidFill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2999657" y="382306"/>
            <a:ext cx="5161553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输出函数</a:t>
            </a:r>
            <a:r>
              <a:rPr lang="en-US" altLang="zh-CN" sz="3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print( )</a:t>
            </a:r>
            <a:endParaRPr lang="zh-CN" altLang="en-US" sz="32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15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3586" y="1412750"/>
            <a:ext cx="6480810" cy="3744595"/>
          </a:xfrm>
          <a:custGeom>
            <a:avLst/>
            <a:gdLst/>
            <a:ahLst/>
            <a:cxnLst/>
            <a:rect l="l" t="t" r="r" b="b"/>
            <a:pathLst>
              <a:path w="6480809" h="3744595">
                <a:moveTo>
                  <a:pt x="0" y="3744467"/>
                </a:moveTo>
                <a:lnTo>
                  <a:pt x="6480810" y="3744467"/>
                </a:lnTo>
                <a:lnTo>
                  <a:pt x="648081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0538" y="1409702"/>
            <a:ext cx="6487160" cy="3750945"/>
          </a:xfrm>
          <a:custGeom>
            <a:avLst/>
            <a:gdLst/>
            <a:ahLst/>
            <a:cxnLst/>
            <a:rect l="l" t="t" r="r" b="b"/>
            <a:pathLst>
              <a:path w="6487159" h="3750945">
                <a:moveTo>
                  <a:pt x="6485509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9192"/>
                </a:lnTo>
                <a:lnTo>
                  <a:pt x="1358" y="3750564"/>
                </a:lnTo>
                <a:lnTo>
                  <a:pt x="6485509" y="3750564"/>
                </a:lnTo>
                <a:lnTo>
                  <a:pt x="6486906" y="3749192"/>
                </a:lnTo>
                <a:lnTo>
                  <a:pt x="6486906" y="3746906"/>
                </a:lnTo>
                <a:lnTo>
                  <a:pt x="3657" y="3746906"/>
                </a:lnTo>
                <a:lnTo>
                  <a:pt x="3657" y="3683"/>
                </a:lnTo>
                <a:lnTo>
                  <a:pt x="6486906" y="3683"/>
                </a:lnTo>
                <a:lnTo>
                  <a:pt x="6486906" y="1397"/>
                </a:lnTo>
                <a:lnTo>
                  <a:pt x="6485509" y="0"/>
                </a:lnTo>
                <a:close/>
              </a:path>
              <a:path w="6487159" h="3750945">
                <a:moveTo>
                  <a:pt x="6486906" y="3683"/>
                </a:moveTo>
                <a:lnTo>
                  <a:pt x="6483222" y="3683"/>
                </a:lnTo>
                <a:lnTo>
                  <a:pt x="6483222" y="3746906"/>
                </a:lnTo>
                <a:lnTo>
                  <a:pt x="6486906" y="3746906"/>
                </a:lnTo>
                <a:lnTo>
                  <a:pt x="6486906" y="3683"/>
                </a:lnTo>
                <a:close/>
              </a:path>
              <a:path w="6487159" h="3750945">
                <a:moveTo>
                  <a:pt x="6482080" y="4825"/>
                </a:moveTo>
                <a:lnTo>
                  <a:pt x="4876" y="4825"/>
                </a:lnTo>
                <a:lnTo>
                  <a:pt x="4876" y="3745687"/>
                </a:lnTo>
                <a:lnTo>
                  <a:pt x="6482080" y="3745687"/>
                </a:lnTo>
                <a:lnTo>
                  <a:pt x="6482080" y="3744467"/>
                </a:lnTo>
                <a:lnTo>
                  <a:pt x="6096" y="3744468"/>
                </a:lnTo>
                <a:lnTo>
                  <a:pt x="6096" y="6096"/>
                </a:lnTo>
                <a:lnTo>
                  <a:pt x="6482080" y="6096"/>
                </a:lnTo>
                <a:lnTo>
                  <a:pt x="6482080" y="4825"/>
                </a:lnTo>
                <a:close/>
              </a:path>
              <a:path w="6487159" h="3750945">
                <a:moveTo>
                  <a:pt x="6482080" y="6096"/>
                </a:moveTo>
                <a:lnTo>
                  <a:pt x="6480810" y="6096"/>
                </a:lnTo>
                <a:lnTo>
                  <a:pt x="6480810" y="3744468"/>
                </a:lnTo>
                <a:lnTo>
                  <a:pt x="6482080" y="3744467"/>
                </a:lnTo>
                <a:lnTo>
                  <a:pt x="6482080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645663" y="1416762"/>
            <a:ext cx="6973570" cy="468076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29235">
              <a:spcBef>
                <a:spcPts val="580"/>
              </a:spcBef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#TempConvert.py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229235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input("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z="2000" spc="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229235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['F',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'f']: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788035">
              <a:spcBef>
                <a:spcPts val="480"/>
              </a:spcBef>
              <a:tabLst>
                <a:tab pos="1066800" algn="l"/>
                <a:tab pos="1346200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C	=	(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(TempStr[0:-1])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2000" b="1" spc="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32)/1.8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788035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{:.2f}C".format(C))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229235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['C',</a:t>
            </a:r>
            <a:r>
              <a:rPr sz="2000" b="1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'c']: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788035" marR="770255">
              <a:lnSpc>
                <a:spcPct val="120000"/>
              </a:lnSpc>
              <a:tabLst>
                <a:tab pos="1066800" algn="l"/>
                <a:tab pos="1346200" algn="l"/>
                <a:tab pos="4980305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F	=	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1.8*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(TempStr[0:-1])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+	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 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2000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{:.2f}F".format(F))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229235">
              <a:spcBef>
                <a:spcPts val="485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788035">
              <a:spcBef>
                <a:spcPts val="480"/>
              </a:spcBef>
            </a:pP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print("</a:t>
            </a:r>
            <a:r>
              <a:rPr sz="2000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微软雅黑" panose="020B0503020204020204" charset="-122"/>
                <a:cs typeface="微软雅黑" panose="020B0503020204020204" charset="-122"/>
              </a:rPr>
              <a:t>输入格式错误</a:t>
            </a:r>
            <a:r>
              <a:rPr sz="2000" b="1" spc="-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")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1700"/>
              </a:spcBef>
            </a:pP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e</a:t>
            </a:r>
            <a:r>
              <a:rPr sz="2400" b="1" spc="-4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v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a</a:t>
            </a:r>
            <a:r>
              <a:rPr sz="2400" b="1" spc="-5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l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(</a:t>
            </a:r>
            <a:r>
              <a:rPr lang="en-US"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C00000"/>
                </a:solidFill>
                <a:latin typeface="微软雅黑" panose="020B0503020204020204" charset="-122"/>
                <a:cs typeface="微软雅黑" panose="020B0503020204020204" charset="-122"/>
              </a:rPr>
              <a:t>)：</a:t>
            </a:r>
            <a:r>
              <a:rPr sz="2400" dirty="0" err="1">
                <a:latin typeface="微软雅黑" panose="020B0503020204020204" charset="-122"/>
                <a:cs typeface="微软雅黑" panose="020B0503020204020204" charset="-122"/>
              </a:rPr>
              <a:t>去掉</a:t>
            </a:r>
            <a:r>
              <a:rPr lang="en-US" sz="2400" dirty="0">
                <a:latin typeface="微软雅黑" panose="020B0503020204020204" charset="-122"/>
                <a:cs typeface="微软雅黑" panose="020B0503020204020204" charset="-122"/>
              </a:rPr>
              <a:t>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中</a:t>
            </a:r>
            <a:r>
              <a:rPr sz="2400" dirty="0" err="1">
                <a:latin typeface="微软雅黑" panose="020B0503020204020204" charset="-122"/>
                <a:cs typeface="微软雅黑" panose="020B0503020204020204" charset="-122"/>
              </a:rPr>
              <a:t>参数最外侧引号并执行余下语句的函数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1" name="TextBox 7"/>
          <p:cNvSpPr txBox="1"/>
          <p:nvPr/>
        </p:nvSpPr>
        <p:spPr>
          <a:xfrm>
            <a:off x="2567608" y="332657"/>
            <a:ext cx="3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en-US" altLang="zh-CN" sz="2400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endParaRPr lang="zh-CN" altLang="en-US" sz="2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zh-CN" altLang="en-US" dirty="0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306264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上凸带形 2"/>
          <p:cNvSpPr/>
          <p:nvPr/>
        </p:nvSpPr>
        <p:spPr>
          <a:xfrm>
            <a:off x="3287688" y="188640"/>
            <a:ext cx="6048672" cy="93610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课程要点</a:t>
            </a:r>
          </a:p>
        </p:txBody>
      </p:sp>
      <p:sp>
        <p:nvSpPr>
          <p:cNvPr id="4" name="TextBox 7"/>
          <p:cNvSpPr txBox="1"/>
          <p:nvPr/>
        </p:nvSpPr>
        <p:spPr>
          <a:xfrm>
            <a:off x="2978144" y="1477163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程序设计的基本方法</a:t>
            </a:r>
          </a:p>
        </p:txBody>
      </p:sp>
      <p:sp>
        <p:nvSpPr>
          <p:cNvPr id="5" name="TextBox 7"/>
          <p:cNvSpPr txBox="1"/>
          <p:nvPr/>
        </p:nvSpPr>
        <p:spPr>
          <a:xfrm>
            <a:off x="2978144" y="205822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：温度转换程序</a:t>
            </a:r>
          </a:p>
        </p:txBody>
      </p:sp>
      <p:sp>
        <p:nvSpPr>
          <p:cNvPr id="11" name="TextBox 7"/>
          <p:cNvSpPr txBox="1"/>
          <p:nvPr/>
        </p:nvSpPr>
        <p:spPr>
          <a:xfrm>
            <a:off x="2978144" y="2681409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程序的基本语法元素</a:t>
            </a:r>
          </a:p>
        </p:txBody>
      </p:sp>
      <p:sp>
        <p:nvSpPr>
          <p:cNvPr id="7" name="椭圆 6"/>
          <p:cNvSpPr/>
          <p:nvPr/>
        </p:nvSpPr>
        <p:spPr>
          <a:xfrm>
            <a:off x="2397686" y="3626262"/>
            <a:ext cx="1195151" cy="72008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63752" y="3490614"/>
            <a:ext cx="6552728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熟练掌握实例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：温度转换程序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课的超星学习通平台上布置的作业</a:t>
            </a:r>
          </a:p>
        </p:txBody>
      </p:sp>
      <p:sp>
        <p:nvSpPr>
          <p:cNvPr id="9" name="矩形 8"/>
          <p:cNvSpPr/>
          <p:nvPr/>
        </p:nvSpPr>
        <p:spPr>
          <a:xfrm>
            <a:off x="2397686" y="5333329"/>
            <a:ext cx="1178035" cy="7094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预习</a:t>
            </a:r>
          </a:p>
        </p:txBody>
      </p:sp>
      <p:sp>
        <p:nvSpPr>
          <p:cNvPr id="10" name="TextBox 7"/>
          <p:cNvSpPr txBox="1"/>
          <p:nvPr/>
        </p:nvSpPr>
        <p:spPr>
          <a:xfrm>
            <a:off x="3863752" y="5087882"/>
            <a:ext cx="6552728" cy="120032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3.1-3.4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内容；观看大学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视频 第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周内容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345852798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991544" y="1165339"/>
            <a:ext cx="69430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200">
              <a:spcBef>
                <a:spcPts val="2055"/>
              </a:spcBef>
            </a:pPr>
            <a:r>
              <a:rPr sz="2000" b="1" spc="-10" dirty="0" err="1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(&lt;</a:t>
            </a:r>
            <a:r>
              <a:rPr sz="2000" b="1" spc="-5" dirty="0">
                <a:latin typeface="微软雅黑" panose="020B0503020204020204" charset="-122"/>
                <a:cs typeface="微软雅黑" panose="020B0503020204020204" charset="-122"/>
              </a:rPr>
              <a:t>字符串或字符串变量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&gt;)</a:t>
            </a:r>
            <a:endParaRPr sz="20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6983" y="1680673"/>
            <a:ext cx="3857625" cy="1214755"/>
          </a:xfrm>
          <a:custGeom>
            <a:avLst/>
            <a:gdLst/>
            <a:ahLst/>
            <a:cxnLst/>
            <a:rect l="l" t="t" r="r" b="b"/>
            <a:pathLst>
              <a:path w="3857625" h="1214754">
                <a:moveTo>
                  <a:pt x="0" y="1214628"/>
                </a:moveTo>
                <a:lnTo>
                  <a:pt x="3857244" y="1214628"/>
                </a:lnTo>
                <a:lnTo>
                  <a:pt x="3857244" y="0"/>
                </a:lnTo>
                <a:lnTo>
                  <a:pt x="0" y="0"/>
                </a:lnTo>
                <a:lnTo>
                  <a:pt x="0" y="1214628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456040" y="1680621"/>
            <a:ext cx="3659504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63015">
              <a:lnSpc>
                <a:spcPct val="12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'"1+2"'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'1+2'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20000"/>
              </a:lnSpc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'print("Hello")'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Hello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937124" y="1680671"/>
            <a:ext cx="2807970" cy="1352550"/>
          </a:xfrm>
          <a:custGeom>
            <a:avLst/>
            <a:gdLst/>
            <a:ahLst/>
            <a:cxnLst/>
            <a:rect l="l" t="t" r="r" b="b"/>
            <a:pathLst>
              <a:path w="2807970" h="1352550">
                <a:moveTo>
                  <a:pt x="0" y="1352550"/>
                </a:moveTo>
                <a:lnTo>
                  <a:pt x="2807970" y="1352550"/>
                </a:lnTo>
                <a:lnTo>
                  <a:pt x="2807970" y="0"/>
                </a:lnTo>
                <a:lnTo>
                  <a:pt x="0" y="0"/>
                </a:lnTo>
                <a:lnTo>
                  <a:pt x="0" y="1352550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051807" y="1738025"/>
            <a:ext cx="212153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4480">
              <a:lnSpc>
                <a:spcPct val="12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spc="-6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"1"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1</a:t>
            </a:r>
            <a:endParaRPr sz="2000">
              <a:latin typeface="Consolas" panose="020B0609020204030204"/>
              <a:cs typeface="Consolas" panose="020B0609020204030204"/>
            </a:endParaRPr>
          </a:p>
          <a:p>
            <a:pPr marL="12700" marR="5080">
              <a:lnSpc>
                <a:spcPct val="120000"/>
              </a:lnSpc>
            </a:pPr>
            <a:r>
              <a:rPr sz="2000" b="1" spc="-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&gt;&gt;&gt;</a:t>
            </a:r>
            <a:r>
              <a:rPr sz="2000" b="1" spc="-55" dirty="0">
                <a:solidFill>
                  <a:srgbClr val="780D17"/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"1+2"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 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000FFF"/>
                </a:solidFill>
                <a:latin typeface="Consolas" panose="020B0609020204030204"/>
                <a:cs typeface="Consolas" panose="020B0609020204030204"/>
              </a:rPr>
              <a:t>3</a:t>
            </a:r>
            <a:endParaRPr sz="200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14" name="TextBox 7"/>
          <p:cNvSpPr txBox="1"/>
          <p:nvPr/>
        </p:nvSpPr>
        <p:spPr>
          <a:xfrm>
            <a:off x="2567608" y="332657"/>
            <a:ext cx="3186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eval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 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</a:p>
        </p:txBody>
      </p:sp>
      <p:sp>
        <p:nvSpPr>
          <p:cNvPr id="17" name="矩形 16"/>
          <p:cNvSpPr/>
          <p:nvPr/>
        </p:nvSpPr>
        <p:spPr>
          <a:xfrm>
            <a:off x="3177089" y="3573016"/>
            <a:ext cx="7037519" cy="1000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indent="-3429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US" altLang="zh-CN" sz="2000" spc="-5" dirty="0" err="1">
                <a:solidFill>
                  <a:srgbClr val="900090"/>
                </a:solidFill>
                <a:latin typeface="Consolas" panose="020B0609020204030204"/>
                <a:ea typeface="微软雅黑" panose="020B0503020204020204" pitchFamily="34" charset="-122"/>
                <a:cs typeface="Consolas" panose="020B0609020204030204"/>
              </a:rPr>
              <a:t>eval</a:t>
            </a:r>
            <a:r>
              <a:rPr lang="en-US" altLang="zh-CN" sz="2000" spc="-5" dirty="0">
                <a:solidFill>
                  <a:srgbClr val="000000"/>
                </a:solidFill>
                <a:latin typeface="Consolas" panose="020B0609020204030204"/>
                <a:ea typeface="微软雅黑" panose="020B0503020204020204" pitchFamily="34" charset="-122"/>
                <a:cs typeface="Consolas" panose="020B0609020204030204"/>
              </a:rPr>
              <a:t>(</a:t>
            </a:r>
            <a:r>
              <a:rPr lang="en-US" altLang="zh-CN" sz="2000" spc="-5" dirty="0" err="1">
                <a:solidFill>
                  <a:srgbClr val="000000"/>
                </a:solidFill>
                <a:latin typeface="Consolas" panose="020B0609020204030204"/>
                <a:ea typeface="微软雅黑" panose="020B0503020204020204" pitchFamily="34" charset="-122"/>
                <a:cs typeface="Consolas" panose="020B0609020204030204"/>
              </a:rPr>
              <a:t>TempStr</a:t>
            </a:r>
            <a:r>
              <a:rPr lang="en-US" altLang="zh-CN" sz="2000" spc="-5" dirty="0">
                <a:solidFill>
                  <a:srgbClr val="000000"/>
                </a:solidFill>
                <a:latin typeface="Consolas" panose="020B0609020204030204"/>
                <a:ea typeface="微软雅黑" panose="020B0503020204020204" pitchFamily="34" charset="-122"/>
                <a:cs typeface="Consolas" panose="020B0609020204030204"/>
              </a:rPr>
              <a:t>[0:-1])</a:t>
            </a:r>
            <a:endParaRPr lang="en-US" altLang="zh-CN" sz="2000" dirty="0">
              <a:solidFill>
                <a:prstClr val="black"/>
              </a:solidFill>
              <a:latin typeface="Consolas" panose="020B0609020204030204"/>
              <a:ea typeface="微软雅黑" panose="020B0503020204020204" pitchFamily="34" charset="-122"/>
              <a:cs typeface="Consolas" panose="020B0609020204030204"/>
            </a:endParaRPr>
          </a:p>
          <a:p>
            <a:pPr marL="17780" marR="45085" indent="-342900">
              <a:spcBef>
                <a:spcPts val="1780"/>
              </a:spcBef>
              <a:buFont typeface="Arial" panose="020B0604020202020204" pitchFamily="34" charset="0"/>
              <a:buChar char="•"/>
            </a:pPr>
            <a:r>
              <a:rPr lang="zh-CN" altLang="en-US" sz="2000" spc="-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sz="2000" spc="-5" dirty="0" err="1">
                <a:solidFill>
                  <a:srgbClr val="000000"/>
                </a:solidFill>
                <a:latin typeface="Consolas" panose="020B0609020204030204"/>
                <a:ea typeface="微软雅黑" panose="020B0503020204020204" pitchFamily="34" charset="-122"/>
                <a:cs typeface="Consolas" panose="020B0609020204030204"/>
              </a:rPr>
              <a:t>TempStr</a:t>
            </a:r>
            <a:r>
              <a:rPr lang="en-US" altLang="zh-CN" sz="2000" spc="-5" dirty="0">
                <a:solidFill>
                  <a:srgbClr val="000000"/>
                </a:solidFill>
                <a:latin typeface="Consolas" panose="020B0609020204030204"/>
                <a:ea typeface="微软雅黑" panose="020B0503020204020204" pitchFamily="34" charset="-122"/>
                <a:cs typeface="Consolas" panose="020B0609020204030204"/>
              </a:rPr>
              <a:t>[0:-1]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zh-CN" altLang="en-US" sz="2000" spc="-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spc="-5" dirty="0">
                <a:solidFill>
                  <a:srgbClr val="1DB41D"/>
                </a:solidFill>
                <a:latin typeface="Consolas" panose="020B0609020204030204"/>
                <a:ea typeface="微软雅黑" panose="020B0503020204020204" pitchFamily="34" charset="-122"/>
                <a:cs typeface="Consolas" panose="020B0609020204030204"/>
              </a:rPr>
              <a:t>"12.3"</a:t>
            </a:r>
            <a:r>
              <a:rPr lang="zh-CN" altLang="en-US" sz="2000" spc="-5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输出是</a:t>
            </a:r>
            <a:r>
              <a:rPr lang="en-US" altLang="zh-CN" sz="2000" dirty="0">
                <a:solidFill>
                  <a:srgbClr val="000000"/>
                </a:solidFill>
                <a:latin typeface="Consolas" panose="020B0609020204030204"/>
                <a:ea typeface="微软雅黑" panose="020B0503020204020204" pitchFamily="34" charset="-122"/>
                <a:cs typeface="Consolas" panose="020B0609020204030204"/>
              </a:rPr>
              <a:t>:</a:t>
            </a:r>
            <a:r>
              <a:rPr lang="en-US" altLang="zh-CN" sz="2400" dirty="0">
                <a:solidFill>
                  <a:srgbClr val="000000"/>
                </a:solidFill>
                <a:latin typeface="Consolas" panose="020B0609020204030204"/>
                <a:ea typeface="微软雅黑" panose="020B0503020204020204" pitchFamily="34" charset="-122"/>
                <a:cs typeface="Consolas" panose="020B0609020204030204"/>
              </a:rPr>
              <a:t>12.3</a:t>
            </a:r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113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3586" y="1412750"/>
            <a:ext cx="6480810" cy="3744595"/>
          </a:xfrm>
          <a:custGeom>
            <a:avLst/>
            <a:gdLst/>
            <a:ahLst/>
            <a:cxnLst/>
            <a:rect l="l" t="t" r="r" b="b"/>
            <a:pathLst>
              <a:path w="6480809" h="3744595">
                <a:moveTo>
                  <a:pt x="0" y="3744467"/>
                </a:moveTo>
                <a:lnTo>
                  <a:pt x="6480810" y="3744467"/>
                </a:lnTo>
                <a:lnTo>
                  <a:pt x="648081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0538" y="1409702"/>
            <a:ext cx="6487160" cy="3750945"/>
          </a:xfrm>
          <a:custGeom>
            <a:avLst/>
            <a:gdLst/>
            <a:ahLst/>
            <a:cxnLst/>
            <a:rect l="l" t="t" r="r" b="b"/>
            <a:pathLst>
              <a:path w="6487159" h="3750945">
                <a:moveTo>
                  <a:pt x="6485509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9192"/>
                </a:lnTo>
                <a:lnTo>
                  <a:pt x="1358" y="3750564"/>
                </a:lnTo>
                <a:lnTo>
                  <a:pt x="6485509" y="3750564"/>
                </a:lnTo>
                <a:lnTo>
                  <a:pt x="6486906" y="3749192"/>
                </a:lnTo>
                <a:lnTo>
                  <a:pt x="6486906" y="3746906"/>
                </a:lnTo>
                <a:lnTo>
                  <a:pt x="3657" y="3746906"/>
                </a:lnTo>
                <a:lnTo>
                  <a:pt x="3657" y="3683"/>
                </a:lnTo>
                <a:lnTo>
                  <a:pt x="6486906" y="3683"/>
                </a:lnTo>
                <a:lnTo>
                  <a:pt x="6486906" y="1397"/>
                </a:lnTo>
                <a:lnTo>
                  <a:pt x="6485509" y="0"/>
                </a:lnTo>
                <a:close/>
              </a:path>
              <a:path w="6487159" h="3750945">
                <a:moveTo>
                  <a:pt x="6486906" y="3683"/>
                </a:moveTo>
                <a:lnTo>
                  <a:pt x="6483222" y="3683"/>
                </a:lnTo>
                <a:lnTo>
                  <a:pt x="6483222" y="3746906"/>
                </a:lnTo>
                <a:lnTo>
                  <a:pt x="6486906" y="3746906"/>
                </a:lnTo>
                <a:lnTo>
                  <a:pt x="6486906" y="3683"/>
                </a:lnTo>
                <a:close/>
              </a:path>
              <a:path w="6487159" h="3750945">
                <a:moveTo>
                  <a:pt x="6482080" y="4825"/>
                </a:moveTo>
                <a:lnTo>
                  <a:pt x="4876" y="4825"/>
                </a:lnTo>
                <a:lnTo>
                  <a:pt x="4876" y="3745687"/>
                </a:lnTo>
                <a:lnTo>
                  <a:pt x="6482080" y="3745687"/>
                </a:lnTo>
                <a:lnTo>
                  <a:pt x="6482080" y="3744467"/>
                </a:lnTo>
                <a:lnTo>
                  <a:pt x="6096" y="3744468"/>
                </a:lnTo>
                <a:lnTo>
                  <a:pt x="6096" y="6096"/>
                </a:lnTo>
                <a:lnTo>
                  <a:pt x="6482080" y="6096"/>
                </a:lnTo>
                <a:lnTo>
                  <a:pt x="6482080" y="4825"/>
                </a:lnTo>
                <a:close/>
              </a:path>
              <a:path w="6487159" h="3750945">
                <a:moveTo>
                  <a:pt x="6482080" y="6096"/>
                </a:moveTo>
                <a:lnTo>
                  <a:pt x="6480810" y="6096"/>
                </a:lnTo>
                <a:lnTo>
                  <a:pt x="6480810" y="3744468"/>
                </a:lnTo>
                <a:lnTo>
                  <a:pt x="6482080" y="3744467"/>
                </a:lnTo>
                <a:lnTo>
                  <a:pt x="6482080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2582" y="1416762"/>
            <a:ext cx="5991225" cy="434990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#TempConvert.py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10" dirty="0"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z="2000" spc="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spc="3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['F',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'f']: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  <a:tabLst>
                <a:tab pos="850265" algn="l"/>
                <a:tab pos="1129030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C	=	(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(TempStr[0:-1])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-</a:t>
            </a:r>
            <a:r>
              <a:rPr sz="2000" b="1" spc="1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32)/1.8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{:.2f}C"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.format(C))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['C',</a:t>
            </a:r>
            <a:r>
              <a:rPr sz="2000" b="1" spc="30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'c']:</a:t>
            </a:r>
            <a:endParaRPr sz="2000" dirty="0">
              <a:solidFill>
                <a:schemeClr val="tx2">
                  <a:lumMod val="40000"/>
                  <a:lumOff val="60000"/>
                </a:schemeClr>
              </a:solidFill>
              <a:latin typeface="Consolas" panose="020B0609020204030204"/>
              <a:cs typeface="Consolas" panose="020B0609020204030204"/>
            </a:endParaRPr>
          </a:p>
          <a:p>
            <a:pPr marL="570865" marR="5080">
              <a:lnSpc>
                <a:spcPct val="120000"/>
              </a:lnSpc>
              <a:tabLst>
                <a:tab pos="850265" algn="l"/>
                <a:tab pos="1129030" algn="l"/>
                <a:tab pos="4763135" algn="l"/>
              </a:tabLst>
            </a:pP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F	=	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1.8*</a:t>
            </a:r>
            <a:r>
              <a:rPr sz="20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(TempStr[0:-1])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+	</a:t>
            </a:r>
            <a:r>
              <a:rPr sz="20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32</a:t>
            </a:r>
            <a:r>
              <a:rPr sz="2000" b="1" dirty="0">
                <a:solidFill>
                  <a:srgbClr val="D9D9D9"/>
                </a:solidFill>
                <a:latin typeface="Consolas" panose="020B0609020204030204"/>
                <a:cs typeface="Consolas" panose="020B0609020204030204"/>
              </a:rPr>
              <a:t> 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20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{:.2f}F"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.format(F))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5"/>
              </a:spcBef>
            </a:pPr>
            <a:r>
              <a:rPr sz="2000" b="1" i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solidFill>
                  <a:schemeClr val="tx2">
                    <a:lumMod val="40000"/>
                    <a:lumOff val="60000"/>
                  </a:schemeClr>
                </a:solidFill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输入格式错误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74980" algn="ctr">
              <a:spcBef>
                <a:spcPts val="1955"/>
              </a:spcBef>
              <a:tabLst>
                <a:tab pos="1798955" algn="l"/>
                <a:tab pos="3056255" algn="l"/>
              </a:tabLst>
            </a:pPr>
            <a:r>
              <a:rPr sz="24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input(</a:t>
            </a:r>
            <a:r>
              <a:rPr lang="en-US" sz="24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)	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)	</a:t>
            </a:r>
            <a:r>
              <a:rPr sz="2400" b="1" spc="-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eval(</a:t>
            </a:r>
            <a:r>
              <a:rPr lang="en-US" sz="2400" b="1" spc="-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)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1311700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30805" y="3874897"/>
            <a:ext cx="2134870" cy="1187450"/>
          </a:xfrm>
          <a:custGeom>
            <a:avLst/>
            <a:gdLst/>
            <a:ahLst/>
            <a:cxnLst/>
            <a:rect l="l" t="t" r="r" b="b"/>
            <a:pathLst>
              <a:path w="2134870" h="1187450">
                <a:moveTo>
                  <a:pt x="396722" y="614298"/>
                </a:moveTo>
                <a:lnTo>
                  <a:pt x="350582" y="615277"/>
                </a:lnTo>
                <a:lnTo>
                  <a:pt x="305354" y="620315"/>
                </a:lnTo>
                <a:lnTo>
                  <a:pt x="261032" y="629425"/>
                </a:lnTo>
                <a:lnTo>
                  <a:pt x="217614" y="642619"/>
                </a:lnTo>
                <a:lnTo>
                  <a:pt x="166751" y="663820"/>
                </a:lnTo>
                <a:lnTo>
                  <a:pt x="122456" y="689026"/>
                </a:lnTo>
                <a:lnTo>
                  <a:pt x="84732" y="718250"/>
                </a:lnTo>
                <a:lnTo>
                  <a:pt x="53577" y="751502"/>
                </a:lnTo>
                <a:lnTo>
                  <a:pt x="28994" y="788796"/>
                </a:lnTo>
                <a:lnTo>
                  <a:pt x="8686" y="837741"/>
                </a:lnTo>
                <a:lnTo>
                  <a:pt x="0" y="889134"/>
                </a:lnTo>
                <a:lnTo>
                  <a:pt x="2933" y="942978"/>
                </a:lnTo>
                <a:lnTo>
                  <a:pt x="17487" y="999274"/>
                </a:lnTo>
                <a:lnTo>
                  <a:pt x="49607" y="1065160"/>
                </a:lnTo>
                <a:lnTo>
                  <a:pt x="95529" y="1120444"/>
                </a:lnTo>
                <a:lnTo>
                  <a:pt x="129520" y="1147778"/>
                </a:lnTo>
                <a:lnTo>
                  <a:pt x="166329" y="1168058"/>
                </a:lnTo>
                <a:lnTo>
                  <a:pt x="205958" y="1181284"/>
                </a:lnTo>
                <a:lnTo>
                  <a:pt x="248406" y="1187454"/>
                </a:lnTo>
                <a:lnTo>
                  <a:pt x="293671" y="1186570"/>
                </a:lnTo>
                <a:lnTo>
                  <a:pt x="341756" y="1178631"/>
                </a:lnTo>
                <a:lnTo>
                  <a:pt x="392658" y="1163637"/>
                </a:lnTo>
                <a:lnTo>
                  <a:pt x="436400" y="1145272"/>
                </a:lnTo>
                <a:lnTo>
                  <a:pt x="476176" y="1122600"/>
                </a:lnTo>
                <a:lnTo>
                  <a:pt x="482034" y="1118185"/>
                </a:lnTo>
                <a:lnTo>
                  <a:pt x="338762" y="1118185"/>
                </a:lnTo>
                <a:lnTo>
                  <a:pt x="305975" y="1117213"/>
                </a:lnTo>
                <a:lnTo>
                  <a:pt x="234135" y="1092259"/>
                </a:lnTo>
                <a:lnTo>
                  <a:pt x="198012" y="1067033"/>
                </a:lnTo>
                <a:lnTo>
                  <a:pt x="167143" y="1034705"/>
                </a:lnTo>
                <a:lnTo>
                  <a:pt x="141529" y="995274"/>
                </a:lnTo>
                <a:lnTo>
                  <a:pt x="121170" y="948740"/>
                </a:lnTo>
                <a:lnTo>
                  <a:pt x="108649" y="903794"/>
                </a:lnTo>
                <a:lnTo>
                  <a:pt x="103890" y="861529"/>
                </a:lnTo>
                <a:lnTo>
                  <a:pt x="106892" y="821932"/>
                </a:lnTo>
                <a:lnTo>
                  <a:pt x="117652" y="784986"/>
                </a:lnTo>
                <a:lnTo>
                  <a:pt x="160916" y="724122"/>
                </a:lnTo>
                <a:lnTo>
                  <a:pt x="193039" y="701333"/>
                </a:lnTo>
                <a:lnTo>
                  <a:pt x="232156" y="683640"/>
                </a:lnTo>
                <a:lnTo>
                  <a:pt x="272201" y="672927"/>
                </a:lnTo>
                <a:lnTo>
                  <a:pt x="309568" y="670131"/>
                </a:lnTo>
                <a:lnTo>
                  <a:pt x="411350" y="670131"/>
                </a:lnTo>
                <a:lnTo>
                  <a:pt x="406648" y="645104"/>
                </a:lnTo>
                <a:lnTo>
                  <a:pt x="403072" y="617981"/>
                </a:lnTo>
                <a:lnTo>
                  <a:pt x="396722" y="614298"/>
                </a:lnTo>
                <a:close/>
              </a:path>
              <a:path w="2134870" h="1187450">
                <a:moveTo>
                  <a:pt x="535660" y="1017879"/>
                </a:moveTo>
                <a:lnTo>
                  <a:pt x="507536" y="1045611"/>
                </a:lnTo>
                <a:lnTo>
                  <a:pt x="445381" y="1087954"/>
                </a:lnTo>
                <a:lnTo>
                  <a:pt x="373879" y="1113302"/>
                </a:lnTo>
                <a:lnTo>
                  <a:pt x="338762" y="1118185"/>
                </a:lnTo>
                <a:lnTo>
                  <a:pt x="482034" y="1118185"/>
                </a:lnTo>
                <a:lnTo>
                  <a:pt x="511977" y="1095618"/>
                </a:lnTo>
                <a:lnTo>
                  <a:pt x="543788" y="1064323"/>
                </a:lnTo>
                <a:lnTo>
                  <a:pt x="547217" y="1022832"/>
                </a:lnTo>
                <a:lnTo>
                  <a:pt x="535660" y="1017879"/>
                </a:lnTo>
                <a:close/>
              </a:path>
              <a:path w="2134870" h="1187450">
                <a:moveTo>
                  <a:pt x="915263" y="430656"/>
                </a:moveTo>
                <a:lnTo>
                  <a:pt x="869138" y="431635"/>
                </a:lnTo>
                <a:lnTo>
                  <a:pt x="823918" y="436673"/>
                </a:lnTo>
                <a:lnTo>
                  <a:pt x="779603" y="445783"/>
                </a:lnTo>
                <a:lnTo>
                  <a:pt x="736193" y="458977"/>
                </a:lnTo>
                <a:lnTo>
                  <a:pt x="685368" y="480178"/>
                </a:lnTo>
                <a:lnTo>
                  <a:pt x="641096" y="505384"/>
                </a:lnTo>
                <a:lnTo>
                  <a:pt x="603377" y="534608"/>
                </a:lnTo>
                <a:lnTo>
                  <a:pt x="572211" y="567860"/>
                </a:lnTo>
                <a:lnTo>
                  <a:pt x="547598" y="605154"/>
                </a:lnTo>
                <a:lnTo>
                  <a:pt x="527308" y="654091"/>
                </a:lnTo>
                <a:lnTo>
                  <a:pt x="518626" y="705469"/>
                </a:lnTo>
                <a:lnTo>
                  <a:pt x="521541" y="759299"/>
                </a:lnTo>
                <a:lnTo>
                  <a:pt x="536041" y="815593"/>
                </a:lnTo>
                <a:lnTo>
                  <a:pt x="568236" y="881506"/>
                </a:lnTo>
                <a:lnTo>
                  <a:pt x="614146" y="936790"/>
                </a:lnTo>
                <a:lnTo>
                  <a:pt x="648149" y="964128"/>
                </a:lnTo>
                <a:lnTo>
                  <a:pt x="684956" y="984409"/>
                </a:lnTo>
                <a:lnTo>
                  <a:pt x="724571" y="997634"/>
                </a:lnTo>
                <a:lnTo>
                  <a:pt x="766998" y="1003804"/>
                </a:lnTo>
                <a:lnTo>
                  <a:pt x="812242" y="1002918"/>
                </a:lnTo>
                <a:lnTo>
                  <a:pt x="860308" y="994977"/>
                </a:lnTo>
                <a:lnTo>
                  <a:pt x="911199" y="979982"/>
                </a:lnTo>
                <a:lnTo>
                  <a:pt x="955012" y="961618"/>
                </a:lnTo>
                <a:lnTo>
                  <a:pt x="994813" y="938945"/>
                </a:lnTo>
                <a:lnTo>
                  <a:pt x="1000666" y="934531"/>
                </a:lnTo>
                <a:lnTo>
                  <a:pt x="857367" y="934531"/>
                </a:lnTo>
                <a:lnTo>
                  <a:pt x="824587" y="933558"/>
                </a:lnTo>
                <a:lnTo>
                  <a:pt x="752759" y="908614"/>
                </a:lnTo>
                <a:lnTo>
                  <a:pt x="716655" y="883396"/>
                </a:lnTo>
                <a:lnTo>
                  <a:pt x="685794" y="851067"/>
                </a:lnTo>
                <a:lnTo>
                  <a:pt x="660176" y="811621"/>
                </a:lnTo>
                <a:lnTo>
                  <a:pt x="639800" y="765047"/>
                </a:lnTo>
                <a:lnTo>
                  <a:pt x="627279" y="720091"/>
                </a:lnTo>
                <a:lnTo>
                  <a:pt x="622496" y="677814"/>
                </a:lnTo>
                <a:lnTo>
                  <a:pt x="625477" y="638228"/>
                </a:lnTo>
                <a:lnTo>
                  <a:pt x="636244" y="601344"/>
                </a:lnTo>
                <a:lnTo>
                  <a:pt x="679519" y="540432"/>
                </a:lnTo>
                <a:lnTo>
                  <a:pt x="711646" y="517673"/>
                </a:lnTo>
                <a:lnTo>
                  <a:pt x="750798" y="499998"/>
                </a:lnTo>
                <a:lnTo>
                  <a:pt x="790805" y="489283"/>
                </a:lnTo>
                <a:lnTo>
                  <a:pt x="828157" y="486473"/>
                </a:lnTo>
                <a:lnTo>
                  <a:pt x="929967" y="486473"/>
                </a:lnTo>
                <a:lnTo>
                  <a:pt x="925262" y="461462"/>
                </a:lnTo>
                <a:lnTo>
                  <a:pt x="921740" y="434339"/>
                </a:lnTo>
                <a:lnTo>
                  <a:pt x="915263" y="430656"/>
                </a:lnTo>
                <a:close/>
              </a:path>
              <a:path w="2134870" h="1187450">
                <a:moveTo>
                  <a:pt x="1054201" y="834262"/>
                </a:moveTo>
                <a:lnTo>
                  <a:pt x="1026130" y="861978"/>
                </a:lnTo>
                <a:lnTo>
                  <a:pt x="963940" y="904302"/>
                </a:lnTo>
                <a:lnTo>
                  <a:pt x="892457" y="929648"/>
                </a:lnTo>
                <a:lnTo>
                  <a:pt x="857367" y="934531"/>
                </a:lnTo>
                <a:lnTo>
                  <a:pt x="1000666" y="934531"/>
                </a:lnTo>
                <a:lnTo>
                  <a:pt x="1030589" y="911963"/>
                </a:lnTo>
                <a:lnTo>
                  <a:pt x="1062329" y="880668"/>
                </a:lnTo>
                <a:lnTo>
                  <a:pt x="1065885" y="839215"/>
                </a:lnTo>
                <a:lnTo>
                  <a:pt x="1054201" y="834262"/>
                </a:lnTo>
                <a:close/>
              </a:path>
              <a:path w="2134870" h="1187450">
                <a:moveTo>
                  <a:pt x="411350" y="670131"/>
                </a:moveTo>
                <a:lnTo>
                  <a:pt x="309568" y="670131"/>
                </a:lnTo>
                <a:lnTo>
                  <a:pt x="344259" y="675264"/>
                </a:lnTo>
                <a:lnTo>
                  <a:pt x="376275" y="688339"/>
                </a:lnTo>
                <a:lnTo>
                  <a:pt x="381038" y="697722"/>
                </a:lnTo>
                <a:lnTo>
                  <a:pt x="386753" y="710437"/>
                </a:lnTo>
                <a:lnTo>
                  <a:pt x="393420" y="726487"/>
                </a:lnTo>
                <a:lnTo>
                  <a:pt x="401040" y="745870"/>
                </a:lnTo>
                <a:lnTo>
                  <a:pt x="405866" y="748410"/>
                </a:lnTo>
                <a:lnTo>
                  <a:pt x="426567" y="741171"/>
                </a:lnTo>
                <a:lnTo>
                  <a:pt x="428472" y="736472"/>
                </a:lnTo>
                <a:lnTo>
                  <a:pt x="419324" y="704349"/>
                </a:lnTo>
                <a:lnTo>
                  <a:pt x="412057" y="673893"/>
                </a:lnTo>
                <a:lnTo>
                  <a:pt x="411350" y="670131"/>
                </a:lnTo>
                <a:close/>
              </a:path>
              <a:path w="2134870" h="1187450">
                <a:moveTo>
                  <a:pt x="929967" y="486473"/>
                </a:moveTo>
                <a:lnTo>
                  <a:pt x="828157" y="486473"/>
                </a:lnTo>
                <a:lnTo>
                  <a:pt x="862866" y="491569"/>
                </a:lnTo>
                <a:lnTo>
                  <a:pt x="894943" y="504570"/>
                </a:lnTo>
                <a:lnTo>
                  <a:pt x="899704" y="514026"/>
                </a:lnTo>
                <a:lnTo>
                  <a:pt x="905405" y="526780"/>
                </a:lnTo>
                <a:lnTo>
                  <a:pt x="912035" y="542843"/>
                </a:lnTo>
                <a:lnTo>
                  <a:pt x="919581" y="562228"/>
                </a:lnTo>
                <a:lnTo>
                  <a:pt x="924534" y="564768"/>
                </a:lnTo>
                <a:lnTo>
                  <a:pt x="945235" y="557529"/>
                </a:lnTo>
                <a:lnTo>
                  <a:pt x="947140" y="552830"/>
                </a:lnTo>
                <a:lnTo>
                  <a:pt x="937974" y="520707"/>
                </a:lnTo>
                <a:lnTo>
                  <a:pt x="930678" y="490251"/>
                </a:lnTo>
                <a:lnTo>
                  <a:pt x="929967" y="486473"/>
                </a:lnTo>
                <a:close/>
              </a:path>
              <a:path w="2134870" h="1187450">
                <a:moveTo>
                  <a:pt x="1326746" y="343407"/>
                </a:moveTo>
                <a:lnTo>
                  <a:pt x="1202156" y="343407"/>
                </a:lnTo>
                <a:lnTo>
                  <a:pt x="1207617" y="346328"/>
                </a:lnTo>
                <a:lnTo>
                  <a:pt x="1211173" y="352678"/>
                </a:lnTo>
                <a:lnTo>
                  <a:pt x="1228715" y="391366"/>
                </a:lnTo>
                <a:lnTo>
                  <a:pt x="1254353" y="459866"/>
                </a:lnTo>
                <a:lnTo>
                  <a:pt x="1317218" y="637666"/>
                </a:lnTo>
                <a:lnTo>
                  <a:pt x="1344015" y="716660"/>
                </a:lnTo>
                <a:lnTo>
                  <a:pt x="1356267" y="758880"/>
                </a:lnTo>
                <a:lnTo>
                  <a:pt x="1356715" y="764666"/>
                </a:lnTo>
                <a:lnTo>
                  <a:pt x="1355195" y="768431"/>
                </a:lnTo>
                <a:lnTo>
                  <a:pt x="1351222" y="774779"/>
                </a:lnTo>
                <a:lnTo>
                  <a:pt x="1344821" y="783722"/>
                </a:lnTo>
                <a:lnTo>
                  <a:pt x="1336014" y="795273"/>
                </a:lnTo>
                <a:lnTo>
                  <a:pt x="1335760" y="800099"/>
                </a:lnTo>
                <a:lnTo>
                  <a:pt x="1339189" y="809878"/>
                </a:lnTo>
                <a:lnTo>
                  <a:pt x="1343888" y="812164"/>
                </a:lnTo>
                <a:lnTo>
                  <a:pt x="1357124" y="806426"/>
                </a:lnTo>
                <a:lnTo>
                  <a:pt x="1373003" y="800068"/>
                </a:lnTo>
                <a:lnTo>
                  <a:pt x="1391501" y="793091"/>
                </a:lnTo>
                <a:lnTo>
                  <a:pt x="1412595" y="785494"/>
                </a:lnTo>
                <a:lnTo>
                  <a:pt x="1512703" y="752300"/>
                </a:lnTo>
                <a:lnTo>
                  <a:pt x="1531975" y="745616"/>
                </a:lnTo>
                <a:lnTo>
                  <a:pt x="1563074" y="732928"/>
                </a:lnTo>
                <a:lnTo>
                  <a:pt x="1577173" y="725296"/>
                </a:lnTo>
                <a:lnTo>
                  <a:pt x="1463141" y="725296"/>
                </a:lnTo>
                <a:lnTo>
                  <a:pt x="1458047" y="712819"/>
                </a:lnTo>
                <a:lnTo>
                  <a:pt x="1453060" y="700151"/>
                </a:lnTo>
                <a:lnTo>
                  <a:pt x="1448193" y="687292"/>
                </a:lnTo>
                <a:lnTo>
                  <a:pt x="1443456" y="674242"/>
                </a:lnTo>
                <a:lnTo>
                  <a:pt x="1386052" y="511936"/>
                </a:lnTo>
                <a:lnTo>
                  <a:pt x="1394581" y="508367"/>
                </a:lnTo>
                <a:lnTo>
                  <a:pt x="1402657" y="505094"/>
                </a:lnTo>
                <a:lnTo>
                  <a:pt x="1410305" y="502132"/>
                </a:lnTo>
                <a:lnTo>
                  <a:pt x="1417548" y="499490"/>
                </a:lnTo>
                <a:lnTo>
                  <a:pt x="1468219" y="488969"/>
                </a:lnTo>
                <a:lnTo>
                  <a:pt x="1654181" y="488969"/>
                </a:lnTo>
                <a:lnTo>
                  <a:pt x="1648697" y="478510"/>
                </a:lnTo>
                <a:lnTo>
                  <a:pt x="1642938" y="473328"/>
                </a:lnTo>
                <a:lnTo>
                  <a:pt x="1372336" y="473328"/>
                </a:lnTo>
                <a:lnTo>
                  <a:pt x="1338046" y="376554"/>
                </a:lnTo>
                <a:lnTo>
                  <a:pt x="1332494" y="360552"/>
                </a:lnTo>
                <a:lnTo>
                  <a:pt x="1326746" y="343407"/>
                </a:lnTo>
                <a:close/>
              </a:path>
              <a:path w="2134870" h="1187450">
                <a:moveTo>
                  <a:pt x="1654181" y="488969"/>
                </a:moveTo>
                <a:lnTo>
                  <a:pt x="1468219" y="488969"/>
                </a:lnTo>
                <a:lnTo>
                  <a:pt x="1509734" y="496474"/>
                </a:lnTo>
                <a:lnTo>
                  <a:pt x="1542082" y="522029"/>
                </a:lnTo>
                <a:lnTo>
                  <a:pt x="1565249" y="565657"/>
                </a:lnTo>
                <a:lnTo>
                  <a:pt x="1572419" y="590730"/>
                </a:lnTo>
                <a:lnTo>
                  <a:pt x="1575457" y="614124"/>
                </a:lnTo>
                <a:lnTo>
                  <a:pt x="1574375" y="635827"/>
                </a:lnTo>
                <a:lnTo>
                  <a:pt x="1559262" y="674516"/>
                </a:lnTo>
                <a:lnTo>
                  <a:pt x="1526842" y="703369"/>
                </a:lnTo>
                <a:lnTo>
                  <a:pt x="1481064" y="721010"/>
                </a:lnTo>
                <a:lnTo>
                  <a:pt x="1463141" y="725296"/>
                </a:lnTo>
                <a:lnTo>
                  <a:pt x="1577173" y="725296"/>
                </a:lnTo>
                <a:lnTo>
                  <a:pt x="1612985" y="701790"/>
                </a:lnTo>
                <a:lnTo>
                  <a:pt x="1659682" y="643475"/>
                </a:lnTo>
                <a:lnTo>
                  <a:pt x="1675136" y="602408"/>
                </a:lnTo>
                <a:lnTo>
                  <a:pt x="1678160" y="560175"/>
                </a:lnTo>
                <a:lnTo>
                  <a:pt x="1668754" y="516762"/>
                </a:lnTo>
                <a:lnTo>
                  <a:pt x="1654181" y="488969"/>
                </a:lnTo>
                <a:close/>
              </a:path>
              <a:path w="2134870" h="1187450">
                <a:moveTo>
                  <a:pt x="1847272" y="196214"/>
                </a:moveTo>
                <a:lnTo>
                  <a:pt x="1648307" y="196214"/>
                </a:lnTo>
                <a:lnTo>
                  <a:pt x="1652500" y="196976"/>
                </a:lnTo>
                <a:lnTo>
                  <a:pt x="1658610" y="199072"/>
                </a:lnTo>
                <a:lnTo>
                  <a:pt x="1702137" y="221698"/>
                </a:lnTo>
                <a:lnTo>
                  <a:pt x="1769729" y="270379"/>
                </a:lnTo>
                <a:lnTo>
                  <a:pt x="1811883" y="304672"/>
                </a:lnTo>
                <a:lnTo>
                  <a:pt x="1850694" y="337770"/>
                </a:lnTo>
                <a:lnTo>
                  <a:pt x="1879098" y="363331"/>
                </a:lnTo>
                <a:lnTo>
                  <a:pt x="1904593" y="391794"/>
                </a:lnTo>
                <a:lnTo>
                  <a:pt x="1919325" y="433196"/>
                </a:lnTo>
                <a:lnTo>
                  <a:pt x="1935111" y="478988"/>
                </a:lnTo>
                <a:lnTo>
                  <a:pt x="1952204" y="537281"/>
                </a:lnTo>
                <a:lnTo>
                  <a:pt x="1953488" y="549782"/>
                </a:lnTo>
                <a:lnTo>
                  <a:pt x="1952726" y="553719"/>
                </a:lnTo>
                <a:lnTo>
                  <a:pt x="1906117" y="578738"/>
                </a:lnTo>
                <a:lnTo>
                  <a:pt x="1903831" y="583437"/>
                </a:lnTo>
                <a:lnTo>
                  <a:pt x="1912340" y="607313"/>
                </a:lnTo>
                <a:lnTo>
                  <a:pt x="1916531" y="609345"/>
                </a:lnTo>
                <a:lnTo>
                  <a:pt x="1935317" y="601678"/>
                </a:lnTo>
                <a:lnTo>
                  <a:pt x="1959473" y="592391"/>
                </a:lnTo>
                <a:lnTo>
                  <a:pt x="2023846" y="568959"/>
                </a:lnTo>
                <a:lnTo>
                  <a:pt x="2087679" y="546973"/>
                </a:lnTo>
                <a:lnTo>
                  <a:pt x="2132558" y="532891"/>
                </a:lnTo>
                <a:lnTo>
                  <a:pt x="2134844" y="528065"/>
                </a:lnTo>
                <a:lnTo>
                  <a:pt x="2129668" y="513333"/>
                </a:lnTo>
                <a:lnTo>
                  <a:pt x="2073249" y="513333"/>
                </a:lnTo>
                <a:lnTo>
                  <a:pt x="2069820" y="512190"/>
                </a:lnTo>
                <a:lnTo>
                  <a:pt x="2049818" y="476916"/>
                </a:lnTo>
                <a:lnTo>
                  <a:pt x="2019909" y="397509"/>
                </a:lnTo>
                <a:lnTo>
                  <a:pt x="2004979" y="354647"/>
                </a:lnTo>
                <a:lnTo>
                  <a:pt x="2000432" y="322951"/>
                </a:lnTo>
                <a:lnTo>
                  <a:pt x="2002589" y="303101"/>
                </a:lnTo>
                <a:lnTo>
                  <a:pt x="2002830" y="301625"/>
                </a:lnTo>
                <a:lnTo>
                  <a:pt x="1957552" y="301625"/>
                </a:lnTo>
                <a:lnTo>
                  <a:pt x="1879066" y="225932"/>
                </a:lnTo>
                <a:lnTo>
                  <a:pt x="1847272" y="196214"/>
                </a:lnTo>
                <a:close/>
              </a:path>
              <a:path w="2134870" h="1187450">
                <a:moveTo>
                  <a:pt x="2121763" y="502284"/>
                </a:moveTo>
                <a:lnTo>
                  <a:pt x="2083490" y="512125"/>
                </a:lnTo>
                <a:lnTo>
                  <a:pt x="2073249" y="513333"/>
                </a:lnTo>
                <a:lnTo>
                  <a:pt x="2129668" y="513333"/>
                </a:lnTo>
                <a:lnTo>
                  <a:pt x="2126589" y="504570"/>
                </a:lnTo>
                <a:lnTo>
                  <a:pt x="2121763" y="502284"/>
                </a:lnTo>
                <a:close/>
              </a:path>
              <a:path w="2134870" h="1187450">
                <a:moveTo>
                  <a:pt x="1566751" y="281513"/>
                </a:moveTo>
                <a:lnTo>
                  <a:pt x="1396615" y="281513"/>
                </a:lnTo>
                <a:lnTo>
                  <a:pt x="1426962" y="287099"/>
                </a:lnTo>
                <a:lnTo>
                  <a:pt x="1450665" y="305948"/>
                </a:lnTo>
                <a:lnTo>
                  <a:pt x="1471668" y="351458"/>
                </a:lnTo>
                <a:lnTo>
                  <a:pt x="1474666" y="380238"/>
                </a:lnTo>
                <a:lnTo>
                  <a:pt x="1473936" y="392302"/>
                </a:lnTo>
                <a:lnTo>
                  <a:pt x="1453870" y="433752"/>
                </a:lnTo>
                <a:lnTo>
                  <a:pt x="1404848" y="462533"/>
                </a:lnTo>
                <a:lnTo>
                  <a:pt x="1372336" y="473328"/>
                </a:lnTo>
                <a:lnTo>
                  <a:pt x="1642938" y="473328"/>
                </a:lnTo>
                <a:lnTo>
                  <a:pt x="1620069" y="452755"/>
                </a:lnTo>
                <a:lnTo>
                  <a:pt x="1613655" y="450469"/>
                </a:lnTo>
                <a:lnTo>
                  <a:pt x="1482699" y="450469"/>
                </a:lnTo>
                <a:lnTo>
                  <a:pt x="1494941" y="442398"/>
                </a:lnTo>
                <a:lnTo>
                  <a:pt x="1527784" y="417448"/>
                </a:lnTo>
                <a:lnTo>
                  <a:pt x="1558137" y="380238"/>
                </a:lnTo>
                <a:lnTo>
                  <a:pt x="1574028" y="332501"/>
                </a:lnTo>
                <a:lnTo>
                  <a:pt x="1573639" y="311038"/>
                </a:lnTo>
                <a:lnTo>
                  <a:pt x="1573554" y="307975"/>
                </a:lnTo>
                <a:lnTo>
                  <a:pt x="1567535" y="283336"/>
                </a:lnTo>
                <a:lnTo>
                  <a:pt x="1566751" y="281513"/>
                </a:lnTo>
                <a:close/>
              </a:path>
              <a:path w="2134870" h="1187450">
                <a:moveTo>
                  <a:pt x="1537076" y="438734"/>
                </a:moveTo>
                <a:lnTo>
                  <a:pt x="1482699" y="450469"/>
                </a:lnTo>
                <a:lnTo>
                  <a:pt x="1613655" y="450469"/>
                </a:lnTo>
                <a:lnTo>
                  <a:pt x="1582865" y="439496"/>
                </a:lnTo>
                <a:lnTo>
                  <a:pt x="1537076" y="438734"/>
                </a:lnTo>
                <a:close/>
              </a:path>
              <a:path w="2134870" h="1187450">
                <a:moveTo>
                  <a:pt x="1473142" y="218424"/>
                </a:moveTo>
                <a:lnTo>
                  <a:pt x="1433880" y="222914"/>
                </a:lnTo>
                <a:lnTo>
                  <a:pt x="1388211" y="235965"/>
                </a:lnTo>
                <a:lnTo>
                  <a:pt x="1316609" y="263790"/>
                </a:lnTo>
                <a:lnTo>
                  <a:pt x="1295549" y="271843"/>
                </a:lnTo>
                <a:lnTo>
                  <a:pt x="1214390" y="300928"/>
                </a:lnTo>
                <a:lnTo>
                  <a:pt x="1160339" y="318887"/>
                </a:lnTo>
                <a:lnTo>
                  <a:pt x="1141577" y="324484"/>
                </a:lnTo>
                <a:lnTo>
                  <a:pt x="1139291" y="328929"/>
                </a:lnTo>
                <a:lnTo>
                  <a:pt x="1147673" y="352678"/>
                </a:lnTo>
                <a:lnTo>
                  <a:pt x="1152499" y="354964"/>
                </a:lnTo>
                <a:lnTo>
                  <a:pt x="1168785" y="350345"/>
                </a:lnTo>
                <a:lnTo>
                  <a:pt x="1181249" y="346963"/>
                </a:lnTo>
                <a:lnTo>
                  <a:pt x="1189879" y="344820"/>
                </a:lnTo>
                <a:lnTo>
                  <a:pt x="1194663" y="343915"/>
                </a:lnTo>
                <a:lnTo>
                  <a:pt x="1202156" y="343407"/>
                </a:lnTo>
                <a:lnTo>
                  <a:pt x="1326746" y="343407"/>
                </a:lnTo>
                <a:lnTo>
                  <a:pt x="1321151" y="326263"/>
                </a:lnTo>
                <a:lnTo>
                  <a:pt x="1346871" y="293866"/>
                </a:lnTo>
                <a:lnTo>
                  <a:pt x="1396615" y="281513"/>
                </a:lnTo>
                <a:lnTo>
                  <a:pt x="1566751" y="281513"/>
                </a:lnTo>
                <a:lnTo>
                  <a:pt x="1561324" y="268884"/>
                </a:lnTo>
                <a:lnTo>
                  <a:pt x="1553375" y="256016"/>
                </a:lnTo>
                <a:lnTo>
                  <a:pt x="1543711" y="244742"/>
                </a:lnTo>
                <a:lnTo>
                  <a:pt x="1532356" y="235076"/>
                </a:lnTo>
                <a:lnTo>
                  <a:pt x="1505976" y="222482"/>
                </a:lnTo>
                <a:lnTo>
                  <a:pt x="1473142" y="218424"/>
                </a:lnTo>
                <a:close/>
              </a:path>
              <a:path w="2134870" h="1187450">
                <a:moveTo>
                  <a:pt x="2060295" y="0"/>
                </a:moveTo>
                <a:lnTo>
                  <a:pt x="2009114" y="18033"/>
                </a:lnTo>
                <a:lnTo>
                  <a:pt x="2007380" y="29487"/>
                </a:lnTo>
                <a:lnTo>
                  <a:pt x="2003272" y="56133"/>
                </a:lnTo>
                <a:lnTo>
                  <a:pt x="1989048" y="139700"/>
                </a:lnTo>
                <a:lnTo>
                  <a:pt x="1978260" y="196976"/>
                </a:lnTo>
                <a:lnTo>
                  <a:pt x="1969084" y="244744"/>
                </a:lnTo>
                <a:lnTo>
                  <a:pt x="1957552" y="301625"/>
                </a:lnTo>
                <a:lnTo>
                  <a:pt x="2002830" y="301625"/>
                </a:lnTo>
                <a:lnTo>
                  <a:pt x="2013559" y="242315"/>
                </a:lnTo>
                <a:lnTo>
                  <a:pt x="2024503" y="190713"/>
                </a:lnTo>
                <a:lnTo>
                  <a:pt x="2035551" y="142128"/>
                </a:lnTo>
                <a:lnTo>
                  <a:pt x="2046715" y="96560"/>
                </a:lnTo>
                <a:lnTo>
                  <a:pt x="2058007" y="54010"/>
                </a:lnTo>
                <a:lnTo>
                  <a:pt x="2069439" y="14477"/>
                </a:lnTo>
                <a:lnTo>
                  <a:pt x="2065121" y="2158"/>
                </a:lnTo>
                <a:lnTo>
                  <a:pt x="2060295" y="0"/>
                </a:lnTo>
                <a:close/>
              </a:path>
              <a:path w="2134870" h="1187450">
                <a:moveTo>
                  <a:pt x="1712442" y="113283"/>
                </a:moveTo>
                <a:lnTo>
                  <a:pt x="1697964" y="123051"/>
                </a:lnTo>
                <a:lnTo>
                  <a:pt x="1676247" y="136747"/>
                </a:lnTo>
                <a:lnTo>
                  <a:pt x="1647291" y="154396"/>
                </a:lnTo>
                <a:lnTo>
                  <a:pt x="1611096" y="176021"/>
                </a:lnTo>
                <a:lnTo>
                  <a:pt x="1608937" y="181101"/>
                </a:lnTo>
                <a:lnTo>
                  <a:pt x="1615922" y="200786"/>
                </a:lnTo>
                <a:lnTo>
                  <a:pt x="1621129" y="203200"/>
                </a:lnTo>
                <a:lnTo>
                  <a:pt x="1630608" y="200036"/>
                </a:lnTo>
                <a:lnTo>
                  <a:pt x="1638290" y="197802"/>
                </a:lnTo>
                <a:lnTo>
                  <a:pt x="1644186" y="196520"/>
                </a:lnTo>
                <a:lnTo>
                  <a:pt x="1648307" y="196214"/>
                </a:lnTo>
                <a:lnTo>
                  <a:pt x="1847272" y="196214"/>
                </a:lnTo>
                <a:lnTo>
                  <a:pt x="1839041" y="188521"/>
                </a:lnTo>
                <a:lnTo>
                  <a:pt x="1804708" y="159146"/>
                </a:lnTo>
                <a:lnTo>
                  <a:pt x="1753209" y="124459"/>
                </a:lnTo>
                <a:lnTo>
                  <a:pt x="1722991" y="114833"/>
                </a:lnTo>
                <a:lnTo>
                  <a:pt x="1712442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634231" y="4070857"/>
            <a:ext cx="196469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71517" y="34234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77" y="369443"/>
                </a:moveTo>
                <a:lnTo>
                  <a:pt x="62992" y="369443"/>
                </a:lnTo>
                <a:lnTo>
                  <a:pt x="68453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1" y="485901"/>
                </a:lnTo>
                <a:lnTo>
                  <a:pt x="180847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5899" y="788924"/>
                </a:lnTo>
                <a:lnTo>
                  <a:pt x="213486" y="794638"/>
                </a:lnTo>
                <a:lnTo>
                  <a:pt x="167640" y="816990"/>
                </a:lnTo>
                <a:lnTo>
                  <a:pt x="165354" y="821689"/>
                </a:lnTo>
                <a:lnTo>
                  <a:pt x="173735" y="845565"/>
                </a:lnTo>
                <a:lnTo>
                  <a:pt x="178434" y="847470"/>
                </a:lnTo>
                <a:lnTo>
                  <a:pt x="198387" y="839346"/>
                </a:lnTo>
                <a:lnTo>
                  <a:pt x="218424" y="831532"/>
                </a:lnTo>
                <a:lnTo>
                  <a:pt x="258698" y="816737"/>
                </a:lnTo>
                <a:lnTo>
                  <a:pt x="294989" y="804433"/>
                </a:lnTo>
                <a:lnTo>
                  <a:pt x="334518" y="792226"/>
                </a:lnTo>
                <a:lnTo>
                  <a:pt x="336931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8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28" y="427481"/>
                </a:lnTo>
                <a:lnTo>
                  <a:pt x="343503" y="425973"/>
                </a:lnTo>
                <a:lnTo>
                  <a:pt x="301589" y="400484"/>
                </a:lnTo>
                <a:lnTo>
                  <a:pt x="260734" y="375166"/>
                </a:lnTo>
                <a:lnTo>
                  <a:pt x="251677" y="369443"/>
                </a:lnTo>
                <a:close/>
              </a:path>
              <a:path w="1216660" h="847725">
                <a:moveTo>
                  <a:pt x="323722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1" y="763905"/>
                </a:lnTo>
                <a:lnTo>
                  <a:pt x="323722" y="761745"/>
                </a:lnTo>
                <a:close/>
              </a:path>
              <a:path w="1216660" h="847725">
                <a:moveTo>
                  <a:pt x="346028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6" y="698881"/>
                </a:lnTo>
                <a:lnTo>
                  <a:pt x="624395" y="693753"/>
                </a:lnTo>
                <a:lnTo>
                  <a:pt x="661161" y="687196"/>
                </a:lnTo>
                <a:lnTo>
                  <a:pt x="664591" y="682370"/>
                </a:lnTo>
                <a:lnTo>
                  <a:pt x="651758" y="652365"/>
                </a:lnTo>
                <a:lnTo>
                  <a:pt x="634603" y="608441"/>
                </a:lnTo>
                <a:lnTo>
                  <a:pt x="615148" y="556006"/>
                </a:lnTo>
                <a:lnTo>
                  <a:pt x="568959" y="556006"/>
                </a:lnTo>
                <a:lnTo>
                  <a:pt x="475599" y="503472"/>
                </a:lnTo>
                <a:lnTo>
                  <a:pt x="386476" y="451634"/>
                </a:lnTo>
                <a:lnTo>
                  <a:pt x="346028" y="427481"/>
                </a:lnTo>
                <a:close/>
              </a:path>
              <a:path w="1216660" h="847725">
                <a:moveTo>
                  <a:pt x="504904" y="234442"/>
                </a:moveTo>
                <a:lnTo>
                  <a:pt x="444245" y="234442"/>
                </a:lnTo>
                <a:lnTo>
                  <a:pt x="449706" y="237362"/>
                </a:lnTo>
                <a:lnTo>
                  <a:pt x="453262" y="243712"/>
                </a:lnTo>
                <a:lnTo>
                  <a:pt x="470789" y="282305"/>
                </a:lnTo>
                <a:lnTo>
                  <a:pt x="496316" y="350900"/>
                </a:lnTo>
                <a:lnTo>
                  <a:pt x="568959" y="556006"/>
                </a:lnTo>
                <a:lnTo>
                  <a:pt x="615148" y="556006"/>
                </a:lnTo>
                <a:lnTo>
                  <a:pt x="587374" y="478789"/>
                </a:lnTo>
                <a:lnTo>
                  <a:pt x="536956" y="336423"/>
                </a:lnTo>
                <a:lnTo>
                  <a:pt x="523763" y="298229"/>
                </a:lnTo>
                <a:lnTo>
                  <a:pt x="506809" y="243036"/>
                </a:lnTo>
                <a:lnTo>
                  <a:pt x="504904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269" y="321927"/>
                </a:lnTo>
                <a:lnTo>
                  <a:pt x="51311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8" y="369950"/>
                </a:lnTo>
                <a:lnTo>
                  <a:pt x="62992" y="369443"/>
                </a:lnTo>
                <a:lnTo>
                  <a:pt x="251677" y="369443"/>
                </a:lnTo>
                <a:lnTo>
                  <a:pt x="220939" y="350018"/>
                </a:lnTo>
                <a:lnTo>
                  <a:pt x="182203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49" y="160274"/>
                </a:moveTo>
                <a:lnTo>
                  <a:pt x="501904" y="175418"/>
                </a:lnTo>
                <a:lnTo>
                  <a:pt x="459105" y="191135"/>
                </a:lnTo>
                <a:lnTo>
                  <a:pt x="422529" y="203517"/>
                </a:lnTo>
                <a:lnTo>
                  <a:pt x="383667" y="215519"/>
                </a:lnTo>
                <a:lnTo>
                  <a:pt x="381254" y="219837"/>
                </a:lnTo>
                <a:lnTo>
                  <a:pt x="389762" y="243712"/>
                </a:lnTo>
                <a:lnTo>
                  <a:pt x="394461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3" y="234950"/>
                </a:lnTo>
                <a:lnTo>
                  <a:pt x="444245" y="234442"/>
                </a:lnTo>
                <a:lnTo>
                  <a:pt x="504904" y="234442"/>
                </a:lnTo>
                <a:lnTo>
                  <a:pt x="503046" y="226060"/>
                </a:lnTo>
                <a:lnTo>
                  <a:pt x="534541" y="197520"/>
                </a:lnTo>
                <a:lnTo>
                  <a:pt x="550163" y="190881"/>
                </a:lnTo>
                <a:lnTo>
                  <a:pt x="552831" y="185927"/>
                </a:lnTo>
                <a:lnTo>
                  <a:pt x="544321" y="162179"/>
                </a:lnTo>
                <a:lnTo>
                  <a:pt x="539749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6" y="28320"/>
                </a:lnTo>
                <a:lnTo>
                  <a:pt x="835699" y="49521"/>
                </a:lnTo>
                <a:lnTo>
                  <a:pt x="791389" y="74727"/>
                </a:lnTo>
                <a:lnTo>
                  <a:pt x="753651" y="103951"/>
                </a:lnTo>
                <a:lnTo>
                  <a:pt x="722478" y="137203"/>
                </a:lnTo>
                <a:lnTo>
                  <a:pt x="697865" y="174498"/>
                </a:lnTo>
                <a:lnTo>
                  <a:pt x="677576" y="223434"/>
                </a:lnTo>
                <a:lnTo>
                  <a:pt x="668908" y="274812"/>
                </a:lnTo>
                <a:lnTo>
                  <a:pt x="671861" y="328642"/>
                </a:lnTo>
                <a:lnTo>
                  <a:pt x="686434" y="384937"/>
                </a:lnTo>
                <a:lnTo>
                  <a:pt x="718518" y="450850"/>
                </a:lnTo>
                <a:lnTo>
                  <a:pt x="764412" y="506094"/>
                </a:lnTo>
                <a:lnTo>
                  <a:pt x="798423" y="533432"/>
                </a:lnTo>
                <a:lnTo>
                  <a:pt x="835247" y="553721"/>
                </a:lnTo>
                <a:lnTo>
                  <a:pt x="874887" y="566957"/>
                </a:lnTo>
                <a:lnTo>
                  <a:pt x="917341" y="573134"/>
                </a:lnTo>
                <a:lnTo>
                  <a:pt x="962610" y="572249"/>
                </a:lnTo>
                <a:lnTo>
                  <a:pt x="1010694" y="564298"/>
                </a:lnTo>
                <a:lnTo>
                  <a:pt x="1061593" y="549275"/>
                </a:lnTo>
                <a:lnTo>
                  <a:pt x="1105334" y="530935"/>
                </a:lnTo>
                <a:lnTo>
                  <a:pt x="1145111" y="508285"/>
                </a:lnTo>
                <a:lnTo>
                  <a:pt x="1150924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7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7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5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33" y="55816"/>
                </a:lnTo>
                <a:lnTo>
                  <a:pt x="1075529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24" y="503904"/>
                </a:lnTo>
                <a:lnTo>
                  <a:pt x="1180911" y="481302"/>
                </a:lnTo>
                <a:lnTo>
                  <a:pt x="1212722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33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09" y="73913"/>
                </a:lnTo>
                <a:lnTo>
                  <a:pt x="1049972" y="83369"/>
                </a:lnTo>
                <a:lnTo>
                  <a:pt x="1055687" y="96123"/>
                </a:lnTo>
                <a:lnTo>
                  <a:pt x="1062355" y="112186"/>
                </a:lnTo>
                <a:lnTo>
                  <a:pt x="1069974" y="131571"/>
                </a:lnTo>
                <a:lnTo>
                  <a:pt x="1074800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41" y="90050"/>
                </a:lnTo>
                <a:lnTo>
                  <a:pt x="1080944" y="59594"/>
                </a:lnTo>
                <a:lnTo>
                  <a:pt x="1080233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519" y="26367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3" y="992298"/>
                </a:moveTo>
                <a:lnTo>
                  <a:pt x="90804" y="1000172"/>
                </a:lnTo>
                <a:lnTo>
                  <a:pt x="88518" y="1004998"/>
                </a:lnTo>
                <a:lnTo>
                  <a:pt x="100306" y="1040241"/>
                </a:lnTo>
                <a:lnTo>
                  <a:pt x="109378" y="1071673"/>
                </a:lnTo>
                <a:lnTo>
                  <a:pt x="115736" y="1099296"/>
                </a:lnTo>
                <a:lnTo>
                  <a:pt x="119379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793" y="1077001"/>
                </a:lnTo>
                <a:lnTo>
                  <a:pt x="202056" y="1075737"/>
                </a:lnTo>
                <a:lnTo>
                  <a:pt x="154515" y="1061271"/>
                </a:lnTo>
                <a:lnTo>
                  <a:pt x="129635" y="1025112"/>
                </a:lnTo>
                <a:lnTo>
                  <a:pt x="117601" y="994711"/>
                </a:lnTo>
                <a:lnTo>
                  <a:pt x="113283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04" y="877008"/>
                </a:lnTo>
                <a:lnTo>
                  <a:pt x="292988" y="877744"/>
                </a:lnTo>
                <a:lnTo>
                  <a:pt x="313342" y="883146"/>
                </a:lnTo>
                <a:lnTo>
                  <a:pt x="343477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8" y="985059"/>
                </a:lnTo>
                <a:lnTo>
                  <a:pt x="333263" y="1034557"/>
                </a:lnTo>
                <a:lnTo>
                  <a:pt x="278764" y="1067482"/>
                </a:lnTo>
                <a:lnTo>
                  <a:pt x="241173" y="1076039"/>
                </a:lnTo>
                <a:lnTo>
                  <a:pt x="221793" y="1077001"/>
                </a:lnTo>
                <a:lnTo>
                  <a:pt x="353733" y="1077001"/>
                </a:lnTo>
                <a:lnTo>
                  <a:pt x="396946" y="1039637"/>
                </a:lnTo>
                <a:lnTo>
                  <a:pt x="424378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601" y="554706"/>
                </a:moveTo>
                <a:lnTo>
                  <a:pt x="184683" y="565044"/>
                </a:lnTo>
                <a:lnTo>
                  <a:pt x="145033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4985" y="835656"/>
                </a:lnTo>
                <a:lnTo>
                  <a:pt x="65319" y="878812"/>
                </a:lnTo>
                <a:lnTo>
                  <a:pt x="113869" y="894439"/>
                </a:lnTo>
                <a:lnTo>
                  <a:pt x="144002" y="894429"/>
                </a:lnTo>
                <a:lnTo>
                  <a:pt x="181826" y="890680"/>
                </a:lnTo>
                <a:lnTo>
                  <a:pt x="247786" y="879727"/>
                </a:lnTo>
                <a:lnTo>
                  <a:pt x="265541" y="877665"/>
                </a:lnTo>
                <a:lnTo>
                  <a:pt x="280604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0956" y="820689"/>
                </a:lnTo>
                <a:lnTo>
                  <a:pt x="384682" y="792400"/>
                </a:lnTo>
                <a:lnTo>
                  <a:pt x="382759" y="791176"/>
                </a:lnTo>
                <a:lnTo>
                  <a:pt x="148691" y="791176"/>
                </a:lnTo>
                <a:lnTo>
                  <a:pt x="133857" y="789606"/>
                </a:lnTo>
                <a:lnTo>
                  <a:pt x="92192" y="758799"/>
                </a:lnTo>
                <a:lnTo>
                  <a:pt x="79025" y="722296"/>
                </a:lnTo>
                <a:lnTo>
                  <a:pt x="78168" y="704580"/>
                </a:lnTo>
                <a:lnTo>
                  <a:pt x="81121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22" y="610233"/>
                </a:lnTo>
                <a:lnTo>
                  <a:pt x="296358" y="587343"/>
                </a:lnTo>
                <a:lnTo>
                  <a:pt x="292353" y="564054"/>
                </a:lnTo>
                <a:lnTo>
                  <a:pt x="286892" y="556561"/>
                </a:lnTo>
                <a:lnTo>
                  <a:pt x="255601" y="554706"/>
                </a:lnTo>
                <a:close/>
              </a:path>
              <a:path w="2086609" h="1131570">
                <a:moveTo>
                  <a:pt x="306871" y="770554"/>
                </a:moveTo>
                <a:lnTo>
                  <a:pt x="237220" y="780377"/>
                </a:lnTo>
                <a:lnTo>
                  <a:pt x="231647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59" y="791176"/>
                </a:lnTo>
                <a:lnTo>
                  <a:pt x="370087" y="783111"/>
                </a:lnTo>
                <a:lnTo>
                  <a:pt x="353933" y="776382"/>
                </a:lnTo>
                <a:lnTo>
                  <a:pt x="336230" y="772201"/>
                </a:lnTo>
                <a:lnTo>
                  <a:pt x="316991" y="770556"/>
                </a:lnTo>
                <a:lnTo>
                  <a:pt x="306871" y="770554"/>
                </a:lnTo>
                <a:close/>
              </a:path>
              <a:path w="2086609" h="1131570">
                <a:moveTo>
                  <a:pt x="301422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2988" y="680767"/>
                </a:lnTo>
                <a:lnTo>
                  <a:pt x="315086" y="672893"/>
                </a:lnTo>
                <a:lnTo>
                  <a:pt x="317753" y="668067"/>
                </a:lnTo>
                <a:lnTo>
                  <a:pt x="309034" y="639349"/>
                </a:lnTo>
                <a:lnTo>
                  <a:pt x="301910" y="612441"/>
                </a:lnTo>
                <a:lnTo>
                  <a:pt x="301422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1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8" y="514016"/>
                </a:lnTo>
                <a:lnTo>
                  <a:pt x="585929" y="779484"/>
                </a:lnTo>
                <a:lnTo>
                  <a:pt x="583042" y="844581"/>
                </a:lnTo>
                <a:lnTo>
                  <a:pt x="580405" y="894016"/>
                </a:lnTo>
                <a:lnTo>
                  <a:pt x="575944" y="943657"/>
                </a:lnTo>
                <a:lnTo>
                  <a:pt x="536701" y="973756"/>
                </a:lnTo>
                <a:lnTo>
                  <a:pt x="534034" y="978582"/>
                </a:lnTo>
                <a:lnTo>
                  <a:pt x="542163" y="1001442"/>
                </a:lnTo>
                <a:lnTo>
                  <a:pt x="546734" y="1003347"/>
                </a:lnTo>
                <a:lnTo>
                  <a:pt x="592359" y="985408"/>
                </a:lnTo>
                <a:lnTo>
                  <a:pt x="607385" y="979666"/>
                </a:lnTo>
                <a:lnTo>
                  <a:pt x="617219" y="976042"/>
                </a:lnTo>
                <a:lnTo>
                  <a:pt x="629411" y="971827"/>
                </a:lnTo>
                <a:lnTo>
                  <a:pt x="701420" y="948610"/>
                </a:lnTo>
                <a:lnTo>
                  <a:pt x="703706" y="943784"/>
                </a:lnTo>
                <a:lnTo>
                  <a:pt x="698626" y="929592"/>
                </a:lnTo>
                <a:lnTo>
                  <a:pt x="646295" y="929592"/>
                </a:lnTo>
                <a:lnTo>
                  <a:pt x="639984" y="928163"/>
                </a:lnTo>
                <a:lnTo>
                  <a:pt x="628203" y="876621"/>
                </a:lnTo>
                <a:lnTo>
                  <a:pt x="628096" y="862560"/>
                </a:lnTo>
                <a:lnTo>
                  <a:pt x="628198" y="828544"/>
                </a:lnTo>
                <a:lnTo>
                  <a:pt x="628395" y="803576"/>
                </a:lnTo>
                <a:lnTo>
                  <a:pt x="709421" y="773985"/>
                </a:lnTo>
                <a:lnTo>
                  <a:pt x="756569" y="757475"/>
                </a:lnTo>
                <a:lnTo>
                  <a:pt x="630173" y="757475"/>
                </a:lnTo>
                <a:lnTo>
                  <a:pt x="637031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6" y="919146"/>
                </a:moveTo>
                <a:lnTo>
                  <a:pt x="654176" y="928925"/>
                </a:lnTo>
                <a:lnTo>
                  <a:pt x="646295" y="929592"/>
                </a:lnTo>
                <a:lnTo>
                  <a:pt x="698626" y="929592"/>
                </a:lnTo>
                <a:lnTo>
                  <a:pt x="695705" y="921432"/>
                </a:lnTo>
                <a:lnTo>
                  <a:pt x="691006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8" y="739695"/>
                </a:lnTo>
                <a:lnTo>
                  <a:pt x="863218" y="803576"/>
                </a:lnTo>
                <a:lnTo>
                  <a:pt x="871644" y="813772"/>
                </a:lnTo>
                <a:lnTo>
                  <a:pt x="878046" y="822086"/>
                </a:lnTo>
                <a:lnTo>
                  <a:pt x="882399" y="828544"/>
                </a:lnTo>
                <a:lnTo>
                  <a:pt x="884681" y="833167"/>
                </a:lnTo>
                <a:lnTo>
                  <a:pt x="885493" y="839166"/>
                </a:lnTo>
                <a:lnTo>
                  <a:pt x="883364" y="844581"/>
                </a:lnTo>
                <a:lnTo>
                  <a:pt x="878306" y="849401"/>
                </a:lnTo>
                <a:lnTo>
                  <a:pt x="870330" y="853614"/>
                </a:lnTo>
                <a:lnTo>
                  <a:pt x="840358" y="866187"/>
                </a:lnTo>
                <a:lnTo>
                  <a:pt x="838200" y="871267"/>
                </a:lnTo>
                <a:lnTo>
                  <a:pt x="846073" y="893365"/>
                </a:lnTo>
                <a:lnTo>
                  <a:pt x="850518" y="895778"/>
                </a:lnTo>
                <a:lnTo>
                  <a:pt x="878455" y="884848"/>
                </a:lnTo>
                <a:lnTo>
                  <a:pt x="907605" y="873775"/>
                </a:lnTo>
                <a:lnTo>
                  <a:pt x="937994" y="862560"/>
                </a:lnTo>
                <a:lnTo>
                  <a:pt x="969644" y="851201"/>
                </a:lnTo>
                <a:lnTo>
                  <a:pt x="1064386" y="819959"/>
                </a:lnTo>
                <a:lnTo>
                  <a:pt x="1066291" y="815387"/>
                </a:lnTo>
                <a:lnTo>
                  <a:pt x="1060152" y="797861"/>
                </a:lnTo>
                <a:lnTo>
                  <a:pt x="1019047" y="797861"/>
                </a:lnTo>
                <a:lnTo>
                  <a:pt x="1013477" y="796476"/>
                </a:lnTo>
                <a:lnTo>
                  <a:pt x="1006681" y="792495"/>
                </a:lnTo>
                <a:lnTo>
                  <a:pt x="998670" y="785895"/>
                </a:lnTo>
                <a:lnTo>
                  <a:pt x="989456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5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7" y="797861"/>
                </a:lnTo>
                <a:lnTo>
                  <a:pt x="1060152" y="797861"/>
                </a:lnTo>
                <a:lnTo>
                  <a:pt x="1058417" y="792908"/>
                </a:lnTo>
                <a:lnTo>
                  <a:pt x="1053845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1" y="548306"/>
                </a:lnTo>
                <a:lnTo>
                  <a:pt x="777113" y="705405"/>
                </a:lnTo>
                <a:lnTo>
                  <a:pt x="762398" y="711144"/>
                </a:lnTo>
                <a:lnTo>
                  <a:pt x="726445" y="724479"/>
                </a:lnTo>
                <a:lnTo>
                  <a:pt x="683323" y="739741"/>
                </a:lnTo>
                <a:lnTo>
                  <a:pt x="645794" y="752453"/>
                </a:lnTo>
                <a:lnTo>
                  <a:pt x="630173" y="757475"/>
                </a:lnTo>
                <a:lnTo>
                  <a:pt x="756569" y="757475"/>
                </a:lnTo>
                <a:lnTo>
                  <a:pt x="808608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17" y="560371"/>
                </a:moveTo>
                <a:lnTo>
                  <a:pt x="1406397" y="560371"/>
                </a:lnTo>
                <a:lnTo>
                  <a:pt x="1421256" y="606853"/>
                </a:lnTo>
                <a:lnTo>
                  <a:pt x="1425162" y="620831"/>
                </a:lnTo>
                <a:lnTo>
                  <a:pt x="1427352" y="632285"/>
                </a:lnTo>
                <a:lnTo>
                  <a:pt x="1427829" y="641215"/>
                </a:lnTo>
                <a:lnTo>
                  <a:pt x="1426590" y="647620"/>
                </a:lnTo>
                <a:lnTo>
                  <a:pt x="1359407" y="683180"/>
                </a:lnTo>
                <a:lnTo>
                  <a:pt x="1356994" y="688387"/>
                </a:lnTo>
                <a:lnTo>
                  <a:pt x="1364614" y="710104"/>
                </a:lnTo>
                <a:lnTo>
                  <a:pt x="1369567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893" y="657955"/>
                </a:lnTo>
                <a:lnTo>
                  <a:pt x="1572992" y="639286"/>
                </a:lnTo>
                <a:lnTo>
                  <a:pt x="1599564" y="631237"/>
                </a:lnTo>
                <a:lnTo>
                  <a:pt x="1601977" y="625649"/>
                </a:lnTo>
                <a:lnTo>
                  <a:pt x="1597414" y="612886"/>
                </a:lnTo>
                <a:lnTo>
                  <a:pt x="1542335" y="612886"/>
                </a:lnTo>
                <a:lnTo>
                  <a:pt x="1535678" y="612790"/>
                </a:lnTo>
                <a:lnTo>
                  <a:pt x="1530603" y="611552"/>
                </a:lnTo>
                <a:lnTo>
                  <a:pt x="1524390" y="604666"/>
                </a:lnTo>
                <a:lnTo>
                  <a:pt x="1516046" y="588756"/>
                </a:lnTo>
                <a:lnTo>
                  <a:pt x="1505583" y="563796"/>
                </a:lnTo>
                <a:lnTo>
                  <a:pt x="150431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35" y="289305"/>
                </a:lnTo>
                <a:lnTo>
                  <a:pt x="1250352" y="343965"/>
                </a:lnTo>
                <a:lnTo>
                  <a:pt x="1239519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0" y="595804"/>
                </a:lnTo>
                <a:lnTo>
                  <a:pt x="1234820" y="623109"/>
                </a:lnTo>
                <a:lnTo>
                  <a:pt x="1266840" y="610838"/>
                </a:lnTo>
                <a:lnTo>
                  <a:pt x="1279594" y="606089"/>
                </a:lnTo>
                <a:lnTo>
                  <a:pt x="1283554" y="604666"/>
                </a:lnTo>
                <a:lnTo>
                  <a:pt x="1360042" y="576754"/>
                </a:lnTo>
                <a:lnTo>
                  <a:pt x="1406397" y="560371"/>
                </a:lnTo>
                <a:lnTo>
                  <a:pt x="1504317" y="560371"/>
                </a:lnTo>
                <a:lnTo>
                  <a:pt x="1499392" y="547036"/>
                </a:lnTo>
                <a:lnTo>
                  <a:pt x="1260347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8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4" y="256968"/>
                </a:lnTo>
                <a:lnTo>
                  <a:pt x="1398286" y="256968"/>
                </a:lnTo>
                <a:lnTo>
                  <a:pt x="1391453" y="235764"/>
                </a:lnTo>
                <a:lnTo>
                  <a:pt x="1380009" y="197832"/>
                </a:lnTo>
                <a:lnTo>
                  <a:pt x="1371472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2" y="605837"/>
                </a:lnTo>
                <a:lnTo>
                  <a:pt x="1568374" y="607647"/>
                </a:lnTo>
                <a:lnTo>
                  <a:pt x="1560448" y="609647"/>
                </a:lnTo>
                <a:lnTo>
                  <a:pt x="1550588" y="611838"/>
                </a:lnTo>
                <a:lnTo>
                  <a:pt x="1542335" y="612886"/>
                </a:lnTo>
                <a:lnTo>
                  <a:pt x="1597414" y="612886"/>
                </a:lnTo>
                <a:lnTo>
                  <a:pt x="1594484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286" y="256968"/>
                </a:moveTo>
                <a:lnTo>
                  <a:pt x="1303654" y="256968"/>
                </a:lnTo>
                <a:lnTo>
                  <a:pt x="1386204" y="502332"/>
                </a:lnTo>
                <a:lnTo>
                  <a:pt x="1260347" y="547036"/>
                </a:lnTo>
                <a:lnTo>
                  <a:pt x="1499392" y="547036"/>
                </a:lnTo>
                <a:lnTo>
                  <a:pt x="1493011" y="529764"/>
                </a:lnTo>
                <a:lnTo>
                  <a:pt x="1543684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130" y="502967"/>
                </a:lnTo>
                <a:lnTo>
                  <a:pt x="1552273" y="493297"/>
                </a:lnTo>
                <a:lnTo>
                  <a:pt x="1547939" y="481425"/>
                </a:lnTo>
                <a:lnTo>
                  <a:pt x="1544670" y="471852"/>
                </a:lnTo>
                <a:lnTo>
                  <a:pt x="1472564" y="471852"/>
                </a:lnTo>
                <a:lnTo>
                  <a:pt x="1443354" y="389429"/>
                </a:lnTo>
                <a:lnTo>
                  <a:pt x="1423114" y="331563"/>
                </a:lnTo>
                <a:lnTo>
                  <a:pt x="1405817" y="280341"/>
                </a:lnTo>
                <a:lnTo>
                  <a:pt x="1398286" y="256968"/>
                </a:lnTo>
                <a:close/>
              </a:path>
              <a:path w="2086609" h="1131570">
                <a:moveTo>
                  <a:pt x="1532254" y="448738"/>
                </a:moveTo>
                <a:lnTo>
                  <a:pt x="1492928" y="464508"/>
                </a:lnTo>
                <a:lnTo>
                  <a:pt x="1472564" y="471852"/>
                </a:lnTo>
                <a:lnTo>
                  <a:pt x="1544670" y="471852"/>
                </a:lnTo>
                <a:lnTo>
                  <a:pt x="1543129" y="467338"/>
                </a:lnTo>
                <a:lnTo>
                  <a:pt x="1537842" y="451024"/>
                </a:lnTo>
                <a:lnTo>
                  <a:pt x="1532254" y="448738"/>
                </a:lnTo>
                <a:close/>
              </a:path>
              <a:path w="2086609" h="1131570">
                <a:moveTo>
                  <a:pt x="1698688" y="484679"/>
                </a:moveTo>
                <a:lnTo>
                  <a:pt x="1656683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025" y="590617"/>
                </a:lnTo>
                <a:lnTo>
                  <a:pt x="1693386" y="602583"/>
                </a:lnTo>
                <a:lnTo>
                  <a:pt x="1704554" y="602069"/>
                </a:lnTo>
                <a:lnTo>
                  <a:pt x="1742684" y="579463"/>
                </a:lnTo>
                <a:lnTo>
                  <a:pt x="1754362" y="547290"/>
                </a:lnTo>
                <a:lnTo>
                  <a:pt x="1753752" y="535955"/>
                </a:lnTo>
                <a:lnTo>
                  <a:pt x="1730694" y="496319"/>
                </a:lnTo>
                <a:lnTo>
                  <a:pt x="1698688" y="484679"/>
                </a:lnTo>
                <a:close/>
              </a:path>
              <a:path w="2086609" h="1131570">
                <a:moveTo>
                  <a:pt x="1888616" y="0"/>
                </a:moveTo>
                <a:lnTo>
                  <a:pt x="1816480" y="12112"/>
                </a:lnTo>
                <a:lnTo>
                  <a:pt x="1771888" y="35448"/>
                </a:lnTo>
                <a:lnTo>
                  <a:pt x="1739010" y="69643"/>
                </a:lnTo>
                <a:lnTo>
                  <a:pt x="1717944" y="114966"/>
                </a:lnTo>
                <a:lnTo>
                  <a:pt x="1711452" y="167814"/>
                </a:lnTo>
                <a:lnTo>
                  <a:pt x="1713739" y="200671"/>
                </a:lnTo>
                <a:lnTo>
                  <a:pt x="1730936" y="279435"/>
                </a:lnTo>
                <a:lnTo>
                  <a:pt x="1745868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35" y="509133"/>
                </a:lnTo>
                <a:lnTo>
                  <a:pt x="1941972" y="519749"/>
                </a:lnTo>
                <a:lnTo>
                  <a:pt x="1981834" y="510079"/>
                </a:lnTo>
                <a:lnTo>
                  <a:pt x="2020123" y="491436"/>
                </a:lnTo>
                <a:lnTo>
                  <a:pt x="204070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3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03" y="201937"/>
                </a:lnTo>
                <a:lnTo>
                  <a:pt x="1789731" y="164480"/>
                </a:lnTo>
                <a:lnTo>
                  <a:pt x="1783333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6" y="53514"/>
                </a:lnTo>
                <a:lnTo>
                  <a:pt x="1840190" y="50155"/>
                </a:lnTo>
                <a:lnTo>
                  <a:pt x="1978888" y="50155"/>
                </a:lnTo>
                <a:lnTo>
                  <a:pt x="1974637" y="44348"/>
                </a:lnTo>
                <a:lnTo>
                  <a:pt x="1947036" y="19605"/>
                </a:lnTo>
                <a:lnTo>
                  <a:pt x="1919529" y="5843"/>
                </a:lnTo>
                <a:lnTo>
                  <a:pt x="1888616" y="0"/>
                </a:lnTo>
                <a:close/>
              </a:path>
              <a:path w="2086609" h="1131570">
                <a:moveTo>
                  <a:pt x="1978888" y="50155"/>
                </a:moveTo>
                <a:lnTo>
                  <a:pt x="1840190" y="50155"/>
                </a:lnTo>
                <a:lnTo>
                  <a:pt x="1858359" y="53784"/>
                </a:lnTo>
                <a:lnTo>
                  <a:pt x="1875813" y="64390"/>
                </a:lnTo>
                <a:lnTo>
                  <a:pt x="1913415" y="113537"/>
                </a:lnTo>
                <a:lnTo>
                  <a:pt x="1935241" y="155686"/>
                </a:lnTo>
                <a:lnTo>
                  <a:pt x="1958044" y="208406"/>
                </a:lnTo>
                <a:lnTo>
                  <a:pt x="1981834" y="271700"/>
                </a:lnTo>
                <a:lnTo>
                  <a:pt x="1999362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01" y="473547"/>
                </a:lnTo>
                <a:lnTo>
                  <a:pt x="2049827" y="465613"/>
                </a:lnTo>
                <a:lnTo>
                  <a:pt x="2070935" y="432623"/>
                </a:lnTo>
                <a:lnTo>
                  <a:pt x="2083434" y="392477"/>
                </a:lnTo>
                <a:lnTo>
                  <a:pt x="2086240" y="352619"/>
                </a:lnTo>
                <a:lnTo>
                  <a:pt x="2081307" y="304498"/>
                </a:lnTo>
                <a:lnTo>
                  <a:pt x="2068611" y="248138"/>
                </a:lnTo>
                <a:lnTo>
                  <a:pt x="2048128" y="183562"/>
                </a:lnTo>
                <a:lnTo>
                  <a:pt x="2025171" y="126315"/>
                </a:lnTo>
                <a:lnTo>
                  <a:pt x="2000678" y="79914"/>
                </a:lnTo>
                <a:lnTo>
                  <a:pt x="1978888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402830" y="19629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312" y="627634"/>
                </a:moveTo>
                <a:lnTo>
                  <a:pt x="120650" y="839215"/>
                </a:lnTo>
                <a:lnTo>
                  <a:pt x="217804" y="1113536"/>
                </a:lnTo>
                <a:lnTo>
                  <a:pt x="266826" y="1096137"/>
                </a:lnTo>
                <a:lnTo>
                  <a:pt x="184657" y="863981"/>
                </a:lnTo>
                <a:lnTo>
                  <a:pt x="684022" y="687070"/>
                </a:lnTo>
                <a:lnTo>
                  <a:pt x="739342" y="687070"/>
                </a:lnTo>
                <a:lnTo>
                  <a:pt x="718312" y="627634"/>
                </a:lnTo>
                <a:close/>
              </a:path>
              <a:path w="1558925" h="1113789">
                <a:moveTo>
                  <a:pt x="605154" y="756030"/>
                </a:moveTo>
                <a:lnTo>
                  <a:pt x="290829" y="867410"/>
                </a:lnTo>
                <a:lnTo>
                  <a:pt x="340741" y="1008380"/>
                </a:lnTo>
                <a:lnTo>
                  <a:pt x="388493" y="991488"/>
                </a:lnTo>
                <a:lnTo>
                  <a:pt x="378841" y="964057"/>
                </a:lnTo>
                <a:lnTo>
                  <a:pt x="485706" y="926211"/>
                </a:lnTo>
                <a:lnTo>
                  <a:pt x="365378" y="926211"/>
                </a:lnTo>
                <a:lnTo>
                  <a:pt x="351917" y="888364"/>
                </a:lnTo>
                <a:lnTo>
                  <a:pt x="570865" y="810894"/>
                </a:lnTo>
                <a:lnTo>
                  <a:pt x="624525" y="810894"/>
                </a:lnTo>
                <a:lnTo>
                  <a:pt x="605154" y="756030"/>
                </a:lnTo>
                <a:close/>
              </a:path>
              <a:path w="1558925" h="1113789">
                <a:moveTo>
                  <a:pt x="739342" y="687070"/>
                </a:moveTo>
                <a:lnTo>
                  <a:pt x="684022" y="687070"/>
                </a:lnTo>
                <a:lnTo>
                  <a:pt x="732536" y="823849"/>
                </a:lnTo>
                <a:lnTo>
                  <a:pt x="736413" y="842849"/>
                </a:lnTo>
                <a:lnTo>
                  <a:pt x="702945" y="880871"/>
                </a:lnTo>
                <a:lnTo>
                  <a:pt x="663511" y="893254"/>
                </a:lnTo>
                <a:lnTo>
                  <a:pt x="618744" y="906018"/>
                </a:lnTo>
                <a:lnTo>
                  <a:pt x="626195" y="918450"/>
                </a:lnTo>
                <a:lnTo>
                  <a:pt x="633301" y="930417"/>
                </a:lnTo>
                <a:lnTo>
                  <a:pt x="640050" y="941933"/>
                </a:lnTo>
                <a:lnTo>
                  <a:pt x="646429" y="953007"/>
                </a:lnTo>
                <a:lnTo>
                  <a:pt x="666382" y="946860"/>
                </a:lnTo>
                <a:lnTo>
                  <a:pt x="708241" y="932469"/>
                </a:lnTo>
                <a:lnTo>
                  <a:pt x="765744" y="906272"/>
                </a:lnTo>
                <a:lnTo>
                  <a:pt x="792362" y="849883"/>
                </a:lnTo>
                <a:lnTo>
                  <a:pt x="783336" y="811402"/>
                </a:lnTo>
                <a:lnTo>
                  <a:pt x="739342" y="687070"/>
                </a:lnTo>
                <a:close/>
              </a:path>
              <a:path w="1558925" h="1113789">
                <a:moveTo>
                  <a:pt x="624525" y="810894"/>
                </a:moveTo>
                <a:lnTo>
                  <a:pt x="570865" y="810894"/>
                </a:lnTo>
                <a:lnTo>
                  <a:pt x="584200" y="848740"/>
                </a:lnTo>
                <a:lnTo>
                  <a:pt x="365378" y="926211"/>
                </a:lnTo>
                <a:lnTo>
                  <a:pt x="485706" y="926211"/>
                </a:lnTo>
                <a:lnTo>
                  <a:pt x="645287" y="869695"/>
                </a:lnTo>
                <a:lnTo>
                  <a:pt x="624525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815" y="401574"/>
                </a:lnTo>
                <a:lnTo>
                  <a:pt x="1062695" y="442975"/>
                </a:lnTo>
                <a:lnTo>
                  <a:pt x="1062788" y="444653"/>
                </a:lnTo>
                <a:lnTo>
                  <a:pt x="1060774" y="487131"/>
                </a:lnTo>
                <a:lnTo>
                  <a:pt x="1053742" y="529612"/>
                </a:lnTo>
                <a:lnTo>
                  <a:pt x="1041701" y="571896"/>
                </a:lnTo>
                <a:lnTo>
                  <a:pt x="1024651" y="613981"/>
                </a:lnTo>
                <a:lnTo>
                  <a:pt x="1002591" y="655868"/>
                </a:lnTo>
                <a:lnTo>
                  <a:pt x="975520" y="697557"/>
                </a:lnTo>
                <a:lnTo>
                  <a:pt x="943438" y="739048"/>
                </a:lnTo>
                <a:lnTo>
                  <a:pt x="906343" y="780341"/>
                </a:lnTo>
                <a:lnTo>
                  <a:pt x="864235" y="821436"/>
                </a:lnTo>
                <a:lnTo>
                  <a:pt x="900318" y="842978"/>
                </a:lnTo>
                <a:lnTo>
                  <a:pt x="914687" y="851779"/>
                </a:lnTo>
                <a:lnTo>
                  <a:pt x="926592" y="859282"/>
                </a:lnTo>
                <a:lnTo>
                  <a:pt x="966368" y="818160"/>
                </a:lnTo>
                <a:lnTo>
                  <a:pt x="1001649" y="776788"/>
                </a:lnTo>
                <a:lnTo>
                  <a:pt x="1032433" y="735167"/>
                </a:lnTo>
                <a:lnTo>
                  <a:pt x="1058722" y="693296"/>
                </a:lnTo>
                <a:lnTo>
                  <a:pt x="1080516" y="651176"/>
                </a:lnTo>
                <a:lnTo>
                  <a:pt x="1097813" y="608809"/>
                </a:lnTo>
                <a:lnTo>
                  <a:pt x="1110615" y="566195"/>
                </a:lnTo>
                <a:lnTo>
                  <a:pt x="1118920" y="523335"/>
                </a:lnTo>
                <a:lnTo>
                  <a:pt x="1122660" y="481024"/>
                </a:lnTo>
                <a:lnTo>
                  <a:pt x="1122590" y="471360"/>
                </a:lnTo>
                <a:lnTo>
                  <a:pt x="1122045" y="436879"/>
                </a:lnTo>
                <a:lnTo>
                  <a:pt x="1194430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2" y="498728"/>
                </a:moveTo>
                <a:lnTo>
                  <a:pt x="140335" y="656209"/>
                </a:lnTo>
                <a:lnTo>
                  <a:pt x="189483" y="795146"/>
                </a:lnTo>
                <a:lnTo>
                  <a:pt x="238632" y="777748"/>
                </a:lnTo>
                <a:lnTo>
                  <a:pt x="232155" y="759460"/>
                </a:lnTo>
                <a:lnTo>
                  <a:pt x="342978" y="720216"/>
                </a:lnTo>
                <a:lnTo>
                  <a:pt x="218186" y="720216"/>
                </a:lnTo>
                <a:lnTo>
                  <a:pt x="203326" y="678052"/>
                </a:lnTo>
                <a:lnTo>
                  <a:pt x="549782" y="555371"/>
                </a:lnTo>
                <a:lnTo>
                  <a:pt x="605050" y="555371"/>
                </a:lnTo>
                <a:lnTo>
                  <a:pt x="584962" y="498728"/>
                </a:lnTo>
                <a:close/>
              </a:path>
              <a:path w="1558925" h="1113789">
                <a:moveTo>
                  <a:pt x="605050" y="555371"/>
                </a:moveTo>
                <a:lnTo>
                  <a:pt x="549782" y="555371"/>
                </a:lnTo>
                <a:lnTo>
                  <a:pt x="564769" y="597535"/>
                </a:lnTo>
                <a:lnTo>
                  <a:pt x="218186" y="720216"/>
                </a:lnTo>
                <a:lnTo>
                  <a:pt x="342978" y="720216"/>
                </a:lnTo>
                <a:lnTo>
                  <a:pt x="578612" y="636777"/>
                </a:lnTo>
                <a:lnTo>
                  <a:pt x="633922" y="636777"/>
                </a:lnTo>
                <a:lnTo>
                  <a:pt x="605050" y="555371"/>
                </a:lnTo>
                <a:close/>
              </a:path>
              <a:path w="1558925" h="1113789">
                <a:moveTo>
                  <a:pt x="327338" y="459613"/>
                </a:moveTo>
                <a:lnTo>
                  <a:pt x="298830" y="459613"/>
                </a:lnTo>
                <a:lnTo>
                  <a:pt x="271906" y="484124"/>
                </a:lnTo>
                <a:lnTo>
                  <a:pt x="281364" y="491243"/>
                </a:lnTo>
                <a:lnTo>
                  <a:pt x="291134" y="498762"/>
                </a:lnTo>
                <a:lnTo>
                  <a:pt x="298803" y="504769"/>
                </a:lnTo>
                <a:lnTo>
                  <a:pt x="306831" y="511175"/>
                </a:lnTo>
                <a:lnTo>
                  <a:pt x="3810" y="618489"/>
                </a:lnTo>
                <a:lnTo>
                  <a:pt x="18669" y="660653"/>
                </a:lnTo>
                <a:lnTo>
                  <a:pt x="498036" y="490854"/>
                </a:lnTo>
                <a:lnTo>
                  <a:pt x="364363" y="490854"/>
                </a:lnTo>
                <a:lnTo>
                  <a:pt x="353214" y="481024"/>
                </a:lnTo>
                <a:lnTo>
                  <a:pt x="341852" y="471360"/>
                </a:lnTo>
                <a:lnTo>
                  <a:pt x="330251" y="461887"/>
                </a:lnTo>
                <a:lnTo>
                  <a:pt x="327338" y="459613"/>
                </a:lnTo>
                <a:close/>
              </a:path>
              <a:path w="1558925" h="1113789">
                <a:moveTo>
                  <a:pt x="633922" y="636777"/>
                </a:moveTo>
                <a:lnTo>
                  <a:pt x="578612" y="636777"/>
                </a:lnTo>
                <a:lnTo>
                  <a:pt x="585089" y="655065"/>
                </a:lnTo>
                <a:lnTo>
                  <a:pt x="634238" y="637666"/>
                </a:lnTo>
                <a:lnTo>
                  <a:pt x="633922" y="636777"/>
                </a:lnTo>
                <a:close/>
              </a:path>
              <a:path w="1558925" h="1113789">
                <a:moveTo>
                  <a:pt x="1194430" y="436879"/>
                </a:moveTo>
                <a:lnTo>
                  <a:pt x="1122045" y="436879"/>
                </a:lnTo>
                <a:lnTo>
                  <a:pt x="1152673" y="472499"/>
                </a:lnTo>
                <a:lnTo>
                  <a:pt x="1185580" y="504606"/>
                </a:lnTo>
                <a:lnTo>
                  <a:pt x="1220765" y="533200"/>
                </a:lnTo>
                <a:lnTo>
                  <a:pt x="1258229" y="558281"/>
                </a:lnTo>
                <a:lnTo>
                  <a:pt x="1297971" y="579850"/>
                </a:lnTo>
                <a:lnTo>
                  <a:pt x="1339992" y="597905"/>
                </a:lnTo>
                <a:lnTo>
                  <a:pt x="1384291" y="612448"/>
                </a:lnTo>
                <a:lnTo>
                  <a:pt x="1430868" y="623478"/>
                </a:lnTo>
                <a:lnTo>
                  <a:pt x="1479723" y="630995"/>
                </a:lnTo>
                <a:lnTo>
                  <a:pt x="1530857" y="635000"/>
                </a:lnTo>
                <a:lnTo>
                  <a:pt x="1536920" y="618489"/>
                </a:lnTo>
                <a:lnTo>
                  <a:pt x="1550717" y="581118"/>
                </a:lnTo>
                <a:lnTo>
                  <a:pt x="1558521" y="560092"/>
                </a:lnTo>
                <a:lnTo>
                  <a:pt x="1505094" y="560092"/>
                </a:lnTo>
                <a:lnTo>
                  <a:pt x="1454093" y="556274"/>
                </a:lnTo>
                <a:lnTo>
                  <a:pt x="1405665" y="548232"/>
                </a:lnTo>
                <a:lnTo>
                  <a:pt x="1359811" y="535967"/>
                </a:lnTo>
                <a:lnTo>
                  <a:pt x="1316529" y="519477"/>
                </a:lnTo>
                <a:lnTo>
                  <a:pt x="1275768" y="498728"/>
                </a:lnTo>
                <a:lnTo>
                  <a:pt x="1237680" y="473821"/>
                </a:lnTo>
                <a:lnTo>
                  <a:pt x="1202111" y="444653"/>
                </a:lnTo>
                <a:lnTo>
                  <a:pt x="1194430" y="436879"/>
                </a:lnTo>
                <a:close/>
              </a:path>
              <a:path w="1558925" h="1113789">
                <a:moveTo>
                  <a:pt x="1558671" y="559688"/>
                </a:moveTo>
                <a:lnTo>
                  <a:pt x="1505094" y="560092"/>
                </a:lnTo>
                <a:lnTo>
                  <a:pt x="1558521" y="560092"/>
                </a:lnTo>
                <a:lnTo>
                  <a:pt x="1558671" y="559688"/>
                </a:lnTo>
                <a:close/>
              </a:path>
              <a:path w="1558925" h="1113789">
                <a:moveTo>
                  <a:pt x="50546" y="425068"/>
                </a:moveTo>
                <a:lnTo>
                  <a:pt x="0" y="442975"/>
                </a:lnTo>
                <a:lnTo>
                  <a:pt x="38607" y="551688"/>
                </a:lnTo>
                <a:lnTo>
                  <a:pt x="208022" y="491743"/>
                </a:lnTo>
                <a:lnTo>
                  <a:pt x="74168" y="491743"/>
                </a:lnTo>
                <a:lnTo>
                  <a:pt x="50546" y="425068"/>
                </a:lnTo>
                <a:close/>
              </a:path>
              <a:path w="1558925" h="1113789">
                <a:moveTo>
                  <a:pt x="1059790" y="172720"/>
                </a:moveTo>
                <a:lnTo>
                  <a:pt x="990600" y="172720"/>
                </a:lnTo>
                <a:lnTo>
                  <a:pt x="1010413" y="229322"/>
                </a:lnTo>
                <a:lnTo>
                  <a:pt x="1026620" y="277018"/>
                </a:lnTo>
                <a:lnTo>
                  <a:pt x="1039231" y="315809"/>
                </a:lnTo>
                <a:lnTo>
                  <a:pt x="1048257" y="345693"/>
                </a:lnTo>
                <a:lnTo>
                  <a:pt x="744220" y="453389"/>
                </a:lnTo>
                <a:lnTo>
                  <a:pt x="763143" y="506729"/>
                </a:lnTo>
                <a:lnTo>
                  <a:pt x="1059815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73" y="323723"/>
                </a:lnTo>
                <a:lnTo>
                  <a:pt x="1110361" y="323723"/>
                </a:lnTo>
                <a:lnTo>
                  <a:pt x="1094452" y="275695"/>
                </a:lnTo>
                <a:lnTo>
                  <a:pt x="1079484" y="230870"/>
                </a:lnTo>
                <a:lnTo>
                  <a:pt x="1065444" y="189259"/>
                </a:lnTo>
                <a:lnTo>
                  <a:pt x="1059790" y="172720"/>
                </a:lnTo>
                <a:close/>
              </a:path>
              <a:path w="1558925" h="1113789">
                <a:moveTo>
                  <a:pt x="296672" y="308737"/>
                </a:moveTo>
                <a:lnTo>
                  <a:pt x="244728" y="327151"/>
                </a:lnTo>
                <a:lnTo>
                  <a:pt x="277622" y="419735"/>
                </a:lnTo>
                <a:lnTo>
                  <a:pt x="74168" y="491743"/>
                </a:lnTo>
                <a:lnTo>
                  <a:pt x="208022" y="491743"/>
                </a:lnTo>
                <a:lnTo>
                  <a:pt x="298830" y="459613"/>
                </a:lnTo>
                <a:lnTo>
                  <a:pt x="327338" y="459613"/>
                </a:lnTo>
                <a:lnTo>
                  <a:pt x="318389" y="452627"/>
                </a:lnTo>
                <a:lnTo>
                  <a:pt x="463202" y="401320"/>
                </a:lnTo>
                <a:lnTo>
                  <a:pt x="329438" y="401320"/>
                </a:lnTo>
                <a:lnTo>
                  <a:pt x="296672" y="308737"/>
                </a:lnTo>
                <a:close/>
              </a:path>
              <a:path w="1558925" h="1113789">
                <a:moveTo>
                  <a:pt x="666623" y="383793"/>
                </a:moveTo>
                <a:lnTo>
                  <a:pt x="364363" y="490854"/>
                </a:lnTo>
                <a:lnTo>
                  <a:pt x="498036" y="490854"/>
                </a:lnTo>
                <a:lnTo>
                  <a:pt x="681608" y="425830"/>
                </a:lnTo>
                <a:lnTo>
                  <a:pt x="666623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10031" y="262382"/>
                </a:lnTo>
                <a:lnTo>
                  <a:pt x="533653" y="329057"/>
                </a:lnTo>
                <a:lnTo>
                  <a:pt x="329438" y="401320"/>
                </a:lnTo>
                <a:lnTo>
                  <a:pt x="463202" y="401320"/>
                </a:lnTo>
                <a:lnTo>
                  <a:pt x="548513" y="371093"/>
                </a:lnTo>
                <a:lnTo>
                  <a:pt x="605361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361" y="371093"/>
                </a:moveTo>
                <a:lnTo>
                  <a:pt x="548513" y="371093"/>
                </a:lnTo>
                <a:lnTo>
                  <a:pt x="558419" y="399161"/>
                </a:lnTo>
                <a:lnTo>
                  <a:pt x="608965" y="381253"/>
                </a:lnTo>
                <a:lnTo>
                  <a:pt x="605361" y="371093"/>
                </a:lnTo>
                <a:close/>
              </a:path>
              <a:path w="1558925" h="1113789">
                <a:moveTo>
                  <a:pt x="1424686" y="212471"/>
                </a:moveTo>
                <a:lnTo>
                  <a:pt x="1110361" y="323723"/>
                </a:lnTo>
                <a:lnTo>
                  <a:pt x="1279773" y="323723"/>
                </a:lnTo>
                <a:lnTo>
                  <a:pt x="1443481" y="265811"/>
                </a:lnTo>
                <a:lnTo>
                  <a:pt x="1424686" y="212471"/>
                </a:lnTo>
                <a:close/>
              </a:path>
              <a:path w="1558925" h="1113789">
                <a:moveTo>
                  <a:pt x="1309116" y="0"/>
                </a:moveTo>
                <a:lnTo>
                  <a:pt x="703072" y="214629"/>
                </a:lnTo>
                <a:lnTo>
                  <a:pt x="721995" y="267842"/>
                </a:lnTo>
                <a:lnTo>
                  <a:pt x="990600" y="172720"/>
                </a:lnTo>
                <a:lnTo>
                  <a:pt x="1059790" y="172720"/>
                </a:lnTo>
                <a:lnTo>
                  <a:pt x="1052322" y="150875"/>
                </a:lnTo>
                <a:lnTo>
                  <a:pt x="1328039" y="53212"/>
                </a:lnTo>
                <a:lnTo>
                  <a:pt x="1309116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83586" y="1412750"/>
            <a:ext cx="6480810" cy="3744595"/>
          </a:xfrm>
          <a:custGeom>
            <a:avLst/>
            <a:gdLst/>
            <a:ahLst/>
            <a:cxnLst/>
            <a:rect l="l" t="t" r="r" b="b"/>
            <a:pathLst>
              <a:path w="6480809" h="3744595">
                <a:moveTo>
                  <a:pt x="0" y="3744467"/>
                </a:moveTo>
                <a:lnTo>
                  <a:pt x="6480810" y="3744467"/>
                </a:lnTo>
                <a:lnTo>
                  <a:pt x="6480810" y="0"/>
                </a:lnTo>
                <a:lnTo>
                  <a:pt x="0" y="0"/>
                </a:lnTo>
                <a:lnTo>
                  <a:pt x="0" y="3744467"/>
                </a:lnTo>
                <a:close/>
              </a:path>
            </a:pathLst>
          </a:custGeom>
          <a:solidFill>
            <a:srgbClr val="FDFD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780538" y="1409702"/>
            <a:ext cx="6487160" cy="3750945"/>
          </a:xfrm>
          <a:custGeom>
            <a:avLst/>
            <a:gdLst/>
            <a:ahLst/>
            <a:cxnLst/>
            <a:rect l="l" t="t" r="r" b="b"/>
            <a:pathLst>
              <a:path w="6487159" h="3750945">
                <a:moveTo>
                  <a:pt x="6485509" y="0"/>
                </a:moveTo>
                <a:lnTo>
                  <a:pt x="1358" y="0"/>
                </a:lnTo>
                <a:lnTo>
                  <a:pt x="0" y="1397"/>
                </a:lnTo>
                <a:lnTo>
                  <a:pt x="0" y="3749192"/>
                </a:lnTo>
                <a:lnTo>
                  <a:pt x="1358" y="3750564"/>
                </a:lnTo>
                <a:lnTo>
                  <a:pt x="6485509" y="3750564"/>
                </a:lnTo>
                <a:lnTo>
                  <a:pt x="6486906" y="3749192"/>
                </a:lnTo>
                <a:lnTo>
                  <a:pt x="6486906" y="3746906"/>
                </a:lnTo>
                <a:lnTo>
                  <a:pt x="3657" y="3746906"/>
                </a:lnTo>
                <a:lnTo>
                  <a:pt x="3657" y="3683"/>
                </a:lnTo>
                <a:lnTo>
                  <a:pt x="6486906" y="3683"/>
                </a:lnTo>
                <a:lnTo>
                  <a:pt x="6486906" y="1397"/>
                </a:lnTo>
                <a:lnTo>
                  <a:pt x="6485509" y="0"/>
                </a:lnTo>
                <a:close/>
              </a:path>
              <a:path w="6487159" h="3750945">
                <a:moveTo>
                  <a:pt x="6486906" y="3683"/>
                </a:moveTo>
                <a:lnTo>
                  <a:pt x="6483222" y="3683"/>
                </a:lnTo>
                <a:lnTo>
                  <a:pt x="6483222" y="3746906"/>
                </a:lnTo>
                <a:lnTo>
                  <a:pt x="6486906" y="3746906"/>
                </a:lnTo>
                <a:lnTo>
                  <a:pt x="6486906" y="3683"/>
                </a:lnTo>
                <a:close/>
              </a:path>
              <a:path w="6487159" h="3750945">
                <a:moveTo>
                  <a:pt x="6482080" y="4825"/>
                </a:moveTo>
                <a:lnTo>
                  <a:pt x="4876" y="4825"/>
                </a:lnTo>
                <a:lnTo>
                  <a:pt x="4876" y="3745687"/>
                </a:lnTo>
                <a:lnTo>
                  <a:pt x="6482080" y="3745687"/>
                </a:lnTo>
                <a:lnTo>
                  <a:pt x="6482080" y="3744467"/>
                </a:lnTo>
                <a:lnTo>
                  <a:pt x="6096" y="3744468"/>
                </a:lnTo>
                <a:lnTo>
                  <a:pt x="6096" y="6096"/>
                </a:lnTo>
                <a:lnTo>
                  <a:pt x="6482080" y="6096"/>
                </a:lnTo>
                <a:lnTo>
                  <a:pt x="6482080" y="4825"/>
                </a:lnTo>
                <a:close/>
              </a:path>
              <a:path w="6487159" h="3750945">
                <a:moveTo>
                  <a:pt x="6482080" y="6096"/>
                </a:moveTo>
                <a:lnTo>
                  <a:pt x="6480810" y="6096"/>
                </a:lnTo>
                <a:lnTo>
                  <a:pt x="6480810" y="3744468"/>
                </a:lnTo>
                <a:lnTo>
                  <a:pt x="6482080" y="3744467"/>
                </a:lnTo>
                <a:lnTo>
                  <a:pt x="6482080" y="6096"/>
                </a:lnTo>
                <a:close/>
              </a:path>
            </a:pathLst>
          </a:custGeom>
          <a:solidFill>
            <a:srgbClr val="EAEAE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62582" y="1416762"/>
            <a:ext cx="5991225" cy="434990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spcBef>
                <a:spcPts val="580"/>
              </a:spcBef>
            </a:pPr>
            <a:r>
              <a:rPr sz="2000" b="1" spc="-5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#TempConvert.py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spc="-10" dirty="0">
                <a:latin typeface="Consolas" panose="020B0609020204030204"/>
                <a:cs typeface="Consolas" panose="020B0609020204030204"/>
              </a:rPr>
              <a:t>TempStr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= </a:t>
            </a: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</a:t>
            </a:r>
            <a:r>
              <a:rPr sz="2000" spc="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值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:</a:t>
            </a:r>
            <a:r>
              <a:rPr sz="2000" spc="3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[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,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]: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  <a:tabLst>
                <a:tab pos="850265" algn="l"/>
                <a:tab pos="1129030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C	=	(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(TempStr[0:-1]) -</a:t>
            </a:r>
            <a:r>
              <a:rPr sz="2000" b="1" spc="10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32)/1.8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转换后的温度是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{:.2f}C"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.format(C))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0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TempStr[-1] </a:t>
            </a: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[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,</a:t>
            </a:r>
            <a:r>
              <a:rPr sz="2000" b="1" spc="15" dirty="0">
                <a:latin typeface="Consolas" panose="020B0609020204030204"/>
                <a:cs typeface="Consolas" panose="020B0609020204030204"/>
              </a:rPr>
              <a:t> 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]: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 marR="5080">
              <a:lnSpc>
                <a:spcPct val="120000"/>
              </a:lnSpc>
              <a:tabLst>
                <a:tab pos="850265" algn="l"/>
                <a:tab pos="1129030" algn="l"/>
                <a:tab pos="4483735" algn="l"/>
                <a:tab pos="4763135" algn="l"/>
              </a:tabLst>
            </a:pPr>
            <a:r>
              <a:rPr sz="2000" b="1" spc="-5" dirty="0">
                <a:latin typeface="Consolas" panose="020B0609020204030204"/>
                <a:cs typeface="Consolas" panose="020B0609020204030204"/>
              </a:rPr>
              <a:t>F	=	1.8*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(TempStr[0:-1])	+	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32  </a:t>
            </a:r>
            <a:r>
              <a:rPr sz="2000" b="1" spc="-5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20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0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{:.2f}F"</a:t>
            </a:r>
            <a:r>
              <a:rPr sz="2000" b="1" dirty="0">
                <a:latin typeface="Consolas" panose="020B0609020204030204"/>
                <a:cs typeface="Consolas" panose="020B0609020204030204"/>
              </a:rPr>
              <a:t>.format(F))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485"/>
              </a:spcBef>
            </a:pPr>
            <a:r>
              <a:rPr sz="2000" b="1" i="1" spc="-5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: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570865">
              <a:spcBef>
                <a:spcPts val="480"/>
              </a:spcBef>
            </a:pPr>
            <a:r>
              <a:rPr sz="2000" b="1" spc="-10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000" b="1" spc="-10" dirty="0">
                <a:latin typeface="Consolas" panose="020B0609020204030204"/>
                <a:cs typeface="Consolas" panose="020B0609020204030204"/>
              </a:rPr>
              <a:t>(</a:t>
            </a:r>
            <a:r>
              <a:rPr sz="2000" b="1" spc="-10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spc="-5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输入格式错误</a:t>
            </a:r>
            <a:r>
              <a:rPr sz="2000" b="1" spc="-5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000" b="1" spc="-5" dirty="0">
                <a:latin typeface="Consolas" panose="020B0609020204030204"/>
                <a:cs typeface="Consolas" panose="020B0609020204030204"/>
              </a:rPr>
              <a:t>)</a:t>
            </a:r>
            <a:endParaRPr sz="2000" dirty="0">
              <a:latin typeface="Consolas" panose="020B0609020204030204"/>
              <a:cs typeface="Consolas" panose="020B0609020204030204"/>
            </a:endParaRPr>
          </a:p>
          <a:p>
            <a:pPr marL="475615" algn="ctr">
              <a:spcBef>
                <a:spcPts val="1955"/>
              </a:spcBef>
            </a:pPr>
            <a:r>
              <a:rPr sz="24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温度转换</a:t>
            </a:r>
            <a:r>
              <a:rPr sz="2400" b="1" spc="-5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"</a:t>
            </a:r>
            <a:r>
              <a:rPr sz="2400" b="1" dirty="0">
                <a:solidFill>
                  <a:srgbClr val="006FC0"/>
                </a:solidFill>
                <a:latin typeface="微软雅黑" panose="020B0503020204020204" charset="-122"/>
                <a:cs typeface="微软雅黑" panose="020B0503020204020204" charset="-122"/>
              </a:rPr>
              <a:t>实例代码逐行分析</a:t>
            </a:r>
            <a:endParaRPr sz="2400" dirty="0">
              <a:latin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2777791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5990465" y="3590670"/>
            <a:ext cx="196341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602941" y="3429001"/>
            <a:ext cx="604520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4155">
              <a:spcBef>
                <a:spcPts val="100"/>
              </a:spcBef>
              <a:buClr>
                <a:srgbClr val="007EDE"/>
              </a:buClr>
              <a:buChar char="-"/>
              <a:tabLst>
                <a:tab pos="236220" algn="l"/>
              </a:tabLst>
            </a:pPr>
            <a:r>
              <a:rPr sz="2400" dirty="0" err="1">
                <a:latin typeface="微软雅黑" panose="020B0503020204020204" charset="-122"/>
                <a:cs typeface="微软雅黑" panose="020B0503020204020204" charset="-122"/>
              </a:rPr>
              <a:t>缩进、注释、变量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命名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、保留字</a:t>
            </a:r>
          </a:p>
          <a:p>
            <a:pPr marL="236220" indent="-224155">
              <a:spcBef>
                <a:spcPts val="2305"/>
              </a:spcBef>
              <a:buClr>
                <a:srgbClr val="007EDE"/>
              </a:buClr>
              <a:buChar char="-"/>
              <a:tabLst>
                <a:tab pos="23622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数据类型、字符串、</a:t>
            </a:r>
            <a:r>
              <a:rPr sz="2400" spc="-40" dirty="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数字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、列表</a:t>
            </a:r>
          </a:p>
          <a:p>
            <a:pPr marL="236220" indent="-224155">
              <a:spcBef>
                <a:spcPts val="2305"/>
              </a:spcBef>
              <a:buClr>
                <a:srgbClr val="007EDE"/>
              </a:buClr>
              <a:buChar char="-"/>
              <a:tabLst>
                <a:tab pos="236220" algn="l"/>
              </a:tabLst>
            </a:pP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赋值语句、分支语句、函数</a:t>
            </a:r>
          </a:p>
          <a:p>
            <a:pPr marL="236220" indent="-224155">
              <a:spcBef>
                <a:spcPts val="2305"/>
              </a:spcBef>
              <a:buClr>
                <a:srgbClr val="007EDE"/>
              </a:buClr>
              <a:buChar char="-"/>
              <a:tabLst>
                <a:tab pos="236220" algn="l"/>
              </a:tabLst>
            </a:pPr>
            <a:r>
              <a:rPr sz="2400" spc="-5">
                <a:latin typeface="微软雅黑" panose="020B0503020204020204" charset="-122"/>
                <a:cs typeface="微软雅黑" panose="020B0503020204020204" charset="-122"/>
              </a:rPr>
              <a:t>input(</a:t>
            </a:r>
            <a:r>
              <a:rPr lang="en-US" sz="2400" spc="-5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5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、print(</a:t>
            </a:r>
            <a:r>
              <a:rPr lang="en-US" sz="240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)、</a:t>
            </a:r>
            <a:r>
              <a:rPr sz="2400" spc="-10">
                <a:latin typeface="微软雅黑" panose="020B0503020204020204" charset="-122"/>
                <a:cs typeface="微软雅黑" panose="020B0503020204020204" charset="-122"/>
              </a:rPr>
              <a:t>eval(</a:t>
            </a:r>
            <a:r>
              <a:rPr lang="en-US" sz="2400" spc="-1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 spc="-1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、</a:t>
            </a:r>
            <a:r>
              <a:rPr sz="2400" spc="-3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print(</a:t>
            </a:r>
            <a:r>
              <a:rPr lang="en-US" sz="2400"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400">
                <a:latin typeface="微软雅黑" panose="020B0503020204020204" charset="-122"/>
                <a:cs typeface="微软雅黑" panose="020B0503020204020204" charset="-122"/>
              </a:rPr>
              <a:t>)</a:t>
            </a:r>
            <a:r>
              <a:rPr sz="2400" dirty="0">
                <a:latin typeface="微软雅黑" panose="020B0503020204020204" charset="-122"/>
                <a:cs typeface="微软雅黑" panose="020B0503020204020204" charset="-122"/>
              </a:rPr>
              <a:t>格式化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2135560" y="2670985"/>
            <a:ext cx="4650740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spc="-5" dirty="0"/>
              <a:t>Python程序语法元素</a:t>
            </a:r>
            <a:r>
              <a:rPr sz="2800" dirty="0"/>
              <a:t>分</a:t>
            </a:r>
            <a:r>
              <a:rPr sz="2800" spc="-5" dirty="0"/>
              <a:t>析</a:t>
            </a:r>
            <a:endParaRPr sz="2800" dirty="0"/>
          </a:p>
        </p:txBody>
      </p:sp>
      <p:sp>
        <p:nvSpPr>
          <p:cNvPr id="41" name="页脚占位符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  <p:sp>
        <p:nvSpPr>
          <p:cNvPr id="39" name="上凸带形 38"/>
          <p:cNvSpPr/>
          <p:nvPr/>
        </p:nvSpPr>
        <p:spPr>
          <a:xfrm>
            <a:off x="3287688" y="188640"/>
            <a:ext cx="6048672" cy="936104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课程小结</a:t>
            </a:r>
          </a:p>
        </p:txBody>
      </p:sp>
      <p:sp>
        <p:nvSpPr>
          <p:cNvPr id="40" name="object 38"/>
          <p:cNvSpPr txBox="1">
            <a:spLocks/>
          </p:cNvSpPr>
          <p:nvPr/>
        </p:nvSpPr>
        <p:spPr>
          <a:xfrm>
            <a:off x="2240305" y="1207564"/>
            <a:ext cx="6770472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95"/>
              </a:spcBef>
            </a:pPr>
            <a:r>
              <a:rPr lang="en-US" sz="2800" spc="-5" dirty="0"/>
              <a:t>Python</a:t>
            </a:r>
            <a:r>
              <a:rPr lang="zh-CN" altLang="en-US" sz="2800" spc="-5" dirty="0"/>
              <a:t>程序设计方法 </a:t>
            </a:r>
            <a:r>
              <a:rPr lang="en-US" altLang="zh-CN" sz="2800" spc="-5" dirty="0"/>
              <a:t>IPO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2763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943872" y="2276872"/>
            <a:ext cx="309634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下课了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95642291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264" y="4147058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0425" y="34996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99" y="369443"/>
                </a:moveTo>
                <a:lnTo>
                  <a:pt x="62992" y="369443"/>
                </a:lnTo>
                <a:lnTo>
                  <a:pt x="68452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2" y="485901"/>
                </a:lnTo>
                <a:lnTo>
                  <a:pt x="180848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6026" y="788924"/>
                </a:lnTo>
                <a:lnTo>
                  <a:pt x="213487" y="794638"/>
                </a:lnTo>
                <a:lnTo>
                  <a:pt x="167639" y="816990"/>
                </a:lnTo>
                <a:lnTo>
                  <a:pt x="165353" y="821689"/>
                </a:lnTo>
                <a:lnTo>
                  <a:pt x="173862" y="845565"/>
                </a:lnTo>
                <a:lnTo>
                  <a:pt x="178435" y="847470"/>
                </a:lnTo>
                <a:lnTo>
                  <a:pt x="198441" y="839346"/>
                </a:lnTo>
                <a:lnTo>
                  <a:pt x="218471" y="831532"/>
                </a:lnTo>
                <a:lnTo>
                  <a:pt x="258699" y="816737"/>
                </a:lnTo>
                <a:lnTo>
                  <a:pt x="294989" y="804433"/>
                </a:lnTo>
                <a:lnTo>
                  <a:pt x="334517" y="792226"/>
                </a:lnTo>
                <a:lnTo>
                  <a:pt x="336930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7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76" y="427481"/>
                </a:lnTo>
                <a:lnTo>
                  <a:pt x="343550" y="425973"/>
                </a:lnTo>
                <a:lnTo>
                  <a:pt x="301626" y="400484"/>
                </a:lnTo>
                <a:lnTo>
                  <a:pt x="260758" y="375166"/>
                </a:lnTo>
                <a:lnTo>
                  <a:pt x="251699" y="369443"/>
                </a:lnTo>
                <a:close/>
              </a:path>
              <a:path w="1216660" h="847725">
                <a:moveTo>
                  <a:pt x="323723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2" y="763905"/>
                </a:lnTo>
                <a:lnTo>
                  <a:pt x="323723" y="761745"/>
                </a:lnTo>
                <a:close/>
              </a:path>
              <a:path w="1216660" h="847725">
                <a:moveTo>
                  <a:pt x="346076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5" y="698881"/>
                </a:lnTo>
                <a:lnTo>
                  <a:pt x="624411" y="693753"/>
                </a:lnTo>
                <a:lnTo>
                  <a:pt x="661288" y="687196"/>
                </a:lnTo>
                <a:lnTo>
                  <a:pt x="664717" y="682370"/>
                </a:lnTo>
                <a:lnTo>
                  <a:pt x="651813" y="652365"/>
                </a:lnTo>
                <a:lnTo>
                  <a:pt x="634634" y="608441"/>
                </a:lnTo>
                <a:lnTo>
                  <a:pt x="615202" y="556006"/>
                </a:lnTo>
                <a:lnTo>
                  <a:pt x="568960" y="556006"/>
                </a:lnTo>
                <a:lnTo>
                  <a:pt x="475648" y="503472"/>
                </a:lnTo>
                <a:lnTo>
                  <a:pt x="386531" y="451634"/>
                </a:lnTo>
                <a:lnTo>
                  <a:pt x="346076" y="427481"/>
                </a:lnTo>
                <a:close/>
              </a:path>
              <a:path w="1216660" h="847725">
                <a:moveTo>
                  <a:pt x="504905" y="234442"/>
                </a:moveTo>
                <a:lnTo>
                  <a:pt x="444246" y="234442"/>
                </a:lnTo>
                <a:lnTo>
                  <a:pt x="449707" y="237362"/>
                </a:lnTo>
                <a:lnTo>
                  <a:pt x="453263" y="243712"/>
                </a:lnTo>
                <a:lnTo>
                  <a:pt x="470788" y="282305"/>
                </a:lnTo>
                <a:lnTo>
                  <a:pt x="496315" y="350900"/>
                </a:lnTo>
                <a:lnTo>
                  <a:pt x="568960" y="556006"/>
                </a:lnTo>
                <a:lnTo>
                  <a:pt x="615202" y="556006"/>
                </a:lnTo>
                <a:lnTo>
                  <a:pt x="587501" y="478789"/>
                </a:lnTo>
                <a:lnTo>
                  <a:pt x="537083" y="336423"/>
                </a:lnTo>
                <a:lnTo>
                  <a:pt x="523817" y="298229"/>
                </a:lnTo>
                <a:lnTo>
                  <a:pt x="506811" y="243036"/>
                </a:lnTo>
                <a:lnTo>
                  <a:pt x="504905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322" y="321927"/>
                </a:lnTo>
                <a:lnTo>
                  <a:pt x="51365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9" y="369950"/>
                </a:lnTo>
                <a:lnTo>
                  <a:pt x="62992" y="369443"/>
                </a:lnTo>
                <a:lnTo>
                  <a:pt x="251699" y="369443"/>
                </a:lnTo>
                <a:lnTo>
                  <a:pt x="220951" y="350018"/>
                </a:lnTo>
                <a:lnTo>
                  <a:pt x="182206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50" y="160274"/>
                </a:moveTo>
                <a:lnTo>
                  <a:pt x="501903" y="175418"/>
                </a:lnTo>
                <a:lnTo>
                  <a:pt x="459104" y="191135"/>
                </a:lnTo>
                <a:lnTo>
                  <a:pt x="422528" y="203517"/>
                </a:lnTo>
                <a:lnTo>
                  <a:pt x="383666" y="215519"/>
                </a:lnTo>
                <a:lnTo>
                  <a:pt x="381253" y="219837"/>
                </a:lnTo>
                <a:lnTo>
                  <a:pt x="389763" y="243712"/>
                </a:lnTo>
                <a:lnTo>
                  <a:pt x="394462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2" y="234950"/>
                </a:lnTo>
                <a:lnTo>
                  <a:pt x="444246" y="234442"/>
                </a:lnTo>
                <a:lnTo>
                  <a:pt x="504905" y="234442"/>
                </a:lnTo>
                <a:lnTo>
                  <a:pt x="503047" y="226060"/>
                </a:lnTo>
                <a:lnTo>
                  <a:pt x="534594" y="197520"/>
                </a:lnTo>
                <a:lnTo>
                  <a:pt x="550163" y="190881"/>
                </a:lnTo>
                <a:lnTo>
                  <a:pt x="552830" y="185927"/>
                </a:lnTo>
                <a:lnTo>
                  <a:pt x="544449" y="162179"/>
                </a:lnTo>
                <a:lnTo>
                  <a:pt x="539750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7" y="28320"/>
                </a:lnTo>
                <a:lnTo>
                  <a:pt x="835700" y="49521"/>
                </a:lnTo>
                <a:lnTo>
                  <a:pt x="791397" y="74727"/>
                </a:lnTo>
                <a:lnTo>
                  <a:pt x="753678" y="103951"/>
                </a:lnTo>
                <a:lnTo>
                  <a:pt x="722543" y="137203"/>
                </a:lnTo>
                <a:lnTo>
                  <a:pt x="697991" y="174498"/>
                </a:lnTo>
                <a:lnTo>
                  <a:pt x="677630" y="223434"/>
                </a:lnTo>
                <a:lnTo>
                  <a:pt x="668924" y="274812"/>
                </a:lnTo>
                <a:lnTo>
                  <a:pt x="671863" y="328642"/>
                </a:lnTo>
                <a:lnTo>
                  <a:pt x="686435" y="384937"/>
                </a:lnTo>
                <a:lnTo>
                  <a:pt x="718534" y="450850"/>
                </a:lnTo>
                <a:lnTo>
                  <a:pt x="764539" y="506094"/>
                </a:lnTo>
                <a:lnTo>
                  <a:pt x="798503" y="533432"/>
                </a:lnTo>
                <a:lnTo>
                  <a:pt x="835294" y="553721"/>
                </a:lnTo>
                <a:lnTo>
                  <a:pt x="874911" y="566957"/>
                </a:lnTo>
                <a:lnTo>
                  <a:pt x="917351" y="573134"/>
                </a:lnTo>
                <a:lnTo>
                  <a:pt x="962613" y="572249"/>
                </a:lnTo>
                <a:lnTo>
                  <a:pt x="1010694" y="564298"/>
                </a:lnTo>
                <a:lnTo>
                  <a:pt x="1061592" y="549275"/>
                </a:lnTo>
                <a:lnTo>
                  <a:pt x="1105388" y="530935"/>
                </a:lnTo>
                <a:lnTo>
                  <a:pt x="1145158" y="508285"/>
                </a:lnTo>
                <a:lnTo>
                  <a:pt x="1150967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6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8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4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82" y="55816"/>
                </a:lnTo>
                <a:lnTo>
                  <a:pt x="1075582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67" y="503904"/>
                </a:lnTo>
                <a:lnTo>
                  <a:pt x="1180929" y="481302"/>
                </a:lnTo>
                <a:lnTo>
                  <a:pt x="1212723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82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10" y="73913"/>
                </a:lnTo>
                <a:lnTo>
                  <a:pt x="1050026" y="83369"/>
                </a:lnTo>
                <a:lnTo>
                  <a:pt x="1055735" y="96123"/>
                </a:lnTo>
                <a:lnTo>
                  <a:pt x="1062372" y="112186"/>
                </a:lnTo>
                <a:lnTo>
                  <a:pt x="1069975" y="131571"/>
                </a:lnTo>
                <a:lnTo>
                  <a:pt x="1074801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59" y="90050"/>
                </a:lnTo>
                <a:lnTo>
                  <a:pt x="1080992" y="59594"/>
                </a:lnTo>
                <a:lnTo>
                  <a:pt x="1080282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9371" y="3666870"/>
            <a:ext cx="196468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427" y="27129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4" y="992298"/>
                </a:moveTo>
                <a:lnTo>
                  <a:pt x="90805" y="1000172"/>
                </a:lnTo>
                <a:lnTo>
                  <a:pt x="88519" y="1004998"/>
                </a:lnTo>
                <a:lnTo>
                  <a:pt x="100359" y="1040241"/>
                </a:lnTo>
                <a:lnTo>
                  <a:pt x="109426" y="1071673"/>
                </a:lnTo>
                <a:lnTo>
                  <a:pt x="115754" y="1099296"/>
                </a:lnTo>
                <a:lnTo>
                  <a:pt x="119380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849" y="1077001"/>
                </a:lnTo>
                <a:lnTo>
                  <a:pt x="202057" y="1075737"/>
                </a:lnTo>
                <a:lnTo>
                  <a:pt x="154533" y="1061271"/>
                </a:lnTo>
                <a:lnTo>
                  <a:pt x="129682" y="1025112"/>
                </a:lnTo>
                <a:lnTo>
                  <a:pt x="117728" y="994711"/>
                </a:lnTo>
                <a:lnTo>
                  <a:pt x="113284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58" y="877008"/>
                </a:lnTo>
                <a:lnTo>
                  <a:pt x="292988" y="877744"/>
                </a:lnTo>
                <a:lnTo>
                  <a:pt x="313396" y="883146"/>
                </a:lnTo>
                <a:lnTo>
                  <a:pt x="343495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9" y="985059"/>
                </a:lnTo>
                <a:lnTo>
                  <a:pt x="333279" y="1034557"/>
                </a:lnTo>
                <a:lnTo>
                  <a:pt x="278892" y="1067482"/>
                </a:lnTo>
                <a:lnTo>
                  <a:pt x="241236" y="1076039"/>
                </a:lnTo>
                <a:lnTo>
                  <a:pt x="221849" y="1077001"/>
                </a:lnTo>
                <a:lnTo>
                  <a:pt x="353733" y="1077001"/>
                </a:lnTo>
                <a:lnTo>
                  <a:pt x="397017" y="1039637"/>
                </a:lnTo>
                <a:lnTo>
                  <a:pt x="424449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708" y="554706"/>
                </a:moveTo>
                <a:lnTo>
                  <a:pt x="184703" y="565044"/>
                </a:lnTo>
                <a:lnTo>
                  <a:pt x="145034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5038" y="835656"/>
                </a:lnTo>
                <a:lnTo>
                  <a:pt x="65337" y="878812"/>
                </a:lnTo>
                <a:lnTo>
                  <a:pt x="113922" y="894439"/>
                </a:lnTo>
                <a:lnTo>
                  <a:pt x="144049" y="894429"/>
                </a:lnTo>
                <a:lnTo>
                  <a:pt x="181844" y="890680"/>
                </a:lnTo>
                <a:lnTo>
                  <a:pt x="247804" y="879727"/>
                </a:lnTo>
                <a:lnTo>
                  <a:pt x="265588" y="877665"/>
                </a:lnTo>
                <a:lnTo>
                  <a:pt x="280658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1003" y="820689"/>
                </a:lnTo>
                <a:lnTo>
                  <a:pt x="384683" y="792400"/>
                </a:lnTo>
                <a:lnTo>
                  <a:pt x="382761" y="791176"/>
                </a:lnTo>
                <a:lnTo>
                  <a:pt x="148691" y="791176"/>
                </a:lnTo>
                <a:lnTo>
                  <a:pt x="133858" y="789606"/>
                </a:lnTo>
                <a:lnTo>
                  <a:pt x="92299" y="758799"/>
                </a:lnTo>
                <a:lnTo>
                  <a:pt x="79079" y="722296"/>
                </a:lnTo>
                <a:lnTo>
                  <a:pt x="78184" y="704580"/>
                </a:lnTo>
                <a:lnTo>
                  <a:pt x="81123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41" y="610233"/>
                </a:lnTo>
                <a:lnTo>
                  <a:pt x="296412" y="587343"/>
                </a:lnTo>
                <a:lnTo>
                  <a:pt x="292481" y="564054"/>
                </a:lnTo>
                <a:lnTo>
                  <a:pt x="287020" y="556561"/>
                </a:lnTo>
                <a:lnTo>
                  <a:pt x="255708" y="554706"/>
                </a:lnTo>
                <a:close/>
              </a:path>
              <a:path w="2086609" h="1131570">
                <a:moveTo>
                  <a:pt x="306889" y="770554"/>
                </a:moveTo>
                <a:lnTo>
                  <a:pt x="237237" y="780377"/>
                </a:lnTo>
                <a:lnTo>
                  <a:pt x="231648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61" y="791176"/>
                </a:lnTo>
                <a:lnTo>
                  <a:pt x="370105" y="783111"/>
                </a:lnTo>
                <a:lnTo>
                  <a:pt x="353980" y="776382"/>
                </a:lnTo>
                <a:lnTo>
                  <a:pt x="336284" y="772201"/>
                </a:lnTo>
                <a:lnTo>
                  <a:pt x="316992" y="770556"/>
                </a:lnTo>
                <a:lnTo>
                  <a:pt x="306889" y="770554"/>
                </a:lnTo>
                <a:close/>
              </a:path>
              <a:path w="2086609" h="1131570">
                <a:moveTo>
                  <a:pt x="301441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3115" y="680767"/>
                </a:lnTo>
                <a:lnTo>
                  <a:pt x="315213" y="672893"/>
                </a:lnTo>
                <a:lnTo>
                  <a:pt x="317753" y="668067"/>
                </a:lnTo>
                <a:lnTo>
                  <a:pt x="309036" y="639349"/>
                </a:lnTo>
                <a:lnTo>
                  <a:pt x="301926" y="612441"/>
                </a:lnTo>
                <a:lnTo>
                  <a:pt x="301441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2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9" y="514016"/>
                </a:lnTo>
                <a:lnTo>
                  <a:pt x="585930" y="779484"/>
                </a:lnTo>
                <a:lnTo>
                  <a:pt x="583060" y="844581"/>
                </a:lnTo>
                <a:lnTo>
                  <a:pt x="580453" y="894016"/>
                </a:lnTo>
                <a:lnTo>
                  <a:pt x="575945" y="943657"/>
                </a:lnTo>
                <a:lnTo>
                  <a:pt x="536701" y="973756"/>
                </a:lnTo>
                <a:lnTo>
                  <a:pt x="534035" y="978582"/>
                </a:lnTo>
                <a:lnTo>
                  <a:pt x="542163" y="1001442"/>
                </a:lnTo>
                <a:lnTo>
                  <a:pt x="546735" y="1003347"/>
                </a:lnTo>
                <a:lnTo>
                  <a:pt x="607456" y="979666"/>
                </a:lnTo>
                <a:lnTo>
                  <a:pt x="617220" y="976042"/>
                </a:lnTo>
                <a:lnTo>
                  <a:pt x="629483" y="971827"/>
                </a:lnTo>
                <a:lnTo>
                  <a:pt x="701421" y="948610"/>
                </a:lnTo>
                <a:lnTo>
                  <a:pt x="703707" y="943784"/>
                </a:lnTo>
                <a:lnTo>
                  <a:pt x="698626" y="929592"/>
                </a:lnTo>
                <a:lnTo>
                  <a:pt x="646350" y="929592"/>
                </a:lnTo>
                <a:lnTo>
                  <a:pt x="640016" y="928163"/>
                </a:lnTo>
                <a:lnTo>
                  <a:pt x="628259" y="876621"/>
                </a:lnTo>
                <a:lnTo>
                  <a:pt x="628342" y="813772"/>
                </a:lnTo>
                <a:lnTo>
                  <a:pt x="628396" y="803576"/>
                </a:lnTo>
                <a:lnTo>
                  <a:pt x="709549" y="773985"/>
                </a:lnTo>
                <a:lnTo>
                  <a:pt x="756638" y="757475"/>
                </a:lnTo>
                <a:lnTo>
                  <a:pt x="630174" y="757475"/>
                </a:lnTo>
                <a:lnTo>
                  <a:pt x="637032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7" y="919146"/>
                </a:moveTo>
                <a:lnTo>
                  <a:pt x="646350" y="929592"/>
                </a:lnTo>
                <a:lnTo>
                  <a:pt x="698626" y="929592"/>
                </a:lnTo>
                <a:lnTo>
                  <a:pt x="695706" y="921432"/>
                </a:lnTo>
                <a:lnTo>
                  <a:pt x="691007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9" y="739695"/>
                </a:lnTo>
                <a:lnTo>
                  <a:pt x="863219" y="803576"/>
                </a:lnTo>
                <a:lnTo>
                  <a:pt x="871646" y="813772"/>
                </a:lnTo>
                <a:lnTo>
                  <a:pt x="878062" y="822086"/>
                </a:lnTo>
                <a:lnTo>
                  <a:pt x="882453" y="828544"/>
                </a:lnTo>
                <a:lnTo>
                  <a:pt x="884809" y="833167"/>
                </a:lnTo>
                <a:lnTo>
                  <a:pt x="885547" y="839166"/>
                </a:lnTo>
                <a:lnTo>
                  <a:pt x="883380" y="844581"/>
                </a:lnTo>
                <a:lnTo>
                  <a:pt x="878308" y="849401"/>
                </a:lnTo>
                <a:lnTo>
                  <a:pt x="870331" y="853614"/>
                </a:lnTo>
                <a:lnTo>
                  <a:pt x="840359" y="866187"/>
                </a:lnTo>
                <a:lnTo>
                  <a:pt x="838326" y="871267"/>
                </a:lnTo>
                <a:lnTo>
                  <a:pt x="846074" y="893365"/>
                </a:lnTo>
                <a:lnTo>
                  <a:pt x="850519" y="895778"/>
                </a:lnTo>
                <a:lnTo>
                  <a:pt x="878472" y="884848"/>
                </a:lnTo>
                <a:lnTo>
                  <a:pt x="907653" y="873775"/>
                </a:lnTo>
                <a:lnTo>
                  <a:pt x="969645" y="851201"/>
                </a:lnTo>
                <a:lnTo>
                  <a:pt x="1064387" y="819959"/>
                </a:lnTo>
                <a:lnTo>
                  <a:pt x="1066419" y="815387"/>
                </a:lnTo>
                <a:lnTo>
                  <a:pt x="1060180" y="797861"/>
                </a:lnTo>
                <a:lnTo>
                  <a:pt x="1019048" y="797861"/>
                </a:lnTo>
                <a:lnTo>
                  <a:pt x="1013495" y="796476"/>
                </a:lnTo>
                <a:lnTo>
                  <a:pt x="1006729" y="792495"/>
                </a:lnTo>
                <a:lnTo>
                  <a:pt x="998724" y="785895"/>
                </a:lnTo>
                <a:lnTo>
                  <a:pt x="989457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6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8" y="797861"/>
                </a:lnTo>
                <a:lnTo>
                  <a:pt x="1060180" y="797861"/>
                </a:lnTo>
                <a:lnTo>
                  <a:pt x="1058418" y="792908"/>
                </a:lnTo>
                <a:lnTo>
                  <a:pt x="1053846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2" y="548306"/>
                </a:lnTo>
                <a:lnTo>
                  <a:pt x="777239" y="705405"/>
                </a:lnTo>
                <a:lnTo>
                  <a:pt x="762454" y="711144"/>
                </a:lnTo>
                <a:lnTo>
                  <a:pt x="705358" y="732075"/>
                </a:lnTo>
                <a:lnTo>
                  <a:pt x="645796" y="752453"/>
                </a:lnTo>
                <a:lnTo>
                  <a:pt x="630174" y="757475"/>
                </a:lnTo>
                <a:lnTo>
                  <a:pt x="756638" y="757475"/>
                </a:lnTo>
                <a:lnTo>
                  <a:pt x="808609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67" y="560371"/>
                </a:moveTo>
                <a:lnTo>
                  <a:pt x="1406398" y="560371"/>
                </a:lnTo>
                <a:lnTo>
                  <a:pt x="1421257" y="606853"/>
                </a:lnTo>
                <a:lnTo>
                  <a:pt x="1425233" y="620831"/>
                </a:lnTo>
                <a:lnTo>
                  <a:pt x="1427448" y="632285"/>
                </a:lnTo>
                <a:lnTo>
                  <a:pt x="1427900" y="641215"/>
                </a:lnTo>
                <a:lnTo>
                  <a:pt x="1426590" y="647620"/>
                </a:lnTo>
                <a:lnTo>
                  <a:pt x="1359535" y="683180"/>
                </a:lnTo>
                <a:lnTo>
                  <a:pt x="1356995" y="688387"/>
                </a:lnTo>
                <a:lnTo>
                  <a:pt x="1364742" y="710104"/>
                </a:lnTo>
                <a:lnTo>
                  <a:pt x="1369568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967" y="657955"/>
                </a:lnTo>
                <a:lnTo>
                  <a:pt x="1573117" y="639286"/>
                </a:lnTo>
                <a:lnTo>
                  <a:pt x="1599692" y="631237"/>
                </a:lnTo>
                <a:lnTo>
                  <a:pt x="1601977" y="625649"/>
                </a:lnTo>
                <a:lnTo>
                  <a:pt x="1597491" y="612886"/>
                </a:lnTo>
                <a:lnTo>
                  <a:pt x="1542351" y="612886"/>
                </a:lnTo>
                <a:lnTo>
                  <a:pt x="1535731" y="612790"/>
                </a:lnTo>
                <a:lnTo>
                  <a:pt x="1530731" y="611552"/>
                </a:lnTo>
                <a:lnTo>
                  <a:pt x="1524462" y="604666"/>
                </a:lnTo>
                <a:lnTo>
                  <a:pt x="1516110" y="588756"/>
                </a:lnTo>
                <a:lnTo>
                  <a:pt x="1505638" y="563796"/>
                </a:lnTo>
                <a:lnTo>
                  <a:pt x="150436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83" y="289305"/>
                </a:lnTo>
                <a:lnTo>
                  <a:pt x="1250406" y="343965"/>
                </a:lnTo>
                <a:lnTo>
                  <a:pt x="1239520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1" y="595804"/>
                </a:lnTo>
                <a:lnTo>
                  <a:pt x="1234821" y="623109"/>
                </a:lnTo>
                <a:lnTo>
                  <a:pt x="1266888" y="610838"/>
                </a:lnTo>
                <a:lnTo>
                  <a:pt x="1279648" y="606089"/>
                </a:lnTo>
                <a:lnTo>
                  <a:pt x="1360170" y="576754"/>
                </a:lnTo>
                <a:lnTo>
                  <a:pt x="1406398" y="560371"/>
                </a:lnTo>
                <a:lnTo>
                  <a:pt x="1504367" y="560371"/>
                </a:lnTo>
                <a:lnTo>
                  <a:pt x="1499420" y="547036"/>
                </a:lnTo>
                <a:lnTo>
                  <a:pt x="1260348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9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5" y="256968"/>
                </a:lnTo>
                <a:lnTo>
                  <a:pt x="1398349" y="256968"/>
                </a:lnTo>
                <a:lnTo>
                  <a:pt x="1391517" y="235764"/>
                </a:lnTo>
                <a:lnTo>
                  <a:pt x="1380086" y="197832"/>
                </a:lnTo>
                <a:lnTo>
                  <a:pt x="1371600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3" y="605837"/>
                </a:lnTo>
                <a:lnTo>
                  <a:pt x="1568374" y="607647"/>
                </a:lnTo>
                <a:lnTo>
                  <a:pt x="1560449" y="609647"/>
                </a:lnTo>
                <a:lnTo>
                  <a:pt x="1550590" y="611838"/>
                </a:lnTo>
                <a:lnTo>
                  <a:pt x="1542351" y="612886"/>
                </a:lnTo>
                <a:lnTo>
                  <a:pt x="1597491" y="612886"/>
                </a:lnTo>
                <a:lnTo>
                  <a:pt x="1594612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349" y="256968"/>
                </a:moveTo>
                <a:lnTo>
                  <a:pt x="1303655" y="256968"/>
                </a:lnTo>
                <a:lnTo>
                  <a:pt x="1386205" y="502332"/>
                </a:lnTo>
                <a:lnTo>
                  <a:pt x="1260348" y="547036"/>
                </a:lnTo>
                <a:lnTo>
                  <a:pt x="1499420" y="547036"/>
                </a:lnTo>
                <a:lnTo>
                  <a:pt x="1493012" y="529764"/>
                </a:lnTo>
                <a:lnTo>
                  <a:pt x="1543685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258" y="502967"/>
                </a:lnTo>
                <a:lnTo>
                  <a:pt x="1552326" y="493297"/>
                </a:lnTo>
                <a:lnTo>
                  <a:pt x="1547955" y="481425"/>
                </a:lnTo>
                <a:lnTo>
                  <a:pt x="1544677" y="471852"/>
                </a:lnTo>
                <a:lnTo>
                  <a:pt x="1472564" y="471852"/>
                </a:lnTo>
                <a:lnTo>
                  <a:pt x="1443355" y="389429"/>
                </a:lnTo>
                <a:lnTo>
                  <a:pt x="1423164" y="331563"/>
                </a:lnTo>
                <a:lnTo>
                  <a:pt x="1405880" y="280341"/>
                </a:lnTo>
                <a:lnTo>
                  <a:pt x="1398349" y="256968"/>
                </a:lnTo>
                <a:close/>
              </a:path>
              <a:path w="2086609" h="1131570">
                <a:moveTo>
                  <a:pt x="1532255" y="448738"/>
                </a:moveTo>
                <a:lnTo>
                  <a:pt x="1492982" y="464508"/>
                </a:lnTo>
                <a:lnTo>
                  <a:pt x="1472564" y="471852"/>
                </a:lnTo>
                <a:lnTo>
                  <a:pt x="1544677" y="471852"/>
                </a:lnTo>
                <a:lnTo>
                  <a:pt x="1543131" y="467338"/>
                </a:lnTo>
                <a:lnTo>
                  <a:pt x="1537843" y="451024"/>
                </a:lnTo>
                <a:lnTo>
                  <a:pt x="1532255" y="448738"/>
                </a:lnTo>
                <a:close/>
              </a:path>
              <a:path w="2086609" h="1131570">
                <a:moveTo>
                  <a:pt x="1698704" y="484679"/>
                </a:moveTo>
                <a:lnTo>
                  <a:pt x="1656778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150" y="590617"/>
                </a:lnTo>
                <a:lnTo>
                  <a:pt x="1693449" y="602583"/>
                </a:lnTo>
                <a:lnTo>
                  <a:pt x="1704574" y="602069"/>
                </a:lnTo>
                <a:lnTo>
                  <a:pt x="1742684" y="579463"/>
                </a:lnTo>
                <a:lnTo>
                  <a:pt x="1754473" y="547290"/>
                </a:lnTo>
                <a:lnTo>
                  <a:pt x="1753877" y="535955"/>
                </a:lnTo>
                <a:lnTo>
                  <a:pt x="1730750" y="496319"/>
                </a:lnTo>
                <a:lnTo>
                  <a:pt x="1698704" y="484679"/>
                </a:lnTo>
                <a:close/>
              </a:path>
              <a:path w="2086609" h="1131570">
                <a:moveTo>
                  <a:pt x="1888632" y="0"/>
                </a:moveTo>
                <a:lnTo>
                  <a:pt x="1816608" y="12112"/>
                </a:lnTo>
                <a:lnTo>
                  <a:pt x="1771903" y="35448"/>
                </a:lnTo>
                <a:lnTo>
                  <a:pt x="1739011" y="69643"/>
                </a:lnTo>
                <a:lnTo>
                  <a:pt x="1717992" y="114966"/>
                </a:lnTo>
                <a:lnTo>
                  <a:pt x="1711452" y="167814"/>
                </a:lnTo>
                <a:lnTo>
                  <a:pt x="1713757" y="200671"/>
                </a:lnTo>
                <a:lnTo>
                  <a:pt x="1730990" y="279435"/>
                </a:lnTo>
                <a:lnTo>
                  <a:pt x="1745869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53" y="509133"/>
                </a:lnTo>
                <a:lnTo>
                  <a:pt x="1942026" y="519749"/>
                </a:lnTo>
                <a:lnTo>
                  <a:pt x="1981834" y="510079"/>
                </a:lnTo>
                <a:lnTo>
                  <a:pt x="2020177" y="491436"/>
                </a:lnTo>
                <a:lnTo>
                  <a:pt x="204075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4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57" y="201937"/>
                </a:lnTo>
                <a:lnTo>
                  <a:pt x="1789779" y="164480"/>
                </a:lnTo>
                <a:lnTo>
                  <a:pt x="1783334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7" y="53514"/>
                </a:lnTo>
                <a:lnTo>
                  <a:pt x="1840261" y="50155"/>
                </a:lnTo>
                <a:lnTo>
                  <a:pt x="1978911" y="50155"/>
                </a:lnTo>
                <a:lnTo>
                  <a:pt x="1974655" y="44348"/>
                </a:lnTo>
                <a:lnTo>
                  <a:pt x="1947037" y="19605"/>
                </a:lnTo>
                <a:lnTo>
                  <a:pt x="1919531" y="5843"/>
                </a:lnTo>
                <a:lnTo>
                  <a:pt x="1888632" y="0"/>
                </a:lnTo>
                <a:close/>
              </a:path>
              <a:path w="2086609" h="1131570">
                <a:moveTo>
                  <a:pt x="1978911" y="50155"/>
                </a:moveTo>
                <a:lnTo>
                  <a:pt x="1840261" y="50155"/>
                </a:lnTo>
                <a:lnTo>
                  <a:pt x="1858454" y="53784"/>
                </a:lnTo>
                <a:lnTo>
                  <a:pt x="1875885" y="64390"/>
                </a:lnTo>
                <a:lnTo>
                  <a:pt x="1913435" y="113537"/>
                </a:lnTo>
                <a:lnTo>
                  <a:pt x="1935305" y="155686"/>
                </a:lnTo>
                <a:lnTo>
                  <a:pt x="1958151" y="208406"/>
                </a:lnTo>
                <a:lnTo>
                  <a:pt x="1981962" y="271700"/>
                </a:lnTo>
                <a:lnTo>
                  <a:pt x="1999378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51" y="473547"/>
                </a:lnTo>
                <a:lnTo>
                  <a:pt x="2049875" y="465613"/>
                </a:lnTo>
                <a:lnTo>
                  <a:pt x="2070953" y="432623"/>
                </a:lnTo>
                <a:lnTo>
                  <a:pt x="2083434" y="392477"/>
                </a:lnTo>
                <a:lnTo>
                  <a:pt x="2086294" y="352619"/>
                </a:lnTo>
                <a:lnTo>
                  <a:pt x="2081355" y="304498"/>
                </a:lnTo>
                <a:lnTo>
                  <a:pt x="2068629" y="248138"/>
                </a:lnTo>
                <a:lnTo>
                  <a:pt x="2048128" y="183562"/>
                </a:lnTo>
                <a:lnTo>
                  <a:pt x="2025225" y="126315"/>
                </a:lnTo>
                <a:lnTo>
                  <a:pt x="2000726" y="79914"/>
                </a:lnTo>
                <a:lnTo>
                  <a:pt x="1978911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13952" y="2755651"/>
            <a:ext cx="7519034" cy="3013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spcBef>
                <a:spcPts val="300"/>
              </a:spcBef>
            </a:pP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/>
            </a:endParaRPr>
          </a:p>
          <a:p>
            <a:pPr marL="354965" indent="-342900">
              <a:spcBef>
                <a:spcPts val="30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en-US" sz="20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I   </a:t>
            </a:r>
            <a:r>
              <a:rPr lang="en-US" altLang="zh-CN" sz="20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input</a:t>
            </a:r>
            <a:endParaRPr sz="2000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645795">
              <a:spcBef>
                <a:spcPts val="300"/>
              </a:spcBef>
            </a:pP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输入的方式有很多种：文件输入、网络输入、控制台输入、交互界面输入、随机数据输入、内部参数输入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4965" indent="-342900">
              <a:spcBef>
                <a:spcPts val="30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en-US" sz="20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P  process</a:t>
            </a:r>
            <a:endParaRPr sz="2000" dirty="0">
              <a:solidFill>
                <a:srgbClr val="D6009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645795">
              <a:spcBef>
                <a:spcPts val="300"/>
              </a:spcBef>
            </a:pP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处理数据</a:t>
            </a:r>
            <a:endParaRPr lang="en-US" altLang="zh-CN" sz="20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4965" indent="-342900">
              <a:spcBef>
                <a:spcPts val="30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en-US" altLang="zh-CN" sz="20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O output</a:t>
            </a:r>
          </a:p>
          <a:p>
            <a:pPr marL="645795">
              <a:spcBef>
                <a:spcPts val="300"/>
              </a:spcBef>
            </a:pPr>
            <a:r>
              <a:rPr lang="zh-CN" altLang="en-US" sz="20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输出的方式有很多种：文件输出、网络输出、控制台输出、内部参数输出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2158669" y="-85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D60093"/>
                </a:solidFill>
              </a:rPr>
              <a:t>2.1   </a:t>
            </a:r>
            <a:r>
              <a:rPr lang="zh-CN" altLang="en-US" dirty="0">
                <a:solidFill>
                  <a:srgbClr val="D60093"/>
                </a:solidFill>
              </a:rPr>
              <a:t>程序设计基本方法</a:t>
            </a:r>
          </a:p>
        </p:txBody>
      </p:sp>
      <p:sp>
        <p:nvSpPr>
          <p:cNvPr id="12" name="TextBox 7"/>
          <p:cNvSpPr txBox="1"/>
          <p:nvPr/>
        </p:nvSpPr>
        <p:spPr>
          <a:xfrm>
            <a:off x="1168875" y="1118646"/>
            <a:ext cx="9854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每个程序都可以有统一的编程模式，即输入数据、处理数据、输出数据的模式，构成了基本的程序设计方法，简称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410580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264" y="4147058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0425" y="34996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99" y="369443"/>
                </a:moveTo>
                <a:lnTo>
                  <a:pt x="62992" y="369443"/>
                </a:lnTo>
                <a:lnTo>
                  <a:pt x="68452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2" y="485901"/>
                </a:lnTo>
                <a:lnTo>
                  <a:pt x="180848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6026" y="788924"/>
                </a:lnTo>
                <a:lnTo>
                  <a:pt x="213487" y="794638"/>
                </a:lnTo>
                <a:lnTo>
                  <a:pt x="167639" y="816990"/>
                </a:lnTo>
                <a:lnTo>
                  <a:pt x="165353" y="821689"/>
                </a:lnTo>
                <a:lnTo>
                  <a:pt x="173862" y="845565"/>
                </a:lnTo>
                <a:lnTo>
                  <a:pt x="178435" y="847470"/>
                </a:lnTo>
                <a:lnTo>
                  <a:pt x="198441" y="839346"/>
                </a:lnTo>
                <a:lnTo>
                  <a:pt x="218471" y="831532"/>
                </a:lnTo>
                <a:lnTo>
                  <a:pt x="258699" y="816737"/>
                </a:lnTo>
                <a:lnTo>
                  <a:pt x="294989" y="804433"/>
                </a:lnTo>
                <a:lnTo>
                  <a:pt x="334517" y="792226"/>
                </a:lnTo>
                <a:lnTo>
                  <a:pt x="336930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7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76" y="427481"/>
                </a:lnTo>
                <a:lnTo>
                  <a:pt x="343550" y="425973"/>
                </a:lnTo>
                <a:lnTo>
                  <a:pt x="301626" y="400484"/>
                </a:lnTo>
                <a:lnTo>
                  <a:pt x="260758" y="375166"/>
                </a:lnTo>
                <a:lnTo>
                  <a:pt x="251699" y="369443"/>
                </a:lnTo>
                <a:close/>
              </a:path>
              <a:path w="1216660" h="847725">
                <a:moveTo>
                  <a:pt x="323723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2" y="763905"/>
                </a:lnTo>
                <a:lnTo>
                  <a:pt x="323723" y="761745"/>
                </a:lnTo>
                <a:close/>
              </a:path>
              <a:path w="1216660" h="847725">
                <a:moveTo>
                  <a:pt x="346076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5" y="698881"/>
                </a:lnTo>
                <a:lnTo>
                  <a:pt x="624411" y="693753"/>
                </a:lnTo>
                <a:lnTo>
                  <a:pt x="661288" y="687196"/>
                </a:lnTo>
                <a:lnTo>
                  <a:pt x="664717" y="682370"/>
                </a:lnTo>
                <a:lnTo>
                  <a:pt x="651813" y="652365"/>
                </a:lnTo>
                <a:lnTo>
                  <a:pt x="634634" y="608441"/>
                </a:lnTo>
                <a:lnTo>
                  <a:pt x="615202" y="556006"/>
                </a:lnTo>
                <a:lnTo>
                  <a:pt x="568960" y="556006"/>
                </a:lnTo>
                <a:lnTo>
                  <a:pt x="475648" y="503472"/>
                </a:lnTo>
                <a:lnTo>
                  <a:pt x="386531" y="451634"/>
                </a:lnTo>
                <a:lnTo>
                  <a:pt x="346076" y="427481"/>
                </a:lnTo>
                <a:close/>
              </a:path>
              <a:path w="1216660" h="847725">
                <a:moveTo>
                  <a:pt x="504905" y="234442"/>
                </a:moveTo>
                <a:lnTo>
                  <a:pt x="444246" y="234442"/>
                </a:lnTo>
                <a:lnTo>
                  <a:pt x="449707" y="237362"/>
                </a:lnTo>
                <a:lnTo>
                  <a:pt x="453263" y="243712"/>
                </a:lnTo>
                <a:lnTo>
                  <a:pt x="470788" y="282305"/>
                </a:lnTo>
                <a:lnTo>
                  <a:pt x="496315" y="350900"/>
                </a:lnTo>
                <a:lnTo>
                  <a:pt x="568960" y="556006"/>
                </a:lnTo>
                <a:lnTo>
                  <a:pt x="615202" y="556006"/>
                </a:lnTo>
                <a:lnTo>
                  <a:pt x="587501" y="478789"/>
                </a:lnTo>
                <a:lnTo>
                  <a:pt x="537083" y="336423"/>
                </a:lnTo>
                <a:lnTo>
                  <a:pt x="523817" y="298229"/>
                </a:lnTo>
                <a:lnTo>
                  <a:pt x="506811" y="243036"/>
                </a:lnTo>
                <a:lnTo>
                  <a:pt x="504905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322" y="321927"/>
                </a:lnTo>
                <a:lnTo>
                  <a:pt x="51365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9" y="369950"/>
                </a:lnTo>
                <a:lnTo>
                  <a:pt x="62992" y="369443"/>
                </a:lnTo>
                <a:lnTo>
                  <a:pt x="251699" y="369443"/>
                </a:lnTo>
                <a:lnTo>
                  <a:pt x="220951" y="350018"/>
                </a:lnTo>
                <a:lnTo>
                  <a:pt x="182206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50" y="160274"/>
                </a:moveTo>
                <a:lnTo>
                  <a:pt x="501903" y="175418"/>
                </a:lnTo>
                <a:lnTo>
                  <a:pt x="459104" y="191135"/>
                </a:lnTo>
                <a:lnTo>
                  <a:pt x="422528" y="203517"/>
                </a:lnTo>
                <a:lnTo>
                  <a:pt x="383666" y="215519"/>
                </a:lnTo>
                <a:lnTo>
                  <a:pt x="381253" y="219837"/>
                </a:lnTo>
                <a:lnTo>
                  <a:pt x="389763" y="243712"/>
                </a:lnTo>
                <a:lnTo>
                  <a:pt x="394462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2" y="234950"/>
                </a:lnTo>
                <a:lnTo>
                  <a:pt x="444246" y="234442"/>
                </a:lnTo>
                <a:lnTo>
                  <a:pt x="504905" y="234442"/>
                </a:lnTo>
                <a:lnTo>
                  <a:pt x="503047" y="226060"/>
                </a:lnTo>
                <a:lnTo>
                  <a:pt x="534594" y="197520"/>
                </a:lnTo>
                <a:lnTo>
                  <a:pt x="550163" y="190881"/>
                </a:lnTo>
                <a:lnTo>
                  <a:pt x="552830" y="185927"/>
                </a:lnTo>
                <a:lnTo>
                  <a:pt x="544449" y="162179"/>
                </a:lnTo>
                <a:lnTo>
                  <a:pt x="539750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7" y="28320"/>
                </a:lnTo>
                <a:lnTo>
                  <a:pt x="835700" y="49521"/>
                </a:lnTo>
                <a:lnTo>
                  <a:pt x="791397" y="74727"/>
                </a:lnTo>
                <a:lnTo>
                  <a:pt x="753678" y="103951"/>
                </a:lnTo>
                <a:lnTo>
                  <a:pt x="722543" y="137203"/>
                </a:lnTo>
                <a:lnTo>
                  <a:pt x="697991" y="174498"/>
                </a:lnTo>
                <a:lnTo>
                  <a:pt x="677630" y="223434"/>
                </a:lnTo>
                <a:lnTo>
                  <a:pt x="668924" y="274812"/>
                </a:lnTo>
                <a:lnTo>
                  <a:pt x="671863" y="328642"/>
                </a:lnTo>
                <a:lnTo>
                  <a:pt x="686435" y="384937"/>
                </a:lnTo>
                <a:lnTo>
                  <a:pt x="718534" y="450850"/>
                </a:lnTo>
                <a:lnTo>
                  <a:pt x="764539" y="506094"/>
                </a:lnTo>
                <a:lnTo>
                  <a:pt x="798503" y="533432"/>
                </a:lnTo>
                <a:lnTo>
                  <a:pt x="835294" y="553721"/>
                </a:lnTo>
                <a:lnTo>
                  <a:pt x="874911" y="566957"/>
                </a:lnTo>
                <a:lnTo>
                  <a:pt x="917351" y="573134"/>
                </a:lnTo>
                <a:lnTo>
                  <a:pt x="962613" y="572249"/>
                </a:lnTo>
                <a:lnTo>
                  <a:pt x="1010694" y="564298"/>
                </a:lnTo>
                <a:lnTo>
                  <a:pt x="1061592" y="549275"/>
                </a:lnTo>
                <a:lnTo>
                  <a:pt x="1105388" y="530935"/>
                </a:lnTo>
                <a:lnTo>
                  <a:pt x="1145158" y="508285"/>
                </a:lnTo>
                <a:lnTo>
                  <a:pt x="1150967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6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8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4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82" y="55816"/>
                </a:lnTo>
                <a:lnTo>
                  <a:pt x="1075582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67" y="503904"/>
                </a:lnTo>
                <a:lnTo>
                  <a:pt x="1180929" y="481302"/>
                </a:lnTo>
                <a:lnTo>
                  <a:pt x="1212723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82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10" y="73913"/>
                </a:lnTo>
                <a:lnTo>
                  <a:pt x="1050026" y="83369"/>
                </a:lnTo>
                <a:lnTo>
                  <a:pt x="1055735" y="96123"/>
                </a:lnTo>
                <a:lnTo>
                  <a:pt x="1062372" y="112186"/>
                </a:lnTo>
                <a:lnTo>
                  <a:pt x="1069975" y="131571"/>
                </a:lnTo>
                <a:lnTo>
                  <a:pt x="1074801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59" y="90050"/>
                </a:lnTo>
                <a:lnTo>
                  <a:pt x="1080992" y="59594"/>
                </a:lnTo>
                <a:lnTo>
                  <a:pt x="1080282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9371" y="3666870"/>
            <a:ext cx="196468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427" y="27129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4" y="992298"/>
                </a:moveTo>
                <a:lnTo>
                  <a:pt x="90805" y="1000172"/>
                </a:lnTo>
                <a:lnTo>
                  <a:pt x="88519" y="1004998"/>
                </a:lnTo>
                <a:lnTo>
                  <a:pt x="100359" y="1040241"/>
                </a:lnTo>
                <a:lnTo>
                  <a:pt x="109426" y="1071673"/>
                </a:lnTo>
                <a:lnTo>
                  <a:pt x="115754" y="1099296"/>
                </a:lnTo>
                <a:lnTo>
                  <a:pt x="119380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849" y="1077001"/>
                </a:lnTo>
                <a:lnTo>
                  <a:pt x="202057" y="1075737"/>
                </a:lnTo>
                <a:lnTo>
                  <a:pt x="154533" y="1061271"/>
                </a:lnTo>
                <a:lnTo>
                  <a:pt x="129682" y="1025112"/>
                </a:lnTo>
                <a:lnTo>
                  <a:pt x="117728" y="994711"/>
                </a:lnTo>
                <a:lnTo>
                  <a:pt x="113284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58" y="877008"/>
                </a:lnTo>
                <a:lnTo>
                  <a:pt x="292988" y="877744"/>
                </a:lnTo>
                <a:lnTo>
                  <a:pt x="313396" y="883146"/>
                </a:lnTo>
                <a:lnTo>
                  <a:pt x="343495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9" y="985059"/>
                </a:lnTo>
                <a:lnTo>
                  <a:pt x="333279" y="1034557"/>
                </a:lnTo>
                <a:lnTo>
                  <a:pt x="278892" y="1067482"/>
                </a:lnTo>
                <a:lnTo>
                  <a:pt x="241236" y="1076039"/>
                </a:lnTo>
                <a:lnTo>
                  <a:pt x="221849" y="1077001"/>
                </a:lnTo>
                <a:lnTo>
                  <a:pt x="353733" y="1077001"/>
                </a:lnTo>
                <a:lnTo>
                  <a:pt x="397017" y="1039637"/>
                </a:lnTo>
                <a:lnTo>
                  <a:pt x="424449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708" y="554706"/>
                </a:moveTo>
                <a:lnTo>
                  <a:pt x="184703" y="565044"/>
                </a:lnTo>
                <a:lnTo>
                  <a:pt x="145034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5038" y="835656"/>
                </a:lnTo>
                <a:lnTo>
                  <a:pt x="65337" y="878812"/>
                </a:lnTo>
                <a:lnTo>
                  <a:pt x="113922" y="894439"/>
                </a:lnTo>
                <a:lnTo>
                  <a:pt x="144049" y="894429"/>
                </a:lnTo>
                <a:lnTo>
                  <a:pt x="181844" y="890680"/>
                </a:lnTo>
                <a:lnTo>
                  <a:pt x="247804" y="879727"/>
                </a:lnTo>
                <a:lnTo>
                  <a:pt x="265588" y="877665"/>
                </a:lnTo>
                <a:lnTo>
                  <a:pt x="280658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1003" y="820689"/>
                </a:lnTo>
                <a:lnTo>
                  <a:pt x="384683" y="792400"/>
                </a:lnTo>
                <a:lnTo>
                  <a:pt x="382761" y="791176"/>
                </a:lnTo>
                <a:lnTo>
                  <a:pt x="148691" y="791176"/>
                </a:lnTo>
                <a:lnTo>
                  <a:pt x="133858" y="789606"/>
                </a:lnTo>
                <a:lnTo>
                  <a:pt x="92299" y="758799"/>
                </a:lnTo>
                <a:lnTo>
                  <a:pt x="79079" y="722296"/>
                </a:lnTo>
                <a:lnTo>
                  <a:pt x="78184" y="704580"/>
                </a:lnTo>
                <a:lnTo>
                  <a:pt x="81123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41" y="610233"/>
                </a:lnTo>
                <a:lnTo>
                  <a:pt x="296412" y="587343"/>
                </a:lnTo>
                <a:lnTo>
                  <a:pt x="292481" y="564054"/>
                </a:lnTo>
                <a:lnTo>
                  <a:pt x="287020" y="556561"/>
                </a:lnTo>
                <a:lnTo>
                  <a:pt x="255708" y="554706"/>
                </a:lnTo>
                <a:close/>
              </a:path>
              <a:path w="2086609" h="1131570">
                <a:moveTo>
                  <a:pt x="306889" y="770554"/>
                </a:moveTo>
                <a:lnTo>
                  <a:pt x="237237" y="780377"/>
                </a:lnTo>
                <a:lnTo>
                  <a:pt x="231648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61" y="791176"/>
                </a:lnTo>
                <a:lnTo>
                  <a:pt x="370105" y="783111"/>
                </a:lnTo>
                <a:lnTo>
                  <a:pt x="353980" y="776382"/>
                </a:lnTo>
                <a:lnTo>
                  <a:pt x="336284" y="772201"/>
                </a:lnTo>
                <a:lnTo>
                  <a:pt x="316992" y="770556"/>
                </a:lnTo>
                <a:lnTo>
                  <a:pt x="306889" y="770554"/>
                </a:lnTo>
                <a:close/>
              </a:path>
              <a:path w="2086609" h="1131570">
                <a:moveTo>
                  <a:pt x="301441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3115" y="680767"/>
                </a:lnTo>
                <a:lnTo>
                  <a:pt x="315213" y="672893"/>
                </a:lnTo>
                <a:lnTo>
                  <a:pt x="317753" y="668067"/>
                </a:lnTo>
                <a:lnTo>
                  <a:pt x="309036" y="639349"/>
                </a:lnTo>
                <a:lnTo>
                  <a:pt x="301926" y="612441"/>
                </a:lnTo>
                <a:lnTo>
                  <a:pt x="301441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2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9" y="514016"/>
                </a:lnTo>
                <a:lnTo>
                  <a:pt x="585930" y="779484"/>
                </a:lnTo>
                <a:lnTo>
                  <a:pt x="583060" y="844581"/>
                </a:lnTo>
                <a:lnTo>
                  <a:pt x="580453" y="894016"/>
                </a:lnTo>
                <a:lnTo>
                  <a:pt x="575945" y="943657"/>
                </a:lnTo>
                <a:lnTo>
                  <a:pt x="536701" y="973756"/>
                </a:lnTo>
                <a:lnTo>
                  <a:pt x="534035" y="978582"/>
                </a:lnTo>
                <a:lnTo>
                  <a:pt x="542163" y="1001442"/>
                </a:lnTo>
                <a:lnTo>
                  <a:pt x="546735" y="1003347"/>
                </a:lnTo>
                <a:lnTo>
                  <a:pt x="607456" y="979666"/>
                </a:lnTo>
                <a:lnTo>
                  <a:pt x="617220" y="976042"/>
                </a:lnTo>
                <a:lnTo>
                  <a:pt x="629483" y="971827"/>
                </a:lnTo>
                <a:lnTo>
                  <a:pt x="701421" y="948610"/>
                </a:lnTo>
                <a:lnTo>
                  <a:pt x="703707" y="943784"/>
                </a:lnTo>
                <a:lnTo>
                  <a:pt x="698626" y="929592"/>
                </a:lnTo>
                <a:lnTo>
                  <a:pt x="646350" y="929592"/>
                </a:lnTo>
                <a:lnTo>
                  <a:pt x="640016" y="928163"/>
                </a:lnTo>
                <a:lnTo>
                  <a:pt x="628259" y="876621"/>
                </a:lnTo>
                <a:lnTo>
                  <a:pt x="628342" y="813772"/>
                </a:lnTo>
                <a:lnTo>
                  <a:pt x="628396" y="803576"/>
                </a:lnTo>
                <a:lnTo>
                  <a:pt x="709549" y="773985"/>
                </a:lnTo>
                <a:lnTo>
                  <a:pt x="756638" y="757475"/>
                </a:lnTo>
                <a:lnTo>
                  <a:pt x="630174" y="757475"/>
                </a:lnTo>
                <a:lnTo>
                  <a:pt x="637032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7" y="919146"/>
                </a:moveTo>
                <a:lnTo>
                  <a:pt x="646350" y="929592"/>
                </a:lnTo>
                <a:lnTo>
                  <a:pt x="698626" y="929592"/>
                </a:lnTo>
                <a:lnTo>
                  <a:pt x="695706" y="921432"/>
                </a:lnTo>
                <a:lnTo>
                  <a:pt x="691007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9" y="739695"/>
                </a:lnTo>
                <a:lnTo>
                  <a:pt x="863219" y="803576"/>
                </a:lnTo>
                <a:lnTo>
                  <a:pt x="871646" y="813772"/>
                </a:lnTo>
                <a:lnTo>
                  <a:pt x="878062" y="822086"/>
                </a:lnTo>
                <a:lnTo>
                  <a:pt x="882453" y="828544"/>
                </a:lnTo>
                <a:lnTo>
                  <a:pt x="884809" y="833167"/>
                </a:lnTo>
                <a:lnTo>
                  <a:pt x="885547" y="839166"/>
                </a:lnTo>
                <a:lnTo>
                  <a:pt x="883380" y="844581"/>
                </a:lnTo>
                <a:lnTo>
                  <a:pt x="878308" y="849401"/>
                </a:lnTo>
                <a:lnTo>
                  <a:pt x="870331" y="853614"/>
                </a:lnTo>
                <a:lnTo>
                  <a:pt x="840359" y="866187"/>
                </a:lnTo>
                <a:lnTo>
                  <a:pt x="838326" y="871267"/>
                </a:lnTo>
                <a:lnTo>
                  <a:pt x="846074" y="893365"/>
                </a:lnTo>
                <a:lnTo>
                  <a:pt x="850519" y="895778"/>
                </a:lnTo>
                <a:lnTo>
                  <a:pt x="878472" y="884848"/>
                </a:lnTo>
                <a:lnTo>
                  <a:pt x="907653" y="873775"/>
                </a:lnTo>
                <a:lnTo>
                  <a:pt x="969645" y="851201"/>
                </a:lnTo>
                <a:lnTo>
                  <a:pt x="1064387" y="819959"/>
                </a:lnTo>
                <a:lnTo>
                  <a:pt x="1066419" y="815387"/>
                </a:lnTo>
                <a:lnTo>
                  <a:pt x="1060180" y="797861"/>
                </a:lnTo>
                <a:lnTo>
                  <a:pt x="1019048" y="797861"/>
                </a:lnTo>
                <a:lnTo>
                  <a:pt x="1013495" y="796476"/>
                </a:lnTo>
                <a:lnTo>
                  <a:pt x="1006729" y="792495"/>
                </a:lnTo>
                <a:lnTo>
                  <a:pt x="998724" y="785895"/>
                </a:lnTo>
                <a:lnTo>
                  <a:pt x="989457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6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8" y="797861"/>
                </a:lnTo>
                <a:lnTo>
                  <a:pt x="1060180" y="797861"/>
                </a:lnTo>
                <a:lnTo>
                  <a:pt x="1058418" y="792908"/>
                </a:lnTo>
                <a:lnTo>
                  <a:pt x="1053846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2" y="548306"/>
                </a:lnTo>
                <a:lnTo>
                  <a:pt x="777239" y="705405"/>
                </a:lnTo>
                <a:lnTo>
                  <a:pt x="762454" y="711144"/>
                </a:lnTo>
                <a:lnTo>
                  <a:pt x="705358" y="732075"/>
                </a:lnTo>
                <a:lnTo>
                  <a:pt x="645796" y="752453"/>
                </a:lnTo>
                <a:lnTo>
                  <a:pt x="630174" y="757475"/>
                </a:lnTo>
                <a:lnTo>
                  <a:pt x="756638" y="757475"/>
                </a:lnTo>
                <a:lnTo>
                  <a:pt x="808609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67" y="560371"/>
                </a:moveTo>
                <a:lnTo>
                  <a:pt x="1406398" y="560371"/>
                </a:lnTo>
                <a:lnTo>
                  <a:pt x="1421257" y="606853"/>
                </a:lnTo>
                <a:lnTo>
                  <a:pt x="1425233" y="620831"/>
                </a:lnTo>
                <a:lnTo>
                  <a:pt x="1427448" y="632285"/>
                </a:lnTo>
                <a:lnTo>
                  <a:pt x="1427900" y="641215"/>
                </a:lnTo>
                <a:lnTo>
                  <a:pt x="1426590" y="647620"/>
                </a:lnTo>
                <a:lnTo>
                  <a:pt x="1359535" y="683180"/>
                </a:lnTo>
                <a:lnTo>
                  <a:pt x="1356995" y="688387"/>
                </a:lnTo>
                <a:lnTo>
                  <a:pt x="1364742" y="710104"/>
                </a:lnTo>
                <a:lnTo>
                  <a:pt x="1369568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967" y="657955"/>
                </a:lnTo>
                <a:lnTo>
                  <a:pt x="1573117" y="639286"/>
                </a:lnTo>
                <a:lnTo>
                  <a:pt x="1599692" y="631237"/>
                </a:lnTo>
                <a:lnTo>
                  <a:pt x="1601977" y="625649"/>
                </a:lnTo>
                <a:lnTo>
                  <a:pt x="1597491" y="612886"/>
                </a:lnTo>
                <a:lnTo>
                  <a:pt x="1542351" y="612886"/>
                </a:lnTo>
                <a:lnTo>
                  <a:pt x="1535731" y="612790"/>
                </a:lnTo>
                <a:lnTo>
                  <a:pt x="1530731" y="611552"/>
                </a:lnTo>
                <a:lnTo>
                  <a:pt x="1524462" y="604666"/>
                </a:lnTo>
                <a:lnTo>
                  <a:pt x="1516110" y="588756"/>
                </a:lnTo>
                <a:lnTo>
                  <a:pt x="1505638" y="563796"/>
                </a:lnTo>
                <a:lnTo>
                  <a:pt x="150436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83" y="289305"/>
                </a:lnTo>
                <a:lnTo>
                  <a:pt x="1250406" y="343965"/>
                </a:lnTo>
                <a:lnTo>
                  <a:pt x="1239520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1" y="595804"/>
                </a:lnTo>
                <a:lnTo>
                  <a:pt x="1234821" y="623109"/>
                </a:lnTo>
                <a:lnTo>
                  <a:pt x="1266888" y="610838"/>
                </a:lnTo>
                <a:lnTo>
                  <a:pt x="1279648" y="606089"/>
                </a:lnTo>
                <a:lnTo>
                  <a:pt x="1360170" y="576754"/>
                </a:lnTo>
                <a:lnTo>
                  <a:pt x="1406398" y="560371"/>
                </a:lnTo>
                <a:lnTo>
                  <a:pt x="1504367" y="560371"/>
                </a:lnTo>
                <a:lnTo>
                  <a:pt x="1499420" y="547036"/>
                </a:lnTo>
                <a:lnTo>
                  <a:pt x="1260348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9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5" y="256968"/>
                </a:lnTo>
                <a:lnTo>
                  <a:pt x="1398349" y="256968"/>
                </a:lnTo>
                <a:lnTo>
                  <a:pt x="1391517" y="235764"/>
                </a:lnTo>
                <a:lnTo>
                  <a:pt x="1380086" y="197832"/>
                </a:lnTo>
                <a:lnTo>
                  <a:pt x="1371600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3" y="605837"/>
                </a:lnTo>
                <a:lnTo>
                  <a:pt x="1568374" y="607647"/>
                </a:lnTo>
                <a:lnTo>
                  <a:pt x="1560449" y="609647"/>
                </a:lnTo>
                <a:lnTo>
                  <a:pt x="1550590" y="611838"/>
                </a:lnTo>
                <a:lnTo>
                  <a:pt x="1542351" y="612886"/>
                </a:lnTo>
                <a:lnTo>
                  <a:pt x="1597491" y="612886"/>
                </a:lnTo>
                <a:lnTo>
                  <a:pt x="1594612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349" y="256968"/>
                </a:moveTo>
                <a:lnTo>
                  <a:pt x="1303655" y="256968"/>
                </a:lnTo>
                <a:lnTo>
                  <a:pt x="1386205" y="502332"/>
                </a:lnTo>
                <a:lnTo>
                  <a:pt x="1260348" y="547036"/>
                </a:lnTo>
                <a:lnTo>
                  <a:pt x="1499420" y="547036"/>
                </a:lnTo>
                <a:lnTo>
                  <a:pt x="1493012" y="529764"/>
                </a:lnTo>
                <a:lnTo>
                  <a:pt x="1543685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258" y="502967"/>
                </a:lnTo>
                <a:lnTo>
                  <a:pt x="1552326" y="493297"/>
                </a:lnTo>
                <a:lnTo>
                  <a:pt x="1547955" y="481425"/>
                </a:lnTo>
                <a:lnTo>
                  <a:pt x="1544677" y="471852"/>
                </a:lnTo>
                <a:lnTo>
                  <a:pt x="1472564" y="471852"/>
                </a:lnTo>
                <a:lnTo>
                  <a:pt x="1443355" y="389429"/>
                </a:lnTo>
                <a:lnTo>
                  <a:pt x="1423164" y="331563"/>
                </a:lnTo>
                <a:lnTo>
                  <a:pt x="1405880" y="280341"/>
                </a:lnTo>
                <a:lnTo>
                  <a:pt x="1398349" y="256968"/>
                </a:lnTo>
                <a:close/>
              </a:path>
              <a:path w="2086609" h="1131570">
                <a:moveTo>
                  <a:pt x="1532255" y="448738"/>
                </a:moveTo>
                <a:lnTo>
                  <a:pt x="1492982" y="464508"/>
                </a:lnTo>
                <a:lnTo>
                  <a:pt x="1472564" y="471852"/>
                </a:lnTo>
                <a:lnTo>
                  <a:pt x="1544677" y="471852"/>
                </a:lnTo>
                <a:lnTo>
                  <a:pt x="1543131" y="467338"/>
                </a:lnTo>
                <a:lnTo>
                  <a:pt x="1537843" y="451024"/>
                </a:lnTo>
                <a:lnTo>
                  <a:pt x="1532255" y="448738"/>
                </a:lnTo>
                <a:close/>
              </a:path>
              <a:path w="2086609" h="1131570">
                <a:moveTo>
                  <a:pt x="1698704" y="484679"/>
                </a:moveTo>
                <a:lnTo>
                  <a:pt x="1656778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150" y="590617"/>
                </a:lnTo>
                <a:lnTo>
                  <a:pt x="1693449" y="602583"/>
                </a:lnTo>
                <a:lnTo>
                  <a:pt x="1704574" y="602069"/>
                </a:lnTo>
                <a:lnTo>
                  <a:pt x="1742684" y="579463"/>
                </a:lnTo>
                <a:lnTo>
                  <a:pt x="1754473" y="547290"/>
                </a:lnTo>
                <a:lnTo>
                  <a:pt x="1753877" y="535955"/>
                </a:lnTo>
                <a:lnTo>
                  <a:pt x="1730750" y="496319"/>
                </a:lnTo>
                <a:lnTo>
                  <a:pt x="1698704" y="484679"/>
                </a:lnTo>
                <a:close/>
              </a:path>
              <a:path w="2086609" h="1131570">
                <a:moveTo>
                  <a:pt x="1888632" y="0"/>
                </a:moveTo>
                <a:lnTo>
                  <a:pt x="1816608" y="12112"/>
                </a:lnTo>
                <a:lnTo>
                  <a:pt x="1771903" y="35448"/>
                </a:lnTo>
                <a:lnTo>
                  <a:pt x="1739011" y="69643"/>
                </a:lnTo>
                <a:lnTo>
                  <a:pt x="1717992" y="114966"/>
                </a:lnTo>
                <a:lnTo>
                  <a:pt x="1711452" y="167814"/>
                </a:lnTo>
                <a:lnTo>
                  <a:pt x="1713757" y="200671"/>
                </a:lnTo>
                <a:lnTo>
                  <a:pt x="1730990" y="279435"/>
                </a:lnTo>
                <a:lnTo>
                  <a:pt x="1745869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53" y="509133"/>
                </a:lnTo>
                <a:lnTo>
                  <a:pt x="1942026" y="519749"/>
                </a:lnTo>
                <a:lnTo>
                  <a:pt x="1981834" y="510079"/>
                </a:lnTo>
                <a:lnTo>
                  <a:pt x="2020177" y="491436"/>
                </a:lnTo>
                <a:lnTo>
                  <a:pt x="204075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4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57" y="201937"/>
                </a:lnTo>
                <a:lnTo>
                  <a:pt x="1789779" y="164480"/>
                </a:lnTo>
                <a:lnTo>
                  <a:pt x="1783334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7" y="53514"/>
                </a:lnTo>
                <a:lnTo>
                  <a:pt x="1840261" y="50155"/>
                </a:lnTo>
                <a:lnTo>
                  <a:pt x="1978911" y="50155"/>
                </a:lnTo>
                <a:lnTo>
                  <a:pt x="1974655" y="44348"/>
                </a:lnTo>
                <a:lnTo>
                  <a:pt x="1947037" y="19605"/>
                </a:lnTo>
                <a:lnTo>
                  <a:pt x="1919531" y="5843"/>
                </a:lnTo>
                <a:lnTo>
                  <a:pt x="1888632" y="0"/>
                </a:lnTo>
                <a:close/>
              </a:path>
              <a:path w="2086609" h="1131570">
                <a:moveTo>
                  <a:pt x="1978911" y="50155"/>
                </a:moveTo>
                <a:lnTo>
                  <a:pt x="1840261" y="50155"/>
                </a:lnTo>
                <a:lnTo>
                  <a:pt x="1858454" y="53784"/>
                </a:lnTo>
                <a:lnTo>
                  <a:pt x="1875885" y="64390"/>
                </a:lnTo>
                <a:lnTo>
                  <a:pt x="1913435" y="113537"/>
                </a:lnTo>
                <a:lnTo>
                  <a:pt x="1935305" y="155686"/>
                </a:lnTo>
                <a:lnTo>
                  <a:pt x="1958151" y="208406"/>
                </a:lnTo>
                <a:lnTo>
                  <a:pt x="1981962" y="271700"/>
                </a:lnTo>
                <a:lnTo>
                  <a:pt x="1999378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51" y="473547"/>
                </a:lnTo>
                <a:lnTo>
                  <a:pt x="2049875" y="465613"/>
                </a:lnTo>
                <a:lnTo>
                  <a:pt x="2070953" y="432623"/>
                </a:lnTo>
                <a:lnTo>
                  <a:pt x="2083434" y="392477"/>
                </a:lnTo>
                <a:lnTo>
                  <a:pt x="2086294" y="352619"/>
                </a:lnTo>
                <a:lnTo>
                  <a:pt x="2081355" y="304498"/>
                </a:lnTo>
                <a:lnTo>
                  <a:pt x="2068629" y="248138"/>
                </a:lnTo>
                <a:lnTo>
                  <a:pt x="2048128" y="183562"/>
                </a:lnTo>
                <a:lnTo>
                  <a:pt x="2025225" y="126315"/>
                </a:lnTo>
                <a:lnTo>
                  <a:pt x="2000726" y="79914"/>
                </a:lnTo>
                <a:lnTo>
                  <a:pt x="1978911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5605" y="989723"/>
            <a:ext cx="9910915" cy="3267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en-US" altLang="zh-CN" sz="2400" dirty="0"/>
              <a:t>IPO</a:t>
            </a:r>
            <a:r>
              <a:rPr lang="zh-CN" altLang="en-US" sz="2400" dirty="0"/>
              <a:t>不仅是程序设计的基本方法，也是分析可计算问题的方法。</a:t>
            </a:r>
            <a:endParaRPr sz="2400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  <p:sp>
        <p:nvSpPr>
          <p:cNvPr id="11" name="object 8"/>
          <p:cNvSpPr txBox="1">
            <a:spLocks/>
          </p:cNvSpPr>
          <p:nvPr/>
        </p:nvSpPr>
        <p:spPr>
          <a:xfrm>
            <a:off x="2486520" y="1831357"/>
            <a:ext cx="7728001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: </a:t>
            </a:r>
            <a:r>
              <a:rPr lang="zh-CN" altLang="en-US" sz="2400" dirty="0"/>
              <a:t>计算圆的面积</a:t>
            </a:r>
          </a:p>
        </p:txBody>
      </p:sp>
      <p:sp>
        <p:nvSpPr>
          <p:cNvPr id="12" name="object 9"/>
          <p:cNvSpPr txBox="1"/>
          <p:nvPr/>
        </p:nvSpPr>
        <p:spPr>
          <a:xfrm>
            <a:off x="2486519" y="2334422"/>
            <a:ext cx="810514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713230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22250" algn="l"/>
              </a:tabLst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输入  圆的半径 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r</a:t>
            </a:r>
          </a:p>
          <a:p>
            <a:pPr marL="354965" indent="-342900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处理  面积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area=</a:t>
            </a:r>
            <a:r>
              <a:rPr lang="el-GR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π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*r*r  (</a:t>
            </a:r>
            <a:r>
              <a:rPr lang="el-GR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π</a:t>
            </a:r>
            <a:r>
              <a:rPr lang="en-US" altLang="zh-CN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=3.1415)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4965" indent="-342900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输出  面积</a:t>
            </a:r>
            <a:r>
              <a:rPr lang="en-US" altLang="zh-CN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area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</p:txBody>
      </p:sp>
      <p:sp>
        <p:nvSpPr>
          <p:cNvPr id="13" name="object 8"/>
          <p:cNvSpPr txBox="1">
            <a:spLocks/>
          </p:cNvSpPr>
          <p:nvPr/>
        </p:nvSpPr>
        <p:spPr>
          <a:xfrm>
            <a:off x="2486520" y="4416284"/>
            <a:ext cx="7728001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400" dirty="0"/>
              <a:t>一般的，使用计算机解决问题的方法是？</a:t>
            </a:r>
          </a:p>
        </p:txBody>
      </p:sp>
      <p:sp>
        <p:nvSpPr>
          <p:cNvPr id="14" name="object 8"/>
          <p:cNvSpPr txBox="1">
            <a:spLocks/>
          </p:cNvSpPr>
          <p:nvPr/>
        </p:nvSpPr>
        <p:spPr>
          <a:xfrm>
            <a:off x="2490971" y="5052520"/>
            <a:ext cx="7728001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marL="12700" algn="l">
              <a:spcBef>
                <a:spcPts val="100"/>
              </a:spcBef>
            </a:pPr>
            <a:r>
              <a:rPr lang="zh-CN" altLang="en-US" sz="2400" dirty="0"/>
              <a:t>计算机只能解决</a:t>
            </a:r>
            <a:r>
              <a:rPr lang="zh-CN" altLang="en-US" sz="2400" dirty="0">
                <a:solidFill>
                  <a:srgbClr val="D60093"/>
                </a:solidFill>
              </a:rPr>
              <a:t>可计算问题</a:t>
            </a:r>
            <a:r>
              <a:rPr lang="zh-CN" altLang="en-US" sz="2400" dirty="0"/>
              <a:t>，或者 问题的</a:t>
            </a:r>
            <a:r>
              <a:rPr lang="zh-CN" altLang="en-US" sz="2400" dirty="0">
                <a:solidFill>
                  <a:srgbClr val="D60093"/>
                </a:solidFill>
              </a:rPr>
              <a:t>可计算部分</a:t>
            </a:r>
          </a:p>
        </p:txBody>
      </p:sp>
    </p:spTree>
    <p:extLst>
      <p:ext uri="{BB962C8B-B14F-4D97-AF65-F5344CB8AC3E}">
        <p14:creationId xmlns:p14="http://schemas.microsoft.com/office/powerpoint/2010/main" val="7198332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63553" y="350866"/>
            <a:ext cx="830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3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计算机解决问题的六大步骤</a:t>
            </a:r>
          </a:p>
        </p:txBody>
      </p:sp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2453978178"/>
              </p:ext>
            </p:extLst>
          </p:nvPr>
        </p:nvGraphicFramePr>
        <p:xfrm>
          <a:off x="2711624" y="1467612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186170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1"/>
          <p:cNvSpPr txBox="1"/>
          <p:nvPr/>
        </p:nvSpPr>
        <p:spPr>
          <a:xfrm>
            <a:off x="2567609" y="1292917"/>
            <a:ext cx="6601459" cy="4792979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spcBef>
                <a:spcPts val="1155"/>
              </a:spcBef>
            </a:pPr>
            <a:r>
              <a:rPr sz="22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#</a:t>
            </a:r>
            <a:r>
              <a:rPr lang="en-US" sz="22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e1.1</a:t>
            </a:r>
            <a:r>
              <a:rPr sz="2200" b="1" dirty="0">
                <a:solidFill>
                  <a:srgbClr val="DF0000"/>
                </a:solidFill>
                <a:latin typeface="Consolas" panose="020B0609020204030204"/>
                <a:cs typeface="Consolas" panose="020B0609020204030204"/>
              </a:rPr>
              <a:t>TempConvert.py</a:t>
            </a:r>
            <a:endParaRPr sz="22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1055"/>
              </a:spcBef>
            </a:pPr>
            <a:r>
              <a:rPr sz="2200" b="1" dirty="0">
                <a:latin typeface="Consolas" panose="020B0609020204030204"/>
                <a:cs typeface="Consolas" panose="020B0609020204030204"/>
              </a:rPr>
              <a:t>TempStr</a:t>
            </a:r>
            <a:r>
              <a:rPr sz="2200" b="1" spc="-15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=</a:t>
            </a:r>
            <a:r>
              <a:rPr sz="2200" b="1" spc="-5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input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2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请输入带有符号的温度值:</a:t>
            </a:r>
            <a:r>
              <a:rPr sz="2200" spc="-3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 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)</a:t>
            </a:r>
            <a:endParaRPr sz="22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1055"/>
              </a:spcBef>
            </a:pPr>
            <a:r>
              <a:rPr sz="22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if 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TempStr[-1] </a:t>
            </a:r>
            <a:r>
              <a:rPr sz="22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[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,</a:t>
            </a:r>
            <a:r>
              <a:rPr sz="22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'f'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]:</a:t>
            </a:r>
            <a:endParaRPr sz="2200" dirty="0">
              <a:latin typeface="Consolas" panose="020B0609020204030204"/>
              <a:cs typeface="Consolas" panose="020B0609020204030204"/>
            </a:endParaRPr>
          </a:p>
          <a:p>
            <a:pPr marL="628015">
              <a:spcBef>
                <a:spcPts val="1060"/>
              </a:spcBef>
            </a:pPr>
            <a:r>
              <a:rPr sz="2200" b="1" dirty="0">
                <a:latin typeface="Consolas" panose="020B0609020204030204"/>
                <a:cs typeface="Consolas" panose="020B0609020204030204"/>
              </a:rPr>
              <a:t>C = (</a:t>
            </a:r>
            <a:r>
              <a:rPr sz="22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(TempStr[0:-1]) -</a:t>
            </a:r>
            <a:r>
              <a:rPr sz="2200" b="1" spc="-35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32)/1.8</a:t>
            </a:r>
            <a:endParaRPr sz="2200" dirty="0">
              <a:latin typeface="Consolas" panose="020B0609020204030204"/>
              <a:cs typeface="Consolas" panose="020B0609020204030204"/>
            </a:endParaRPr>
          </a:p>
          <a:p>
            <a:pPr marL="628015">
              <a:spcBef>
                <a:spcPts val="1055"/>
              </a:spcBef>
            </a:pPr>
            <a:r>
              <a:rPr sz="22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2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2200"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{:.2f}C"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.format(C))</a:t>
            </a:r>
            <a:endParaRPr sz="22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1055"/>
              </a:spcBef>
            </a:pPr>
            <a:r>
              <a:rPr sz="22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elif 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TempStr[-1] </a:t>
            </a:r>
            <a:r>
              <a:rPr sz="22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in 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[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,</a:t>
            </a:r>
            <a:r>
              <a:rPr sz="2200" b="1" spc="-20" dirty="0">
                <a:latin typeface="Consolas" panose="020B0609020204030204"/>
                <a:cs typeface="Consolas" panose="020B0609020204030204"/>
              </a:rPr>
              <a:t> 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'c'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]:</a:t>
            </a:r>
            <a:endParaRPr sz="2200" dirty="0">
              <a:latin typeface="Consolas" panose="020B0609020204030204"/>
              <a:cs typeface="Consolas" panose="020B0609020204030204"/>
            </a:endParaRPr>
          </a:p>
          <a:p>
            <a:pPr marL="628015" marR="5080">
              <a:lnSpc>
                <a:spcPts val="3700"/>
              </a:lnSpc>
              <a:spcBef>
                <a:spcPts val="295"/>
              </a:spcBef>
            </a:pPr>
            <a:r>
              <a:rPr sz="2200" b="1" dirty="0">
                <a:latin typeface="Consolas" panose="020B0609020204030204"/>
                <a:cs typeface="Consolas" panose="020B0609020204030204"/>
              </a:rPr>
              <a:t>F = 1.8*</a:t>
            </a:r>
            <a:r>
              <a:rPr sz="22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eval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(TempStr[0:-1]) + 32  </a:t>
            </a:r>
            <a:r>
              <a:rPr sz="22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2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转换后的温度</a:t>
            </a:r>
            <a:r>
              <a:rPr sz="2200"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是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{:.2f}F"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.format(F))</a:t>
            </a:r>
            <a:endParaRPr sz="2200" dirty="0">
              <a:latin typeface="Consolas" panose="020B0609020204030204"/>
              <a:cs typeface="Consolas" panose="020B0609020204030204"/>
            </a:endParaRPr>
          </a:p>
          <a:p>
            <a:pPr marL="12700">
              <a:spcBef>
                <a:spcPts val="755"/>
              </a:spcBef>
            </a:pPr>
            <a:r>
              <a:rPr sz="2200" b="1" i="1" dirty="0">
                <a:solidFill>
                  <a:srgbClr val="FF7700"/>
                </a:solidFill>
                <a:latin typeface="Consolas" panose="020B0609020204030204"/>
                <a:cs typeface="Consolas" panose="020B0609020204030204"/>
              </a:rPr>
              <a:t>else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:</a:t>
            </a:r>
            <a:endParaRPr sz="2200" dirty="0">
              <a:latin typeface="Consolas" panose="020B0609020204030204"/>
              <a:cs typeface="Consolas" panose="020B0609020204030204"/>
            </a:endParaRPr>
          </a:p>
          <a:p>
            <a:pPr marL="628015">
              <a:spcBef>
                <a:spcPts val="1055"/>
              </a:spcBef>
            </a:pPr>
            <a:r>
              <a:rPr sz="2200" b="1" dirty="0">
                <a:solidFill>
                  <a:srgbClr val="900090"/>
                </a:solidFill>
                <a:latin typeface="Consolas" panose="020B0609020204030204"/>
                <a:cs typeface="Consolas" panose="020B0609020204030204"/>
              </a:rPr>
              <a:t>print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(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20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输入格式错</a:t>
            </a:r>
            <a:r>
              <a:rPr sz="2200" spc="-10" dirty="0">
                <a:solidFill>
                  <a:srgbClr val="1DB41D"/>
                </a:solidFill>
                <a:latin typeface="微软雅黑" panose="020B0503020204020204" charset="-122"/>
                <a:cs typeface="微软雅黑" panose="020B0503020204020204" charset="-122"/>
              </a:rPr>
              <a:t>误</a:t>
            </a:r>
            <a:r>
              <a:rPr sz="2200" b="1" dirty="0">
                <a:solidFill>
                  <a:srgbClr val="1DB41D"/>
                </a:solidFill>
                <a:latin typeface="Consolas" panose="020B0609020204030204"/>
                <a:cs typeface="Consolas" panose="020B0609020204030204"/>
              </a:rPr>
              <a:t>"</a:t>
            </a:r>
            <a:r>
              <a:rPr sz="2200" b="1" dirty="0">
                <a:latin typeface="Consolas" panose="020B0609020204030204"/>
                <a:cs typeface="Consolas" panose="020B0609020204030204"/>
              </a:rPr>
              <a:t>)</a:t>
            </a:r>
            <a:endParaRPr sz="2200" dirty="0">
              <a:latin typeface="Consolas" panose="020B0609020204030204"/>
              <a:cs typeface="Consolas" panose="020B0609020204030204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2158669" y="1252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D60093"/>
                </a:solidFill>
              </a:rPr>
              <a:t>2.2   </a:t>
            </a:r>
            <a:r>
              <a:rPr lang="zh-CN" altLang="en-US" dirty="0">
                <a:solidFill>
                  <a:srgbClr val="D60093"/>
                </a:solidFill>
              </a:rPr>
              <a:t>实例</a:t>
            </a:r>
            <a:r>
              <a:rPr lang="en-US" altLang="zh-CN" dirty="0">
                <a:solidFill>
                  <a:srgbClr val="D60093"/>
                </a:solidFill>
              </a:rPr>
              <a:t>1</a:t>
            </a:r>
            <a:r>
              <a:rPr lang="zh-CN" altLang="en-US" dirty="0">
                <a:solidFill>
                  <a:srgbClr val="D60093"/>
                </a:solidFill>
              </a:rPr>
              <a:t>：温度转换程序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</a:p>
        </p:txBody>
      </p:sp>
    </p:spTree>
    <p:extLst>
      <p:ext uri="{BB962C8B-B14F-4D97-AF65-F5344CB8AC3E}">
        <p14:creationId xmlns:p14="http://schemas.microsoft.com/office/powerpoint/2010/main" val="2124733179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264" y="4147058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0425" y="34996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99" y="369443"/>
                </a:moveTo>
                <a:lnTo>
                  <a:pt x="62992" y="369443"/>
                </a:lnTo>
                <a:lnTo>
                  <a:pt x="68452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2" y="485901"/>
                </a:lnTo>
                <a:lnTo>
                  <a:pt x="180848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6026" y="788924"/>
                </a:lnTo>
                <a:lnTo>
                  <a:pt x="213487" y="794638"/>
                </a:lnTo>
                <a:lnTo>
                  <a:pt x="167639" y="816990"/>
                </a:lnTo>
                <a:lnTo>
                  <a:pt x="165353" y="821689"/>
                </a:lnTo>
                <a:lnTo>
                  <a:pt x="173862" y="845565"/>
                </a:lnTo>
                <a:lnTo>
                  <a:pt x="178435" y="847470"/>
                </a:lnTo>
                <a:lnTo>
                  <a:pt x="198441" y="839346"/>
                </a:lnTo>
                <a:lnTo>
                  <a:pt x="218471" y="831532"/>
                </a:lnTo>
                <a:lnTo>
                  <a:pt x="258699" y="816737"/>
                </a:lnTo>
                <a:lnTo>
                  <a:pt x="294989" y="804433"/>
                </a:lnTo>
                <a:lnTo>
                  <a:pt x="334517" y="792226"/>
                </a:lnTo>
                <a:lnTo>
                  <a:pt x="336930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7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76" y="427481"/>
                </a:lnTo>
                <a:lnTo>
                  <a:pt x="343550" y="425973"/>
                </a:lnTo>
                <a:lnTo>
                  <a:pt x="301626" y="400484"/>
                </a:lnTo>
                <a:lnTo>
                  <a:pt x="260758" y="375166"/>
                </a:lnTo>
                <a:lnTo>
                  <a:pt x="251699" y="369443"/>
                </a:lnTo>
                <a:close/>
              </a:path>
              <a:path w="1216660" h="847725">
                <a:moveTo>
                  <a:pt x="323723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2" y="763905"/>
                </a:lnTo>
                <a:lnTo>
                  <a:pt x="323723" y="761745"/>
                </a:lnTo>
                <a:close/>
              </a:path>
              <a:path w="1216660" h="847725">
                <a:moveTo>
                  <a:pt x="346076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5" y="698881"/>
                </a:lnTo>
                <a:lnTo>
                  <a:pt x="624411" y="693753"/>
                </a:lnTo>
                <a:lnTo>
                  <a:pt x="661288" y="687196"/>
                </a:lnTo>
                <a:lnTo>
                  <a:pt x="664717" y="682370"/>
                </a:lnTo>
                <a:lnTo>
                  <a:pt x="651813" y="652365"/>
                </a:lnTo>
                <a:lnTo>
                  <a:pt x="634634" y="608441"/>
                </a:lnTo>
                <a:lnTo>
                  <a:pt x="615202" y="556006"/>
                </a:lnTo>
                <a:lnTo>
                  <a:pt x="568960" y="556006"/>
                </a:lnTo>
                <a:lnTo>
                  <a:pt x="475648" y="503472"/>
                </a:lnTo>
                <a:lnTo>
                  <a:pt x="386531" y="451634"/>
                </a:lnTo>
                <a:lnTo>
                  <a:pt x="346076" y="427481"/>
                </a:lnTo>
                <a:close/>
              </a:path>
              <a:path w="1216660" h="847725">
                <a:moveTo>
                  <a:pt x="504905" y="234442"/>
                </a:moveTo>
                <a:lnTo>
                  <a:pt x="444246" y="234442"/>
                </a:lnTo>
                <a:lnTo>
                  <a:pt x="449707" y="237362"/>
                </a:lnTo>
                <a:lnTo>
                  <a:pt x="453263" y="243712"/>
                </a:lnTo>
                <a:lnTo>
                  <a:pt x="470788" y="282305"/>
                </a:lnTo>
                <a:lnTo>
                  <a:pt x="496315" y="350900"/>
                </a:lnTo>
                <a:lnTo>
                  <a:pt x="568960" y="556006"/>
                </a:lnTo>
                <a:lnTo>
                  <a:pt x="615202" y="556006"/>
                </a:lnTo>
                <a:lnTo>
                  <a:pt x="587501" y="478789"/>
                </a:lnTo>
                <a:lnTo>
                  <a:pt x="537083" y="336423"/>
                </a:lnTo>
                <a:lnTo>
                  <a:pt x="523817" y="298229"/>
                </a:lnTo>
                <a:lnTo>
                  <a:pt x="506811" y="243036"/>
                </a:lnTo>
                <a:lnTo>
                  <a:pt x="504905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322" y="321927"/>
                </a:lnTo>
                <a:lnTo>
                  <a:pt x="51365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9" y="369950"/>
                </a:lnTo>
                <a:lnTo>
                  <a:pt x="62992" y="369443"/>
                </a:lnTo>
                <a:lnTo>
                  <a:pt x="251699" y="369443"/>
                </a:lnTo>
                <a:lnTo>
                  <a:pt x="220951" y="350018"/>
                </a:lnTo>
                <a:lnTo>
                  <a:pt x="182206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50" y="160274"/>
                </a:moveTo>
                <a:lnTo>
                  <a:pt x="501903" y="175418"/>
                </a:lnTo>
                <a:lnTo>
                  <a:pt x="459104" y="191135"/>
                </a:lnTo>
                <a:lnTo>
                  <a:pt x="422528" y="203517"/>
                </a:lnTo>
                <a:lnTo>
                  <a:pt x="383666" y="215519"/>
                </a:lnTo>
                <a:lnTo>
                  <a:pt x="381253" y="219837"/>
                </a:lnTo>
                <a:lnTo>
                  <a:pt x="389763" y="243712"/>
                </a:lnTo>
                <a:lnTo>
                  <a:pt x="394462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2" y="234950"/>
                </a:lnTo>
                <a:lnTo>
                  <a:pt x="444246" y="234442"/>
                </a:lnTo>
                <a:lnTo>
                  <a:pt x="504905" y="234442"/>
                </a:lnTo>
                <a:lnTo>
                  <a:pt x="503047" y="226060"/>
                </a:lnTo>
                <a:lnTo>
                  <a:pt x="534594" y="197520"/>
                </a:lnTo>
                <a:lnTo>
                  <a:pt x="550163" y="190881"/>
                </a:lnTo>
                <a:lnTo>
                  <a:pt x="552830" y="185927"/>
                </a:lnTo>
                <a:lnTo>
                  <a:pt x="544449" y="162179"/>
                </a:lnTo>
                <a:lnTo>
                  <a:pt x="539750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7" y="28320"/>
                </a:lnTo>
                <a:lnTo>
                  <a:pt x="835700" y="49521"/>
                </a:lnTo>
                <a:lnTo>
                  <a:pt x="791397" y="74727"/>
                </a:lnTo>
                <a:lnTo>
                  <a:pt x="753678" y="103951"/>
                </a:lnTo>
                <a:lnTo>
                  <a:pt x="722543" y="137203"/>
                </a:lnTo>
                <a:lnTo>
                  <a:pt x="697991" y="174498"/>
                </a:lnTo>
                <a:lnTo>
                  <a:pt x="677630" y="223434"/>
                </a:lnTo>
                <a:lnTo>
                  <a:pt x="668924" y="274812"/>
                </a:lnTo>
                <a:lnTo>
                  <a:pt x="671863" y="328642"/>
                </a:lnTo>
                <a:lnTo>
                  <a:pt x="686435" y="384937"/>
                </a:lnTo>
                <a:lnTo>
                  <a:pt x="718534" y="450850"/>
                </a:lnTo>
                <a:lnTo>
                  <a:pt x="764539" y="506094"/>
                </a:lnTo>
                <a:lnTo>
                  <a:pt x="798503" y="533432"/>
                </a:lnTo>
                <a:lnTo>
                  <a:pt x="835294" y="553721"/>
                </a:lnTo>
                <a:lnTo>
                  <a:pt x="874911" y="566957"/>
                </a:lnTo>
                <a:lnTo>
                  <a:pt x="917351" y="573134"/>
                </a:lnTo>
                <a:lnTo>
                  <a:pt x="962613" y="572249"/>
                </a:lnTo>
                <a:lnTo>
                  <a:pt x="1010694" y="564298"/>
                </a:lnTo>
                <a:lnTo>
                  <a:pt x="1061592" y="549275"/>
                </a:lnTo>
                <a:lnTo>
                  <a:pt x="1105388" y="530935"/>
                </a:lnTo>
                <a:lnTo>
                  <a:pt x="1145158" y="508285"/>
                </a:lnTo>
                <a:lnTo>
                  <a:pt x="1150967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6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8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4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82" y="55816"/>
                </a:lnTo>
                <a:lnTo>
                  <a:pt x="1075582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67" y="503904"/>
                </a:lnTo>
                <a:lnTo>
                  <a:pt x="1180929" y="481302"/>
                </a:lnTo>
                <a:lnTo>
                  <a:pt x="1212723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82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10" y="73913"/>
                </a:lnTo>
                <a:lnTo>
                  <a:pt x="1050026" y="83369"/>
                </a:lnTo>
                <a:lnTo>
                  <a:pt x="1055735" y="96123"/>
                </a:lnTo>
                <a:lnTo>
                  <a:pt x="1062372" y="112186"/>
                </a:lnTo>
                <a:lnTo>
                  <a:pt x="1069975" y="131571"/>
                </a:lnTo>
                <a:lnTo>
                  <a:pt x="1074801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59" y="90050"/>
                </a:lnTo>
                <a:lnTo>
                  <a:pt x="1080992" y="59594"/>
                </a:lnTo>
                <a:lnTo>
                  <a:pt x="1080282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9371" y="3666870"/>
            <a:ext cx="196468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427" y="27129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4" y="992298"/>
                </a:moveTo>
                <a:lnTo>
                  <a:pt x="90805" y="1000172"/>
                </a:lnTo>
                <a:lnTo>
                  <a:pt x="88519" y="1004998"/>
                </a:lnTo>
                <a:lnTo>
                  <a:pt x="100359" y="1040241"/>
                </a:lnTo>
                <a:lnTo>
                  <a:pt x="109426" y="1071673"/>
                </a:lnTo>
                <a:lnTo>
                  <a:pt x="115754" y="1099296"/>
                </a:lnTo>
                <a:lnTo>
                  <a:pt x="119380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849" y="1077001"/>
                </a:lnTo>
                <a:lnTo>
                  <a:pt x="202057" y="1075737"/>
                </a:lnTo>
                <a:lnTo>
                  <a:pt x="154533" y="1061271"/>
                </a:lnTo>
                <a:lnTo>
                  <a:pt x="129682" y="1025112"/>
                </a:lnTo>
                <a:lnTo>
                  <a:pt x="117728" y="994711"/>
                </a:lnTo>
                <a:lnTo>
                  <a:pt x="113284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58" y="877008"/>
                </a:lnTo>
                <a:lnTo>
                  <a:pt x="292988" y="877744"/>
                </a:lnTo>
                <a:lnTo>
                  <a:pt x="313396" y="883146"/>
                </a:lnTo>
                <a:lnTo>
                  <a:pt x="343495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9" y="985059"/>
                </a:lnTo>
                <a:lnTo>
                  <a:pt x="333279" y="1034557"/>
                </a:lnTo>
                <a:lnTo>
                  <a:pt x="278892" y="1067482"/>
                </a:lnTo>
                <a:lnTo>
                  <a:pt x="241236" y="1076039"/>
                </a:lnTo>
                <a:lnTo>
                  <a:pt x="221849" y="1077001"/>
                </a:lnTo>
                <a:lnTo>
                  <a:pt x="353733" y="1077001"/>
                </a:lnTo>
                <a:lnTo>
                  <a:pt x="397017" y="1039637"/>
                </a:lnTo>
                <a:lnTo>
                  <a:pt x="424449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708" y="554706"/>
                </a:moveTo>
                <a:lnTo>
                  <a:pt x="184703" y="565044"/>
                </a:lnTo>
                <a:lnTo>
                  <a:pt x="145034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5038" y="835656"/>
                </a:lnTo>
                <a:lnTo>
                  <a:pt x="65337" y="878812"/>
                </a:lnTo>
                <a:lnTo>
                  <a:pt x="113922" y="894439"/>
                </a:lnTo>
                <a:lnTo>
                  <a:pt x="144049" y="894429"/>
                </a:lnTo>
                <a:lnTo>
                  <a:pt x="181844" y="890680"/>
                </a:lnTo>
                <a:lnTo>
                  <a:pt x="247804" y="879727"/>
                </a:lnTo>
                <a:lnTo>
                  <a:pt x="265588" y="877665"/>
                </a:lnTo>
                <a:lnTo>
                  <a:pt x="280658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1003" y="820689"/>
                </a:lnTo>
                <a:lnTo>
                  <a:pt x="384683" y="792400"/>
                </a:lnTo>
                <a:lnTo>
                  <a:pt x="382761" y="791176"/>
                </a:lnTo>
                <a:lnTo>
                  <a:pt x="148691" y="791176"/>
                </a:lnTo>
                <a:lnTo>
                  <a:pt x="133858" y="789606"/>
                </a:lnTo>
                <a:lnTo>
                  <a:pt x="92299" y="758799"/>
                </a:lnTo>
                <a:lnTo>
                  <a:pt x="79079" y="722296"/>
                </a:lnTo>
                <a:lnTo>
                  <a:pt x="78184" y="704580"/>
                </a:lnTo>
                <a:lnTo>
                  <a:pt x="81123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41" y="610233"/>
                </a:lnTo>
                <a:lnTo>
                  <a:pt x="296412" y="587343"/>
                </a:lnTo>
                <a:lnTo>
                  <a:pt x="292481" y="564054"/>
                </a:lnTo>
                <a:lnTo>
                  <a:pt x="287020" y="556561"/>
                </a:lnTo>
                <a:lnTo>
                  <a:pt x="255708" y="554706"/>
                </a:lnTo>
                <a:close/>
              </a:path>
              <a:path w="2086609" h="1131570">
                <a:moveTo>
                  <a:pt x="306889" y="770554"/>
                </a:moveTo>
                <a:lnTo>
                  <a:pt x="237237" y="780377"/>
                </a:lnTo>
                <a:lnTo>
                  <a:pt x="231648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61" y="791176"/>
                </a:lnTo>
                <a:lnTo>
                  <a:pt x="370105" y="783111"/>
                </a:lnTo>
                <a:lnTo>
                  <a:pt x="353980" y="776382"/>
                </a:lnTo>
                <a:lnTo>
                  <a:pt x="336284" y="772201"/>
                </a:lnTo>
                <a:lnTo>
                  <a:pt x="316992" y="770556"/>
                </a:lnTo>
                <a:lnTo>
                  <a:pt x="306889" y="770554"/>
                </a:lnTo>
                <a:close/>
              </a:path>
              <a:path w="2086609" h="1131570">
                <a:moveTo>
                  <a:pt x="301441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3115" y="680767"/>
                </a:lnTo>
                <a:lnTo>
                  <a:pt x="315213" y="672893"/>
                </a:lnTo>
                <a:lnTo>
                  <a:pt x="317753" y="668067"/>
                </a:lnTo>
                <a:lnTo>
                  <a:pt x="309036" y="639349"/>
                </a:lnTo>
                <a:lnTo>
                  <a:pt x="301926" y="612441"/>
                </a:lnTo>
                <a:lnTo>
                  <a:pt x="301441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2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9" y="514016"/>
                </a:lnTo>
                <a:lnTo>
                  <a:pt x="585930" y="779484"/>
                </a:lnTo>
                <a:lnTo>
                  <a:pt x="583060" y="844581"/>
                </a:lnTo>
                <a:lnTo>
                  <a:pt x="580453" y="894016"/>
                </a:lnTo>
                <a:lnTo>
                  <a:pt x="575945" y="943657"/>
                </a:lnTo>
                <a:lnTo>
                  <a:pt x="536701" y="973756"/>
                </a:lnTo>
                <a:lnTo>
                  <a:pt x="534035" y="978582"/>
                </a:lnTo>
                <a:lnTo>
                  <a:pt x="542163" y="1001442"/>
                </a:lnTo>
                <a:lnTo>
                  <a:pt x="546735" y="1003347"/>
                </a:lnTo>
                <a:lnTo>
                  <a:pt x="607456" y="979666"/>
                </a:lnTo>
                <a:lnTo>
                  <a:pt x="617220" y="976042"/>
                </a:lnTo>
                <a:lnTo>
                  <a:pt x="629483" y="971827"/>
                </a:lnTo>
                <a:lnTo>
                  <a:pt x="701421" y="948610"/>
                </a:lnTo>
                <a:lnTo>
                  <a:pt x="703707" y="943784"/>
                </a:lnTo>
                <a:lnTo>
                  <a:pt x="698626" y="929592"/>
                </a:lnTo>
                <a:lnTo>
                  <a:pt x="646350" y="929592"/>
                </a:lnTo>
                <a:lnTo>
                  <a:pt x="640016" y="928163"/>
                </a:lnTo>
                <a:lnTo>
                  <a:pt x="628259" y="876621"/>
                </a:lnTo>
                <a:lnTo>
                  <a:pt x="628342" y="813772"/>
                </a:lnTo>
                <a:lnTo>
                  <a:pt x="628396" y="803576"/>
                </a:lnTo>
                <a:lnTo>
                  <a:pt x="709549" y="773985"/>
                </a:lnTo>
                <a:lnTo>
                  <a:pt x="756638" y="757475"/>
                </a:lnTo>
                <a:lnTo>
                  <a:pt x="630174" y="757475"/>
                </a:lnTo>
                <a:lnTo>
                  <a:pt x="637032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7" y="919146"/>
                </a:moveTo>
                <a:lnTo>
                  <a:pt x="646350" y="929592"/>
                </a:lnTo>
                <a:lnTo>
                  <a:pt x="698626" y="929592"/>
                </a:lnTo>
                <a:lnTo>
                  <a:pt x="695706" y="921432"/>
                </a:lnTo>
                <a:lnTo>
                  <a:pt x="691007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9" y="739695"/>
                </a:lnTo>
                <a:lnTo>
                  <a:pt x="863219" y="803576"/>
                </a:lnTo>
                <a:lnTo>
                  <a:pt x="871646" y="813772"/>
                </a:lnTo>
                <a:lnTo>
                  <a:pt x="878062" y="822086"/>
                </a:lnTo>
                <a:lnTo>
                  <a:pt x="882453" y="828544"/>
                </a:lnTo>
                <a:lnTo>
                  <a:pt x="884809" y="833167"/>
                </a:lnTo>
                <a:lnTo>
                  <a:pt x="885547" y="839166"/>
                </a:lnTo>
                <a:lnTo>
                  <a:pt x="883380" y="844581"/>
                </a:lnTo>
                <a:lnTo>
                  <a:pt x="878308" y="849401"/>
                </a:lnTo>
                <a:lnTo>
                  <a:pt x="870331" y="853614"/>
                </a:lnTo>
                <a:lnTo>
                  <a:pt x="840359" y="866187"/>
                </a:lnTo>
                <a:lnTo>
                  <a:pt x="838326" y="871267"/>
                </a:lnTo>
                <a:lnTo>
                  <a:pt x="846074" y="893365"/>
                </a:lnTo>
                <a:lnTo>
                  <a:pt x="850519" y="895778"/>
                </a:lnTo>
                <a:lnTo>
                  <a:pt x="878472" y="884848"/>
                </a:lnTo>
                <a:lnTo>
                  <a:pt x="907653" y="873775"/>
                </a:lnTo>
                <a:lnTo>
                  <a:pt x="969645" y="851201"/>
                </a:lnTo>
                <a:lnTo>
                  <a:pt x="1064387" y="819959"/>
                </a:lnTo>
                <a:lnTo>
                  <a:pt x="1066419" y="815387"/>
                </a:lnTo>
                <a:lnTo>
                  <a:pt x="1060180" y="797861"/>
                </a:lnTo>
                <a:lnTo>
                  <a:pt x="1019048" y="797861"/>
                </a:lnTo>
                <a:lnTo>
                  <a:pt x="1013495" y="796476"/>
                </a:lnTo>
                <a:lnTo>
                  <a:pt x="1006729" y="792495"/>
                </a:lnTo>
                <a:lnTo>
                  <a:pt x="998724" y="785895"/>
                </a:lnTo>
                <a:lnTo>
                  <a:pt x="989457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6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8" y="797861"/>
                </a:lnTo>
                <a:lnTo>
                  <a:pt x="1060180" y="797861"/>
                </a:lnTo>
                <a:lnTo>
                  <a:pt x="1058418" y="792908"/>
                </a:lnTo>
                <a:lnTo>
                  <a:pt x="1053846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2" y="548306"/>
                </a:lnTo>
                <a:lnTo>
                  <a:pt x="777239" y="705405"/>
                </a:lnTo>
                <a:lnTo>
                  <a:pt x="762454" y="711144"/>
                </a:lnTo>
                <a:lnTo>
                  <a:pt x="705358" y="732075"/>
                </a:lnTo>
                <a:lnTo>
                  <a:pt x="645796" y="752453"/>
                </a:lnTo>
                <a:lnTo>
                  <a:pt x="630174" y="757475"/>
                </a:lnTo>
                <a:lnTo>
                  <a:pt x="756638" y="757475"/>
                </a:lnTo>
                <a:lnTo>
                  <a:pt x="808609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67" y="560371"/>
                </a:moveTo>
                <a:lnTo>
                  <a:pt x="1406398" y="560371"/>
                </a:lnTo>
                <a:lnTo>
                  <a:pt x="1421257" y="606853"/>
                </a:lnTo>
                <a:lnTo>
                  <a:pt x="1425233" y="620831"/>
                </a:lnTo>
                <a:lnTo>
                  <a:pt x="1427448" y="632285"/>
                </a:lnTo>
                <a:lnTo>
                  <a:pt x="1427900" y="641215"/>
                </a:lnTo>
                <a:lnTo>
                  <a:pt x="1426590" y="647620"/>
                </a:lnTo>
                <a:lnTo>
                  <a:pt x="1359535" y="683180"/>
                </a:lnTo>
                <a:lnTo>
                  <a:pt x="1356995" y="688387"/>
                </a:lnTo>
                <a:lnTo>
                  <a:pt x="1364742" y="710104"/>
                </a:lnTo>
                <a:lnTo>
                  <a:pt x="1369568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967" y="657955"/>
                </a:lnTo>
                <a:lnTo>
                  <a:pt x="1573117" y="639286"/>
                </a:lnTo>
                <a:lnTo>
                  <a:pt x="1599692" y="631237"/>
                </a:lnTo>
                <a:lnTo>
                  <a:pt x="1601977" y="625649"/>
                </a:lnTo>
                <a:lnTo>
                  <a:pt x="1597491" y="612886"/>
                </a:lnTo>
                <a:lnTo>
                  <a:pt x="1542351" y="612886"/>
                </a:lnTo>
                <a:lnTo>
                  <a:pt x="1535731" y="612790"/>
                </a:lnTo>
                <a:lnTo>
                  <a:pt x="1530731" y="611552"/>
                </a:lnTo>
                <a:lnTo>
                  <a:pt x="1524462" y="604666"/>
                </a:lnTo>
                <a:lnTo>
                  <a:pt x="1516110" y="588756"/>
                </a:lnTo>
                <a:lnTo>
                  <a:pt x="1505638" y="563796"/>
                </a:lnTo>
                <a:lnTo>
                  <a:pt x="150436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83" y="289305"/>
                </a:lnTo>
                <a:lnTo>
                  <a:pt x="1250406" y="343965"/>
                </a:lnTo>
                <a:lnTo>
                  <a:pt x="1239520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1" y="595804"/>
                </a:lnTo>
                <a:lnTo>
                  <a:pt x="1234821" y="623109"/>
                </a:lnTo>
                <a:lnTo>
                  <a:pt x="1266888" y="610838"/>
                </a:lnTo>
                <a:lnTo>
                  <a:pt x="1279648" y="606089"/>
                </a:lnTo>
                <a:lnTo>
                  <a:pt x="1360170" y="576754"/>
                </a:lnTo>
                <a:lnTo>
                  <a:pt x="1406398" y="560371"/>
                </a:lnTo>
                <a:lnTo>
                  <a:pt x="1504367" y="560371"/>
                </a:lnTo>
                <a:lnTo>
                  <a:pt x="1499420" y="547036"/>
                </a:lnTo>
                <a:lnTo>
                  <a:pt x="1260348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9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5" y="256968"/>
                </a:lnTo>
                <a:lnTo>
                  <a:pt x="1398349" y="256968"/>
                </a:lnTo>
                <a:lnTo>
                  <a:pt x="1391517" y="235764"/>
                </a:lnTo>
                <a:lnTo>
                  <a:pt x="1380086" y="197832"/>
                </a:lnTo>
                <a:lnTo>
                  <a:pt x="1371600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3" y="605837"/>
                </a:lnTo>
                <a:lnTo>
                  <a:pt x="1568374" y="607647"/>
                </a:lnTo>
                <a:lnTo>
                  <a:pt x="1560449" y="609647"/>
                </a:lnTo>
                <a:lnTo>
                  <a:pt x="1550590" y="611838"/>
                </a:lnTo>
                <a:lnTo>
                  <a:pt x="1542351" y="612886"/>
                </a:lnTo>
                <a:lnTo>
                  <a:pt x="1597491" y="612886"/>
                </a:lnTo>
                <a:lnTo>
                  <a:pt x="1594612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349" y="256968"/>
                </a:moveTo>
                <a:lnTo>
                  <a:pt x="1303655" y="256968"/>
                </a:lnTo>
                <a:lnTo>
                  <a:pt x="1386205" y="502332"/>
                </a:lnTo>
                <a:lnTo>
                  <a:pt x="1260348" y="547036"/>
                </a:lnTo>
                <a:lnTo>
                  <a:pt x="1499420" y="547036"/>
                </a:lnTo>
                <a:lnTo>
                  <a:pt x="1493012" y="529764"/>
                </a:lnTo>
                <a:lnTo>
                  <a:pt x="1543685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258" y="502967"/>
                </a:lnTo>
                <a:lnTo>
                  <a:pt x="1552326" y="493297"/>
                </a:lnTo>
                <a:lnTo>
                  <a:pt x="1547955" y="481425"/>
                </a:lnTo>
                <a:lnTo>
                  <a:pt x="1544677" y="471852"/>
                </a:lnTo>
                <a:lnTo>
                  <a:pt x="1472564" y="471852"/>
                </a:lnTo>
                <a:lnTo>
                  <a:pt x="1443355" y="389429"/>
                </a:lnTo>
                <a:lnTo>
                  <a:pt x="1423164" y="331563"/>
                </a:lnTo>
                <a:lnTo>
                  <a:pt x="1405880" y="280341"/>
                </a:lnTo>
                <a:lnTo>
                  <a:pt x="1398349" y="256968"/>
                </a:lnTo>
                <a:close/>
              </a:path>
              <a:path w="2086609" h="1131570">
                <a:moveTo>
                  <a:pt x="1532255" y="448738"/>
                </a:moveTo>
                <a:lnTo>
                  <a:pt x="1492982" y="464508"/>
                </a:lnTo>
                <a:lnTo>
                  <a:pt x="1472564" y="471852"/>
                </a:lnTo>
                <a:lnTo>
                  <a:pt x="1544677" y="471852"/>
                </a:lnTo>
                <a:lnTo>
                  <a:pt x="1543131" y="467338"/>
                </a:lnTo>
                <a:lnTo>
                  <a:pt x="1537843" y="451024"/>
                </a:lnTo>
                <a:lnTo>
                  <a:pt x="1532255" y="448738"/>
                </a:lnTo>
                <a:close/>
              </a:path>
              <a:path w="2086609" h="1131570">
                <a:moveTo>
                  <a:pt x="1698704" y="484679"/>
                </a:moveTo>
                <a:lnTo>
                  <a:pt x="1656778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150" y="590617"/>
                </a:lnTo>
                <a:lnTo>
                  <a:pt x="1693449" y="602583"/>
                </a:lnTo>
                <a:lnTo>
                  <a:pt x="1704574" y="602069"/>
                </a:lnTo>
                <a:lnTo>
                  <a:pt x="1742684" y="579463"/>
                </a:lnTo>
                <a:lnTo>
                  <a:pt x="1754473" y="547290"/>
                </a:lnTo>
                <a:lnTo>
                  <a:pt x="1753877" y="535955"/>
                </a:lnTo>
                <a:lnTo>
                  <a:pt x="1730750" y="496319"/>
                </a:lnTo>
                <a:lnTo>
                  <a:pt x="1698704" y="484679"/>
                </a:lnTo>
                <a:close/>
              </a:path>
              <a:path w="2086609" h="1131570">
                <a:moveTo>
                  <a:pt x="1888632" y="0"/>
                </a:moveTo>
                <a:lnTo>
                  <a:pt x="1816608" y="12112"/>
                </a:lnTo>
                <a:lnTo>
                  <a:pt x="1771903" y="35448"/>
                </a:lnTo>
                <a:lnTo>
                  <a:pt x="1739011" y="69643"/>
                </a:lnTo>
                <a:lnTo>
                  <a:pt x="1717992" y="114966"/>
                </a:lnTo>
                <a:lnTo>
                  <a:pt x="1711452" y="167814"/>
                </a:lnTo>
                <a:lnTo>
                  <a:pt x="1713757" y="200671"/>
                </a:lnTo>
                <a:lnTo>
                  <a:pt x="1730990" y="279435"/>
                </a:lnTo>
                <a:lnTo>
                  <a:pt x="1745869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53" y="509133"/>
                </a:lnTo>
                <a:lnTo>
                  <a:pt x="1942026" y="519749"/>
                </a:lnTo>
                <a:lnTo>
                  <a:pt x="1981834" y="510079"/>
                </a:lnTo>
                <a:lnTo>
                  <a:pt x="2020177" y="491436"/>
                </a:lnTo>
                <a:lnTo>
                  <a:pt x="204075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4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57" y="201937"/>
                </a:lnTo>
                <a:lnTo>
                  <a:pt x="1789779" y="164480"/>
                </a:lnTo>
                <a:lnTo>
                  <a:pt x="1783334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7" y="53514"/>
                </a:lnTo>
                <a:lnTo>
                  <a:pt x="1840261" y="50155"/>
                </a:lnTo>
                <a:lnTo>
                  <a:pt x="1978911" y="50155"/>
                </a:lnTo>
                <a:lnTo>
                  <a:pt x="1974655" y="44348"/>
                </a:lnTo>
                <a:lnTo>
                  <a:pt x="1947037" y="19605"/>
                </a:lnTo>
                <a:lnTo>
                  <a:pt x="1919531" y="5843"/>
                </a:lnTo>
                <a:lnTo>
                  <a:pt x="1888632" y="0"/>
                </a:lnTo>
                <a:close/>
              </a:path>
              <a:path w="2086609" h="1131570">
                <a:moveTo>
                  <a:pt x="1978911" y="50155"/>
                </a:moveTo>
                <a:lnTo>
                  <a:pt x="1840261" y="50155"/>
                </a:lnTo>
                <a:lnTo>
                  <a:pt x="1858454" y="53784"/>
                </a:lnTo>
                <a:lnTo>
                  <a:pt x="1875885" y="64390"/>
                </a:lnTo>
                <a:lnTo>
                  <a:pt x="1913435" y="113537"/>
                </a:lnTo>
                <a:lnTo>
                  <a:pt x="1935305" y="155686"/>
                </a:lnTo>
                <a:lnTo>
                  <a:pt x="1958151" y="208406"/>
                </a:lnTo>
                <a:lnTo>
                  <a:pt x="1981962" y="271700"/>
                </a:lnTo>
                <a:lnTo>
                  <a:pt x="1999378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51" y="473547"/>
                </a:lnTo>
                <a:lnTo>
                  <a:pt x="2049875" y="465613"/>
                </a:lnTo>
                <a:lnTo>
                  <a:pt x="2070953" y="432623"/>
                </a:lnTo>
                <a:lnTo>
                  <a:pt x="2083434" y="392477"/>
                </a:lnTo>
                <a:lnTo>
                  <a:pt x="2086294" y="352619"/>
                </a:lnTo>
                <a:lnTo>
                  <a:pt x="2081355" y="304498"/>
                </a:lnTo>
                <a:lnTo>
                  <a:pt x="2068629" y="248138"/>
                </a:lnTo>
                <a:lnTo>
                  <a:pt x="2048128" y="183562"/>
                </a:lnTo>
                <a:lnTo>
                  <a:pt x="2025225" y="126315"/>
                </a:lnTo>
                <a:lnTo>
                  <a:pt x="2000726" y="79914"/>
                </a:lnTo>
                <a:lnTo>
                  <a:pt x="1978911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344137" y="1169639"/>
            <a:ext cx="6856108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zh-CN" altLang="en-US" sz="2400" dirty="0"/>
              <a:t>温度表示方法有两种：华氏温度制 摄氏温度制</a:t>
            </a:r>
            <a:endParaRPr sz="2400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山东财经大学   李秀媛</a:t>
            </a:r>
            <a:endParaRPr lang="zh-CN" altLang="en-US" dirty="0"/>
          </a:p>
        </p:txBody>
      </p:sp>
      <p:sp>
        <p:nvSpPr>
          <p:cNvPr id="9" name="object 9"/>
          <p:cNvSpPr txBox="1"/>
          <p:nvPr/>
        </p:nvSpPr>
        <p:spPr>
          <a:xfrm>
            <a:off x="2158007" y="2074030"/>
            <a:ext cx="81915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摄氏温度：中国等世界大多数国家使用</a:t>
            </a:r>
          </a:p>
          <a:p>
            <a:pPr marL="12065">
              <a:lnSpc>
                <a:spcPct val="150000"/>
              </a:lnSpc>
              <a:buClr>
                <a:srgbClr val="007EDE"/>
              </a:buClr>
              <a:tabLst>
                <a:tab pos="23495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标准大气压下水的结冰点为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度，沸点为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100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度，将温度进行等分刻画）</a:t>
            </a:r>
          </a:p>
          <a:p>
            <a:pPr marL="354965" indent="-342900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华氏温度：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美国、英国等国家使用</a:t>
            </a:r>
          </a:p>
          <a:p>
            <a:pPr marL="12065">
              <a:lnSpc>
                <a:spcPct val="150000"/>
              </a:lnSpc>
              <a:spcBef>
                <a:spcPts val="5"/>
              </a:spcBef>
              <a:buClr>
                <a:srgbClr val="007EDE"/>
              </a:buClr>
              <a:tabLst>
                <a:tab pos="23495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（以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标准大气压下水的结冰点为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32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度，沸点为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212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度，将温度进行等分刻画）</a:t>
            </a:r>
          </a:p>
        </p:txBody>
      </p:sp>
      <p:sp>
        <p:nvSpPr>
          <p:cNvPr id="10" name="TextBox 2"/>
          <p:cNvSpPr txBox="1"/>
          <p:nvPr/>
        </p:nvSpPr>
        <p:spPr>
          <a:xfrm>
            <a:off x="2036689" y="151965"/>
            <a:ext cx="8303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IPO</a:t>
            </a:r>
            <a:r>
              <a:rPr lang="zh-CN" altLang="en-US" sz="32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13680754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29742" y="3951097"/>
            <a:ext cx="2135505" cy="1187450"/>
          </a:xfrm>
          <a:custGeom>
            <a:avLst/>
            <a:gdLst/>
            <a:ahLst/>
            <a:cxnLst/>
            <a:rect l="l" t="t" r="r" b="b"/>
            <a:pathLst>
              <a:path w="2135505" h="1187450">
                <a:moveTo>
                  <a:pt x="396670" y="614298"/>
                </a:moveTo>
                <a:lnTo>
                  <a:pt x="350560" y="615277"/>
                </a:lnTo>
                <a:lnTo>
                  <a:pt x="305347" y="620315"/>
                </a:lnTo>
                <a:lnTo>
                  <a:pt x="261035" y="629425"/>
                </a:lnTo>
                <a:lnTo>
                  <a:pt x="217625" y="642619"/>
                </a:lnTo>
                <a:lnTo>
                  <a:pt x="166756" y="663820"/>
                </a:lnTo>
                <a:lnTo>
                  <a:pt x="122457" y="689024"/>
                </a:lnTo>
                <a:lnTo>
                  <a:pt x="84731" y="718241"/>
                </a:lnTo>
                <a:lnTo>
                  <a:pt x="53576" y="751483"/>
                </a:lnTo>
                <a:lnTo>
                  <a:pt x="28992" y="788758"/>
                </a:lnTo>
                <a:lnTo>
                  <a:pt x="8685" y="837719"/>
                </a:lnTo>
                <a:lnTo>
                  <a:pt x="0" y="889125"/>
                </a:lnTo>
                <a:lnTo>
                  <a:pt x="2937" y="942976"/>
                </a:lnTo>
                <a:lnTo>
                  <a:pt x="17499" y="999274"/>
                </a:lnTo>
                <a:lnTo>
                  <a:pt x="49607" y="1065160"/>
                </a:lnTo>
                <a:lnTo>
                  <a:pt x="95527" y="1120444"/>
                </a:lnTo>
                <a:lnTo>
                  <a:pt x="129522" y="1147778"/>
                </a:lnTo>
                <a:lnTo>
                  <a:pt x="166333" y="1168058"/>
                </a:lnTo>
                <a:lnTo>
                  <a:pt x="205962" y="1181284"/>
                </a:lnTo>
                <a:lnTo>
                  <a:pt x="248408" y="1187454"/>
                </a:lnTo>
                <a:lnTo>
                  <a:pt x="293672" y="1186570"/>
                </a:lnTo>
                <a:lnTo>
                  <a:pt x="341755" y="1178631"/>
                </a:lnTo>
                <a:lnTo>
                  <a:pt x="392657" y="1163637"/>
                </a:lnTo>
                <a:lnTo>
                  <a:pt x="436421" y="1145272"/>
                </a:lnTo>
                <a:lnTo>
                  <a:pt x="476186" y="1122600"/>
                </a:lnTo>
                <a:lnTo>
                  <a:pt x="482040" y="1118185"/>
                </a:lnTo>
                <a:lnTo>
                  <a:pt x="338761" y="1118185"/>
                </a:lnTo>
                <a:lnTo>
                  <a:pt x="305978" y="1117213"/>
                </a:lnTo>
                <a:lnTo>
                  <a:pt x="234140" y="1092259"/>
                </a:lnTo>
                <a:lnTo>
                  <a:pt x="198019" y="1067033"/>
                </a:lnTo>
                <a:lnTo>
                  <a:pt x="167151" y="1034705"/>
                </a:lnTo>
                <a:lnTo>
                  <a:pt x="141534" y="995274"/>
                </a:lnTo>
                <a:lnTo>
                  <a:pt x="121169" y="948740"/>
                </a:lnTo>
                <a:lnTo>
                  <a:pt x="108655" y="903787"/>
                </a:lnTo>
                <a:lnTo>
                  <a:pt x="103898" y="861512"/>
                </a:lnTo>
                <a:lnTo>
                  <a:pt x="106897" y="821916"/>
                </a:lnTo>
                <a:lnTo>
                  <a:pt x="117651" y="784999"/>
                </a:lnTo>
                <a:lnTo>
                  <a:pt x="160915" y="724123"/>
                </a:lnTo>
                <a:lnTo>
                  <a:pt x="193037" y="701333"/>
                </a:lnTo>
                <a:lnTo>
                  <a:pt x="232154" y="683640"/>
                </a:lnTo>
                <a:lnTo>
                  <a:pt x="272202" y="672927"/>
                </a:lnTo>
                <a:lnTo>
                  <a:pt x="309572" y="670131"/>
                </a:lnTo>
                <a:lnTo>
                  <a:pt x="411344" y="670131"/>
                </a:lnTo>
                <a:lnTo>
                  <a:pt x="406639" y="645104"/>
                </a:lnTo>
                <a:lnTo>
                  <a:pt x="403096" y="617981"/>
                </a:lnTo>
                <a:lnTo>
                  <a:pt x="396670" y="614298"/>
                </a:lnTo>
                <a:close/>
              </a:path>
              <a:path w="2135505" h="1187450">
                <a:moveTo>
                  <a:pt x="535633" y="1017879"/>
                </a:moveTo>
                <a:lnTo>
                  <a:pt x="507510" y="1045611"/>
                </a:lnTo>
                <a:lnTo>
                  <a:pt x="445354" y="1087954"/>
                </a:lnTo>
                <a:lnTo>
                  <a:pt x="373863" y="1113302"/>
                </a:lnTo>
                <a:lnTo>
                  <a:pt x="338761" y="1118185"/>
                </a:lnTo>
                <a:lnTo>
                  <a:pt x="482040" y="1118185"/>
                </a:lnTo>
                <a:lnTo>
                  <a:pt x="511962" y="1095618"/>
                </a:lnTo>
                <a:lnTo>
                  <a:pt x="543761" y="1064323"/>
                </a:lnTo>
                <a:lnTo>
                  <a:pt x="547190" y="1022832"/>
                </a:lnTo>
                <a:lnTo>
                  <a:pt x="535633" y="1017879"/>
                </a:lnTo>
                <a:close/>
              </a:path>
              <a:path w="2135505" h="1187450">
                <a:moveTo>
                  <a:pt x="915236" y="430656"/>
                </a:moveTo>
                <a:lnTo>
                  <a:pt x="869183" y="431635"/>
                </a:lnTo>
                <a:lnTo>
                  <a:pt x="823987" y="436673"/>
                </a:lnTo>
                <a:lnTo>
                  <a:pt x="779648" y="445783"/>
                </a:lnTo>
                <a:lnTo>
                  <a:pt x="736166" y="458977"/>
                </a:lnTo>
                <a:lnTo>
                  <a:pt x="685341" y="480178"/>
                </a:lnTo>
                <a:lnTo>
                  <a:pt x="641069" y="505384"/>
                </a:lnTo>
                <a:lnTo>
                  <a:pt x="603350" y="534608"/>
                </a:lnTo>
                <a:lnTo>
                  <a:pt x="572184" y="567860"/>
                </a:lnTo>
                <a:lnTo>
                  <a:pt x="547571" y="605154"/>
                </a:lnTo>
                <a:lnTo>
                  <a:pt x="527283" y="654092"/>
                </a:lnTo>
                <a:lnTo>
                  <a:pt x="518615" y="705472"/>
                </a:lnTo>
                <a:lnTo>
                  <a:pt x="521568" y="759309"/>
                </a:lnTo>
                <a:lnTo>
                  <a:pt x="536141" y="815619"/>
                </a:lnTo>
                <a:lnTo>
                  <a:pt x="568224" y="881510"/>
                </a:lnTo>
                <a:lnTo>
                  <a:pt x="614119" y="936790"/>
                </a:lnTo>
                <a:lnTo>
                  <a:pt x="648129" y="964128"/>
                </a:lnTo>
                <a:lnTo>
                  <a:pt x="684954" y="984409"/>
                </a:lnTo>
                <a:lnTo>
                  <a:pt x="724594" y="997634"/>
                </a:lnTo>
                <a:lnTo>
                  <a:pt x="767048" y="1003804"/>
                </a:lnTo>
                <a:lnTo>
                  <a:pt x="812317" y="1002918"/>
                </a:lnTo>
                <a:lnTo>
                  <a:pt x="860401" y="994977"/>
                </a:lnTo>
                <a:lnTo>
                  <a:pt x="911299" y="979982"/>
                </a:lnTo>
                <a:lnTo>
                  <a:pt x="955041" y="961618"/>
                </a:lnTo>
                <a:lnTo>
                  <a:pt x="994817" y="938945"/>
                </a:lnTo>
                <a:lnTo>
                  <a:pt x="1000675" y="934531"/>
                </a:lnTo>
                <a:lnTo>
                  <a:pt x="857340" y="934531"/>
                </a:lnTo>
                <a:lnTo>
                  <a:pt x="824560" y="933558"/>
                </a:lnTo>
                <a:lnTo>
                  <a:pt x="752732" y="908609"/>
                </a:lnTo>
                <a:lnTo>
                  <a:pt x="716628" y="883381"/>
                </a:lnTo>
                <a:lnTo>
                  <a:pt x="685767" y="851045"/>
                </a:lnTo>
                <a:lnTo>
                  <a:pt x="660149" y="811601"/>
                </a:lnTo>
                <a:lnTo>
                  <a:pt x="639773" y="765047"/>
                </a:lnTo>
                <a:lnTo>
                  <a:pt x="627270" y="720091"/>
                </a:lnTo>
                <a:lnTo>
                  <a:pt x="622517" y="677814"/>
                </a:lnTo>
                <a:lnTo>
                  <a:pt x="625503" y="638228"/>
                </a:lnTo>
                <a:lnTo>
                  <a:pt x="636217" y="601344"/>
                </a:lnTo>
                <a:lnTo>
                  <a:pt x="679540" y="540432"/>
                </a:lnTo>
                <a:lnTo>
                  <a:pt x="711673" y="517673"/>
                </a:lnTo>
                <a:lnTo>
                  <a:pt x="750771" y="499998"/>
                </a:lnTo>
                <a:lnTo>
                  <a:pt x="790796" y="489283"/>
                </a:lnTo>
                <a:lnTo>
                  <a:pt x="828178" y="486473"/>
                </a:lnTo>
                <a:lnTo>
                  <a:pt x="929940" y="486473"/>
                </a:lnTo>
                <a:lnTo>
                  <a:pt x="925235" y="461462"/>
                </a:lnTo>
                <a:lnTo>
                  <a:pt x="921713" y="434339"/>
                </a:lnTo>
                <a:lnTo>
                  <a:pt x="915236" y="430656"/>
                </a:lnTo>
                <a:close/>
              </a:path>
              <a:path w="2135505" h="1187450">
                <a:moveTo>
                  <a:pt x="1054174" y="834224"/>
                </a:moveTo>
                <a:lnTo>
                  <a:pt x="1026121" y="861962"/>
                </a:lnTo>
                <a:lnTo>
                  <a:pt x="963966" y="904301"/>
                </a:lnTo>
                <a:lnTo>
                  <a:pt x="892430" y="929648"/>
                </a:lnTo>
                <a:lnTo>
                  <a:pt x="857340" y="934531"/>
                </a:lnTo>
                <a:lnTo>
                  <a:pt x="1000675" y="934531"/>
                </a:lnTo>
                <a:lnTo>
                  <a:pt x="1030618" y="911963"/>
                </a:lnTo>
                <a:lnTo>
                  <a:pt x="1062429" y="880668"/>
                </a:lnTo>
                <a:lnTo>
                  <a:pt x="1065858" y="839190"/>
                </a:lnTo>
                <a:lnTo>
                  <a:pt x="1054174" y="834224"/>
                </a:lnTo>
                <a:close/>
              </a:path>
              <a:path w="2135505" h="1187450">
                <a:moveTo>
                  <a:pt x="411344" y="670131"/>
                </a:moveTo>
                <a:lnTo>
                  <a:pt x="309572" y="670131"/>
                </a:lnTo>
                <a:lnTo>
                  <a:pt x="344263" y="675264"/>
                </a:lnTo>
                <a:lnTo>
                  <a:pt x="376274" y="688339"/>
                </a:lnTo>
                <a:lnTo>
                  <a:pt x="381062" y="697722"/>
                </a:lnTo>
                <a:lnTo>
                  <a:pt x="386780" y="710437"/>
                </a:lnTo>
                <a:lnTo>
                  <a:pt x="393426" y="726487"/>
                </a:lnTo>
                <a:lnTo>
                  <a:pt x="401000" y="745870"/>
                </a:lnTo>
                <a:lnTo>
                  <a:pt x="405877" y="748410"/>
                </a:lnTo>
                <a:lnTo>
                  <a:pt x="426566" y="741171"/>
                </a:lnTo>
                <a:lnTo>
                  <a:pt x="428483" y="736472"/>
                </a:lnTo>
                <a:lnTo>
                  <a:pt x="419332" y="704349"/>
                </a:lnTo>
                <a:lnTo>
                  <a:pt x="412051" y="673893"/>
                </a:lnTo>
                <a:lnTo>
                  <a:pt x="411344" y="670131"/>
                </a:lnTo>
                <a:close/>
              </a:path>
              <a:path w="2135505" h="1187450">
                <a:moveTo>
                  <a:pt x="929940" y="486473"/>
                </a:moveTo>
                <a:lnTo>
                  <a:pt x="828178" y="486473"/>
                </a:lnTo>
                <a:lnTo>
                  <a:pt x="862892" y="491569"/>
                </a:lnTo>
                <a:lnTo>
                  <a:pt x="894916" y="504570"/>
                </a:lnTo>
                <a:lnTo>
                  <a:pt x="899677" y="514026"/>
                </a:lnTo>
                <a:lnTo>
                  <a:pt x="905378" y="526780"/>
                </a:lnTo>
                <a:lnTo>
                  <a:pt x="912008" y="542843"/>
                </a:lnTo>
                <a:lnTo>
                  <a:pt x="919554" y="562228"/>
                </a:lnTo>
                <a:lnTo>
                  <a:pt x="924507" y="564768"/>
                </a:lnTo>
                <a:lnTo>
                  <a:pt x="945208" y="557529"/>
                </a:lnTo>
                <a:lnTo>
                  <a:pt x="947113" y="552830"/>
                </a:lnTo>
                <a:lnTo>
                  <a:pt x="937947" y="520707"/>
                </a:lnTo>
                <a:lnTo>
                  <a:pt x="930651" y="490251"/>
                </a:lnTo>
                <a:lnTo>
                  <a:pt x="929940" y="486473"/>
                </a:lnTo>
                <a:close/>
              </a:path>
              <a:path w="2135505" h="1187450">
                <a:moveTo>
                  <a:pt x="1326735" y="343407"/>
                </a:moveTo>
                <a:lnTo>
                  <a:pt x="1202129" y="343407"/>
                </a:lnTo>
                <a:lnTo>
                  <a:pt x="1207717" y="346328"/>
                </a:lnTo>
                <a:lnTo>
                  <a:pt x="1211273" y="352678"/>
                </a:lnTo>
                <a:lnTo>
                  <a:pt x="1228799" y="391366"/>
                </a:lnTo>
                <a:lnTo>
                  <a:pt x="1254326" y="459866"/>
                </a:lnTo>
                <a:lnTo>
                  <a:pt x="1317318" y="637666"/>
                </a:lnTo>
                <a:lnTo>
                  <a:pt x="1343988" y="716660"/>
                </a:lnTo>
                <a:lnTo>
                  <a:pt x="1356258" y="758880"/>
                </a:lnTo>
                <a:lnTo>
                  <a:pt x="1356688" y="764666"/>
                </a:lnTo>
                <a:lnTo>
                  <a:pt x="1355168" y="768430"/>
                </a:lnTo>
                <a:lnTo>
                  <a:pt x="1351195" y="774774"/>
                </a:lnTo>
                <a:lnTo>
                  <a:pt x="1344794" y="783706"/>
                </a:lnTo>
                <a:lnTo>
                  <a:pt x="1335987" y="795235"/>
                </a:lnTo>
                <a:lnTo>
                  <a:pt x="1335735" y="800080"/>
                </a:lnTo>
                <a:lnTo>
                  <a:pt x="1339162" y="809891"/>
                </a:lnTo>
                <a:lnTo>
                  <a:pt x="1343988" y="812152"/>
                </a:lnTo>
                <a:lnTo>
                  <a:pt x="1357204" y="806434"/>
                </a:lnTo>
                <a:lnTo>
                  <a:pt x="1373056" y="800074"/>
                </a:lnTo>
                <a:lnTo>
                  <a:pt x="1391494" y="793089"/>
                </a:lnTo>
                <a:lnTo>
                  <a:pt x="1412568" y="785456"/>
                </a:lnTo>
                <a:lnTo>
                  <a:pt x="1512676" y="752300"/>
                </a:lnTo>
                <a:lnTo>
                  <a:pt x="1531948" y="745616"/>
                </a:lnTo>
                <a:lnTo>
                  <a:pt x="1563049" y="732928"/>
                </a:lnTo>
                <a:lnTo>
                  <a:pt x="1577156" y="725296"/>
                </a:lnTo>
                <a:lnTo>
                  <a:pt x="1463114" y="725296"/>
                </a:lnTo>
                <a:lnTo>
                  <a:pt x="1458040" y="712819"/>
                </a:lnTo>
                <a:lnTo>
                  <a:pt x="1453097" y="700151"/>
                </a:lnTo>
                <a:lnTo>
                  <a:pt x="1448273" y="687292"/>
                </a:lnTo>
                <a:lnTo>
                  <a:pt x="1443556" y="674242"/>
                </a:lnTo>
                <a:lnTo>
                  <a:pt x="1386025" y="511936"/>
                </a:lnTo>
                <a:lnTo>
                  <a:pt x="1394572" y="508367"/>
                </a:lnTo>
                <a:lnTo>
                  <a:pt x="1402678" y="505094"/>
                </a:lnTo>
                <a:lnTo>
                  <a:pt x="1410332" y="502132"/>
                </a:lnTo>
                <a:lnTo>
                  <a:pt x="1417521" y="499490"/>
                </a:lnTo>
                <a:lnTo>
                  <a:pt x="1468194" y="488969"/>
                </a:lnTo>
                <a:lnTo>
                  <a:pt x="1654190" y="488969"/>
                </a:lnTo>
                <a:lnTo>
                  <a:pt x="1648719" y="478510"/>
                </a:lnTo>
                <a:lnTo>
                  <a:pt x="1642961" y="473328"/>
                </a:lnTo>
                <a:lnTo>
                  <a:pt x="1372309" y="473328"/>
                </a:lnTo>
                <a:lnTo>
                  <a:pt x="1338019" y="376554"/>
                </a:lnTo>
                <a:lnTo>
                  <a:pt x="1332469" y="360552"/>
                </a:lnTo>
                <a:lnTo>
                  <a:pt x="1326735" y="343407"/>
                </a:lnTo>
                <a:close/>
              </a:path>
              <a:path w="2135505" h="1187450">
                <a:moveTo>
                  <a:pt x="1654190" y="488969"/>
                </a:moveTo>
                <a:lnTo>
                  <a:pt x="1468194" y="488969"/>
                </a:lnTo>
                <a:lnTo>
                  <a:pt x="1509723" y="496474"/>
                </a:lnTo>
                <a:lnTo>
                  <a:pt x="1542108" y="522029"/>
                </a:lnTo>
                <a:lnTo>
                  <a:pt x="1565349" y="565657"/>
                </a:lnTo>
                <a:lnTo>
                  <a:pt x="1572445" y="590730"/>
                </a:lnTo>
                <a:lnTo>
                  <a:pt x="1575446" y="614124"/>
                </a:lnTo>
                <a:lnTo>
                  <a:pt x="1574350" y="635827"/>
                </a:lnTo>
                <a:lnTo>
                  <a:pt x="1559253" y="674516"/>
                </a:lnTo>
                <a:lnTo>
                  <a:pt x="1526868" y="703369"/>
                </a:lnTo>
                <a:lnTo>
                  <a:pt x="1481132" y="721010"/>
                </a:lnTo>
                <a:lnTo>
                  <a:pt x="1463114" y="725296"/>
                </a:lnTo>
                <a:lnTo>
                  <a:pt x="1577156" y="725296"/>
                </a:lnTo>
                <a:lnTo>
                  <a:pt x="1613012" y="701790"/>
                </a:lnTo>
                <a:lnTo>
                  <a:pt x="1659708" y="643475"/>
                </a:lnTo>
                <a:lnTo>
                  <a:pt x="1675125" y="602408"/>
                </a:lnTo>
                <a:lnTo>
                  <a:pt x="1678135" y="560175"/>
                </a:lnTo>
                <a:lnTo>
                  <a:pt x="1668727" y="516762"/>
                </a:lnTo>
                <a:lnTo>
                  <a:pt x="1654190" y="488969"/>
                </a:lnTo>
                <a:close/>
              </a:path>
              <a:path w="2135505" h="1187450">
                <a:moveTo>
                  <a:pt x="1847245" y="196214"/>
                </a:moveTo>
                <a:lnTo>
                  <a:pt x="1648280" y="196214"/>
                </a:lnTo>
                <a:lnTo>
                  <a:pt x="1652475" y="196976"/>
                </a:lnTo>
                <a:lnTo>
                  <a:pt x="1658599" y="199072"/>
                </a:lnTo>
                <a:lnTo>
                  <a:pt x="1702164" y="221698"/>
                </a:lnTo>
                <a:lnTo>
                  <a:pt x="1769704" y="270379"/>
                </a:lnTo>
                <a:lnTo>
                  <a:pt x="1811856" y="304672"/>
                </a:lnTo>
                <a:lnTo>
                  <a:pt x="1850669" y="337770"/>
                </a:lnTo>
                <a:lnTo>
                  <a:pt x="1879087" y="363331"/>
                </a:lnTo>
                <a:lnTo>
                  <a:pt x="1904693" y="391794"/>
                </a:lnTo>
                <a:lnTo>
                  <a:pt x="1919298" y="433196"/>
                </a:lnTo>
                <a:lnTo>
                  <a:pt x="1935084" y="478988"/>
                </a:lnTo>
                <a:lnTo>
                  <a:pt x="1952177" y="537281"/>
                </a:lnTo>
                <a:lnTo>
                  <a:pt x="1953461" y="549782"/>
                </a:lnTo>
                <a:lnTo>
                  <a:pt x="1952826" y="553719"/>
                </a:lnTo>
                <a:lnTo>
                  <a:pt x="1906090" y="578738"/>
                </a:lnTo>
                <a:lnTo>
                  <a:pt x="1903804" y="583437"/>
                </a:lnTo>
                <a:lnTo>
                  <a:pt x="1912313" y="607313"/>
                </a:lnTo>
                <a:lnTo>
                  <a:pt x="1916631" y="609345"/>
                </a:lnTo>
                <a:lnTo>
                  <a:pt x="1935397" y="601678"/>
                </a:lnTo>
                <a:lnTo>
                  <a:pt x="1959509" y="592391"/>
                </a:lnTo>
                <a:lnTo>
                  <a:pt x="2023819" y="568959"/>
                </a:lnTo>
                <a:lnTo>
                  <a:pt x="2087716" y="546973"/>
                </a:lnTo>
                <a:lnTo>
                  <a:pt x="2132658" y="532891"/>
                </a:lnTo>
                <a:lnTo>
                  <a:pt x="2134944" y="528065"/>
                </a:lnTo>
                <a:lnTo>
                  <a:pt x="2129688" y="513333"/>
                </a:lnTo>
                <a:lnTo>
                  <a:pt x="2073222" y="513333"/>
                </a:lnTo>
                <a:lnTo>
                  <a:pt x="2069793" y="512190"/>
                </a:lnTo>
                <a:lnTo>
                  <a:pt x="2049854" y="476916"/>
                </a:lnTo>
                <a:lnTo>
                  <a:pt x="2020009" y="397509"/>
                </a:lnTo>
                <a:lnTo>
                  <a:pt x="2004952" y="354647"/>
                </a:lnTo>
                <a:lnTo>
                  <a:pt x="2000423" y="322951"/>
                </a:lnTo>
                <a:lnTo>
                  <a:pt x="2002610" y="303101"/>
                </a:lnTo>
                <a:lnTo>
                  <a:pt x="2002851" y="301625"/>
                </a:lnTo>
                <a:lnTo>
                  <a:pt x="1957525" y="301625"/>
                </a:lnTo>
                <a:lnTo>
                  <a:pt x="1879039" y="225932"/>
                </a:lnTo>
                <a:lnTo>
                  <a:pt x="1847245" y="196214"/>
                </a:lnTo>
                <a:close/>
              </a:path>
              <a:path w="2135505" h="1187450">
                <a:moveTo>
                  <a:pt x="2121863" y="502284"/>
                </a:moveTo>
                <a:lnTo>
                  <a:pt x="2083465" y="512125"/>
                </a:lnTo>
                <a:lnTo>
                  <a:pt x="2073222" y="513333"/>
                </a:lnTo>
                <a:lnTo>
                  <a:pt x="2129688" y="513333"/>
                </a:lnTo>
                <a:lnTo>
                  <a:pt x="2126562" y="504570"/>
                </a:lnTo>
                <a:lnTo>
                  <a:pt x="2121863" y="502284"/>
                </a:lnTo>
                <a:close/>
              </a:path>
              <a:path w="2135505" h="1187450">
                <a:moveTo>
                  <a:pt x="1566842" y="281513"/>
                </a:moveTo>
                <a:lnTo>
                  <a:pt x="1396642" y="281513"/>
                </a:lnTo>
                <a:lnTo>
                  <a:pt x="1426983" y="287099"/>
                </a:lnTo>
                <a:lnTo>
                  <a:pt x="1450656" y="305948"/>
                </a:lnTo>
                <a:lnTo>
                  <a:pt x="1471641" y="351458"/>
                </a:lnTo>
                <a:lnTo>
                  <a:pt x="1474639" y="380238"/>
                </a:lnTo>
                <a:lnTo>
                  <a:pt x="1473909" y="392302"/>
                </a:lnTo>
                <a:lnTo>
                  <a:pt x="1453891" y="433752"/>
                </a:lnTo>
                <a:lnTo>
                  <a:pt x="1404821" y="462533"/>
                </a:lnTo>
                <a:lnTo>
                  <a:pt x="1372309" y="473328"/>
                </a:lnTo>
                <a:lnTo>
                  <a:pt x="1642961" y="473328"/>
                </a:lnTo>
                <a:lnTo>
                  <a:pt x="1620097" y="452754"/>
                </a:lnTo>
                <a:lnTo>
                  <a:pt x="1613679" y="450468"/>
                </a:lnTo>
                <a:lnTo>
                  <a:pt x="1482672" y="450468"/>
                </a:lnTo>
                <a:lnTo>
                  <a:pt x="1494916" y="442398"/>
                </a:lnTo>
                <a:lnTo>
                  <a:pt x="1527884" y="417448"/>
                </a:lnTo>
                <a:lnTo>
                  <a:pt x="1558110" y="380238"/>
                </a:lnTo>
                <a:lnTo>
                  <a:pt x="1574017" y="332501"/>
                </a:lnTo>
                <a:lnTo>
                  <a:pt x="1573661" y="311038"/>
                </a:lnTo>
                <a:lnTo>
                  <a:pt x="1573581" y="307975"/>
                </a:lnTo>
                <a:lnTo>
                  <a:pt x="1567635" y="283336"/>
                </a:lnTo>
                <a:lnTo>
                  <a:pt x="1566842" y="281513"/>
                </a:lnTo>
                <a:close/>
              </a:path>
              <a:path w="2135505" h="1187450">
                <a:moveTo>
                  <a:pt x="1537062" y="438734"/>
                </a:moveTo>
                <a:lnTo>
                  <a:pt x="1482672" y="450468"/>
                </a:lnTo>
                <a:lnTo>
                  <a:pt x="1613679" y="450468"/>
                </a:lnTo>
                <a:lnTo>
                  <a:pt x="1582874" y="439496"/>
                </a:lnTo>
                <a:lnTo>
                  <a:pt x="1537062" y="438734"/>
                </a:lnTo>
                <a:close/>
              </a:path>
              <a:path w="2135505" h="1187450">
                <a:moveTo>
                  <a:pt x="1473163" y="218424"/>
                </a:moveTo>
                <a:lnTo>
                  <a:pt x="1433906" y="222914"/>
                </a:lnTo>
                <a:lnTo>
                  <a:pt x="1388184" y="235965"/>
                </a:lnTo>
                <a:lnTo>
                  <a:pt x="1316602" y="263790"/>
                </a:lnTo>
                <a:lnTo>
                  <a:pt x="1295585" y="271843"/>
                </a:lnTo>
                <a:lnTo>
                  <a:pt x="1214418" y="300928"/>
                </a:lnTo>
                <a:lnTo>
                  <a:pt x="1160368" y="318887"/>
                </a:lnTo>
                <a:lnTo>
                  <a:pt x="1141677" y="324484"/>
                </a:lnTo>
                <a:lnTo>
                  <a:pt x="1139264" y="328929"/>
                </a:lnTo>
                <a:lnTo>
                  <a:pt x="1147646" y="352678"/>
                </a:lnTo>
                <a:lnTo>
                  <a:pt x="1152472" y="354964"/>
                </a:lnTo>
                <a:lnTo>
                  <a:pt x="1168760" y="350345"/>
                </a:lnTo>
                <a:lnTo>
                  <a:pt x="1181238" y="346963"/>
                </a:lnTo>
                <a:lnTo>
                  <a:pt x="1189905" y="344820"/>
                </a:lnTo>
                <a:lnTo>
                  <a:pt x="1194763" y="343915"/>
                </a:lnTo>
                <a:lnTo>
                  <a:pt x="1202129" y="343407"/>
                </a:lnTo>
                <a:lnTo>
                  <a:pt x="1326735" y="343407"/>
                </a:lnTo>
                <a:lnTo>
                  <a:pt x="1321178" y="326263"/>
                </a:lnTo>
                <a:lnTo>
                  <a:pt x="1346846" y="293866"/>
                </a:lnTo>
                <a:lnTo>
                  <a:pt x="1396642" y="281513"/>
                </a:lnTo>
                <a:lnTo>
                  <a:pt x="1566842" y="281513"/>
                </a:lnTo>
                <a:lnTo>
                  <a:pt x="1561351" y="268884"/>
                </a:lnTo>
                <a:lnTo>
                  <a:pt x="1553363" y="256016"/>
                </a:lnTo>
                <a:lnTo>
                  <a:pt x="1543686" y="244742"/>
                </a:lnTo>
                <a:lnTo>
                  <a:pt x="1532329" y="235076"/>
                </a:lnTo>
                <a:lnTo>
                  <a:pt x="1505967" y="222482"/>
                </a:lnTo>
                <a:lnTo>
                  <a:pt x="1473163" y="218424"/>
                </a:lnTo>
                <a:close/>
              </a:path>
              <a:path w="2135505" h="1187450">
                <a:moveTo>
                  <a:pt x="2060395" y="0"/>
                </a:moveTo>
                <a:lnTo>
                  <a:pt x="2009087" y="18033"/>
                </a:lnTo>
                <a:lnTo>
                  <a:pt x="2005833" y="39655"/>
                </a:lnTo>
                <a:lnTo>
                  <a:pt x="2004462" y="48537"/>
                </a:lnTo>
                <a:lnTo>
                  <a:pt x="1989021" y="139700"/>
                </a:lnTo>
                <a:lnTo>
                  <a:pt x="1978287" y="196976"/>
                </a:lnTo>
                <a:lnTo>
                  <a:pt x="1969101" y="244744"/>
                </a:lnTo>
                <a:lnTo>
                  <a:pt x="1957525" y="301625"/>
                </a:lnTo>
                <a:lnTo>
                  <a:pt x="2002851" y="301625"/>
                </a:lnTo>
                <a:lnTo>
                  <a:pt x="2013532" y="242315"/>
                </a:lnTo>
                <a:lnTo>
                  <a:pt x="2024476" y="190713"/>
                </a:lnTo>
                <a:lnTo>
                  <a:pt x="2035524" y="142128"/>
                </a:lnTo>
                <a:lnTo>
                  <a:pt x="2046688" y="96560"/>
                </a:lnTo>
                <a:lnTo>
                  <a:pt x="2057980" y="54010"/>
                </a:lnTo>
                <a:lnTo>
                  <a:pt x="2069412" y="14477"/>
                </a:lnTo>
                <a:lnTo>
                  <a:pt x="2065094" y="2158"/>
                </a:lnTo>
                <a:lnTo>
                  <a:pt x="2060395" y="0"/>
                </a:lnTo>
                <a:close/>
              </a:path>
              <a:path w="2135505" h="1187450">
                <a:moveTo>
                  <a:pt x="1712415" y="113283"/>
                </a:moveTo>
                <a:lnTo>
                  <a:pt x="1697939" y="123051"/>
                </a:lnTo>
                <a:lnTo>
                  <a:pt x="1676236" y="136747"/>
                </a:lnTo>
                <a:lnTo>
                  <a:pt x="1647318" y="154396"/>
                </a:lnTo>
                <a:lnTo>
                  <a:pt x="1611196" y="176021"/>
                </a:lnTo>
                <a:lnTo>
                  <a:pt x="1609037" y="181101"/>
                </a:lnTo>
                <a:lnTo>
                  <a:pt x="1615895" y="200786"/>
                </a:lnTo>
                <a:lnTo>
                  <a:pt x="1621229" y="203200"/>
                </a:lnTo>
                <a:lnTo>
                  <a:pt x="1630635" y="200036"/>
                </a:lnTo>
                <a:lnTo>
                  <a:pt x="1638279" y="197802"/>
                </a:lnTo>
                <a:lnTo>
                  <a:pt x="1644161" y="196520"/>
                </a:lnTo>
                <a:lnTo>
                  <a:pt x="1648280" y="196214"/>
                </a:lnTo>
                <a:lnTo>
                  <a:pt x="1847245" y="196214"/>
                </a:lnTo>
                <a:lnTo>
                  <a:pt x="1839014" y="188521"/>
                </a:lnTo>
                <a:lnTo>
                  <a:pt x="1804681" y="159146"/>
                </a:lnTo>
                <a:lnTo>
                  <a:pt x="1753182" y="124459"/>
                </a:lnTo>
                <a:lnTo>
                  <a:pt x="1722964" y="114833"/>
                </a:lnTo>
                <a:lnTo>
                  <a:pt x="1712415" y="113283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33264" y="4147058"/>
            <a:ext cx="196342" cy="1512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70425" y="3499613"/>
            <a:ext cx="1216660" cy="847725"/>
          </a:xfrm>
          <a:custGeom>
            <a:avLst/>
            <a:gdLst/>
            <a:ahLst/>
            <a:cxnLst/>
            <a:rect l="l" t="t" r="r" b="b"/>
            <a:pathLst>
              <a:path w="1216660" h="847725">
                <a:moveTo>
                  <a:pt x="251699" y="369443"/>
                </a:moveTo>
                <a:lnTo>
                  <a:pt x="62992" y="369443"/>
                </a:lnTo>
                <a:lnTo>
                  <a:pt x="68452" y="372363"/>
                </a:lnTo>
                <a:lnTo>
                  <a:pt x="72008" y="378713"/>
                </a:lnTo>
                <a:lnTo>
                  <a:pt x="89534" y="417306"/>
                </a:lnTo>
                <a:lnTo>
                  <a:pt x="115062" y="485901"/>
                </a:lnTo>
                <a:lnTo>
                  <a:pt x="180848" y="671321"/>
                </a:lnTo>
                <a:lnTo>
                  <a:pt x="194040" y="709568"/>
                </a:lnTo>
                <a:lnTo>
                  <a:pt x="210994" y="764726"/>
                </a:lnTo>
                <a:lnTo>
                  <a:pt x="216026" y="788924"/>
                </a:lnTo>
                <a:lnTo>
                  <a:pt x="213487" y="794638"/>
                </a:lnTo>
                <a:lnTo>
                  <a:pt x="167639" y="816990"/>
                </a:lnTo>
                <a:lnTo>
                  <a:pt x="165353" y="821689"/>
                </a:lnTo>
                <a:lnTo>
                  <a:pt x="173862" y="845565"/>
                </a:lnTo>
                <a:lnTo>
                  <a:pt x="178435" y="847470"/>
                </a:lnTo>
                <a:lnTo>
                  <a:pt x="198441" y="839346"/>
                </a:lnTo>
                <a:lnTo>
                  <a:pt x="218471" y="831532"/>
                </a:lnTo>
                <a:lnTo>
                  <a:pt x="258699" y="816737"/>
                </a:lnTo>
                <a:lnTo>
                  <a:pt x="294989" y="804433"/>
                </a:lnTo>
                <a:lnTo>
                  <a:pt x="334517" y="792226"/>
                </a:lnTo>
                <a:lnTo>
                  <a:pt x="336930" y="787781"/>
                </a:lnTo>
                <a:lnTo>
                  <a:pt x="331771" y="773302"/>
                </a:lnTo>
                <a:lnTo>
                  <a:pt x="273938" y="773302"/>
                </a:lnTo>
                <a:lnTo>
                  <a:pt x="268477" y="770382"/>
                </a:lnTo>
                <a:lnTo>
                  <a:pt x="247395" y="725328"/>
                </a:lnTo>
                <a:lnTo>
                  <a:pt x="221869" y="656844"/>
                </a:lnTo>
                <a:lnTo>
                  <a:pt x="140588" y="427481"/>
                </a:lnTo>
                <a:lnTo>
                  <a:pt x="346076" y="427481"/>
                </a:lnTo>
                <a:lnTo>
                  <a:pt x="343550" y="425973"/>
                </a:lnTo>
                <a:lnTo>
                  <a:pt x="301626" y="400484"/>
                </a:lnTo>
                <a:lnTo>
                  <a:pt x="260758" y="375166"/>
                </a:lnTo>
                <a:lnTo>
                  <a:pt x="251699" y="369443"/>
                </a:lnTo>
                <a:close/>
              </a:path>
              <a:path w="1216660" h="847725">
                <a:moveTo>
                  <a:pt x="323723" y="761745"/>
                </a:moveTo>
                <a:lnTo>
                  <a:pt x="286218" y="771836"/>
                </a:lnTo>
                <a:lnTo>
                  <a:pt x="273938" y="773302"/>
                </a:lnTo>
                <a:lnTo>
                  <a:pt x="331771" y="773302"/>
                </a:lnTo>
                <a:lnTo>
                  <a:pt x="328422" y="763905"/>
                </a:lnTo>
                <a:lnTo>
                  <a:pt x="323723" y="761745"/>
                </a:lnTo>
                <a:close/>
              </a:path>
              <a:path w="1216660" h="847725">
                <a:moveTo>
                  <a:pt x="346076" y="427481"/>
                </a:moveTo>
                <a:lnTo>
                  <a:pt x="140588" y="427481"/>
                </a:lnTo>
                <a:lnTo>
                  <a:pt x="318637" y="535534"/>
                </a:lnTo>
                <a:lnTo>
                  <a:pt x="501557" y="644115"/>
                </a:lnTo>
                <a:lnTo>
                  <a:pt x="569683" y="683168"/>
                </a:lnTo>
                <a:lnTo>
                  <a:pt x="597915" y="698881"/>
                </a:lnTo>
                <a:lnTo>
                  <a:pt x="624411" y="693753"/>
                </a:lnTo>
                <a:lnTo>
                  <a:pt x="661288" y="687196"/>
                </a:lnTo>
                <a:lnTo>
                  <a:pt x="664717" y="682370"/>
                </a:lnTo>
                <a:lnTo>
                  <a:pt x="651813" y="652365"/>
                </a:lnTo>
                <a:lnTo>
                  <a:pt x="634634" y="608441"/>
                </a:lnTo>
                <a:lnTo>
                  <a:pt x="615202" y="556006"/>
                </a:lnTo>
                <a:lnTo>
                  <a:pt x="568960" y="556006"/>
                </a:lnTo>
                <a:lnTo>
                  <a:pt x="475648" y="503472"/>
                </a:lnTo>
                <a:lnTo>
                  <a:pt x="386531" y="451634"/>
                </a:lnTo>
                <a:lnTo>
                  <a:pt x="346076" y="427481"/>
                </a:lnTo>
                <a:close/>
              </a:path>
              <a:path w="1216660" h="847725">
                <a:moveTo>
                  <a:pt x="504905" y="234442"/>
                </a:moveTo>
                <a:lnTo>
                  <a:pt x="444246" y="234442"/>
                </a:lnTo>
                <a:lnTo>
                  <a:pt x="449707" y="237362"/>
                </a:lnTo>
                <a:lnTo>
                  <a:pt x="453263" y="243712"/>
                </a:lnTo>
                <a:lnTo>
                  <a:pt x="470788" y="282305"/>
                </a:lnTo>
                <a:lnTo>
                  <a:pt x="496315" y="350900"/>
                </a:lnTo>
                <a:lnTo>
                  <a:pt x="568960" y="556006"/>
                </a:lnTo>
                <a:lnTo>
                  <a:pt x="615202" y="556006"/>
                </a:lnTo>
                <a:lnTo>
                  <a:pt x="587501" y="478789"/>
                </a:lnTo>
                <a:lnTo>
                  <a:pt x="537083" y="336423"/>
                </a:lnTo>
                <a:lnTo>
                  <a:pt x="523817" y="298229"/>
                </a:lnTo>
                <a:lnTo>
                  <a:pt x="506811" y="243036"/>
                </a:lnTo>
                <a:lnTo>
                  <a:pt x="504905" y="234442"/>
                </a:lnTo>
                <a:close/>
              </a:path>
              <a:path w="1216660" h="847725">
                <a:moveTo>
                  <a:pt x="144525" y="300227"/>
                </a:moveTo>
                <a:lnTo>
                  <a:pt x="89322" y="321927"/>
                </a:lnTo>
                <a:lnTo>
                  <a:pt x="51365" y="335357"/>
                </a:lnTo>
                <a:lnTo>
                  <a:pt x="2412" y="350519"/>
                </a:lnTo>
                <a:lnTo>
                  <a:pt x="0" y="354838"/>
                </a:lnTo>
                <a:lnTo>
                  <a:pt x="8508" y="378713"/>
                </a:lnTo>
                <a:lnTo>
                  <a:pt x="13207" y="381000"/>
                </a:lnTo>
                <a:lnTo>
                  <a:pt x="29567" y="376380"/>
                </a:lnTo>
                <a:lnTo>
                  <a:pt x="42068" y="372998"/>
                </a:lnTo>
                <a:lnTo>
                  <a:pt x="50712" y="370855"/>
                </a:lnTo>
                <a:lnTo>
                  <a:pt x="55499" y="369950"/>
                </a:lnTo>
                <a:lnTo>
                  <a:pt x="62992" y="369443"/>
                </a:lnTo>
                <a:lnTo>
                  <a:pt x="251699" y="369443"/>
                </a:lnTo>
                <a:lnTo>
                  <a:pt x="220951" y="350018"/>
                </a:lnTo>
                <a:lnTo>
                  <a:pt x="182206" y="325038"/>
                </a:lnTo>
                <a:lnTo>
                  <a:pt x="144525" y="300227"/>
                </a:lnTo>
                <a:close/>
              </a:path>
              <a:path w="1216660" h="847725">
                <a:moveTo>
                  <a:pt x="539750" y="160274"/>
                </a:moveTo>
                <a:lnTo>
                  <a:pt x="501903" y="175418"/>
                </a:lnTo>
                <a:lnTo>
                  <a:pt x="459104" y="191135"/>
                </a:lnTo>
                <a:lnTo>
                  <a:pt x="422528" y="203517"/>
                </a:lnTo>
                <a:lnTo>
                  <a:pt x="383666" y="215519"/>
                </a:lnTo>
                <a:lnTo>
                  <a:pt x="381253" y="219837"/>
                </a:lnTo>
                <a:lnTo>
                  <a:pt x="389763" y="243712"/>
                </a:lnTo>
                <a:lnTo>
                  <a:pt x="394462" y="245999"/>
                </a:lnTo>
                <a:lnTo>
                  <a:pt x="410821" y="241379"/>
                </a:lnTo>
                <a:lnTo>
                  <a:pt x="423322" y="237997"/>
                </a:lnTo>
                <a:lnTo>
                  <a:pt x="431966" y="235854"/>
                </a:lnTo>
                <a:lnTo>
                  <a:pt x="436752" y="234950"/>
                </a:lnTo>
                <a:lnTo>
                  <a:pt x="444246" y="234442"/>
                </a:lnTo>
                <a:lnTo>
                  <a:pt x="504905" y="234442"/>
                </a:lnTo>
                <a:lnTo>
                  <a:pt x="503047" y="226060"/>
                </a:lnTo>
                <a:lnTo>
                  <a:pt x="534594" y="197520"/>
                </a:lnTo>
                <a:lnTo>
                  <a:pt x="550163" y="190881"/>
                </a:lnTo>
                <a:lnTo>
                  <a:pt x="552830" y="185927"/>
                </a:lnTo>
                <a:lnTo>
                  <a:pt x="544449" y="162179"/>
                </a:lnTo>
                <a:lnTo>
                  <a:pt x="539750" y="160274"/>
                </a:lnTo>
                <a:close/>
              </a:path>
              <a:path w="1216660" h="847725">
                <a:moveTo>
                  <a:pt x="1065657" y="0"/>
                </a:moveTo>
                <a:lnTo>
                  <a:pt x="1019532" y="978"/>
                </a:lnTo>
                <a:lnTo>
                  <a:pt x="974312" y="6016"/>
                </a:lnTo>
                <a:lnTo>
                  <a:pt x="929997" y="15126"/>
                </a:lnTo>
                <a:lnTo>
                  <a:pt x="886587" y="28320"/>
                </a:lnTo>
                <a:lnTo>
                  <a:pt x="835700" y="49521"/>
                </a:lnTo>
                <a:lnTo>
                  <a:pt x="791397" y="74727"/>
                </a:lnTo>
                <a:lnTo>
                  <a:pt x="753678" y="103951"/>
                </a:lnTo>
                <a:lnTo>
                  <a:pt x="722543" y="137203"/>
                </a:lnTo>
                <a:lnTo>
                  <a:pt x="697991" y="174498"/>
                </a:lnTo>
                <a:lnTo>
                  <a:pt x="677630" y="223434"/>
                </a:lnTo>
                <a:lnTo>
                  <a:pt x="668924" y="274812"/>
                </a:lnTo>
                <a:lnTo>
                  <a:pt x="671863" y="328642"/>
                </a:lnTo>
                <a:lnTo>
                  <a:pt x="686435" y="384937"/>
                </a:lnTo>
                <a:lnTo>
                  <a:pt x="718534" y="450850"/>
                </a:lnTo>
                <a:lnTo>
                  <a:pt x="764539" y="506094"/>
                </a:lnTo>
                <a:lnTo>
                  <a:pt x="798503" y="533432"/>
                </a:lnTo>
                <a:lnTo>
                  <a:pt x="835294" y="553721"/>
                </a:lnTo>
                <a:lnTo>
                  <a:pt x="874911" y="566957"/>
                </a:lnTo>
                <a:lnTo>
                  <a:pt x="917351" y="573134"/>
                </a:lnTo>
                <a:lnTo>
                  <a:pt x="962613" y="572249"/>
                </a:lnTo>
                <a:lnTo>
                  <a:pt x="1010694" y="564298"/>
                </a:lnTo>
                <a:lnTo>
                  <a:pt x="1061592" y="549275"/>
                </a:lnTo>
                <a:lnTo>
                  <a:pt x="1105388" y="530935"/>
                </a:lnTo>
                <a:lnTo>
                  <a:pt x="1145158" y="508285"/>
                </a:lnTo>
                <a:lnTo>
                  <a:pt x="1150967" y="503904"/>
                </a:lnTo>
                <a:lnTo>
                  <a:pt x="1007713" y="503904"/>
                </a:lnTo>
                <a:lnTo>
                  <a:pt x="974927" y="502923"/>
                </a:lnTo>
                <a:lnTo>
                  <a:pt x="903090" y="477955"/>
                </a:lnTo>
                <a:lnTo>
                  <a:pt x="866949" y="452741"/>
                </a:lnTo>
                <a:lnTo>
                  <a:pt x="836069" y="420413"/>
                </a:lnTo>
                <a:lnTo>
                  <a:pt x="810443" y="380965"/>
                </a:lnTo>
                <a:lnTo>
                  <a:pt x="790066" y="334390"/>
                </a:lnTo>
                <a:lnTo>
                  <a:pt x="777565" y="289452"/>
                </a:lnTo>
                <a:lnTo>
                  <a:pt x="772826" y="247205"/>
                </a:lnTo>
                <a:lnTo>
                  <a:pt x="775850" y="207625"/>
                </a:lnTo>
                <a:lnTo>
                  <a:pt x="786638" y="170687"/>
                </a:lnTo>
                <a:lnTo>
                  <a:pt x="829849" y="109823"/>
                </a:lnTo>
                <a:lnTo>
                  <a:pt x="861968" y="87034"/>
                </a:lnTo>
                <a:lnTo>
                  <a:pt x="901064" y="69342"/>
                </a:lnTo>
                <a:lnTo>
                  <a:pt x="941143" y="58626"/>
                </a:lnTo>
                <a:lnTo>
                  <a:pt x="978519" y="55816"/>
                </a:lnTo>
                <a:lnTo>
                  <a:pt x="1080282" y="55816"/>
                </a:lnTo>
                <a:lnTo>
                  <a:pt x="1075582" y="30805"/>
                </a:lnTo>
                <a:lnTo>
                  <a:pt x="1072007" y="3682"/>
                </a:lnTo>
                <a:lnTo>
                  <a:pt x="1065657" y="0"/>
                </a:lnTo>
                <a:close/>
              </a:path>
              <a:path w="1216660" h="847725">
                <a:moveTo>
                  <a:pt x="1204595" y="403606"/>
                </a:moveTo>
                <a:lnTo>
                  <a:pt x="1176470" y="431325"/>
                </a:lnTo>
                <a:lnTo>
                  <a:pt x="1114315" y="473668"/>
                </a:lnTo>
                <a:lnTo>
                  <a:pt x="1042832" y="499026"/>
                </a:lnTo>
                <a:lnTo>
                  <a:pt x="1007713" y="503904"/>
                </a:lnTo>
                <a:lnTo>
                  <a:pt x="1150967" y="503904"/>
                </a:lnTo>
                <a:lnTo>
                  <a:pt x="1180929" y="481302"/>
                </a:lnTo>
                <a:lnTo>
                  <a:pt x="1212723" y="449961"/>
                </a:lnTo>
                <a:lnTo>
                  <a:pt x="1216152" y="408558"/>
                </a:lnTo>
                <a:lnTo>
                  <a:pt x="1204595" y="403606"/>
                </a:lnTo>
                <a:close/>
              </a:path>
              <a:path w="1216660" h="847725">
                <a:moveTo>
                  <a:pt x="1080282" y="55816"/>
                </a:moveTo>
                <a:lnTo>
                  <a:pt x="978519" y="55816"/>
                </a:lnTo>
                <a:lnTo>
                  <a:pt x="1013204" y="60912"/>
                </a:lnTo>
                <a:lnTo>
                  <a:pt x="1045210" y="73913"/>
                </a:lnTo>
                <a:lnTo>
                  <a:pt x="1050026" y="83369"/>
                </a:lnTo>
                <a:lnTo>
                  <a:pt x="1055735" y="96123"/>
                </a:lnTo>
                <a:lnTo>
                  <a:pt x="1062372" y="112186"/>
                </a:lnTo>
                <a:lnTo>
                  <a:pt x="1069975" y="131571"/>
                </a:lnTo>
                <a:lnTo>
                  <a:pt x="1074801" y="134112"/>
                </a:lnTo>
                <a:lnTo>
                  <a:pt x="1095502" y="126873"/>
                </a:lnTo>
                <a:lnTo>
                  <a:pt x="1097407" y="122174"/>
                </a:lnTo>
                <a:lnTo>
                  <a:pt x="1088259" y="90050"/>
                </a:lnTo>
                <a:lnTo>
                  <a:pt x="1080992" y="59594"/>
                </a:lnTo>
                <a:lnTo>
                  <a:pt x="1080282" y="55816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889371" y="3666870"/>
            <a:ext cx="196468" cy="151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83427" y="2712926"/>
            <a:ext cx="2086610" cy="1131570"/>
          </a:xfrm>
          <a:custGeom>
            <a:avLst/>
            <a:gdLst/>
            <a:ahLst/>
            <a:cxnLst/>
            <a:rect l="l" t="t" r="r" b="b"/>
            <a:pathLst>
              <a:path w="2086609" h="1131570">
                <a:moveTo>
                  <a:pt x="113284" y="992298"/>
                </a:moveTo>
                <a:lnTo>
                  <a:pt x="90805" y="1000172"/>
                </a:lnTo>
                <a:lnTo>
                  <a:pt x="88519" y="1004998"/>
                </a:lnTo>
                <a:lnTo>
                  <a:pt x="100359" y="1040241"/>
                </a:lnTo>
                <a:lnTo>
                  <a:pt x="109426" y="1071673"/>
                </a:lnTo>
                <a:lnTo>
                  <a:pt x="115754" y="1099296"/>
                </a:lnTo>
                <a:lnTo>
                  <a:pt x="119380" y="1123108"/>
                </a:lnTo>
                <a:lnTo>
                  <a:pt x="126237" y="1129331"/>
                </a:lnTo>
                <a:lnTo>
                  <a:pt x="167080" y="1131450"/>
                </a:lnTo>
                <a:lnTo>
                  <a:pt x="206755" y="1129236"/>
                </a:lnTo>
                <a:lnTo>
                  <a:pt x="245288" y="1122687"/>
                </a:lnTo>
                <a:lnTo>
                  <a:pt x="282701" y="1111805"/>
                </a:lnTo>
                <a:lnTo>
                  <a:pt x="336311" y="1087913"/>
                </a:lnTo>
                <a:lnTo>
                  <a:pt x="353733" y="1077001"/>
                </a:lnTo>
                <a:lnTo>
                  <a:pt x="221849" y="1077001"/>
                </a:lnTo>
                <a:lnTo>
                  <a:pt x="202057" y="1075737"/>
                </a:lnTo>
                <a:lnTo>
                  <a:pt x="154533" y="1061271"/>
                </a:lnTo>
                <a:lnTo>
                  <a:pt x="129682" y="1025112"/>
                </a:lnTo>
                <a:lnTo>
                  <a:pt x="117728" y="994711"/>
                </a:lnTo>
                <a:lnTo>
                  <a:pt x="113284" y="992298"/>
                </a:lnTo>
                <a:close/>
              </a:path>
              <a:path w="2086609" h="1131570">
                <a:moveTo>
                  <a:pt x="434987" y="877008"/>
                </a:moveTo>
                <a:lnTo>
                  <a:pt x="280658" y="877008"/>
                </a:lnTo>
                <a:lnTo>
                  <a:pt x="292988" y="877744"/>
                </a:lnTo>
                <a:lnTo>
                  <a:pt x="313396" y="883146"/>
                </a:lnTo>
                <a:lnTo>
                  <a:pt x="343495" y="908569"/>
                </a:lnTo>
                <a:lnTo>
                  <a:pt x="359092" y="955992"/>
                </a:lnTo>
                <a:lnTo>
                  <a:pt x="359330" y="970317"/>
                </a:lnTo>
                <a:lnTo>
                  <a:pt x="357759" y="985059"/>
                </a:lnTo>
                <a:lnTo>
                  <a:pt x="333279" y="1034557"/>
                </a:lnTo>
                <a:lnTo>
                  <a:pt x="278892" y="1067482"/>
                </a:lnTo>
                <a:lnTo>
                  <a:pt x="241236" y="1076039"/>
                </a:lnTo>
                <a:lnTo>
                  <a:pt x="221849" y="1077001"/>
                </a:lnTo>
                <a:lnTo>
                  <a:pt x="353733" y="1077001"/>
                </a:lnTo>
                <a:lnTo>
                  <a:pt x="397017" y="1039637"/>
                </a:lnTo>
                <a:lnTo>
                  <a:pt x="424449" y="997346"/>
                </a:lnTo>
                <a:lnTo>
                  <a:pt x="439759" y="945526"/>
                </a:lnTo>
                <a:lnTo>
                  <a:pt x="441340" y="917209"/>
                </a:lnTo>
                <a:lnTo>
                  <a:pt x="438183" y="888654"/>
                </a:lnTo>
                <a:lnTo>
                  <a:pt x="434987" y="877008"/>
                </a:lnTo>
                <a:close/>
              </a:path>
              <a:path w="2086609" h="1131570">
                <a:moveTo>
                  <a:pt x="255708" y="554706"/>
                </a:moveTo>
                <a:lnTo>
                  <a:pt x="184703" y="565044"/>
                </a:lnTo>
                <a:lnTo>
                  <a:pt x="145034" y="577262"/>
                </a:lnTo>
                <a:lnTo>
                  <a:pt x="102981" y="595288"/>
                </a:lnTo>
                <a:lnTo>
                  <a:pt x="67881" y="617172"/>
                </a:lnTo>
                <a:lnTo>
                  <a:pt x="39735" y="642913"/>
                </a:lnTo>
                <a:lnTo>
                  <a:pt x="5615" y="703254"/>
                </a:lnTo>
                <a:lnTo>
                  <a:pt x="0" y="735472"/>
                </a:lnTo>
                <a:lnTo>
                  <a:pt x="1718" y="769167"/>
                </a:lnTo>
                <a:lnTo>
                  <a:pt x="25038" y="835656"/>
                </a:lnTo>
                <a:lnTo>
                  <a:pt x="65337" y="878812"/>
                </a:lnTo>
                <a:lnTo>
                  <a:pt x="113922" y="894439"/>
                </a:lnTo>
                <a:lnTo>
                  <a:pt x="144049" y="894429"/>
                </a:lnTo>
                <a:lnTo>
                  <a:pt x="181844" y="890680"/>
                </a:lnTo>
                <a:lnTo>
                  <a:pt x="247804" y="879727"/>
                </a:lnTo>
                <a:lnTo>
                  <a:pt x="265588" y="877665"/>
                </a:lnTo>
                <a:lnTo>
                  <a:pt x="280658" y="877008"/>
                </a:lnTo>
                <a:lnTo>
                  <a:pt x="434987" y="877008"/>
                </a:lnTo>
                <a:lnTo>
                  <a:pt x="430275" y="859837"/>
                </a:lnTo>
                <a:lnTo>
                  <a:pt x="411003" y="820689"/>
                </a:lnTo>
                <a:lnTo>
                  <a:pt x="384683" y="792400"/>
                </a:lnTo>
                <a:lnTo>
                  <a:pt x="382761" y="791176"/>
                </a:lnTo>
                <a:lnTo>
                  <a:pt x="148691" y="791176"/>
                </a:lnTo>
                <a:lnTo>
                  <a:pt x="133858" y="789606"/>
                </a:lnTo>
                <a:lnTo>
                  <a:pt x="92299" y="758799"/>
                </a:lnTo>
                <a:lnTo>
                  <a:pt x="79079" y="722296"/>
                </a:lnTo>
                <a:lnTo>
                  <a:pt x="78184" y="704580"/>
                </a:lnTo>
                <a:lnTo>
                  <a:pt x="81123" y="687435"/>
                </a:lnTo>
                <a:lnTo>
                  <a:pt x="113506" y="640794"/>
                </a:lnTo>
                <a:lnTo>
                  <a:pt x="153415" y="619680"/>
                </a:lnTo>
                <a:lnTo>
                  <a:pt x="201189" y="610233"/>
                </a:lnTo>
                <a:lnTo>
                  <a:pt x="301441" y="610233"/>
                </a:lnTo>
                <a:lnTo>
                  <a:pt x="296412" y="587343"/>
                </a:lnTo>
                <a:lnTo>
                  <a:pt x="292481" y="564054"/>
                </a:lnTo>
                <a:lnTo>
                  <a:pt x="287020" y="556561"/>
                </a:lnTo>
                <a:lnTo>
                  <a:pt x="255708" y="554706"/>
                </a:lnTo>
                <a:close/>
              </a:path>
              <a:path w="2086609" h="1131570">
                <a:moveTo>
                  <a:pt x="306889" y="770554"/>
                </a:moveTo>
                <a:lnTo>
                  <a:pt x="237237" y="780377"/>
                </a:lnTo>
                <a:lnTo>
                  <a:pt x="231648" y="781478"/>
                </a:lnTo>
                <a:lnTo>
                  <a:pt x="197598" y="787124"/>
                </a:lnTo>
                <a:lnTo>
                  <a:pt x="169941" y="790352"/>
                </a:lnTo>
                <a:lnTo>
                  <a:pt x="148691" y="791176"/>
                </a:lnTo>
                <a:lnTo>
                  <a:pt x="382761" y="791176"/>
                </a:lnTo>
                <a:lnTo>
                  <a:pt x="370105" y="783111"/>
                </a:lnTo>
                <a:lnTo>
                  <a:pt x="353980" y="776382"/>
                </a:lnTo>
                <a:lnTo>
                  <a:pt x="336284" y="772201"/>
                </a:lnTo>
                <a:lnTo>
                  <a:pt x="316992" y="770556"/>
                </a:lnTo>
                <a:lnTo>
                  <a:pt x="306889" y="770554"/>
                </a:lnTo>
                <a:close/>
              </a:path>
              <a:path w="2086609" h="1131570">
                <a:moveTo>
                  <a:pt x="301441" y="610233"/>
                </a:moveTo>
                <a:lnTo>
                  <a:pt x="201189" y="610233"/>
                </a:lnTo>
                <a:lnTo>
                  <a:pt x="217550" y="610282"/>
                </a:lnTo>
                <a:lnTo>
                  <a:pt x="232247" y="611977"/>
                </a:lnTo>
                <a:lnTo>
                  <a:pt x="269430" y="632725"/>
                </a:lnTo>
                <a:lnTo>
                  <a:pt x="288289" y="678481"/>
                </a:lnTo>
                <a:lnTo>
                  <a:pt x="293115" y="680767"/>
                </a:lnTo>
                <a:lnTo>
                  <a:pt x="315213" y="672893"/>
                </a:lnTo>
                <a:lnTo>
                  <a:pt x="317753" y="668067"/>
                </a:lnTo>
                <a:lnTo>
                  <a:pt x="309036" y="639349"/>
                </a:lnTo>
                <a:lnTo>
                  <a:pt x="301926" y="612441"/>
                </a:lnTo>
                <a:lnTo>
                  <a:pt x="301441" y="610233"/>
                </a:lnTo>
                <a:close/>
              </a:path>
              <a:path w="2086609" h="1131570">
                <a:moveTo>
                  <a:pt x="648715" y="405177"/>
                </a:moveTo>
                <a:lnTo>
                  <a:pt x="598932" y="422830"/>
                </a:lnTo>
                <a:lnTo>
                  <a:pt x="598144" y="451383"/>
                </a:lnTo>
                <a:lnTo>
                  <a:pt x="597487" y="476091"/>
                </a:lnTo>
                <a:lnTo>
                  <a:pt x="596519" y="514016"/>
                </a:lnTo>
                <a:lnTo>
                  <a:pt x="585930" y="779484"/>
                </a:lnTo>
                <a:lnTo>
                  <a:pt x="583060" y="844581"/>
                </a:lnTo>
                <a:lnTo>
                  <a:pt x="580453" y="894016"/>
                </a:lnTo>
                <a:lnTo>
                  <a:pt x="575945" y="943657"/>
                </a:lnTo>
                <a:lnTo>
                  <a:pt x="536701" y="973756"/>
                </a:lnTo>
                <a:lnTo>
                  <a:pt x="534035" y="978582"/>
                </a:lnTo>
                <a:lnTo>
                  <a:pt x="542163" y="1001442"/>
                </a:lnTo>
                <a:lnTo>
                  <a:pt x="546735" y="1003347"/>
                </a:lnTo>
                <a:lnTo>
                  <a:pt x="607456" y="979666"/>
                </a:lnTo>
                <a:lnTo>
                  <a:pt x="617220" y="976042"/>
                </a:lnTo>
                <a:lnTo>
                  <a:pt x="629483" y="971827"/>
                </a:lnTo>
                <a:lnTo>
                  <a:pt x="701421" y="948610"/>
                </a:lnTo>
                <a:lnTo>
                  <a:pt x="703707" y="943784"/>
                </a:lnTo>
                <a:lnTo>
                  <a:pt x="698626" y="929592"/>
                </a:lnTo>
                <a:lnTo>
                  <a:pt x="646350" y="929592"/>
                </a:lnTo>
                <a:lnTo>
                  <a:pt x="640016" y="928163"/>
                </a:lnTo>
                <a:lnTo>
                  <a:pt x="628259" y="876621"/>
                </a:lnTo>
                <a:lnTo>
                  <a:pt x="628342" y="813772"/>
                </a:lnTo>
                <a:lnTo>
                  <a:pt x="628396" y="803576"/>
                </a:lnTo>
                <a:lnTo>
                  <a:pt x="709549" y="773985"/>
                </a:lnTo>
                <a:lnTo>
                  <a:pt x="756638" y="757475"/>
                </a:lnTo>
                <a:lnTo>
                  <a:pt x="630174" y="757475"/>
                </a:lnTo>
                <a:lnTo>
                  <a:pt x="637032" y="548306"/>
                </a:lnTo>
                <a:lnTo>
                  <a:pt x="780003" y="548306"/>
                </a:lnTo>
                <a:lnTo>
                  <a:pt x="648715" y="405177"/>
                </a:lnTo>
                <a:close/>
              </a:path>
              <a:path w="2086609" h="1131570">
                <a:moveTo>
                  <a:pt x="691007" y="919146"/>
                </a:moveTo>
                <a:lnTo>
                  <a:pt x="646350" y="929592"/>
                </a:lnTo>
                <a:lnTo>
                  <a:pt x="698626" y="929592"/>
                </a:lnTo>
                <a:lnTo>
                  <a:pt x="695706" y="921432"/>
                </a:lnTo>
                <a:lnTo>
                  <a:pt x="691007" y="919146"/>
                </a:lnTo>
                <a:close/>
              </a:path>
              <a:path w="2086609" h="1131570">
                <a:moveTo>
                  <a:pt x="955557" y="739695"/>
                </a:moveTo>
                <a:lnTo>
                  <a:pt x="808609" y="739695"/>
                </a:lnTo>
                <a:lnTo>
                  <a:pt x="863219" y="803576"/>
                </a:lnTo>
                <a:lnTo>
                  <a:pt x="871646" y="813772"/>
                </a:lnTo>
                <a:lnTo>
                  <a:pt x="878062" y="822086"/>
                </a:lnTo>
                <a:lnTo>
                  <a:pt x="882453" y="828544"/>
                </a:lnTo>
                <a:lnTo>
                  <a:pt x="884809" y="833167"/>
                </a:lnTo>
                <a:lnTo>
                  <a:pt x="885547" y="839166"/>
                </a:lnTo>
                <a:lnTo>
                  <a:pt x="883380" y="844581"/>
                </a:lnTo>
                <a:lnTo>
                  <a:pt x="878308" y="849401"/>
                </a:lnTo>
                <a:lnTo>
                  <a:pt x="870331" y="853614"/>
                </a:lnTo>
                <a:lnTo>
                  <a:pt x="840359" y="866187"/>
                </a:lnTo>
                <a:lnTo>
                  <a:pt x="838326" y="871267"/>
                </a:lnTo>
                <a:lnTo>
                  <a:pt x="846074" y="893365"/>
                </a:lnTo>
                <a:lnTo>
                  <a:pt x="850519" y="895778"/>
                </a:lnTo>
                <a:lnTo>
                  <a:pt x="878472" y="884848"/>
                </a:lnTo>
                <a:lnTo>
                  <a:pt x="907653" y="873775"/>
                </a:lnTo>
                <a:lnTo>
                  <a:pt x="969645" y="851201"/>
                </a:lnTo>
                <a:lnTo>
                  <a:pt x="1064387" y="819959"/>
                </a:lnTo>
                <a:lnTo>
                  <a:pt x="1066419" y="815387"/>
                </a:lnTo>
                <a:lnTo>
                  <a:pt x="1060180" y="797861"/>
                </a:lnTo>
                <a:lnTo>
                  <a:pt x="1019048" y="797861"/>
                </a:lnTo>
                <a:lnTo>
                  <a:pt x="1013495" y="796476"/>
                </a:lnTo>
                <a:lnTo>
                  <a:pt x="1006729" y="792495"/>
                </a:lnTo>
                <a:lnTo>
                  <a:pt x="998724" y="785895"/>
                </a:lnTo>
                <a:lnTo>
                  <a:pt x="989457" y="776652"/>
                </a:lnTo>
                <a:lnTo>
                  <a:pt x="955557" y="739695"/>
                </a:lnTo>
                <a:close/>
              </a:path>
              <a:path w="2086609" h="1131570">
                <a:moveTo>
                  <a:pt x="1053846" y="790241"/>
                </a:moveTo>
                <a:lnTo>
                  <a:pt x="1043533" y="793575"/>
                </a:lnTo>
                <a:lnTo>
                  <a:pt x="1034303" y="795956"/>
                </a:lnTo>
                <a:lnTo>
                  <a:pt x="1026146" y="797385"/>
                </a:lnTo>
                <a:lnTo>
                  <a:pt x="1019048" y="797861"/>
                </a:lnTo>
                <a:lnTo>
                  <a:pt x="1060180" y="797861"/>
                </a:lnTo>
                <a:lnTo>
                  <a:pt x="1058418" y="792908"/>
                </a:lnTo>
                <a:lnTo>
                  <a:pt x="1053846" y="790241"/>
                </a:lnTo>
                <a:close/>
              </a:path>
              <a:path w="2086609" h="1131570">
                <a:moveTo>
                  <a:pt x="780003" y="548306"/>
                </a:moveTo>
                <a:lnTo>
                  <a:pt x="637032" y="548306"/>
                </a:lnTo>
                <a:lnTo>
                  <a:pt x="777239" y="705405"/>
                </a:lnTo>
                <a:lnTo>
                  <a:pt x="762454" y="711144"/>
                </a:lnTo>
                <a:lnTo>
                  <a:pt x="705358" y="732075"/>
                </a:lnTo>
                <a:lnTo>
                  <a:pt x="645796" y="752453"/>
                </a:lnTo>
                <a:lnTo>
                  <a:pt x="630174" y="757475"/>
                </a:lnTo>
                <a:lnTo>
                  <a:pt x="756638" y="757475"/>
                </a:lnTo>
                <a:lnTo>
                  <a:pt x="808609" y="739695"/>
                </a:lnTo>
                <a:lnTo>
                  <a:pt x="955557" y="739695"/>
                </a:lnTo>
                <a:lnTo>
                  <a:pt x="780003" y="548306"/>
                </a:lnTo>
                <a:close/>
              </a:path>
              <a:path w="2086609" h="1131570">
                <a:moveTo>
                  <a:pt x="1504367" y="560371"/>
                </a:moveTo>
                <a:lnTo>
                  <a:pt x="1406398" y="560371"/>
                </a:lnTo>
                <a:lnTo>
                  <a:pt x="1421257" y="606853"/>
                </a:lnTo>
                <a:lnTo>
                  <a:pt x="1425233" y="620831"/>
                </a:lnTo>
                <a:lnTo>
                  <a:pt x="1427448" y="632285"/>
                </a:lnTo>
                <a:lnTo>
                  <a:pt x="1427900" y="641215"/>
                </a:lnTo>
                <a:lnTo>
                  <a:pt x="1426590" y="647620"/>
                </a:lnTo>
                <a:lnTo>
                  <a:pt x="1359535" y="683180"/>
                </a:lnTo>
                <a:lnTo>
                  <a:pt x="1356995" y="688387"/>
                </a:lnTo>
                <a:lnTo>
                  <a:pt x="1364742" y="710104"/>
                </a:lnTo>
                <a:lnTo>
                  <a:pt x="1369568" y="712771"/>
                </a:lnTo>
                <a:lnTo>
                  <a:pt x="1438719" y="685911"/>
                </a:lnTo>
                <a:lnTo>
                  <a:pt x="1464865" y="676052"/>
                </a:lnTo>
                <a:lnTo>
                  <a:pt x="1515967" y="657955"/>
                </a:lnTo>
                <a:lnTo>
                  <a:pt x="1573117" y="639286"/>
                </a:lnTo>
                <a:lnTo>
                  <a:pt x="1599692" y="631237"/>
                </a:lnTo>
                <a:lnTo>
                  <a:pt x="1601977" y="625649"/>
                </a:lnTo>
                <a:lnTo>
                  <a:pt x="1597491" y="612886"/>
                </a:lnTo>
                <a:lnTo>
                  <a:pt x="1542351" y="612886"/>
                </a:lnTo>
                <a:lnTo>
                  <a:pt x="1535731" y="612790"/>
                </a:lnTo>
                <a:lnTo>
                  <a:pt x="1530731" y="611552"/>
                </a:lnTo>
                <a:lnTo>
                  <a:pt x="1524462" y="604666"/>
                </a:lnTo>
                <a:lnTo>
                  <a:pt x="1516110" y="588756"/>
                </a:lnTo>
                <a:lnTo>
                  <a:pt x="1505638" y="563796"/>
                </a:lnTo>
                <a:lnTo>
                  <a:pt x="1504367" y="560371"/>
                </a:lnTo>
                <a:close/>
              </a:path>
              <a:path w="2086609" h="1131570">
                <a:moveTo>
                  <a:pt x="1363090" y="162861"/>
                </a:moveTo>
                <a:lnTo>
                  <a:pt x="1281302" y="211502"/>
                </a:lnTo>
                <a:lnTo>
                  <a:pt x="1260983" y="289305"/>
                </a:lnTo>
                <a:lnTo>
                  <a:pt x="1250406" y="343965"/>
                </a:lnTo>
                <a:lnTo>
                  <a:pt x="1239520" y="409114"/>
                </a:lnTo>
                <a:lnTo>
                  <a:pt x="1230278" y="472146"/>
                </a:lnTo>
                <a:lnTo>
                  <a:pt x="1223883" y="524271"/>
                </a:lnTo>
                <a:lnTo>
                  <a:pt x="1220321" y="565491"/>
                </a:lnTo>
                <a:lnTo>
                  <a:pt x="1219581" y="595804"/>
                </a:lnTo>
                <a:lnTo>
                  <a:pt x="1234821" y="623109"/>
                </a:lnTo>
                <a:lnTo>
                  <a:pt x="1266888" y="610838"/>
                </a:lnTo>
                <a:lnTo>
                  <a:pt x="1279648" y="606089"/>
                </a:lnTo>
                <a:lnTo>
                  <a:pt x="1360170" y="576754"/>
                </a:lnTo>
                <a:lnTo>
                  <a:pt x="1406398" y="560371"/>
                </a:lnTo>
                <a:lnTo>
                  <a:pt x="1504367" y="560371"/>
                </a:lnTo>
                <a:lnTo>
                  <a:pt x="1499420" y="547036"/>
                </a:lnTo>
                <a:lnTo>
                  <a:pt x="1260348" y="547036"/>
                </a:lnTo>
                <a:lnTo>
                  <a:pt x="1265181" y="494740"/>
                </a:lnTo>
                <a:lnTo>
                  <a:pt x="1269396" y="452516"/>
                </a:lnTo>
                <a:lnTo>
                  <a:pt x="1275969" y="398192"/>
                </a:lnTo>
                <a:lnTo>
                  <a:pt x="1286621" y="337819"/>
                </a:lnTo>
                <a:lnTo>
                  <a:pt x="1294346" y="299948"/>
                </a:lnTo>
                <a:lnTo>
                  <a:pt x="1303655" y="256968"/>
                </a:lnTo>
                <a:lnTo>
                  <a:pt x="1398349" y="256968"/>
                </a:lnTo>
                <a:lnTo>
                  <a:pt x="1391517" y="235764"/>
                </a:lnTo>
                <a:lnTo>
                  <a:pt x="1380086" y="197832"/>
                </a:lnTo>
                <a:lnTo>
                  <a:pt x="1371600" y="166544"/>
                </a:lnTo>
                <a:lnTo>
                  <a:pt x="1363090" y="162861"/>
                </a:lnTo>
                <a:close/>
              </a:path>
              <a:path w="2086609" h="1131570">
                <a:moveTo>
                  <a:pt x="1589913" y="602789"/>
                </a:moveTo>
                <a:lnTo>
                  <a:pt x="1583130" y="604218"/>
                </a:lnTo>
                <a:lnTo>
                  <a:pt x="1575943" y="605837"/>
                </a:lnTo>
                <a:lnTo>
                  <a:pt x="1568374" y="607647"/>
                </a:lnTo>
                <a:lnTo>
                  <a:pt x="1560449" y="609647"/>
                </a:lnTo>
                <a:lnTo>
                  <a:pt x="1550590" y="611838"/>
                </a:lnTo>
                <a:lnTo>
                  <a:pt x="1542351" y="612886"/>
                </a:lnTo>
                <a:lnTo>
                  <a:pt x="1597491" y="612886"/>
                </a:lnTo>
                <a:lnTo>
                  <a:pt x="1594612" y="604694"/>
                </a:lnTo>
                <a:lnTo>
                  <a:pt x="1589913" y="602789"/>
                </a:lnTo>
                <a:close/>
              </a:path>
              <a:path w="2086609" h="1131570">
                <a:moveTo>
                  <a:pt x="1398349" y="256968"/>
                </a:moveTo>
                <a:lnTo>
                  <a:pt x="1303655" y="256968"/>
                </a:lnTo>
                <a:lnTo>
                  <a:pt x="1386205" y="502332"/>
                </a:lnTo>
                <a:lnTo>
                  <a:pt x="1260348" y="547036"/>
                </a:lnTo>
                <a:lnTo>
                  <a:pt x="1499420" y="547036"/>
                </a:lnTo>
                <a:lnTo>
                  <a:pt x="1493012" y="529764"/>
                </a:lnTo>
                <a:lnTo>
                  <a:pt x="1543685" y="511730"/>
                </a:lnTo>
                <a:lnTo>
                  <a:pt x="1549653" y="509825"/>
                </a:lnTo>
                <a:lnTo>
                  <a:pt x="1553464" y="508682"/>
                </a:lnTo>
                <a:lnTo>
                  <a:pt x="1556258" y="502967"/>
                </a:lnTo>
                <a:lnTo>
                  <a:pt x="1552326" y="493297"/>
                </a:lnTo>
                <a:lnTo>
                  <a:pt x="1547955" y="481425"/>
                </a:lnTo>
                <a:lnTo>
                  <a:pt x="1544677" y="471852"/>
                </a:lnTo>
                <a:lnTo>
                  <a:pt x="1472564" y="471852"/>
                </a:lnTo>
                <a:lnTo>
                  <a:pt x="1443355" y="389429"/>
                </a:lnTo>
                <a:lnTo>
                  <a:pt x="1423164" y="331563"/>
                </a:lnTo>
                <a:lnTo>
                  <a:pt x="1405880" y="280341"/>
                </a:lnTo>
                <a:lnTo>
                  <a:pt x="1398349" y="256968"/>
                </a:lnTo>
                <a:close/>
              </a:path>
              <a:path w="2086609" h="1131570">
                <a:moveTo>
                  <a:pt x="1532255" y="448738"/>
                </a:moveTo>
                <a:lnTo>
                  <a:pt x="1492982" y="464508"/>
                </a:lnTo>
                <a:lnTo>
                  <a:pt x="1472564" y="471852"/>
                </a:lnTo>
                <a:lnTo>
                  <a:pt x="1544677" y="471852"/>
                </a:lnTo>
                <a:lnTo>
                  <a:pt x="1543131" y="467338"/>
                </a:lnTo>
                <a:lnTo>
                  <a:pt x="1537843" y="451024"/>
                </a:lnTo>
                <a:lnTo>
                  <a:pt x="1532255" y="448738"/>
                </a:lnTo>
                <a:close/>
              </a:path>
              <a:path w="2086609" h="1131570">
                <a:moveTo>
                  <a:pt x="1698704" y="484679"/>
                </a:moveTo>
                <a:lnTo>
                  <a:pt x="1656778" y="499617"/>
                </a:lnTo>
                <a:lnTo>
                  <a:pt x="1637553" y="540448"/>
                </a:lnTo>
                <a:lnTo>
                  <a:pt x="1638163" y="551816"/>
                </a:lnTo>
                <a:lnTo>
                  <a:pt x="1661150" y="590617"/>
                </a:lnTo>
                <a:lnTo>
                  <a:pt x="1693449" y="602583"/>
                </a:lnTo>
                <a:lnTo>
                  <a:pt x="1704574" y="602069"/>
                </a:lnTo>
                <a:lnTo>
                  <a:pt x="1742684" y="579463"/>
                </a:lnTo>
                <a:lnTo>
                  <a:pt x="1754473" y="547290"/>
                </a:lnTo>
                <a:lnTo>
                  <a:pt x="1753877" y="535955"/>
                </a:lnTo>
                <a:lnTo>
                  <a:pt x="1730750" y="496319"/>
                </a:lnTo>
                <a:lnTo>
                  <a:pt x="1698704" y="484679"/>
                </a:lnTo>
                <a:close/>
              </a:path>
              <a:path w="2086609" h="1131570">
                <a:moveTo>
                  <a:pt x="1888632" y="0"/>
                </a:moveTo>
                <a:lnTo>
                  <a:pt x="1816608" y="12112"/>
                </a:lnTo>
                <a:lnTo>
                  <a:pt x="1771903" y="35448"/>
                </a:lnTo>
                <a:lnTo>
                  <a:pt x="1739011" y="69643"/>
                </a:lnTo>
                <a:lnTo>
                  <a:pt x="1717992" y="114966"/>
                </a:lnTo>
                <a:lnTo>
                  <a:pt x="1711452" y="167814"/>
                </a:lnTo>
                <a:lnTo>
                  <a:pt x="1713757" y="200671"/>
                </a:lnTo>
                <a:lnTo>
                  <a:pt x="1730990" y="279435"/>
                </a:lnTo>
                <a:lnTo>
                  <a:pt x="1745869" y="325294"/>
                </a:lnTo>
                <a:lnTo>
                  <a:pt x="1767897" y="381303"/>
                </a:lnTo>
                <a:lnTo>
                  <a:pt x="1790747" y="427227"/>
                </a:lnTo>
                <a:lnTo>
                  <a:pt x="1814431" y="463079"/>
                </a:lnTo>
                <a:lnTo>
                  <a:pt x="1870553" y="509133"/>
                </a:lnTo>
                <a:lnTo>
                  <a:pt x="1942026" y="519749"/>
                </a:lnTo>
                <a:lnTo>
                  <a:pt x="1981834" y="510079"/>
                </a:lnTo>
                <a:lnTo>
                  <a:pt x="2020177" y="491436"/>
                </a:lnTo>
                <a:lnTo>
                  <a:pt x="2040751" y="473547"/>
                </a:lnTo>
                <a:lnTo>
                  <a:pt x="1963265" y="473547"/>
                </a:lnTo>
                <a:lnTo>
                  <a:pt x="1948719" y="472328"/>
                </a:lnTo>
                <a:lnTo>
                  <a:pt x="1914054" y="450673"/>
                </a:lnTo>
                <a:lnTo>
                  <a:pt x="1891284" y="419401"/>
                </a:lnTo>
                <a:lnTo>
                  <a:pt x="1854041" y="347567"/>
                </a:lnTo>
                <a:lnTo>
                  <a:pt x="1834348" y="300333"/>
                </a:lnTo>
                <a:lnTo>
                  <a:pt x="1813940" y="245538"/>
                </a:lnTo>
                <a:lnTo>
                  <a:pt x="1799657" y="201937"/>
                </a:lnTo>
                <a:lnTo>
                  <a:pt x="1789779" y="164480"/>
                </a:lnTo>
                <a:lnTo>
                  <a:pt x="1783334" y="107997"/>
                </a:lnTo>
                <a:lnTo>
                  <a:pt x="1786552" y="88876"/>
                </a:lnTo>
                <a:lnTo>
                  <a:pt x="1793938" y="73421"/>
                </a:lnTo>
                <a:lnTo>
                  <a:pt x="1805515" y="61634"/>
                </a:lnTo>
                <a:lnTo>
                  <a:pt x="1821307" y="53514"/>
                </a:lnTo>
                <a:lnTo>
                  <a:pt x="1840261" y="50155"/>
                </a:lnTo>
                <a:lnTo>
                  <a:pt x="1978911" y="50155"/>
                </a:lnTo>
                <a:lnTo>
                  <a:pt x="1974655" y="44348"/>
                </a:lnTo>
                <a:lnTo>
                  <a:pt x="1947037" y="19605"/>
                </a:lnTo>
                <a:lnTo>
                  <a:pt x="1919531" y="5843"/>
                </a:lnTo>
                <a:lnTo>
                  <a:pt x="1888632" y="0"/>
                </a:lnTo>
                <a:close/>
              </a:path>
              <a:path w="2086609" h="1131570">
                <a:moveTo>
                  <a:pt x="1978911" y="50155"/>
                </a:moveTo>
                <a:lnTo>
                  <a:pt x="1840261" y="50155"/>
                </a:lnTo>
                <a:lnTo>
                  <a:pt x="1858454" y="53784"/>
                </a:lnTo>
                <a:lnTo>
                  <a:pt x="1875885" y="64390"/>
                </a:lnTo>
                <a:lnTo>
                  <a:pt x="1913435" y="113537"/>
                </a:lnTo>
                <a:lnTo>
                  <a:pt x="1935305" y="155686"/>
                </a:lnTo>
                <a:lnTo>
                  <a:pt x="1958151" y="208406"/>
                </a:lnTo>
                <a:lnTo>
                  <a:pt x="1981962" y="271700"/>
                </a:lnTo>
                <a:lnTo>
                  <a:pt x="1999378" y="325294"/>
                </a:lnTo>
                <a:lnTo>
                  <a:pt x="2011172" y="371141"/>
                </a:lnTo>
                <a:lnTo>
                  <a:pt x="2015601" y="407858"/>
                </a:lnTo>
                <a:lnTo>
                  <a:pt x="2011552" y="436657"/>
                </a:lnTo>
                <a:lnTo>
                  <a:pt x="1999027" y="457527"/>
                </a:lnTo>
                <a:lnTo>
                  <a:pt x="1978025" y="470455"/>
                </a:lnTo>
                <a:lnTo>
                  <a:pt x="1963265" y="473547"/>
                </a:lnTo>
                <a:lnTo>
                  <a:pt x="2040751" y="473547"/>
                </a:lnTo>
                <a:lnTo>
                  <a:pt x="2049875" y="465613"/>
                </a:lnTo>
                <a:lnTo>
                  <a:pt x="2070953" y="432623"/>
                </a:lnTo>
                <a:lnTo>
                  <a:pt x="2083434" y="392477"/>
                </a:lnTo>
                <a:lnTo>
                  <a:pt x="2086294" y="352619"/>
                </a:lnTo>
                <a:lnTo>
                  <a:pt x="2081355" y="304498"/>
                </a:lnTo>
                <a:lnTo>
                  <a:pt x="2068629" y="248138"/>
                </a:lnTo>
                <a:lnTo>
                  <a:pt x="2048128" y="183562"/>
                </a:lnTo>
                <a:lnTo>
                  <a:pt x="2025225" y="126315"/>
                </a:lnTo>
                <a:lnTo>
                  <a:pt x="2000726" y="79914"/>
                </a:lnTo>
                <a:lnTo>
                  <a:pt x="1978911" y="50155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01865" y="2039111"/>
            <a:ext cx="1558925" cy="1113790"/>
          </a:xfrm>
          <a:custGeom>
            <a:avLst/>
            <a:gdLst/>
            <a:ahLst/>
            <a:cxnLst/>
            <a:rect l="l" t="t" r="r" b="b"/>
            <a:pathLst>
              <a:path w="1558925" h="1113789">
                <a:moveTo>
                  <a:pt x="718184" y="627634"/>
                </a:moveTo>
                <a:lnTo>
                  <a:pt x="120522" y="839215"/>
                </a:lnTo>
                <a:lnTo>
                  <a:pt x="217677" y="1113536"/>
                </a:lnTo>
                <a:lnTo>
                  <a:pt x="266700" y="1096137"/>
                </a:lnTo>
                <a:lnTo>
                  <a:pt x="184530" y="863981"/>
                </a:lnTo>
                <a:lnTo>
                  <a:pt x="684021" y="687070"/>
                </a:lnTo>
                <a:lnTo>
                  <a:pt x="739215" y="687070"/>
                </a:lnTo>
                <a:lnTo>
                  <a:pt x="718184" y="627634"/>
                </a:lnTo>
                <a:close/>
              </a:path>
              <a:path w="1558925" h="1113789">
                <a:moveTo>
                  <a:pt x="605027" y="756031"/>
                </a:moveTo>
                <a:lnTo>
                  <a:pt x="290702" y="867410"/>
                </a:lnTo>
                <a:lnTo>
                  <a:pt x="340613" y="1008380"/>
                </a:lnTo>
                <a:lnTo>
                  <a:pt x="388365" y="991488"/>
                </a:lnTo>
                <a:lnTo>
                  <a:pt x="378713" y="964057"/>
                </a:lnTo>
                <a:lnTo>
                  <a:pt x="485630" y="926211"/>
                </a:lnTo>
                <a:lnTo>
                  <a:pt x="365251" y="926211"/>
                </a:lnTo>
                <a:lnTo>
                  <a:pt x="351916" y="888364"/>
                </a:lnTo>
                <a:lnTo>
                  <a:pt x="570737" y="810894"/>
                </a:lnTo>
                <a:lnTo>
                  <a:pt x="624460" y="810894"/>
                </a:lnTo>
                <a:lnTo>
                  <a:pt x="605027" y="756031"/>
                </a:lnTo>
                <a:close/>
              </a:path>
              <a:path w="1558925" h="1113789">
                <a:moveTo>
                  <a:pt x="739215" y="687070"/>
                </a:moveTo>
                <a:lnTo>
                  <a:pt x="684021" y="687070"/>
                </a:lnTo>
                <a:lnTo>
                  <a:pt x="732408" y="823849"/>
                </a:lnTo>
                <a:lnTo>
                  <a:pt x="736340" y="842849"/>
                </a:lnTo>
                <a:lnTo>
                  <a:pt x="702817" y="880871"/>
                </a:lnTo>
                <a:lnTo>
                  <a:pt x="663432" y="893254"/>
                </a:lnTo>
                <a:lnTo>
                  <a:pt x="618616" y="906018"/>
                </a:lnTo>
                <a:lnTo>
                  <a:pt x="626068" y="918450"/>
                </a:lnTo>
                <a:lnTo>
                  <a:pt x="633174" y="930417"/>
                </a:lnTo>
                <a:lnTo>
                  <a:pt x="639923" y="941933"/>
                </a:lnTo>
                <a:lnTo>
                  <a:pt x="646302" y="953007"/>
                </a:lnTo>
                <a:lnTo>
                  <a:pt x="666309" y="946860"/>
                </a:lnTo>
                <a:lnTo>
                  <a:pt x="708132" y="932469"/>
                </a:lnTo>
                <a:lnTo>
                  <a:pt x="765617" y="906272"/>
                </a:lnTo>
                <a:lnTo>
                  <a:pt x="792235" y="849883"/>
                </a:lnTo>
                <a:lnTo>
                  <a:pt x="783208" y="811402"/>
                </a:lnTo>
                <a:lnTo>
                  <a:pt x="739215" y="687070"/>
                </a:lnTo>
                <a:close/>
              </a:path>
              <a:path w="1558925" h="1113789">
                <a:moveTo>
                  <a:pt x="624460" y="810894"/>
                </a:moveTo>
                <a:lnTo>
                  <a:pt x="570737" y="810894"/>
                </a:lnTo>
                <a:lnTo>
                  <a:pt x="584072" y="848740"/>
                </a:lnTo>
                <a:lnTo>
                  <a:pt x="365251" y="926211"/>
                </a:lnTo>
                <a:lnTo>
                  <a:pt x="485630" y="926211"/>
                </a:lnTo>
                <a:lnTo>
                  <a:pt x="645286" y="869695"/>
                </a:lnTo>
                <a:lnTo>
                  <a:pt x="624460" y="810894"/>
                </a:lnTo>
                <a:close/>
              </a:path>
              <a:path w="1558925" h="1113789">
                <a:moveTo>
                  <a:pt x="1161280" y="401574"/>
                </a:moveTo>
                <a:lnTo>
                  <a:pt x="1059687" y="401574"/>
                </a:lnTo>
                <a:lnTo>
                  <a:pt x="1062598" y="442975"/>
                </a:lnTo>
                <a:lnTo>
                  <a:pt x="1062692" y="444653"/>
                </a:lnTo>
                <a:lnTo>
                  <a:pt x="1060695" y="487131"/>
                </a:lnTo>
                <a:lnTo>
                  <a:pt x="1053671" y="529612"/>
                </a:lnTo>
                <a:lnTo>
                  <a:pt x="1041629" y="571896"/>
                </a:lnTo>
                <a:lnTo>
                  <a:pt x="1024572" y="613981"/>
                </a:lnTo>
                <a:lnTo>
                  <a:pt x="1002501" y="655868"/>
                </a:lnTo>
                <a:lnTo>
                  <a:pt x="975417" y="697557"/>
                </a:lnTo>
                <a:lnTo>
                  <a:pt x="943323" y="739048"/>
                </a:lnTo>
                <a:lnTo>
                  <a:pt x="906219" y="780341"/>
                </a:lnTo>
                <a:lnTo>
                  <a:pt x="864107" y="821436"/>
                </a:lnTo>
                <a:lnTo>
                  <a:pt x="900207" y="842978"/>
                </a:lnTo>
                <a:lnTo>
                  <a:pt x="914614" y="851779"/>
                </a:lnTo>
                <a:lnTo>
                  <a:pt x="926591" y="859282"/>
                </a:lnTo>
                <a:lnTo>
                  <a:pt x="966333" y="818160"/>
                </a:lnTo>
                <a:lnTo>
                  <a:pt x="1001587" y="776788"/>
                </a:lnTo>
                <a:lnTo>
                  <a:pt x="1032350" y="735167"/>
                </a:lnTo>
                <a:lnTo>
                  <a:pt x="1058623" y="693296"/>
                </a:lnTo>
                <a:lnTo>
                  <a:pt x="1080404" y="651176"/>
                </a:lnTo>
                <a:lnTo>
                  <a:pt x="1097694" y="608809"/>
                </a:lnTo>
                <a:lnTo>
                  <a:pt x="1110491" y="566195"/>
                </a:lnTo>
                <a:lnTo>
                  <a:pt x="1118794" y="523335"/>
                </a:lnTo>
                <a:lnTo>
                  <a:pt x="1122533" y="481024"/>
                </a:lnTo>
                <a:lnTo>
                  <a:pt x="1122463" y="471360"/>
                </a:lnTo>
                <a:lnTo>
                  <a:pt x="1121917" y="436879"/>
                </a:lnTo>
                <a:lnTo>
                  <a:pt x="1194429" y="436879"/>
                </a:lnTo>
                <a:lnTo>
                  <a:pt x="1169112" y="411257"/>
                </a:lnTo>
                <a:lnTo>
                  <a:pt x="1161280" y="401574"/>
                </a:lnTo>
                <a:close/>
              </a:path>
              <a:path w="1558925" h="1113789">
                <a:moveTo>
                  <a:pt x="584961" y="498728"/>
                </a:moveTo>
                <a:lnTo>
                  <a:pt x="140207" y="656209"/>
                </a:lnTo>
                <a:lnTo>
                  <a:pt x="189356" y="795146"/>
                </a:lnTo>
                <a:lnTo>
                  <a:pt x="238505" y="777748"/>
                </a:lnTo>
                <a:lnTo>
                  <a:pt x="232028" y="759460"/>
                </a:lnTo>
                <a:lnTo>
                  <a:pt x="342851" y="720217"/>
                </a:lnTo>
                <a:lnTo>
                  <a:pt x="218058" y="720217"/>
                </a:lnTo>
                <a:lnTo>
                  <a:pt x="203200" y="678052"/>
                </a:lnTo>
                <a:lnTo>
                  <a:pt x="549782" y="555371"/>
                </a:lnTo>
                <a:lnTo>
                  <a:pt x="604998" y="555371"/>
                </a:lnTo>
                <a:lnTo>
                  <a:pt x="584961" y="498728"/>
                </a:lnTo>
                <a:close/>
              </a:path>
              <a:path w="1558925" h="1113789">
                <a:moveTo>
                  <a:pt x="604998" y="555371"/>
                </a:moveTo>
                <a:lnTo>
                  <a:pt x="549782" y="555371"/>
                </a:lnTo>
                <a:lnTo>
                  <a:pt x="564641" y="597535"/>
                </a:lnTo>
                <a:lnTo>
                  <a:pt x="218058" y="720217"/>
                </a:lnTo>
                <a:lnTo>
                  <a:pt x="342851" y="720217"/>
                </a:lnTo>
                <a:lnTo>
                  <a:pt x="578484" y="636777"/>
                </a:lnTo>
                <a:lnTo>
                  <a:pt x="633796" y="636777"/>
                </a:lnTo>
                <a:lnTo>
                  <a:pt x="604998" y="555371"/>
                </a:lnTo>
                <a:close/>
              </a:path>
              <a:path w="1558925" h="1113789">
                <a:moveTo>
                  <a:pt x="327282" y="459613"/>
                </a:moveTo>
                <a:lnTo>
                  <a:pt x="298703" y="459613"/>
                </a:lnTo>
                <a:lnTo>
                  <a:pt x="271906" y="484124"/>
                </a:lnTo>
                <a:lnTo>
                  <a:pt x="281308" y="491243"/>
                </a:lnTo>
                <a:lnTo>
                  <a:pt x="291070" y="498762"/>
                </a:lnTo>
                <a:lnTo>
                  <a:pt x="298731" y="504769"/>
                </a:lnTo>
                <a:lnTo>
                  <a:pt x="306704" y="511175"/>
                </a:lnTo>
                <a:lnTo>
                  <a:pt x="3682" y="618489"/>
                </a:lnTo>
                <a:lnTo>
                  <a:pt x="18541" y="660653"/>
                </a:lnTo>
                <a:lnTo>
                  <a:pt x="497909" y="490854"/>
                </a:lnTo>
                <a:lnTo>
                  <a:pt x="364235" y="490854"/>
                </a:lnTo>
                <a:lnTo>
                  <a:pt x="353089" y="481024"/>
                </a:lnTo>
                <a:lnTo>
                  <a:pt x="341741" y="471360"/>
                </a:lnTo>
                <a:lnTo>
                  <a:pt x="330178" y="461887"/>
                </a:lnTo>
                <a:lnTo>
                  <a:pt x="327282" y="459613"/>
                </a:lnTo>
                <a:close/>
              </a:path>
              <a:path w="1558925" h="1113789">
                <a:moveTo>
                  <a:pt x="633796" y="636777"/>
                </a:moveTo>
                <a:lnTo>
                  <a:pt x="578484" y="636777"/>
                </a:lnTo>
                <a:lnTo>
                  <a:pt x="584961" y="655065"/>
                </a:lnTo>
                <a:lnTo>
                  <a:pt x="634110" y="637666"/>
                </a:lnTo>
                <a:lnTo>
                  <a:pt x="633796" y="636777"/>
                </a:lnTo>
                <a:close/>
              </a:path>
              <a:path w="1558925" h="1113789">
                <a:moveTo>
                  <a:pt x="1194429" y="436879"/>
                </a:moveTo>
                <a:lnTo>
                  <a:pt x="1121917" y="436879"/>
                </a:lnTo>
                <a:lnTo>
                  <a:pt x="1152546" y="472499"/>
                </a:lnTo>
                <a:lnTo>
                  <a:pt x="1185453" y="504606"/>
                </a:lnTo>
                <a:lnTo>
                  <a:pt x="1220638" y="533200"/>
                </a:lnTo>
                <a:lnTo>
                  <a:pt x="1258102" y="558281"/>
                </a:lnTo>
                <a:lnTo>
                  <a:pt x="1297844" y="579850"/>
                </a:lnTo>
                <a:lnTo>
                  <a:pt x="1339865" y="597905"/>
                </a:lnTo>
                <a:lnTo>
                  <a:pt x="1384164" y="612448"/>
                </a:lnTo>
                <a:lnTo>
                  <a:pt x="1430741" y="623478"/>
                </a:lnTo>
                <a:lnTo>
                  <a:pt x="1479596" y="630995"/>
                </a:lnTo>
                <a:lnTo>
                  <a:pt x="1530730" y="635000"/>
                </a:lnTo>
                <a:lnTo>
                  <a:pt x="1536793" y="618489"/>
                </a:lnTo>
                <a:lnTo>
                  <a:pt x="1550590" y="581118"/>
                </a:lnTo>
                <a:lnTo>
                  <a:pt x="1558394" y="560092"/>
                </a:lnTo>
                <a:lnTo>
                  <a:pt x="1505002" y="560092"/>
                </a:lnTo>
                <a:lnTo>
                  <a:pt x="1454028" y="556274"/>
                </a:lnTo>
                <a:lnTo>
                  <a:pt x="1405622" y="548232"/>
                </a:lnTo>
                <a:lnTo>
                  <a:pt x="1359783" y="535967"/>
                </a:lnTo>
                <a:lnTo>
                  <a:pt x="1316513" y="519477"/>
                </a:lnTo>
                <a:lnTo>
                  <a:pt x="1275760" y="498728"/>
                </a:lnTo>
                <a:lnTo>
                  <a:pt x="1237677" y="473821"/>
                </a:lnTo>
                <a:lnTo>
                  <a:pt x="1202110" y="444653"/>
                </a:lnTo>
                <a:lnTo>
                  <a:pt x="1194429" y="436879"/>
                </a:lnTo>
                <a:close/>
              </a:path>
              <a:path w="1558925" h="1113789">
                <a:moveTo>
                  <a:pt x="1558543" y="559688"/>
                </a:moveTo>
                <a:lnTo>
                  <a:pt x="1505002" y="560092"/>
                </a:lnTo>
                <a:lnTo>
                  <a:pt x="1558394" y="560092"/>
                </a:lnTo>
                <a:lnTo>
                  <a:pt x="1558543" y="559688"/>
                </a:lnTo>
                <a:close/>
              </a:path>
              <a:path w="1558925" h="1113789">
                <a:moveTo>
                  <a:pt x="50418" y="425068"/>
                </a:moveTo>
                <a:lnTo>
                  <a:pt x="0" y="442975"/>
                </a:lnTo>
                <a:lnTo>
                  <a:pt x="38480" y="551688"/>
                </a:lnTo>
                <a:lnTo>
                  <a:pt x="207895" y="491743"/>
                </a:lnTo>
                <a:lnTo>
                  <a:pt x="74040" y="491743"/>
                </a:lnTo>
                <a:lnTo>
                  <a:pt x="50418" y="425068"/>
                </a:lnTo>
                <a:close/>
              </a:path>
              <a:path w="1558925" h="1113789">
                <a:moveTo>
                  <a:pt x="1059663" y="172720"/>
                </a:moveTo>
                <a:lnTo>
                  <a:pt x="990472" y="172720"/>
                </a:lnTo>
                <a:lnTo>
                  <a:pt x="1010286" y="229322"/>
                </a:lnTo>
                <a:lnTo>
                  <a:pt x="1026493" y="277018"/>
                </a:lnTo>
                <a:lnTo>
                  <a:pt x="1039104" y="315809"/>
                </a:lnTo>
                <a:lnTo>
                  <a:pt x="1048130" y="345693"/>
                </a:lnTo>
                <a:lnTo>
                  <a:pt x="744092" y="453389"/>
                </a:lnTo>
                <a:lnTo>
                  <a:pt x="763015" y="506729"/>
                </a:lnTo>
                <a:lnTo>
                  <a:pt x="1059687" y="401574"/>
                </a:lnTo>
                <a:lnTo>
                  <a:pt x="1161280" y="401574"/>
                </a:lnTo>
                <a:lnTo>
                  <a:pt x="1138681" y="373634"/>
                </a:lnTo>
                <a:lnTo>
                  <a:pt x="1279714" y="323723"/>
                </a:lnTo>
                <a:lnTo>
                  <a:pt x="1110233" y="323723"/>
                </a:lnTo>
                <a:lnTo>
                  <a:pt x="1094325" y="275695"/>
                </a:lnTo>
                <a:lnTo>
                  <a:pt x="1079357" y="230870"/>
                </a:lnTo>
                <a:lnTo>
                  <a:pt x="1065317" y="189259"/>
                </a:lnTo>
                <a:lnTo>
                  <a:pt x="1059663" y="172720"/>
                </a:lnTo>
                <a:close/>
              </a:path>
              <a:path w="1558925" h="1113789">
                <a:moveTo>
                  <a:pt x="296544" y="308737"/>
                </a:moveTo>
                <a:lnTo>
                  <a:pt x="244728" y="327151"/>
                </a:lnTo>
                <a:lnTo>
                  <a:pt x="277494" y="419735"/>
                </a:lnTo>
                <a:lnTo>
                  <a:pt x="74040" y="491743"/>
                </a:lnTo>
                <a:lnTo>
                  <a:pt x="207895" y="491743"/>
                </a:lnTo>
                <a:lnTo>
                  <a:pt x="298703" y="459613"/>
                </a:lnTo>
                <a:lnTo>
                  <a:pt x="327282" y="459613"/>
                </a:lnTo>
                <a:lnTo>
                  <a:pt x="318388" y="452627"/>
                </a:lnTo>
                <a:lnTo>
                  <a:pt x="463122" y="401320"/>
                </a:lnTo>
                <a:lnTo>
                  <a:pt x="329437" y="401320"/>
                </a:lnTo>
                <a:lnTo>
                  <a:pt x="296544" y="308737"/>
                </a:lnTo>
                <a:close/>
              </a:path>
              <a:path w="1558925" h="1113789">
                <a:moveTo>
                  <a:pt x="666622" y="383793"/>
                </a:moveTo>
                <a:lnTo>
                  <a:pt x="364235" y="490854"/>
                </a:lnTo>
                <a:lnTo>
                  <a:pt x="497909" y="490854"/>
                </a:lnTo>
                <a:lnTo>
                  <a:pt x="681481" y="425830"/>
                </a:lnTo>
                <a:lnTo>
                  <a:pt x="666622" y="383793"/>
                </a:lnTo>
                <a:close/>
              </a:path>
              <a:path w="1558925" h="1113789">
                <a:moveTo>
                  <a:pt x="560451" y="244475"/>
                </a:moveTo>
                <a:lnTo>
                  <a:pt x="509904" y="262382"/>
                </a:lnTo>
                <a:lnTo>
                  <a:pt x="533526" y="329057"/>
                </a:lnTo>
                <a:lnTo>
                  <a:pt x="329437" y="401320"/>
                </a:lnTo>
                <a:lnTo>
                  <a:pt x="463122" y="401320"/>
                </a:lnTo>
                <a:lnTo>
                  <a:pt x="548385" y="371093"/>
                </a:lnTo>
                <a:lnTo>
                  <a:pt x="605243" y="371093"/>
                </a:lnTo>
                <a:lnTo>
                  <a:pt x="560451" y="244475"/>
                </a:lnTo>
                <a:close/>
              </a:path>
              <a:path w="1558925" h="1113789">
                <a:moveTo>
                  <a:pt x="605243" y="371093"/>
                </a:moveTo>
                <a:lnTo>
                  <a:pt x="548385" y="371093"/>
                </a:lnTo>
                <a:lnTo>
                  <a:pt x="558291" y="399161"/>
                </a:lnTo>
                <a:lnTo>
                  <a:pt x="608837" y="381253"/>
                </a:lnTo>
                <a:lnTo>
                  <a:pt x="605243" y="371093"/>
                </a:lnTo>
                <a:close/>
              </a:path>
              <a:path w="1558925" h="1113789">
                <a:moveTo>
                  <a:pt x="1424558" y="212471"/>
                </a:moveTo>
                <a:lnTo>
                  <a:pt x="1110233" y="323723"/>
                </a:lnTo>
                <a:lnTo>
                  <a:pt x="1279714" y="323723"/>
                </a:lnTo>
                <a:lnTo>
                  <a:pt x="1443354" y="265811"/>
                </a:lnTo>
                <a:lnTo>
                  <a:pt x="1424558" y="212471"/>
                </a:lnTo>
                <a:close/>
              </a:path>
              <a:path w="1558925" h="1113789">
                <a:moveTo>
                  <a:pt x="1308988" y="0"/>
                </a:moveTo>
                <a:lnTo>
                  <a:pt x="702944" y="214629"/>
                </a:lnTo>
                <a:lnTo>
                  <a:pt x="721867" y="267842"/>
                </a:lnTo>
                <a:lnTo>
                  <a:pt x="990472" y="172720"/>
                </a:lnTo>
                <a:lnTo>
                  <a:pt x="1059663" y="172720"/>
                </a:lnTo>
                <a:lnTo>
                  <a:pt x="1052194" y="150875"/>
                </a:lnTo>
                <a:lnTo>
                  <a:pt x="1327911" y="53212"/>
                </a:lnTo>
                <a:lnTo>
                  <a:pt x="1308988" y="0"/>
                </a:lnTo>
                <a:close/>
              </a:path>
            </a:pathLst>
          </a:custGeom>
          <a:solidFill>
            <a:srgbClr val="F8F8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487978" y="684744"/>
            <a:ext cx="6856108" cy="382156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algn="l">
              <a:spcBef>
                <a:spcPts val="100"/>
              </a:spcBef>
            </a:pPr>
            <a:r>
              <a:rPr lang="zh-CN" altLang="en-US" sz="2400" dirty="0"/>
              <a:t>温度转换问题可计算吗？</a:t>
            </a:r>
            <a:endParaRPr sz="2400" dirty="0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山东财经大学   李秀媛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91053" y="1174222"/>
            <a:ext cx="7371739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50000"/>
              </a:lnSpc>
              <a:buClr>
                <a:srgbClr val="007EDE"/>
              </a:buClr>
              <a:tabLst>
                <a:tab pos="23495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根据华氏和摄氏温度定义，利用转换公式如下：</a:t>
            </a:r>
          </a:p>
          <a:p>
            <a:pPr marL="354965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C = ( F – 32 ) / 1.8 </a:t>
            </a:r>
          </a:p>
          <a:p>
            <a:pPr marL="354965" indent="-342900">
              <a:lnSpc>
                <a:spcPct val="150000"/>
              </a:lnSpc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 F = C * 1.8 + 32</a:t>
            </a:r>
          </a:p>
          <a:p>
            <a:pPr marL="12065">
              <a:lnSpc>
                <a:spcPct val="150000"/>
              </a:lnSpc>
              <a:buClr>
                <a:srgbClr val="007EDE"/>
              </a:buClr>
              <a:tabLst>
                <a:tab pos="234950" algn="l"/>
              </a:tabLs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其中，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表示摄氏温度，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F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表示华氏温度</a:t>
            </a:r>
          </a:p>
        </p:txBody>
      </p:sp>
      <p:sp>
        <p:nvSpPr>
          <p:cNvPr id="11" name="object 9"/>
          <p:cNvSpPr txBox="1"/>
          <p:nvPr/>
        </p:nvSpPr>
        <p:spPr>
          <a:xfrm>
            <a:off x="3127558" y="3882193"/>
            <a:ext cx="7519034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900">
              <a:lnSpc>
                <a:spcPct val="150000"/>
              </a:lnSpc>
              <a:spcBef>
                <a:spcPts val="30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输入 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带符号的某个温度值</a:t>
            </a:r>
            <a:endParaRPr lang="en-US" altLang="zh-CN" sz="24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4965" indent="-342900">
              <a:lnSpc>
                <a:spcPct val="150000"/>
              </a:lnSpc>
              <a:spcBef>
                <a:spcPts val="30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处理 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选择两个温度转换公式之一进行计算</a:t>
            </a:r>
            <a:endParaRPr lang="en-US" altLang="zh-CN" sz="2400" spc="-5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</a:endParaRPr>
          </a:p>
          <a:p>
            <a:pPr marL="354965" indent="-342900">
              <a:lnSpc>
                <a:spcPct val="150000"/>
              </a:lnSpc>
              <a:spcBef>
                <a:spcPts val="300"/>
              </a:spcBef>
              <a:buClr>
                <a:srgbClr val="007EDE"/>
              </a:buClr>
              <a:buFont typeface="Arial" panose="020B0604020202020204" pitchFamily="34" charset="0"/>
              <a:buChar char="•"/>
              <a:tabLst>
                <a:tab pos="234950" algn="l"/>
              </a:tabLst>
            </a:pPr>
            <a:r>
              <a:rPr lang="zh-CN" altLang="en-US" sz="2400" dirty="0">
                <a:solidFill>
                  <a:srgbClr val="D6009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输出  </a:t>
            </a:r>
            <a:r>
              <a:rPr lang="zh-CN" altLang="en-US" sz="2400" spc="-5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</a:rPr>
              <a:t>另一种带符号的温度值</a:t>
            </a:r>
          </a:p>
        </p:txBody>
      </p:sp>
    </p:spTree>
    <p:extLst>
      <p:ext uri="{BB962C8B-B14F-4D97-AF65-F5344CB8AC3E}">
        <p14:creationId xmlns:p14="http://schemas.microsoft.com/office/powerpoint/2010/main" val="245825309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CCE8C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1565</TotalTime>
  <Words>2826</Words>
  <Application>Microsoft Office PowerPoint</Application>
  <PresentationFormat>宽屏</PresentationFormat>
  <Paragraphs>377</Paragraphs>
  <Slides>34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΢</vt:lpstr>
      <vt:lpstr>华文琥珀</vt:lpstr>
      <vt:lpstr>微软雅黑</vt:lpstr>
      <vt:lpstr>Arial</vt:lpstr>
      <vt:lpstr>Calibri</vt:lpstr>
      <vt:lpstr>Calibri Light</vt:lpstr>
      <vt:lpstr>Consolas</vt:lpstr>
      <vt:lpstr>Times New Roman</vt:lpstr>
      <vt:lpstr>Wingdings</vt:lpstr>
      <vt:lpstr>回顾</vt:lpstr>
      <vt:lpstr>PowerPoint 演示文稿</vt:lpstr>
      <vt:lpstr>前情回顾</vt:lpstr>
      <vt:lpstr>PowerPoint 演示文稿</vt:lpstr>
      <vt:lpstr>PowerPoint 演示文稿</vt:lpstr>
      <vt:lpstr>IPO不仅是程序设计的基本方法，也是分析可计算问题的方法。</vt:lpstr>
      <vt:lpstr>PowerPoint 演示文稿</vt:lpstr>
      <vt:lpstr>PowerPoint 演示文稿</vt:lpstr>
      <vt:lpstr>温度表示方法有两种：华氏温度制 摄氏温度制</vt:lpstr>
      <vt:lpstr>温度转换问题可计算吗？</vt:lpstr>
      <vt:lpstr>PowerPoint 演示文稿</vt:lpstr>
      <vt:lpstr>PowerPoint 演示文稿</vt:lpstr>
      <vt:lpstr># e1.1TempConvert.py</vt:lpstr>
      <vt:lpstr>PowerPoint 演示文稿</vt:lpstr>
      <vt:lpstr># e1.1TempConvert.py</vt:lpstr>
      <vt:lpstr># e1.1 TempConvert.py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分支语句</vt:lpstr>
      <vt:lpstr>PowerPoint 演示文稿</vt:lpstr>
      <vt:lpstr>函数</vt:lpstr>
      <vt:lpstr>PowerPoint 演示文稿</vt:lpstr>
      <vt:lpstr>输入函数 input()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Python程序语法元素分析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 第三方支付</dc:title>
  <dc:creator>jinxi</dc:creator>
  <cp:lastModifiedBy>李 秀媛</cp:lastModifiedBy>
  <cp:revision>360</cp:revision>
  <dcterms:created xsi:type="dcterms:W3CDTF">2018-02-20T14:19:00Z</dcterms:created>
  <dcterms:modified xsi:type="dcterms:W3CDTF">2022-03-01T03:16:17Z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