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1" r:id="rId3"/>
    <p:sldId id="257" r:id="rId4"/>
    <p:sldId id="258" r:id="rId5"/>
    <p:sldId id="271" r:id="rId6"/>
    <p:sldId id="280" r:id="rId7"/>
    <p:sldId id="259" r:id="rId8"/>
    <p:sldId id="285" r:id="rId9"/>
    <p:sldId id="268" r:id="rId10"/>
    <p:sldId id="260" r:id="rId11"/>
    <p:sldId id="269" r:id="rId12"/>
    <p:sldId id="277" r:id="rId13"/>
    <p:sldId id="278" r:id="rId14"/>
    <p:sldId id="279" r:id="rId15"/>
    <p:sldId id="282" r:id="rId16"/>
    <p:sldId id="262" r:id="rId17"/>
    <p:sldId id="270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CN"/>
              <a:t>学校评价</a:t>
            </a:r>
            <a:r>
              <a:rPr lang="en-US"/>
              <a:t>——</a:t>
            </a:r>
            <a:r>
              <a:rPr lang="zh-CN"/>
              <a:t>成绩</a:t>
            </a:r>
          </a:p>
        </c:rich>
      </c:tx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期末成绩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期末考试</c:v>
                </c:pt>
                <c:pt idx="1">
                  <c:v>章节测验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</c:v>
                </c:pt>
                <c:pt idx="1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9-44C9-A21A-454A6CE4C5A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>
        <c:manualLayout>
          <c:xMode val="edge"/>
          <c:yMode val="edge"/>
          <c:x val="0.7929593175853018"/>
          <c:y val="0.34060949803149604"/>
          <c:w val="0.20704068241469817"/>
          <c:h val="0.3689685039370078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30C11-08B6-43B6-A3EA-0C3E4B6EC6BA}" type="doc">
      <dgm:prSet loTypeId="urn:microsoft.com/office/officeart/2005/8/layout/chart3" loCatId="cycle" qsTypeId="urn:microsoft.com/office/officeart/2005/8/quickstyle/simple4" qsCatId="simple" csTypeId="urn:microsoft.com/office/officeart/2005/8/colors/colorful1" csCatId="colorful" phldr="1"/>
      <dgm:spPr/>
    </dgm:pt>
    <dgm:pt modelId="{6437D570-B87D-4747-951F-A09CAD845696}">
      <dgm:prSet phldrT="[文本]" custT="1"/>
      <dgm:spPr/>
      <dgm:t>
        <a:bodyPr/>
        <a:lstStyle/>
        <a:p>
          <a:r>
            <a:rPr lang="en-US" altLang="zh-CN" sz="3100" dirty="0"/>
            <a:t>Python</a:t>
          </a:r>
          <a:r>
            <a:rPr lang="zh-CN" altLang="en-US" sz="3100" dirty="0"/>
            <a:t>理论</a:t>
          </a:r>
        </a:p>
      </dgm:t>
    </dgm:pt>
    <dgm:pt modelId="{C9FA877D-F818-496F-8813-721A8E7557A3}" type="parTrans" cxnId="{BBD0C5BC-D23F-4651-8ED2-77842CC6E893}">
      <dgm:prSet/>
      <dgm:spPr/>
      <dgm:t>
        <a:bodyPr/>
        <a:lstStyle/>
        <a:p>
          <a:endParaRPr lang="zh-CN" altLang="en-US"/>
        </a:p>
      </dgm:t>
    </dgm:pt>
    <dgm:pt modelId="{77D76D18-F023-48B1-9866-69B6D9190087}" type="sibTrans" cxnId="{BBD0C5BC-D23F-4651-8ED2-77842CC6E893}">
      <dgm:prSet/>
      <dgm:spPr/>
      <dgm:t>
        <a:bodyPr/>
        <a:lstStyle/>
        <a:p>
          <a:endParaRPr lang="zh-CN" altLang="en-US"/>
        </a:p>
      </dgm:t>
    </dgm:pt>
    <dgm:pt modelId="{BB89A4DE-8149-47EE-917A-7B37E9FB0609}">
      <dgm:prSet phldrT="[文本]" custT="1"/>
      <dgm:spPr/>
      <dgm:t>
        <a:bodyPr/>
        <a:lstStyle/>
        <a:p>
          <a:r>
            <a:rPr lang="en-US" altLang="zh-CN" sz="2900" dirty="0"/>
            <a:t>Python</a:t>
          </a:r>
          <a:r>
            <a:rPr lang="zh-CN" altLang="en-US" sz="2900" dirty="0"/>
            <a:t>实践</a:t>
          </a:r>
        </a:p>
      </dgm:t>
    </dgm:pt>
    <dgm:pt modelId="{784327F6-F4B8-45CB-99AC-E3BA92D4A8D3}" type="parTrans" cxnId="{0D34DE77-732A-41E2-A63F-AEC023A9A760}">
      <dgm:prSet/>
      <dgm:spPr/>
      <dgm:t>
        <a:bodyPr/>
        <a:lstStyle/>
        <a:p>
          <a:endParaRPr lang="zh-CN" altLang="en-US"/>
        </a:p>
      </dgm:t>
    </dgm:pt>
    <dgm:pt modelId="{072F97E2-5168-46A1-8844-EE6620DD212F}" type="sibTrans" cxnId="{0D34DE77-732A-41E2-A63F-AEC023A9A760}">
      <dgm:prSet/>
      <dgm:spPr/>
      <dgm:t>
        <a:bodyPr/>
        <a:lstStyle/>
        <a:p>
          <a:endParaRPr lang="zh-CN" altLang="en-US"/>
        </a:p>
      </dgm:t>
    </dgm:pt>
    <dgm:pt modelId="{6D6713E2-4A55-4DDB-8BA7-A60E0359FADC}" type="pres">
      <dgm:prSet presAssocID="{1D830C11-08B6-43B6-A3EA-0C3E4B6EC6BA}" presName="compositeShape" presStyleCnt="0">
        <dgm:presLayoutVars>
          <dgm:chMax val="7"/>
          <dgm:dir/>
          <dgm:resizeHandles val="exact"/>
        </dgm:presLayoutVars>
      </dgm:prSet>
      <dgm:spPr/>
    </dgm:pt>
    <dgm:pt modelId="{B7008EE7-8735-43F4-87BD-EBAC7FE49E8E}" type="pres">
      <dgm:prSet presAssocID="{1D830C11-08B6-43B6-A3EA-0C3E4B6EC6BA}" presName="wedge1" presStyleLbl="node1" presStyleIdx="0" presStyleCnt="2" custScaleX="107490"/>
      <dgm:spPr/>
    </dgm:pt>
    <dgm:pt modelId="{3C3C36A6-CC0A-499A-A0A5-8BDC2758FCB1}" type="pres">
      <dgm:prSet presAssocID="{1D830C11-08B6-43B6-A3EA-0C3E4B6EC6BA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28550E9B-9A66-4F36-9361-D497D372B1F9}" type="pres">
      <dgm:prSet presAssocID="{1D830C11-08B6-43B6-A3EA-0C3E4B6EC6BA}" presName="wedge2" presStyleLbl="node1" presStyleIdx="1" presStyleCnt="2" custLinFactNeighborX="3118" custLinFactNeighborY="-2221"/>
      <dgm:spPr/>
    </dgm:pt>
    <dgm:pt modelId="{62979DFC-322B-4119-9500-D21842F9436C}" type="pres">
      <dgm:prSet presAssocID="{1D830C11-08B6-43B6-A3EA-0C3E4B6EC6BA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45558162-F1A1-4F19-B917-A86A1DC74A65}" type="presOf" srcId="{6437D570-B87D-4747-951F-A09CAD845696}" destId="{B7008EE7-8735-43F4-87BD-EBAC7FE49E8E}" srcOrd="0" destOrd="0" presId="urn:microsoft.com/office/officeart/2005/8/layout/chart3"/>
    <dgm:cxn modelId="{0D34DE77-732A-41E2-A63F-AEC023A9A760}" srcId="{1D830C11-08B6-43B6-A3EA-0C3E4B6EC6BA}" destId="{BB89A4DE-8149-47EE-917A-7B37E9FB0609}" srcOrd="1" destOrd="0" parTransId="{784327F6-F4B8-45CB-99AC-E3BA92D4A8D3}" sibTransId="{072F97E2-5168-46A1-8844-EE6620DD212F}"/>
    <dgm:cxn modelId="{0C07F786-D830-4E6A-AB0D-3025D80652E4}" type="presOf" srcId="{6437D570-B87D-4747-951F-A09CAD845696}" destId="{3C3C36A6-CC0A-499A-A0A5-8BDC2758FCB1}" srcOrd="1" destOrd="0" presId="urn:microsoft.com/office/officeart/2005/8/layout/chart3"/>
    <dgm:cxn modelId="{4A846394-99BA-4437-A85F-CD3416B595C7}" type="presOf" srcId="{1D830C11-08B6-43B6-A3EA-0C3E4B6EC6BA}" destId="{6D6713E2-4A55-4DDB-8BA7-A60E0359FADC}" srcOrd="0" destOrd="0" presId="urn:microsoft.com/office/officeart/2005/8/layout/chart3"/>
    <dgm:cxn modelId="{BBD0C5BC-D23F-4651-8ED2-77842CC6E893}" srcId="{1D830C11-08B6-43B6-A3EA-0C3E4B6EC6BA}" destId="{6437D570-B87D-4747-951F-A09CAD845696}" srcOrd="0" destOrd="0" parTransId="{C9FA877D-F818-496F-8813-721A8E7557A3}" sibTransId="{77D76D18-F023-48B1-9866-69B6D9190087}"/>
    <dgm:cxn modelId="{91589FC1-5A11-4EA6-83CF-05743888C880}" type="presOf" srcId="{BB89A4DE-8149-47EE-917A-7B37E9FB0609}" destId="{62979DFC-322B-4119-9500-D21842F9436C}" srcOrd="1" destOrd="0" presId="urn:microsoft.com/office/officeart/2005/8/layout/chart3"/>
    <dgm:cxn modelId="{40FF2EDD-4315-44BC-8644-28CFF603F8CE}" type="presOf" srcId="{BB89A4DE-8149-47EE-917A-7B37E9FB0609}" destId="{28550E9B-9A66-4F36-9361-D497D372B1F9}" srcOrd="0" destOrd="0" presId="urn:microsoft.com/office/officeart/2005/8/layout/chart3"/>
    <dgm:cxn modelId="{C4A873FF-97B8-41E2-B4FC-F106EDE22740}" type="presParOf" srcId="{6D6713E2-4A55-4DDB-8BA7-A60E0359FADC}" destId="{B7008EE7-8735-43F4-87BD-EBAC7FE49E8E}" srcOrd="0" destOrd="0" presId="urn:microsoft.com/office/officeart/2005/8/layout/chart3"/>
    <dgm:cxn modelId="{6292A651-556C-4074-B1D5-4813F6CC7961}" type="presParOf" srcId="{6D6713E2-4A55-4DDB-8BA7-A60E0359FADC}" destId="{3C3C36A6-CC0A-499A-A0A5-8BDC2758FCB1}" srcOrd="1" destOrd="0" presId="urn:microsoft.com/office/officeart/2005/8/layout/chart3"/>
    <dgm:cxn modelId="{0DC32357-EF3E-40A6-86A9-7D00CA541B87}" type="presParOf" srcId="{6D6713E2-4A55-4DDB-8BA7-A60E0359FADC}" destId="{28550E9B-9A66-4F36-9361-D497D372B1F9}" srcOrd="2" destOrd="0" presId="urn:microsoft.com/office/officeart/2005/8/layout/chart3"/>
    <dgm:cxn modelId="{FCE22773-22C4-44F8-A78B-69110BA9628A}" type="presParOf" srcId="{6D6713E2-4A55-4DDB-8BA7-A60E0359FADC}" destId="{62979DFC-322B-4119-9500-D21842F9436C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30C11-08B6-43B6-A3EA-0C3E4B6EC6BA}" type="doc">
      <dgm:prSet loTypeId="urn:microsoft.com/office/officeart/2005/8/layout/chart3" loCatId="cycle" qsTypeId="urn:microsoft.com/office/officeart/2005/8/quickstyle/simple3" qsCatId="simple" csTypeId="urn:microsoft.com/office/officeart/2005/8/colors/colorful1" csCatId="colorful" phldr="1"/>
      <dgm:spPr/>
    </dgm:pt>
    <dgm:pt modelId="{6437D570-B87D-4747-951F-A09CAD845696}">
      <dgm:prSet phldrT="[文本]" custT="1"/>
      <dgm:spPr/>
      <dgm:t>
        <a:bodyPr/>
        <a:lstStyle/>
        <a:p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基础</a:t>
          </a:r>
        </a:p>
      </dgm:t>
    </dgm:pt>
    <dgm:pt modelId="{C9FA877D-F818-496F-8813-721A8E7557A3}" type="parTrans" cxnId="{BBD0C5BC-D23F-4651-8ED2-77842CC6E893}">
      <dgm:prSet/>
      <dgm:spPr/>
      <dgm:t>
        <a:bodyPr/>
        <a:lstStyle/>
        <a:p>
          <a:endParaRPr lang="zh-CN" altLang="en-US"/>
        </a:p>
      </dgm:t>
    </dgm:pt>
    <dgm:pt modelId="{77D76D18-F023-48B1-9866-69B6D9190087}" type="sibTrans" cxnId="{BBD0C5BC-D23F-4651-8ED2-77842CC6E893}">
      <dgm:prSet/>
      <dgm:spPr/>
      <dgm:t>
        <a:bodyPr/>
        <a:lstStyle/>
        <a:p>
          <a:endParaRPr lang="zh-CN" altLang="en-US"/>
        </a:p>
      </dgm:t>
    </dgm:pt>
    <dgm:pt modelId="{EA18AED6-7147-4A9A-AADB-472E09A9206F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运用</a:t>
          </a:r>
          <a:endParaRPr lang="en-US" altLang="zh-CN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66404C-4818-4AA8-A53F-08B293412F16}" type="parTrans" cxnId="{C606A4CE-35B1-46B5-99F5-33388D1962DC}">
      <dgm:prSet/>
      <dgm:spPr/>
      <dgm:t>
        <a:bodyPr/>
        <a:lstStyle/>
        <a:p>
          <a:endParaRPr lang="zh-CN" altLang="en-US"/>
        </a:p>
      </dgm:t>
    </dgm:pt>
    <dgm:pt modelId="{F2159D7D-FE0D-4580-8DE6-A84DF80C782C}" type="sibTrans" cxnId="{C606A4CE-35B1-46B5-99F5-33388D1962DC}">
      <dgm:prSet/>
      <dgm:spPr/>
      <dgm:t>
        <a:bodyPr/>
        <a:lstStyle/>
        <a:p>
          <a:endParaRPr lang="zh-CN" altLang="en-US"/>
        </a:p>
      </dgm:t>
    </dgm:pt>
    <dgm:pt modelId="{BB89A4DE-8149-47EE-917A-7B37E9FB0609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初识</a:t>
          </a:r>
          <a:r>
            <a:rPr lang="en-US" altLang="zh-CN" sz="2400" dirty="0"/>
            <a:t>Python</a:t>
          </a:r>
          <a:endParaRPr lang="zh-CN" altLang="en-US" sz="2400" dirty="0"/>
        </a:p>
      </dgm:t>
    </dgm:pt>
    <dgm:pt modelId="{784327F6-F4B8-45CB-99AC-E3BA92D4A8D3}" type="parTrans" cxnId="{0D34DE77-732A-41E2-A63F-AEC023A9A760}">
      <dgm:prSet/>
      <dgm:spPr/>
      <dgm:t>
        <a:bodyPr/>
        <a:lstStyle/>
        <a:p>
          <a:endParaRPr lang="zh-CN" altLang="en-US"/>
        </a:p>
      </dgm:t>
    </dgm:pt>
    <dgm:pt modelId="{072F97E2-5168-46A1-8844-EE6620DD212F}" type="sibTrans" cxnId="{0D34DE77-732A-41E2-A63F-AEC023A9A760}">
      <dgm:prSet/>
      <dgm:spPr/>
      <dgm:t>
        <a:bodyPr/>
        <a:lstStyle/>
        <a:p>
          <a:endParaRPr lang="zh-CN" altLang="en-US"/>
        </a:p>
      </dgm:t>
    </dgm:pt>
    <dgm:pt modelId="{FE16432D-3343-4017-B308-B3D152E7AE6E}">
      <dgm:prSet custT="1"/>
      <dgm:spPr/>
      <dgm:t>
        <a:bodyPr/>
        <a:lstStyle/>
        <a:p>
          <a:r>
            <a: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</a:p>
      </dgm:t>
    </dgm:pt>
    <dgm:pt modelId="{7F2F6967-3977-48BA-A462-216C6601E5ED}" type="parTrans" cxnId="{BA75EAD8-F4E9-4EFE-9042-EED65675F67C}">
      <dgm:prSet/>
      <dgm:spPr/>
      <dgm:t>
        <a:bodyPr/>
        <a:lstStyle/>
        <a:p>
          <a:endParaRPr lang="zh-CN" altLang="en-US"/>
        </a:p>
      </dgm:t>
    </dgm:pt>
    <dgm:pt modelId="{6F09F4D1-9C51-484E-B909-9DDBAE29564D}" type="sibTrans" cxnId="{BA75EAD8-F4E9-4EFE-9042-EED65675F67C}">
      <dgm:prSet/>
      <dgm:spPr/>
      <dgm:t>
        <a:bodyPr/>
        <a:lstStyle/>
        <a:p>
          <a:endParaRPr lang="zh-CN" altLang="en-US"/>
        </a:p>
      </dgm:t>
    </dgm:pt>
    <dgm:pt modelId="{6D6713E2-4A55-4DDB-8BA7-A60E0359FADC}" type="pres">
      <dgm:prSet presAssocID="{1D830C11-08B6-43B6-A3EA-0C3E4B6EC6BA}" presName="compositeShape" presStyleCnt="0">
        <dgm:presLayoutVars>
          <dgm:chMax val="7"/>
          <dgm:dir/>
          <dgm:resizeHandles val="exact"/>
        </dgm:presLayoutVars>
      </dgm:prSet>
      <dgm:spPr/>
    </dgm:pt>
    <dgm:pt modelId="{B7008EE7-8735-43F4-87BD-EBAC7FE49E8E}" type="pres">
      <dgm:prSet presAssocID="{1D830C11-08B6-43B6-A3EA-0C3E4B6EC6BA}" presName="wedge1" presStyleLbl="node1" presStyleIdx="0" presStyleCnt="4" custScaleX="107490"/>
      <dgm:spPr/>
    </dgm:pt>
    <dgm:pt modelId="{3C3C36A6-CC0A-499A-A0A5-8BDC2758FCB1}" type="pres">
      <dgm:prSet presAssocID="{1D830C11-08B6-43B6-A3EA-0C3E4B6EC6B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550E9B-9A66-4F36-9361-D497D372B1F9}" type="pres">
      <dgm:prSet presAssocID="{1D830C11-08B6-43B6-A3EA-0C3E4B6EC6BA}" presName="wedge2" presStyleLbl="node1" presStyleIdx="1" presStyleCnt="4" custLinFactNeighborX="3118" custLinFactNeighborY="-2221"/>
      <dgm:spPr/>
    </dgm:pt>
    <dgm:pt modelId="{62979DFC-322B-4119-9500-D21842F9436C}" type="pres">
      <dgm:prSet presAssocID="{1D830C11-08B6-43B6-A3EA-0C3E4B6EC6B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9B43AB-5624-4CF3-87AC-880091C8077E}" type="pres">
      <dgm:prSet presAssocID="{1D830C11-08B6-43B6-A3EA-0C3E4B6EC6BA}" presName="wedge3" presStyleLbl="node1" presStyleIdx="2" presStyleCnt="4"/>
      <dgm:spPr/>
    </dgm:pt>
    <dgm:pt modelId="{430AEDD3-498F-4F5D-8800-A5CE7E527472}" type="pres">
      <dgm:prSet presAssocID="{1D830C11-08B6-43B6-A3EA-0C3E4B6EC6B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EA0030-88B1-43A3-9EFB-A570F7D282CC}" type="pres">
      <dgm:prSet presAssocID="{1D830C11-08B6-43B6-A3EA-0C3E4B6EC6BA}" presName="wedge4" presStyleLbl="node1" presStyleIdx="3" presStyleCnt="4"/>
      <dgm:spPr/>
    </dgm:pt>
    <dgm:pt modelId="{4F51AAAA-A503-41F0-B7CA-7326FE607F4A}" type="pres">
      <dgm:prSet presAssocID="{1D830C11-08B6-43B6-A3EA-0C3E4B6EC6B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B7303B-C501-44F8-B54B-F0C50F872065}" type="presOf" srcId="{BB89A4DE-8149-47EE-917A-7B37E9FB0609}" destId="{45EA0030-88B1-43A3-9EFB-A570F7D282CC}" srcOrd="0" destOrd="0" presId="urn:microsoft.com/office/officeart/2005/8/layout/chart3"/>
    <dgm:cxn modelId="{A6C0B06C-D538-497F-97E0-992515D981A2}" type="presOf" srcId="{FE16432D-3343-4017-B308-B3D152E7AE6E}" destId="{28550E9B-9A66-4F36-9361-D497D372B1F9}" srcOrd="0" destOrd="0" presId="urn:microsoft.com/office/officeart/2005/8/layout/chart3"/>
    <dgm:cxn modelId="{7BE04151-DA0A-4535-AF7C-DBE0194DE2DC}" type="presOf" srcId="{6437D570-B87D-4747-951F-A09CAD845696}" destId="{3C3C36A6-CC0A-499A-A0A5-8BDC2758FCB1}" srcOrd="1" destOrd="0" presId="urn:microsoft.com/office/officeart/2005/8/layout/chart3"/>
    <dgm:cxn modelId="{0D34DE77-732A-41E2-A63F-AEC023A9A760}" srcId="{1D830C11-08B6-43B6-A3EA-0C3E4B6EC6BA}" destId="{BB89A4DE-8149-47EE-917A-7B37E9FB0609}" srcOrd="3" destOrd="0" parTransId="{784327F6-F4B8-45CB-99AC-E3BA92D4A8D3}" sibTransId="{072F97E2-5168-46A1-8844-EE6620DD212F}"/>
    <dgm:cxn modelId="{98BA4D92-647E-4C1B-B8C2-221B6D2707F7}" type="presOf" srcId="{BB89A4DE-8149-47EE-917A-7B37E9FB0609}" destId="{4F51AAAA-A503-41F0-B7CA-7326FE607F4A}" srcOrd="1" destOrd="0" presId="urn:microsoft.com/office/officeart/2005/8/layout/chart3"/>
    <dgm:cxn modelId="{9834FFA1-7B61-4DD6-A6F3-AFF66822CC55}" type="presOf" srcId="{6437D570-B87D-4747-951F-A09CAD845696}" destId="{B7008EE7-8735-43F4-87BD-EBAC7FE49E8E}" srcOrd="0" destOrd="0" presId="urn:microsoft.com/office/officeart/2005/8/layout/chart3"/>
    <dgm:cxn modelId="{0B9675B3-8D62-4FD3-B4AF-C57D37D19E6E}" type="presOf" srcId="{EA18AED6-7147-4A9A-AADB-472E09A9206F}" destId="{7E9B43AB-5624-4CF3-87AC-880091C8077E}" srcOrd="0" destOrd="0" presId="urn:microsoft.com/office/officeart/2005/8/layout/chart3"/>
    <dgm:cxn modelId="{E55A5BB5-690F-45E4-94C2-AC19E1F9E5BD}" type="presOf" srcId="{1D830C11-08B6-43B6-A3EA-0C3E4B6EC6BA}" destId="{6D6713E2-4A55-4DDB-8BA7-A60E0359FADC}" srcOrd="0" destOrd="0" presId="urn:microsoft.com/office/officeart/2005/8/layout/chart3"/>
    <dgm:cxn modelId="{969F41B8-D64F-45E2-AEDC-A25E490EBC96}" type="presOf" srcId="{FE16432D-3343-4017-B308-B3D152E7AE6E}" destId="{62979DFC-322B-4119-9500-D21842F9436C}" srcOrd="1" destOrd="0" presId="urn:microsoft.com/office/officeart/2005/8/layout/chart3"/>
    <dgm:cxn modelId="{BBD0C5BC-D23F-4651-8ED2-77842CC6E893}" srcId="{1D830C11-08B6-43B6-A3EA-0C3E4B6EC6BA}" destId="{6437D570-B87D-4747-951F-A09CAD845696}" srcOrd="0" destOrd="0" parTransId="{C9FA877D-F818-496F-8813-721A8E7557A3}" sibTransId="{77D76D18-F023-48B1-9866-69B6D9190087}"/>
    <dgm:cxn modelId="{AFD74BCD-B64E-4EBE-BA47-EB0214E27A15}" type="presOf" srcId="{EA18AED6-7147-4A9A-AADB-472E09A9206F}" destId="{430AEDD3-498F-4F5D-8800-A5CE7E527472}" srcOrd="1" destOrd="0" presId="urn:microsoft.com/office/officeart/2005/8/layout/chart3"/>
    <dgm:cxn modelId="{C606A4CE-35B1-46B5-99F5-33388D1962DC}" srcId="{1D830C11-08B6-43B6-A3EA-0C3E4B6EC6BA}" destId="{EA18AED6-7147-4A9A-AADB-472E09A9206F}" srcOrd="2" destOrd="0" parTransId="{1666404C-4818-4AA8-A53F-08B293412F16}" sibTransId="{F2159D7D-FE0D-4580-8DE6-A84DF80C782C}"/>
    <dgm:cxn modelId="{BA75EAD8-F4E9-4EFE-9042-EED65675F67C}" srcId="{1D830C11-08B6-43B6-A3EA-0C3E4B6EC6BA}" destId="{FE16432D-3343-4017-B308-B3D152E7AE6E}" srcOrd="1" destOrd="0" parTransId="{7F2F6967-3977-48BA-A462-216C6601E5ED}" sibTransId="{6F09F4D1-9C51-484E-B909-9DDBAE29564D}"/>
    <dgm:cxn modelId="{59B24BCF-2B5D-40CA-A618-2A684B69A9B1}" type="presParOf" srcId="{6D6713E2-4A55-4DDB-8BA7-A60E0359FADC}" destId="{B7008EE7-8735-43F4-87BD-EBAC7FE49E8E}" srcOrd="0" destOrd="0" presId="urn:microsoft.com/office/officeart/2005/8/layout/chart3"/>
    <dgm:cxn modelId="{C42A710B-C0A8-4A1D-B12D-0D5F0BC81AA1}" type="presParOf" srcId="{6D6713E2-4A55-4DDB-8BA7-A60E0359FADC}" destId="{3C3C36A6-CC0A-499A-A0A5-8BDC2758FCB1}" srcOrd="1" destOrd="0" presId="urn:microsoft.com/office/officeart/2005/8/layout/chart3"/>
    <dgm:cxn modelId="{326CD0E3-9D0B-4B2A-AC16-A8BF1854F852}" type="presParOf" srcId="{6D6713E2-4A55-4DDB-8BA7-A60E0359FADC}" destId="{28550E9B-9A66-4F36-9361-D497D372B1F9}" srcOrd="2" destOrd="0" presId="urn:microsoft.com/office/officeart/2005/8/layout/chart3"/>
    <dgm:cxn modelId="{227822F2-3DBC-4EF4-A16B-9A8331C49E3B}" type="presParOf" srcId="{6D6713E2-4A55-4DDB-8BA7-A60E0359FADC}" destId="{62979DFC-322B-4119-9500-D21842F9436C}" srcOrd="3" destOrd="0" presId="urn:microsoft.com/office/officeart/2005/8/layout/chart3"/>
    <dgm:cxn modelId="{BB0C943B-0977-47AA-B422-820FD8D62277}" type="presParOf" srcId="{6D6713E2-4A55-4DDB-8BA7-A60E0359FADC}" destId="{7E9B43AB-5624-4CF3-87AC-880091C8077E}" srcOrd="4" destOrd="0" presId="urn:microsoft.com/office/officeart/2005/8/layout/chart3"/>
    <dgm:cxn modelId="{A1AE0736-5DC0-43E1-B121-98FABB753F39}" type="presParOf" srcId="{6D6713E2-4A55-4DDB-8BA7-A60E0359FADC}" destId="{430AEDD3-498F-4F5D-8800-A5CE7E527472}" srcOrd="5" destOrd="0" presId="urn:microsoft.com/office/officeart/2005/8/layout/chart3"/>
    <dgm:cxn modelId="{0F78D29B-235D-4F69-B31A-4AFCFC4F24E6}" type="presParOf" srcId="{6D6713E2-4A55-4DDB-8BA7-A60E0359FADC}" destId="{45EA0030-88B1-43A3-9EFB-A570F7D282CC}" srcOrd="6" destOrd="0" presId="urn:microsoft.com/office/officeart/2005/8/layout/chart3"/>
    <dgm:cxn modelId="{862DA073-A7B4-42B4-B787-37CADE8450C2}" type="presParOf" srcId="{6D6713E2-4A55-4DDB-8BA7-A60E0359FADC}" destId="{4F51AAAA-A503-41F0-B7CA-7326FE607F4A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08EE7-8735-43F4-87BD-EBAC7FE49E8E}">
      <dsp:nvSpPr>
        <dsp:cNvPr id="0" name=""/>
        <dsp:cNvSpPr/>
      </dsp:nvSpPr>
      <dsp:spPr>
        <a:xfrm>
          <a:off x="1237446" y="325119"/>
          <a:ext cx="3669450" cy="3413760"/>
        </a:xfrm>
        <a:prstGeom prst="pie">
          <a:avLst>
            <a:gd name="adj1" fmla="val 16200000"/>
            <a:gd name="adj2" fmla="val 54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100" kern="1200" dirty="0"/>
            <a:t>Python</a:t>
          </a:r>
          <a:r>
            <a:rPr lang="zh-CN" altLang="en-US" sz="3100" kern="1200" dirty="0"/>
            <a:t>理论</a:t>
          </a:r>
        </a:p>
      </dsp:txBody>
      <dsp:txXfrm>
        <a:off x="3072172" y="833119"/>
        <a:ext cx="1288676" cy="2397760"/>
      </dsp:txXfrm>
    </dsp:sp>
    <dsp:sp modelId="{28550E9B-9A66-4F36-9361-D497D372B1F9}">
      <dsp:nvSpPr>
        <dsp:cNvPr id="0" name=""/>
        <dsp:cNvSpPr/>
      </dsp:nvSpPr>
      <dsp:spPr>
        <a:xfrm>
          <a:off x="1390453" y="249300"/>
          <a:ext cx="3413760" cy="34137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Python</a:t>
          </a:r>
          <a:r>
            <a:rPr lang="zh-CN" altLang="en-US" sz="2900" kern="1200" dirty="0"/>
            <a:t>实践</a:t>
          </a:r>
        </a:p>
      </dsp:txBody>
      <dsp:txXfrm>
        <a:off x="1878133" y="757300"/>
        <a:ext cx="1198880" cy="2397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08EE7-8735-43F4-87BD-EBAC7FE49E8E}">
      <dsp:nvSpPr>
        <dsp:cNvPr id="0" name=""/>
        <dsp:cNvSpPr/>
      </dsp:nvSpPr>
      <dsp:spPr>
        <a:xfrm>
          <a:off x="1245456" y="253187"/>
          <a:ext cx="3669450" cy="3413760"/>
        </a:xfrm>
        <a:prstGeom prst="pie">
          <a:avLst>
            <a:gd name="adj1" fmla="val 16200000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2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基础</a:t>
          </a:r>
        </a:p>
      </dsp:txBody>
      <dsp:txXfrm>
        <a:off x="3122118" y="884732"/>
        <a:ext cx="1354202" cy="1016000"/>
      </dsp:txXfrm>
    </dsp:sp>
    <dsp:sp modelId="{28550E9B-9A66-4F36-9361-D497D372B1F9}">
      <dsp:nvSpPr>
        <dsp:cNvPr id="0" name=""/>
        <dsp:cNvSpPr/>
      </dsp:nvSpPr>
      <dsp:spPr>
        <a:xfrm>
          <a:off x="1335877" y="321233"/>
          <a:ext cx="3413760" cy="3413760"/>
        </a:xfrm>
        <a:prstGeom prst="pie">
          <a:avLst>
            <a:gd name="adj1" fmla="val 0"/>
            <a:gd name="adj2" fmla="val 54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3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框架</a:t>
          </a:r>
        </a:p>
      </dsp:txBody>
      <dsp:txXfrm>
        <a:off x="3103717" y="2089073"/>
        <a:ext cx="1259840" cy="1016000"/>
      </dsp:txXfrm>
    </dsp:sp>
    <dsp:sp modelId="{7E9B43AB-5624-4CF3-87AC-880091C8077E}">
      <dsp:nvSpPr>
        <dsp:cNvPr id="0" name=""/>
        <dsp:cNvSpPr/>
      </dsp:nvSpPr>
      <dsp:spPr>
        <a:xfrm>
          <a:off x="1229436" y="397052"/>
          <a:ext cx="3413760" cy="3413760"/>
        </a:xfrm>
        <a:prstGeom prst="pie">
          <a:avLst>
            <a:gd name="adj1" fmla="val 5400000"/>
            <a:gd name="adj2" fmla="val 108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运用</a:t>
          </a:r>
          <a:endParaRPr lang="en-US" altLang="zh-CN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5516" y="2164892"/>
        <a:ext cx="1259840" cy="1016000"/>
      </dsp:txXfrm>
    </dsp:sp>
    <dsp:sp modelId="{45EA0030-88B1-43A3-9EFB-A570F7D282CC}">
      <dsp:nvSpPr>
        <dsp:cNvPr id="0" name=""/>
        <dsp:cNvSpPr/>
      </dsp:nvSpPr>
      <dsp:spPr>
        <a:xfrm>
          <a:off x="1229436" y="397052"/>
          <a:ext cx="3413760" cy="3413760"/>
        </a:xfrm>
        <a:prstGeom prst="pie">
          <a:avLst>
            <a:gd name="adj1" fmla="val 10800000"/>
            <a:gd name="adj2" fmla="val 1620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5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初识</a:t>
          </a:r>
          <a:r>
            <a:rPr lang="en-US" altLang="zh-CN" sz="2400" kern="1200" dirty="0"/>
            <a:t>Python</a:t>
          </a:r>
          <a:endParaRPr lang="zh-CN" altLang="en-US" sz="2400" kern="1200" dirty="0"/>
        </a:p>
      </dsp:txBody>
      <dsp:txXfrm>
        <a:off x="1615516" y="1026972"/>
        <a:ext cx="1259840" cy="101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574C0-F621-48FA-A809-168FF452C0A1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D2DF8-2466-4AA2-ADC4-6F6B34FDD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DF8-2466-4AA2-ADC4-6F6B34FDDF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DF8-2466-4AA2-ADC4-6F6B34FDDF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DF8-2466-4AA2-ADC4-6F6B34FDDF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DF8-2466-4AA2-ADC4-6F6B34FDDF2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D2DF8-2466-4AA2-ADC4-6F6B34FDDF2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28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8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20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0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95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4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20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7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D3B89-E94E-4200-A154-7C34D1B80A66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37787-944C-4214-9693-1764A78690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161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lixysdu@sina.com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www.icourse163.org/course/BIT-26800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524393" y="374963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山东财经大学  计算机科学与技术学院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39716" y="4266279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李秀媛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lixysdu@163.com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  251671786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3110"/>
          <a:stretch/>
        </p:blipFill>
        <p:spPr>
          <a:xfrm>
            <a:off x="2804711" y="618268"/>
            <a:ext cx="6582578" cy="27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3773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xi\AppData\Local\Microsoft\Windows\INetCache\IE\1MYFO67Z\an-array-of-1975528_640[1]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2197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1" descr="http://img4.duitang.com/uploads/item/201303/18/20130318092443_a843X.jpe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jinxi\AppData\Local\Microsoft\Windows\INetCache\IE\GWBYSSJK\be6bdb92gw1etq0ge57ajj20sg0fzta1[1]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515719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p1.so.qhimgs1.com/bdr/_240_/t01b6b45a55e64ab9ed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69269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55840" y="225197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课程内容及安排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8231" y="3773575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学习资源及建议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9816" y="515719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考核及评价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1844" y="730367"/>
            <a:ext cx="3996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教学目的及目标</a:t>
            </a:r>
          </a:p>
        </p:txBody>
      </p:sp>
    </p:spTree>
    <p:extLst>
      <p:ext uri="{BB962C8B-B14F-4D97-AF65-F5344CB8AC3E}">
        <p14:creationId xmlns:p14="http://schemas.microsoft.com/office/powerpoint/2010/main" val="31411798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90" y="212797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05567" y="1527807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语言程序设计基础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嵩天 礼欣 黄天羽 著，高等教育出版社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ISBN:978-7-04-047170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4005567" y="534827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教师上课讲解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实验课指导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290" y="261638"/>
            <a:ext cx="1332710" cy="1338287"/>
          </a:xfrm>
          <a:prstGeom prst="rect">
            <a:avLst/>
          </a:prstGeom>
        </p:spPr>
      </p:pic>
      <p:sp>
        <p:nvSpPr>
          <p:cNvPr id="10" name="AutoShape 2" descr="加群二维码"/>
          <p:cNvSpPr>
            <a:spLocks noChangeAspect="1" noChangeArrowheads="1"/>
          </p:cNvSpPr>
          <p:nvPr/>
        </p:nvSpPr>
        <p:spPr bwMode="auto">
          <a:xfrm>
            <a:off x="1679575" y="-2730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/>
          <a:srcRect l="55512" t="31800" r="27951" b="31800"/>
          <a:stretch/>
        </p:blipFill>
        <p:spPr>
          <a:xfrm>
            <a:off x="2225290" y="4830426"/>
            <a:ext cx="1512168" cy="18722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/>
          <a:srcRect l="16138" r="54725" b="58400"/>
          <a:stretch/>
        </p:blipFill>
        <p:spPr>
          <a:xfrm>
            <a:off x="4727848" y="5013176"/>
            <a:ext cx="1563376" cy="125555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5290" y="3284984"/>
            <a:ext cx="1428750" cy="1428750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4005567" y="2973145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（慕课）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https://www.icourse163.org/course/BIT-268001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北京理工大学   嵩天  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（与本课程配套）</a:t>
            </a:r>
          </a:p>
        </p:txBody>
      </p:sp>
    </p:spTree>
    <p:extLst>
      <p:ext uri="{BB962C8B-B14F-4D97-AF65-F5344CB8AC3E}">
        <p14:creationId xmlns:p14="http://schemas.microsoft.com/office/powerpoint/2010/main" val="17680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08720"/>
            <a:ext cx="85324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23792" y="11663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网络教学平台</a:t>
            </a:r>
          </a:p>
        </p:txBody>
      </p:sp>
      <p:sp>
        <p:nvSpPr>
          <p:cNvPr id="3" name="椭圆 2"/>
          <p:cNvSpPr/>
          <p:nvPr/>
        </p:nvSpPr>
        <p:spPr>
          <a:xfrm>
            <a:off x="8544272" y="3789040"/>
            <a:ext cx="93610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5339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3792" y="116633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网络教学平台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泛雅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124744"/>
            <a:ext cx="8320924" cy="468052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359696" y="3577034"/>
            <a:ext cx="93610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7176120" y="3598305"/>
            <a:ext cx="93610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78393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23792" y="40902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进入课程页面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456040" y="3429000"/>
            <a:ext cx="936104" cy="7920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330140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3792" y="40902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学习建议</a:t>
            </a:r>
          </a:p>
        </p:txBody>
      </p:sp>
      <p:sp>
        <p:nvSpPr>
          <p:cNvPr id="3" name="矩形 2"/>
          <p:cNvSpPr/>
          <p:nvPr/>
        </p:nvSpPr>
        <p:spPr>
          <a:xfrm>
            <a:off x="3359697" y="3789040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实践！实践！实践！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1186635"/>
            <a:ext cx="41243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4968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3773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xi\AppData\Local\Microsoft\Windows\INetCache\IE\1MYFO67Z\an-array-of-1975528_640[1]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2197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1" descr="http://img4.duitang.com/uploads/item/201303/18/20130318092443_a843X.jpe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jinxi\AppData\Local\Microsoft\Windows\INetCache\IE\GWBYSSJK\be6bdb92gw1etq0ge57ajj20sg0fzta1[1]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515719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p1.so.qhimgs1.com/bdr/_240_/t01b6b45a55e64ab9ed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69269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871864" y="220969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课程内容及安排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9816" y="515719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考核及评价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1844" y="730367"/>
            <a:ext cx="4212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教学目的及目标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1864" y="378569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学习资源及建议</a:t>
            </a:r>
          </a:p>
        </p:txBody>
      </p:sp>
    </p:spTree>
    <p:extLst>
      <p:ext uri="{BB962C8B-B14F-4D97-AF65-F5344CB8AC3E}">
        <p14:creationId xmlns:p14="http://schemas.microsoft.com/office/powerpoint/2010/main" val="3182810108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381610830"/>
              </p:ext>
            </p:extLst>
          </p:nvPr>
        </p:nvGraphicFramePr>
        <p:xfrm>
          <a:off x="3048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223792" y="409020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学习效果评价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783632" y="513783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</a:t>
            </a:r>
            <a:r>
              <a:rPr lang="zh-CN" altLang="en-US" sz="2400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成绩构成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按照学校统一安排！！！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8181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9617" y="2564904"/>
            <a:ext cx="7750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Welcome to Python</a:t>
            </a:r>
            <a:r>
              <a:rPr lang="zh-CN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40683535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6795" r="10581" b="16298"/>
          <a:stretch/>
        </p:blipFill>
        <p:spPr bwMode="auto">
          <a:xfrm>
            <a:off x="1631504" y="646250"/>
            <a:ext cx="1639697" cy="2161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34149" y="980728"/>
            <a:ext cx="54366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主讲人：李秀媛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indent="-457200" algn="ctr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indent="-457200"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山东财经大学计算机学院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indent="-457200" algn="ctr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山东大学博士毕业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97809" y="3429000"/>
            <a:ext cx="717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Phone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13589135138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0849" y="4097427"/>
            <a:ext cx="484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251671786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45" y="473192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/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E-mail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lixysdu@163.com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45251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69" y="3677383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xi\AppData\Local\Microsoft\Windows\INetCache\IE\1MYFO67Z\an-array-of-1975528_640[1]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2197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1" descr="http://img4.duitang.com/uploads/item/201303/18/20130318092443_a843X.jpe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jinxi\AppData\Local\Microsoft\Windows\INetCache\IE\GWBYSSJK\be6bdb92gw1etq0ge57ajj20sg0fzta1[1]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69" y="5038349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p1.so.qhimgs1.com/bdr/_240_/t01b6b45a55e64ab9ed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81396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44028" y="2221507"/>
            <a:ext cx="423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课程内容及安排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44028" y="3677383"/>
            <a:ext cx="423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学习资源及建议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4028" y="4941168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考核及评价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44028" y="811797"/>
            <a:ext cx="423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教学目的及要求</a:t>
            </a:r>
          </a:p>
        </p:txBody>
      </p:sp>
    </p:spTree>
    <p:extLst>
      <p:ext uri="{BB962C8B-B14F-4D97-AF65-F5344CB8AC3E}">
        <p14:creationId xmlns:p14="http://schemas.microsoft.com/office/powerpoint/2010/main" val="420598536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3773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xi\AppData\Local\Microsoft\Windows\INetCache\IE\1MYFO67Z\an-array-of-1975528_640[1]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2197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1" descr="http://img4.duitang.com/uploads/item/201303/18/20130318092443_a843X.jpe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jinxi\AppData\Local\Microsoft\Windows\INetCache\IE\GWBYSSJK\be6bdb92gw1etq0ge57ajj20sg0fzta1[1]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515719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p1.so.qhimgs1.com/bdr/_240_/t01b6b45a55e64ab9ed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69269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19992" y="2247065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课程内容及安排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39816" y="3773576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学习资源及建议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9816" y="515719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考核及评价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1844" y="730367"/>
            <a:ext cx="378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教学目的及要求</a:t>
            </a:r>
          </a:p>
        </p:txBody>
      </p:sp>
    </p:spTree>
    <p:extLst>
      <p:ext uri="{BB962C8B-B14F-4D97-AF65-F5344CB8AC3E}">
        <p14:creationId xmlns:p14="http://schemas.microsoft.com/office/powerpoint/2010/main" val="314117987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95600" y="476672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同学们：</a:t>
            </a:r>
            <a:endParaRPr lang="en-US" altLang="zh-CN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欢迎进入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语言程序设计大家庭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624" y="2204865"/>
            <a:ext cx="720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大主流编程语言：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711624" y="3765031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语言非常适合零基础的本科生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语言广泛应用于机器学习、大数据挖掘等人工智能领域</a:t>
            </a:r>
          </a:p>
        </p:txBody>
      </p:sp>
    </p:spTree>
    <p:extLst>
      <p:ext uri="{BB962C8B-B14F-4D97-AF65-F5344CB8AC3E}">
        <p14:creationId xmlns:p14="http://schemas.microsoft.com/office/powerpoint/2010/main" val="2849828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47728" y="260649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教学目的及要求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3143672" y="1844824"/>
            <a:ext cx="6768752" cy="260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学会编程，掌握一项基本技能；</a:t>
            </a:r>
            <a:endParaRPr lang="en-US" altLang="zh-CN" sz="280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体会思维，理解信息处理法则；</a:t>
            </a:r>
            <a:endParaRPr lang="en-US" altLang="zh-CN" sz="280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培养习惯，带来更多人生可能</a:t>
            </a:r>
            <a:endParaRPr lang="en-US" altLang="zh-CN" sz="2800" dirty="0">
              <a:solidFill>
                <a:srgbClr val="FF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               ——</a:t>
            </a:r>
            <a:r>
              <a:rPr lang="zh-CN" altLang="en-US" sz="2800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北京理工大学  嵩天</a:t>
            </a:r>
          </a:p>
        </p:txBody>
      </p:sp>
    </p:spTree>
    <p:extLst>
      <p:ext uri="{BB962C8B-B14F-4D97-AF65-F5344CB8AC3E}">
        <p14:creationId xmlns:p14="http://schemas.microsoft.com/office/powerpoint/2010/main" val="42284207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jinxi\AppData\Local\Microsoft\Windows\INetCache\IE\GWBYSSJK\books-42701__180[1].png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3773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jinxi\AppData\Local\Microsoft\Windows\INetCache\IE\1MYFO67Z\an-array-of-1975528_640[1].png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2197576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11" descr="http://img4.duitang.com/uploads/item/201303/18/20130318092443_a843X.jpe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7" name="Picture 13" descr="C:\Users\jinxi\AppData\Local\Microsoft\Windows\INetCache\IE\GWBYSSJK\be6bdb92gw1etq0ge57ajj20sg0fzta1[1].jpg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5157191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http://p1.so.qhimgs1.com/bdr/_240_/t01b6b45a55e64ab9ed.jpg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226" y="692695"/>
            <a:ext cx="108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601834" y="225197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课程内容及安排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39816" y="5157191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考核及评价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91844" y="730367"/>
            <a:ext cx="3852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教学目的及要求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01834" y="3785690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学习资源及建议</a:t>
            </a:r>
          </a:p>
        </p:txBody>
      </p:sp>
    </p:spTree>
    <p:extLst>
      <p:ext uri="{BB962C8B-B14F-4D97-AF65-F5344CB8AC3E}">
        <p14:creationId xmlns:p14="http://schemas.microsoft.com/office/powerpoint/2010/main" val="314117987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040568207"/>
              </p:ext>
            </p:extLst>
          </p:nvPr>
        </p:nvGraphicFramePr>
        <p:xfrm>
          <a:off x="3048000" y="2621136"/>
          <a:ext cx="61443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1919536" y="1484784"/>
            <a:ext cx="2952328" cy="1872208"/>
          </a:xfrm>
          <a:prstGeom prst="wedgeRoundRectCallout">
            <a:avLst>
              <a:gd name="adj1" fmla="val 40365"/>
              <a:gd name="adj2" fmla="val 7073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按照实验教程讲解完成课后习题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（每周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 约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次课 ）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7464152" y="1556792"/>
            <a:ext cx="2952328" cy="1872208"/>
          </a:xfrm>
          <a:prstGeom prst="wedgeRoundRectCallout">
            <a:avLst>
              <a:gd name="adj1" fmla="val -45088"/>
              <a:gd name="adj2" fmla="val 777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语言程序设计基础（第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版）嵩天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讲解（约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每周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学时*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周）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647728" y="260649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教学安排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79576" y="544522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</p:spTree>
    <p:extLst>
      <p:ext uri="{BB962C8B-B14F-4D97-AF65-F5344CB8AC3E}">
        <p14:creationId xmlns:p14="http://schemas.microsoft.com/office/powerpoint/2010/main" val="1590051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296265488"/>
              </p:ext>
            </p:extLst>
          </p:nvPr>
        </p:nvGraphicFramePr>
        <p:xfrm>
          <a:off x="3048000" y="2333104"/>
          <a:ext cx="61443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2341160" y="908720"/>
            <a:ext cx="2952328" cy="1872208"/>
          </a:xfrm>
          <a:prstGeom prst="wedgeRoundRectCallout">
            <a:avLst>
              <a:gd name="adj1" fmla="val 40365"/>
              <a:gd name="adj2" fmla="val 7073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程序概述、设计方法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个实例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1+2.1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周学时）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6816080" y="653160"/>
            <a:ext cx="2952328" cy="1872208"/>
          </a:xfrm>
          <a:prstGeom prst="wedgeRoundRectCallout">
            <a:avLst>
              <a:gd name="adj1" fmla="val -45088"/>
              <a:gd name="adj2" fmla="val 777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六种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数据类型（数字、字符串、列表、元组、字典、集合）（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周学时）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7749845" y="4869160"/>
            <a:ext cx="2952328" cy="1872208"/>
          </a:xfrm>
          <a:prstGeom prst="wedgeRoundRectCallout">
            <a:avLst>
              <a:gd name="adj1" fmla="val -66037"/>
              <a:gd name="adj2" fmla="val -2961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程序结构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周学时）</a:t>
            </a:r>
          </a:p>
        </p:txBody>
      </p:sp>
      <p:sp>
        <p:nvSpPr>
          <p:cNvPr id="6" name="TextBox 2"/>
          <p:cNvSpPr txBox="1"/>
          <p:nvPr/>
        </p:nvSpPr>
        <p:spPr>
          <a:xfrm>
            <a:off x="3647728" y="260649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教材内容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703512" y="4529515"/>
            <a:ext cx="2952328" cy="1872208"/>
          </a:xfrm>
          <a:prstGeom prst="wedgeRoundRectCallout">
            <a:avLst>
              <a:gd name="adj1" fmla="val 57223"/>
              <a:gd name="adj2" fmla="val 95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库函数及相关应用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/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周学时）</a:t>
            </a:r>
          </a:p>
        </p:txBody>
      </p:sp>
    </p:spTree>
    <p:extLst>
      <p:ext uri="{BB962C8B-B14F-4D97-AF65-F5344CB8AC3E}">
        <p14:creationId xmlns:p14="http://schemas.microsoft.com/office/powerpoint/2010/main" val="261992551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1430</TotalTime>
  <Words>419</Words>
  <Application>Microsoft Office PowerPoint</Application>
  <PresentationFormat>宽屏</PresentationFormat>
  <Paragraphs>80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楷体</vt:lpstr>
      <vt:lpstr>微软雅黑</vt:lpstr>
      <vt:lpstr>Arial</vt:lpstr>
      <vt:lpstr>Calibri</vt:lpstr>
      <vt:lpstr>Calibri Light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jinxi</dc:creator>
  <cp:lastModifiedBy>李 秀媛</cp:lastModifiedBy>
  <cp:revision>57</cp:revision>
  <dcterms:created xsi:type="dcterms:W3CDTF">2018-02-25T00:43:38Z</dcterms:created>
  <dcterms:modified xsi:type="dcterms:W3CDTF">2022-02-20T07:42:21Z</dcterms:modified>
</cp:coreProperties>
</file>