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-19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" y="1"/>
            <a:ext cx="5720146" cy="87927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" y="879276"/>
            <a:ext cx="5720146" cy="41172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43022" cy="129797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77" y="1600200"/>
            <a:ext cx="8324939" cy="4525963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4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63956" cy="12840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65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65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72C-1439-E747-B041-1B44EA1FEAB2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59BB-94DF-AB44-BE20-85ABCDEB6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01153" cy="1291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86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3" cy="12910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7832"/>
            <a:ext cx="5111750" cy="4458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67832"/>
            <a:ext cx="3008313" cy="44583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72C-1439-E747-B041-1B44EA1FEAB2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59BB-94DF-AB44-BE20-85ABCDEB6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66" y="4800600"/>
            <a:ext cx="831098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1" y="1591069"/>
            <a:ext cx="8324939" cy="31365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66" y="5367338"/>
            <a:ext cx="831098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7951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E72C-1439-E747-B041-1B44EA1FEAB2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59BB-94DF-AB44-BE20-85ABCDEB67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YQ2014-secondary-nofoot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Q2014-Main-bi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458" y="5978725"/>
            <a:ext cx="7020541" cy="879275"/>
          </a:xfrm>
        </p:spPr>
        <p:txBody>
          <a:bodyPr/>
          <a:lstStyle/>
          <a:p>
            <a:r>
              <a:rPr lang="en-US" dirty="0" smtClean="0"/>
              <a:t>2020 Bib Sponsorship 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6917" y="30977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 bwMode="auto">
          <a:xfrm>
            <a:off x="16752" y="5978725"/>
            <a:ext cx="2106706" cy="85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2020 </a:t>
            </a:r>
            <a:r>
              <a:rPr lang="en-CA" sz="1300" dirty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R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ace </a:t>
            </a:r>
            <a:r>
              <a:rPr lang="en-CA" sz="1300" dirty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S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tart </a:t>
            </a:r>
            <a: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/>
            </a:r>
            <a:b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</a:br>
            <a: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Saturday, </a:t>
            </a:r>
            <a:r>
              <a:rPr lang="en-CA" sz="1300" dirty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February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 </a:t>
            </a:r>
            <a: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1  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Fairbanks, Alaska</a:t>
            </a:r>
            <a:endParaRPr lang="en-CA" sz="1300" dirty="0">
              <a:solidFill>
                <a:schemeClr val="bg1"/>
              </a:solidFill>
              <a:latin typeface="+mn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76" y="407780"/>
            <a:ext cx="5128945" cy="890197"/>
          </a:xfrm>
        </p:spPr>
        <p:txBody>
          <a:bodyPr/>
          <a:lstStyle/>
          <a:p>
            <a:r>
              <a:rPr lang="en-CA" dirty="0" smtClean="0">
                <a:ea typeface="MS PGothic" charset="0"/>
                <a:cs typeface="MS PGothic" charset="0"/>
              </a:rPr>
              <a:t>2020  Bib Sponsorship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ct val="0"/>
              </a:spcBef>
              <a:spcAft>
                <a:spcPts val="700"/>
              </a:spcAft>
              <a:buSzPct val="60000"/>
              <a:buNone/>
            </a:pPr>
            <a:r>
              <a:rPr b="1">
                <a:solidFill/>
                <a:latin typeface="Tw Cen MT"/>
              </a:rPr>
              <a:t>The </a:t>
            </a:r>
            <a:r>
              <a:rPr b="1">
                <a:solidFill/>
                <a:latin typeface="Tw Cen MT"/>
              </a:rPr>
              <a:t>2020 </a:t>
            </a:r>
            <a:r>
              <a:rPr b="1">
                <a:solidFill/>
                <a:latin typeface="Tw Cen MT"/>
              </a:rPr>
              <a:t>#####</a:t>
            </a:r>
            <a:r>
              <a:rPr b="1">
                <a:solidFill/>
                <a:latin typeface="Tw Cen MT"/>
              </a:rPr>
              <a:t> Quest will: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Celebrate 37 years as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the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only 1,000 mile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international sled dog race in the world</a:t>
            </a:r>
            <a:endParaRPr lang="en-CA" dirty="0" smtClean="0">
              <a:latin typeface="Tw Cen MT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>
                <a:solidFill/>
                <a:latin typeface="Tw Cen MT"/>
              </a:rPr>
              <a:t>Run </a:t>
            </a:r>
            <a:r>
              <a:rPr>
                <a:solidFill/>
                <a:latin typeface="Tw Cen MT"/>
              </a:rPr>
              <a:t>1,000 miles through 11 communities in Alaska </a:t>
            </a:r>
            <a:r>
              <a:rPr>
                <a:solidFill/>
                <a:latin typeface="Tw Cen MT"/>
              </a:rPr>
              <a:t>and</a:t>
            </a:r>
            <a:r>
              <a:rPr>
                <a:solidFill/>
                <a:latin typeface="Tw Cen MT"/>
              </a:rPr>
              <a:t> the </a:t>
            </a:r>
            <a:r>
              <a:rPr>
                <a:solidFill/>
                <a:latin typeface="Tw Cen MT"/>
              </a:rPr>
              <a:t>#####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Take place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for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9 to 14 days around-the-clock under extreme winter conditions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>
                <a:solidFill/>
                <a:latin typeface="Tw Cen MT"/>
              </a:rPr>
              <a:t>Follow historic Northern travel routes that cross the border between </a:t>
            </a:r>
            <a:r>
              <a:rPr>
                <a:solidFill/>
                <a:latin typeface="Tw Cen MT"/>
              </a:rPr>
              <a:t>the US and </a:t>
            </a:r>
            <a:r>
              <a:rPr>
                <a:solidFill/>
                <a:latin typeface="Tw Cen MT"/>
              </a:rPr>
              <a:t>######</a:t>
            </a:r>
            <a:endParaRPr lang="en-CA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spcAft>
                <a:spcPts val="1300"/>
              </a:spcAft>
              <a:buSzPct val="60000"/>
              <a:buFont typeface="Wingdings" charset="0"/>
              <a:buChar char="q"/>
            </a:pPr>
            <a:r>
              <a:rPr>
                <a:solidFill/>
                <a:latin typeface="Tw Cen MT"/>
              </a:rPr>
              <a:t>Partner with six levels of government </a:t>
            </a:r>
            <a:r>
              <a:rPr>
                <a:solidFill/>
                <a:latin typeface="Tw Cen MT"/>
              </a:rPr>
              <a:t>and</a:t>
            </a:r>
            <a:r>
              <a:rPr>
                <a:solidFill/>
                <a:latin typeface="Tw Cen MT"/>
              </a:rPr>
              <a:t> six First Nations</a:t>
            </a:r>
            <a:endParaRPr lang="en-CA" dirty="0" smtClean="0">
              <a:latin typeface="Tw Cen MT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None/>
            </a:pPr>
            <a:r>
              <a:rPr lang="en-CA" b="1" dirty="0" smtClean="0">
                <a:latin typeface="Tw Cen MT" charset="0"/>
                <a:ea typeface="ＭＳ Ｐゴシック" charset="0"/>
                <a:cs typeface="ＭＳ Ｐゴシック" charset="0"/>
              </a:rPr>
              <a:t>The </a:t>
            </a:r>
            <a:r>
              <a:rPr lang="en-CA" b="1" dirty="0">
                <a:latin typeface="Tw Cen MT" charset="0"/>
                <a:ea typeface="ＭＳ Ｐゴシック" charset="0"/>
                <a:cs typeface="ＭＳ Ｐゴシック" charset="0"/>
              </a:rPr>
              <a:t>Teams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>
                <a:solidFill/>
                <a:latin typeface="Tw Cen MT"/>
              </a:rPr>
              <a:t>Race Veterinarians from around the world will volunteer their professional time </a:t>
            </a:r>
            <a:r>
              <a:rPr>
                <a:solidFill/>
                <a:latin typeface="Tw Cen MT"/>
              </a:rPr>
              <a:t>and</a:t>
            </a:r>
            <a:r>
              <a:rPr>
                <a:solidFill/>
                <a:latin typeface="Tw Cen MT"/>
              </a:rPr>
              <a:t> services to the </a:t>
            </a:r>
            <a:r>
              <a:rPr>
                <a:solidFill/>
                <a:latin typeface="Tw Cen MT"/>
              </a:rPr>
              <a:t>#####</a:t>
            </a:r>
            <a:r>
              <a:rPr>
                <a:solidFill/>
                <a:latin typeface="Tw Cen MT"/>
              </a:rPr>
              <a:t> Quest Veterinary Care Program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Experienced Race Officials monitor all aspects of the race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Race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L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ogistics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team will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work 24/7 to keep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everything running smoothly</a:t>
            </a:r>
          </a:p>
          <a:p>
            <a:pPr>
              <a:spcBef>
                <a:spcPct val="0"/>
              </a:spcBef>
              <a:spcAft>
                <a:spcPts val="13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1,000 local and international volunteers will contribute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approximately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25,000 hours to the race - everything from graphic design, to truck driving, to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 managing checkpoints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None/>
            </a:pPr>
            <a:r>
              <a:rPr lang="en-CA" b="1" dirty="0">
                <a:latin typeface="Tw Cen MT" charset="0"/>
                <a:ea typeface="ＭＳ Ｐゴシック" charset="0"/>
                <a:cs typeface="ＭＳ Ｐゴシック" charset="0"/>
              </a:rPr>
              <a:t>The Participants</a:t>
            </a:r>
          </a:p>
          <a:p>
            <a:pPr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US" dirty="0">
                <a:latin typeface="Tw Cen MT" charset="0"/>
                <a:ea typeface="ＭＳ Ｐゴシック" charset="0"/>
                <a:cs typeface="ＭＳ Ｐゴシック" charset="0"/>
              </a:rPr>
              <a:t>Veteran and rookie mushers from around the world will participate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>
                <a:solidFill/>
                <a:latin typeface="Tw Cen MT"/>
              </a:rPr>
              <a:t>####</a:t>
            </a:r>
            <a:r>
              <a:rPr>
                <a:solidFill/>
                <a:latin typeface="Tw Cen MT"/>
              </a:rPr>
              <a:t> 400 canine athletes lead their humans across the </a:t>
            </a:r>
            <a:r>
              <a:rPr>
                <a:solidFill/>
                <a:latin typeface="Tw Cen MT"/>
              </a:rPr>
              <a:t>wilderness</a:t>
            </a:r>
            <a:endParaRPr lang="en-CA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076" y="361177"/>
            <a:ext cx="5128945" cy="936800"/>
          </a:xfrm>
        </p:spPr>
        <p:txBody>
          <a:bodyPr/>
          <a:lstStyle/>
          <a:p>
            <a:r>
              <a:rPr lang="en-CA" dirty="0" smtClean="0">
                <a:ea typeface="MS PGothic" charset="0"/>
                <a:cs typeface="MS PGothic" charset="0"/>
              </a:rPr>
              <a:t>2020  Bib Sponsorship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05400" y="1524000"/>
            <a:ext cx="38100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b="1" dirty="0">
                <a:latin typeface="Tw Cen MT" charset="0"/>
              </a:rPr>
              <a:t>BIB SPONSORSHIP</a:t>
            </a:r>
            <a:endParaRPr lang="en-US" sz="1600" dirty="0">
              <a:latin typeface="Tw Cen MT" charset="0"/>
            </a:endParaRPr>
          </a:p>
          <a:p>
            <a:pPr algn="r" eaLnBrk="1" hangingPunct="1"/>
            <a:r>
              <a:rPr lang="en-US" sz="1200" b="1" dirty="0" smtClean="0">
                <a:latin typeface="Tw Cen MT" charset="0"/>
              </a:rPr>
              <a:t>2020 Finish </a:t>
            </a:r>
            <a:r>
              <a:rPr lang="en-US" sz="1200" b="1" dirty="0">
                <a:latin typeface="Tw Cen MT" charset="0"/>
              </a:rPr>
              <a:t>Bib - </a:t>
            </a:r>
            <a:r>
              <a:rPr lang="en-US" sz="1200" b="1" dirty="0" smtClean="0">
                <a:latin typeface="Tw Cen MT" charset="0"/>
              </a:rPr>
              <a:t>$700</a:t>
            </a:r>
            <a:endParaRPr lang="en-US" sz="1200" b="1" dirty="0">
              <a:latin typeface="Tw Cen MT" charset="0"/>
            </a:endParaRPr>
          </a:p>
          <a:p>
            <a:pPr algn="r" eaLnBrk="1" hangingPunct="1"/>
            <a:endParaRPr lang="en-US" sz="120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Your business name on the front &amp; back of a </a:t>
            </a:r>
            <a:r>
              <a:rPr lang="en-US" sz="1050" dirty="0" smtClean="0">
                <a:latin typeface="Tw Cen MT" charset="0"/>
              </a:rPr>
              <a:t>mushers </a:t>
            </a:r>
            <a:r>
              <a:rPr lang="en-US" sz="1050" dirty="0">
                <a:latin typeface="Tw Cen MT" charset="0"/>
              </a:rPr>
              <a:t>bib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sz="1050">
                <a:solidFill/>
                <a:latin typeface="Tw Cen MT"/>
              </a:rPr>
              <a:t> Musher wearing your bib at the </a:t>
            </a:r>
            <a:r>
              <a:rPr sz="1050">
                <a:solidFill/>
                <a:latin typeface="Tw Cen MT"/>
              </a:rPr>
              <a:t>finish of </a:t>
            </a:r>
            <a:r>
              <a:rPr sz="1050">
                <a:solidFill/>
                <a:latin typeface="Tw Cen MT"/>
              </a:rPr>
              <a:t>the </a:t>
            </a:r>
            <a:r>
              <a:rPr sz="1050">
                <a:solidFill/>
                <a:latin typeface="Tw Cen MT"/>
              </a:rPr>
              <a:t>2020 </a:t>
            </a:r>
            <a:r>
              <a:rPr sz="1050">
                <a:solidFill/>
                <a:latin typeface="Tw Cen MT"/>
              </a:rPr>
              <a:t>#####</a:t>
            </a:r>
            <a:r>
              <a:rPr sz="1050">
                <a:solidFill/>
                <a:latin typeface="Tw Cen MT"/>
              </a:rPr>
              <a:t> Quest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Autographed ½ bib for display and/or framing </a:t>
            </a:r>
          </a:p>
          <a:p>
            <a:pPr eaLnBrk="1" hangingPunct="1">
              <a:buSzPct val="60000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Framed photograph of musher wearing YOUR bib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sz="1050">
                <a:solidFill/>
                <a:latin typeface="Tw Cen MT"/>
              </a:rPr>
              <a:t> Bib sponsor listing on the </a:t>
            </a:r>
            <a:r>
              <a:rPr sz="1050">
                <a:solidFill/>
                <a:latin typeface="Tw Cen MT"/>
              </a:rPr>
              <a:t>#####</a:t>
            </a:r>
            <a:r>
              <a:rPr sz="1050">
                <a:solidFill/>
                <a:latin typeface="Tw Cen MT"/>
              </a:rPr>
              <a:t> Quest </a:t>
            </a:r>
            <a:r>
              <a:rPr sz="1050">
                <a:solidFill/>
                <a:latin typeface="Tw Cen MT"/>
              </a:rPr>
              <a:t>#######</a:t>
            </a:r>
            <a:r>
              <a:rPr sz="1050">
                <a:solidFill/>
                <a:latin typeface="Tw Cen MT"/>
              </a:rPr>
              <a:t> 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</a:t>
            </a:r>
            <a:r>
              <a:rPr lang="en-US" sz="1050" dirty="0" smtClean="0">
                <a:latin typeface="Tw Cen MT" charset="0"/>
              </a:rPr>
              <a:t>MC </a:t>
            </a:r>
            <a:r>
              <a:rPr lang="en-US" sz="1050" dirty="0">
                <a:latin typeface="Tw Cen MT" charset="0"/>
              </a:rPr>
              <a:t>announcement of bib sponsor as mushers </a:t>
            </a:r>
            <a:r>
              <a:rPr lang="en-US" sz="1050" dirty="0" smtClean="0">
                <a:latin typeface="Tw Cen MT" charset="0"/>
              </a:rPr>
              <a:t>approach finish line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</a:t>
            </a:r>
            <a:r>
              <a:rPr lang="en-US" sz="1050" dirty="0" smtClean="0">
                <a:latin typeface="Tw Cen MT" charset="0"/>
              </a:rPr>
              <a:t>Facebook and Twitter posts as mushers approaches finish line</a:t>
            </a: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 smtClean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4076" y="1524000"/>
            <a:ext cx="3887788" cy="2214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Business Name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Contact Person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Mailing Address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________________________________________________________________________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Phone:	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_______________________    </a:t>
            </a: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Fax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Email:	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_________________________________________________________________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514" y="3657768"/>
            <a:ext cx="4214812" cy="20584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en-CA" sz="1200" b="1" dirty="0">
                <a:latin typeface="Tw Cen MT" charset="0"/>
              </a:rPr>
              <a:t>Payment Info: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>
                <a:latin typeface="Tw Cen MT" charset="0"/>
              </a:rPr>
              <a:t>Please invoice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>
                <a:latin typeface="Tw Cen MT" charset="0"/>
              </a:rPr>
              <a:t>Cash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>
                <a:latin typeface="Tw Cen MT" charset="0"/>
              </a:rPr>
              <a:t>Credit card (Visa or </a:t>
            </a:r>
            <a:r>
              <a:rPr lang="en-CA" sz="1000" dirty="0" err="1">
                <a:latin typeface="Tw Cen MT" charset="0"/>
              </a:rPr>
              <a:t>Mastercard</a:t>
            </a:r>
            <a:r>
              <a:rPr lang="en-CA" sz="1000" dirty="0">
                <a:latin typeface="Tw Cen MT" charset="0"/>
              </a:rPr>
              <a:t> only)</a:t>
            </a:r>
            <a:br>
              <a:rPr lang="en-CA" sz="1000" dirty="0">
                <a:latin typeface="Tw Cen MT" charset="0"/>
              </a:rPr>
            </a:br>
            <a:r>
              <a:rPr lang="en-CA" sz="1000" dirty="0">
                <a:latin typeface="Tw Cen MT" charset="0"/>
              </a:rPr>
              <a:t>Credit Card Number: ____________</a:t>
            </a:r>
            <a:r>
              <a:rPr lang="en-US" sz="1000" dirty="0">
                <a:latin typeface="Tw Cen MT" charset="0"/>
              </a:rPr>
              <a:t>___________</a:t>
            </a:r>
            <a:r>
              <a:rPr lang="en-CA" sz="1000" dirty="0">
                <a:latin typeface="Tw Cen MT" charset="0"/>
              </a:rPr>
              <a:t>____________</a:t>
            </a:r>
            <a:br>
              <a:rPr lang="en-CA" sz="1000" dirty="0">
                <a:latin typeface="Tw Cen MT" charset="0"/>
              </a:rPr>
            </a:br>
            <a:r>
              <a:rPr lang="en-CA" sz="1000" dirty="0">
                <a:latin typeface="Tw Cen MT" charset="0"/>
              </a:rPr>
              <a:t>Expiry Date:  ____/____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 smtClean="0">
                <a:latin typeface="Tw Cen MT" charset="0"/>
              </a:rPr>
              <a:t>Cheque: Cheque </a:t>
            </a:r>
            <a:r>
              <a:rPr lang="en-CA" sz="1000" dirty="0">
                <a:latin typeface="Tw Cen MT" charset="0"/>
              </a:rPr>
              <a:t>Number ___________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CA" sz="1000" dirty="0">
                <a:latin typeface="Tw Cen MT" charset="0"/>
              </a:rPr>
              <a:t>______________________________________	________________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CA" sz="1000" dirty="0">
                <a:latin typeface="Tw Cen MT" charset="0"/>
              </a:rPr>
              <a:t>Business Owner/Manager Signature		Date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514" y="5695683"/>
            <a:ext cx="4286250" cy="35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sz="900" b="1">
                <a:solidFill/>
                <a:latin typeface="Tw Cen MT"/>
              </a:rPr>
              <a:t>Please return completed business and payment info to the </a:t>
            </a:r>
            <a:r>
              <a:rPr sz="900" b="1">
                <a:solidFill/>
                <a:latin typeface="Tw Cen MT"/>
              </a:rPr>
              <a:t>#####</a:t>
            </a:r>
            <a:r>
              <a:rPr sz="900" b="1">
                <a:solidFill/>
                <a:latin typeface="Tw Cen MT"/>
              </a:rPr>
              <a:t> </a:t>
            </a:r>
            <a:r>
              <a:rPr sz="900" b="1">
                <a:solidFill/>
                <a:latin typeface="Tw Cen MT"/>
              </a:rPr>
              <a:t>Quest </a:t>
            </a:r>
            <a:r>
              <a:rPr sz="900" b="1">
                <a:solidFill/>
                <a:latin typeface="Tw Cen MT"/>
              </a:rPr>
              <a:t>Whitehorse </a:t>
            </a:r>
            <a:r>
              <a:rPr sz="900" b="1">
                <a:solidFill/>
                <a:latin typeface="Tw Cen MT"/>
              </a:rPr>
              <a:t> office:</a:t>
            </a:r>
            <a:endParaRPr lang="en-CA" sz="900" b="1" dirty="0">
              <a:latin typeface="Tw Cen MT" charset="0"/>
            </a:endParaRP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en-CA" sz="1000" dirty="0" smtClean="0">
                <a:latin typeface="Tw Cen MT" charset="0"/>
              </a:rPr>
              <a:t>	</a:t>
            </a:r>
            <a:endParaRPr lang="en-CA" sz="1000" dirty="0">
              <a:latin typeface="Tw Cen MT" charset="0"/>
            </a:endParaRPr>
          </a:p>
        </p:txBody>
      </p:sp>
      <p:pic>
        <p:nvPicPr>
          <p:cNvPr id="14" name="Picture 19" descr="5419630815_e4ac18e64c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14996" r="2083" b="3775"/>
          <a:stretch>
            <a:fillRect/>
          </a:stretch>
        </p:blipFill>
        <p:spPr bwMode="auto">
          <a:xfrm>
            <a:off x="5466944" y="4784725"/>
            <a:ext cx="3296055" cy="186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0589" y="6034729"/>
            <a:ext cx="3389582" cy="14157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R="137160"/>
            <a:r>
              <a:rPr lang="en-US" sz="1000" i="1" spc="15" dirty="0" smtClean="0">
                <a:solidFill>
                  <a:srgbClr val="000000"/>
                </a:solidFill>
                <a:latin typeface="Arial" panose="22635452340000000000" pitchFamily="2"/>
              </a:rPr>
              <a:t>#2-1109 Front Street</a:t>
            </a:r>
            <a:endParaRPr lang="en-US" sz="1000" i="1" spc="15" dirty="0" smtClean="0">
              <a:solidFill>
                <a:srgbClr val="000000"/>
              </a:solidFill>
              <a:latin typeface="Arial" panose="22635452340000000000" pitchFamily="2"/>
            </a:endParaRPr>
          </a:p>
          <a:p>
            <a:pPr marR="137160"/>
            <a:r>
              <a:rPr sz="1000" i="1">
                <a:solidFill/>
                <a:latin typeface="Arial"/>
              </a:rPr>
              <a:t>Whitehorse, </a:t>
            </a:r>
            <a:r>
              <a:rPr sz="1000" i="1">
                <a:solidFill/>
                <a:latin typeface="Arial"/>
              </a:rPr>
              <a:t>#####</a:t>
            </a:r>
            <a:r>
              <a:rPr sz="1000" i="1">
                <a:solidFill/>
                <a:latin typeface="Arial"/>
              </a:rPr>
              <a:t>  </a:t>
            </a:r>
          </a:p>
          <a:p>
            <a:pPr marR="137160"/>
            <a:r>
              <a:rPr lang="en-US" sz="1000" i="1" spc="15" dirty="0" smtClean="0">
                <a:solidFill>
                  <a:srgbClr val="000000"/>
                </a:solidFill>
                <a:latin typeface="Arial" panose="22635452340000000000" pitchFamily="2"/>
              </a:rPr>
              <a:t>Y1A 5G4</a:t>
            </a:r>
            <a:endParaRPr lang="en-US" sz="1000" i="1" spc="15" dirty="0" smtClean="0">
              <a:solidFill>
                <a:srgbClr val="000000"/>
              </a:solidFill>
              <a:latin typeface="Arial" panose="22635452340000000000" pitchFamily="2"/>
            </a:endParaRPr>
          </a:p>
          <a:p>
            <a:pPr marR="137160"/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P</a:t>
            </a:r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: </a:t>
            </a:r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(</a:t>
            </a:r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867)668-4711</a:t>
            </a:r>
            <a:endParaRPr lang="en-US" sz="1000" i="1" spc="5" dirty="0" smtClean="0">
              <a:solidFill>
                <a:srgbClr val="000000"/>
              </a:solidFill>
              <a:latin typeface="Arial" panose="22635452340000000000" pitchFamily="2"/>
            </a:endParaRPr>
          </a:p>
          <a:p>
            <a:pPr marR="137160"/>
            <a:r>
              <a:rPr sz="1000" i="1" u="sng">
                <a:solidFill/>
                <a:latin typeface="Arial"/>
              </a:rPr>
              <a:t>yukondirector@yukonquest.com</a:t>
            </a:r>
            <a:endParaRPr lang="en-US" sz="1000" i="1" u="sng" dirty="0">
              <a:solidFill>
                <a:srgbClr val="002060"/>
              </a:solidFill>
              <a:latin typeface="Arial" panose="22635452340000000000" pitchFamily="2"/>
            </a:endParaRPr>
          </a:p>
          <a:p>
            <a:pPr marR="137160"/>
            <a:endParaRPr lang="en-US" sz="900" spc="15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marR="137160"/>
            <a:endParaRPr lang="en-US" sz="900" spc="15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marR="137160"/>
            <a:endParaRPr lang="en-US" sz="900" spc="5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endParaRPr lang="en-CA" sz="900" dirty="0" smtClean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102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308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2020 Bib Sponsorship Outline</vt:lpstr>
      <vt:lpstr>2020  Bib Sponsorship</vt:lpstr>
      <vt:lpstr>2020  Bib Sponsorship</vt:lpstr>
    </vt:vector>
  </TitlesOfParts>
  <Company>Outside the Cube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Rutledge</dc:creator>
  <cp:lastModifiedBy>Quest</cp:lastModifiedBy>
  <cp:revision>89</cp:revision>
  <cp:lastPrinted>2018-10-19T21:38:10Z</cp:lastPrinted>
  <dcterms:created xsi:type="dcterms:W3CDTF">2013-07-25T17:26:22Z</dcterms:created>
  <dcterms:modified xsi:type="dcterms:W3CDTF">2019-08-26T22:13:38Z</dcterms:modified>
</cp:coreProperties>
</file>