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04000" y="1326600"/>
            <a:ext cx="907164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4"/>
          <p:cNvGrpSpPr/>
          <p:nvPr/>
        </p:nvGrpSpPr>
        <p:grpSpPr>
          <a:xfrm>
            <a:off x="1188000" y="216000"/>
            <a:ext cx="7740000" cy="5040000"/>
            <a:chOff x="1188000" y="216000"/>
            <a:chExt cx="7740000" cy="5040000"/>
          </a:xfrm>
        </p:grpSpPr>
        <p:sp>
          <p:nvSpPr>
            <p:cNvPr id="64" name="Google Shape;64;p14"/>
            <p:cNvSpPr/>
            <p:nvPr/>
          </p:nvSpPr>
          <p:spPr>
            <a:xfrm>
              <a:off x="1188000" y="248760"/>
              <a:ext cx="7668000" cy="500724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98800" y="248760"/>
              <a:ext cx="7640280" cy="527040"/>
            </a:xfrm>
            <a:prstGeom prst="rect">
              <a:avLst/>
            </a:prstGeom>
            <a:solidFill>
              <a:srgbClr val="DDDDDD"/>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324440" y="444240"/>
              <a:ext cx="184320" cy="216360"/>
            </a:xfrm>
            <a:custGeom>
              <a:rect b="b" l="l" r="r" t="t"/>
              <a:pathLst>
                <a:path extrusionOk="0" h="603" w="514">
                  <a:moveTo>
                    <a:pt x="513" y="148"/>
                  </a:moveTo>
                  <a:lnTo>
                    <a:pt x="289" y="148"/>
                  </a:lnTo>
                  <a:lnTo>
                    <a:pt x="289" y="0"/>
                  </a:lnTo>
                  <a:lnTo>
                    <a:pt x="0" y="301"/>
                  </a:lnTo>
                  <a:lnTo>
                    <a:pt x="289" y="602"/>
                  </a:lnTo>
                  <a:lnTo>
                    <a:pt x="289" y="453"/>
                  </a:lnTo>
                  <a:lnTo>
                    <a:pt x="513" y="453"/>
                  </a:lnTo>
                  <a:lnTo>
                    <a:pt x="513" y="148"/>
                  </a:lnTo>
                </a:path>
              </a:pathLst>
            </a:custGeom>
            <a:solidFill>
              <a:srgbClr val="729FCF"/>
            </a:solidFill>
            <a:ln cap="flat" cmpd="sng" w="9525">
              <a:solidFill>
                <a:srgbClr val="3465A4"/>
              </a:solidFill>
              <a:prstDash val="solid"/>
              <a:round/>
              <a:headEnd len="sm" w="sm" type="none"/>
              <a:tailEnd len="sm" w="sm" type="none"/>
            </a:ln>
          </p:spPr>
        </p:sp>
        <p:sp>
          <p:nvSpPr>
            <p:cNvPr id="67" name="Google Shape;67;p14"/>
            <p:cNvSpPr/>
            <p:nvPr/>
          </p:nvSpPr>
          <p:spPr>
            <a:xfrm>
              <a:off x="1600920" y="444240"/>
              <a:ext cx="184320" cy="216360"/>
            </a:xfrm>
            <a:custGeom>
              <a:rect b="b" l="l" r="r" t="t"/>
              <a:pathLst>
                <a:path extrusionOk="0" h="603" w="514">
                  <a:moveTo>
                    <a:pt x="0" y="148"/>
                  </a:moveTo>
                  <a:lnTo>
                    <a:pt x="224" y="148"/>
                  </a:lnTo>
                  <a:lnTo>
                    <a:pt x="224" y="0"/>
                  </a:lnTo>
                  <a:lnTo>
                    <a:pt x="513" y="301"/>
                  </a:lnTo>
                  <a:lnTo>
                    <a:pt x="224" y="602"/>
                  </a:lnTo>
                  <a:lnTo>
                    <a:pt x="224" y="453"/>
                  </a:lnTo>
                  <a:lnTo>
                    <a:pt x="0" y="453"/>
                  </a:lnTo>
                  <a:lnTo>
                    <a:pt x="0" y="148"/>
                  </a:lnTo>
                </a:path>
              </a:pathLst>
            </a:custGeom>
            <a:solidFill>
              <a:srgbClr val="729FCF"/>
            </a:solidFill>
            <a:ln cap="flat" cmpd="sng" w="9525">
              <a:solidFill>
                <a:srgbClr val="3465A4"/>
              </a:solidFill>
              <a:prstDash val="solid"/>
              <a:round/>
              <a:headEnd len="sm" w="sm" type="none"/>
              <a:tailEnd len="sm" w="sm" type="none"/>
            </a:ln>
          </p:spPr>
        </p:sp>
        <p:grpSp>
          <p:nvGrpSpPr>
            <p:cNvPr id="68" name="Google Shape;68;p14"/>
            <p:cNvGrpSpPr/>
            <p:nvPr/>
          </p:nvGrpSpPr>
          <p:grpSpPr>
            <a:xfrm>
              <a:off x="2185200" y="411480"/>
              <a:ext cx="360000" cy="263160"/>
              <a:chOff x="2185200" y="411480"/>
              <a:chExt cx="360000" cy="263160"/>
            </a:xfrm>
          </p:grpSpPr>
          <p:sp>
            <p:nvSpPr>
              <p:cNvPr id="69" name="Google Shape;69;p14"/>
              <p:cNvSpPr/>
              <p:nvPr/>
            </p:nvSpPr>
            <p:spPr>
              <a:xfrm>
                <a:off x="2265480" y="487080"/>
                <a:ext cx="199440" cy="1875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185200" y="411480"/>
                <a:ext cx="360000" cy="112680"/>
              </a:xfrm>
              <a:custGeom>
                <a:rect b="b" l="l" r="r" t="t"/>
                <a:pathLst>
                  <a:path extrusionOk="0" h="315" w="1002">
                    <a:moveTo>
                      <a:pt x="500" y="0"/>
                    </a:moveTo>
                    <a:lnTo>
                      <a:pt x="1001" y="314"/>
                    </a:lnTo>
                    <a:lnTo>
                      <a:pt x="0" y="314"/>
                    </a:lnTo>
                    <a:lnTo>
                      <a:pt x="500" y="0"/>
                    </a:lnTo>
                  </a:path>
                </a:pathLst>
              </a:custGeom>
              <a:solidFill>
                <a:srgbClr val="729FCF"/>
              </a:solidFill>
              <a:ln cap="flat" cmpd="sng" w="9525">
                <a:solidFill>
                  <a:srgbClr val="3465A4"/>
                </a:solidFill>
                <a:prstDash val="solid"/>
                <a:round/>
                <a:headEnd len="sm" w="sm" type="none"/>
                <a:tailEnd len="sm" w="sm" type="none"/>
              </a:ln>
            </p:spPr>
          </p:sp>
          <p:sp>
            <p:nvSpPr>
              <p:cNvPr id="71" name="Google Shape;71;p14"/>
              <p:cNvSpPr/>
              <p:nvPr/>
            </p:nvSpPr>
            <p:spPr>
              <a:xfrm>
                <a:off x="2323080" y="562320"/>
                <a:ext cx="79920" cy="11232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4"/>
            <p:cNvSpPr/>
            <p:nvPr/>
          </p:nvSpPr>
          <p:spPr>
            <a:xfrm>
              <a:off x="1874880" y="444240"/>
              <a:ext cx="198000" cy="197640"/>
            </a:xfrm>
            <a:custGeom>
              <a:rect b="b" l="l" r="r" t="t"/>
              <a:pathLst>
                <a:path extrusionOk="0" h="551" w="620">
                  <a:moveTo>
                    <a:pt x="415" y="274"/>
                  </a:moveTo>
                  <a:lnTo>
                    <a:pt x="415" y="267"/>
                  </a:lnTo>
                  <a:lnTo>
                    <a:pt x="414" y="260"/>
                  </a:lnTo>
                  <a:lnTo>
                    <a:pt x="413" y="253"/>
                  </a:lnTo>
                  <a:lnTo>
                    <a:pt x="412" y="247"/>
                  </a:lnTo>
                  <a:lnTo>
                    <a:pt x="411" y="240"/>
                  </a:lnTo>
                  <a:lnTo>
                    <a:pt x="409" y="233"/>
                  </a:lnTo>
                  <a:lnTo>
                    <a:pt x="407" y="226"/>
                  </a:lnTo>
                  <a:lnTo>
                    <a:pt x="404" y="220"/>
                  </a:lnTo>
                  <a:lnTo>
                    <a:pt x="401" y="213"/>
                  </a:lnTo>
                  <a:lnTo>
                    <a:pt x="398" y="207"/>
                  </a:lnTo>
                  <a:lnTo>
                    <a:pt x="395" y="201"/>
                  </a:lnTo>
                  <a:lnTo>
                    <a:pt x="391" y="195"/>
                  </a:lnTo>
                  <a:lnTo>
                    <a:pt x="387" y="190"/>
                  </a:lnTo>
                  <a:lnTo>
                    <a:pt x="382" y="184"/>
                  </a:lnTo>
                  <a:lnTo>
                    <a:pt x="378" y="179"/>
                  </a:lnTo>
                  <a:lnTo>
                    <a:pt x="373" y="174"/>
                  </a:lnTo>
                  <a:lnTo>
                    <a:pt x="368" y="169"/>
                  </a:lnTo>
                  <a:lnTo>
                    <a:pt x="362" y="165"/>
                  </a:lnTo>
                  <a:lnTo>
                    <a:pt x="357" y="160"/>
                  </a:lnTo>
                  <a:lnTo>
                    <a:pt x="351" y="156"/>
                  </a:lnTo>
                  <a:lnTo>
                    <a:pt x="345" y="153"/>
                  </a:lnTo>
                  <a:lnTo>
                    <a:pt x="339" y="149"/>
                  </a:lnTo>
                  <a:lnTo>
                    <a:pt x="333" y="146"/>
                  </a:lnTo>
                  <a:lnTo>
                    <a:pt x="326" y="144"/>
                  </a:lnTo>
                  <a:lnTo>
                    <a:pt x="320" y="141"/>
                  </a:lnTo>
                  <a:lnTo>
                    <a:pt x="313" y="139"/>
                  </a:lnTo>
                  <a:lnTo>
                    <a:pt x="306" y="138"/>
                  </a:lnTo>
                  <a:lnTo>
                    <a:pt x="299" y="136"/>
                  </a:lnTo>
                  <a:lnTo>
                    <a:pt x="292" y="135"/>
                  </a:lnTo>
                  <a:lnTo>
                    <a:pt x="285" y="134"/>
                  </a:lnTo>
                  <a:lnTo>
                    <a:pt x="278" y="134"/>
                  </a:lnTo>
                  <a:lnTo>
                    <a:pt x="271" y="134"/>
                  </a:lnTo>
                  <a:lnTo>
                    <a:pt x="264" y="134"/>
                  </a:lnTo>
                  <a:lnTo>
                    <a:pt x="258" y="135"/>
                  </a:lnTo>
                  <a:lnTo>
                    <a:pt x="251" y="136"/>
                  </a:lnTo>
                  <a:lnTo>
                    <a:pt x="244" y="138"/>
                  </a:lnTo>
                  <a:lnTo>
                    <a:pt x="237" y="139"/>
                  </a:lnTo>
                  <a:lnTo>
                    <a:pt x="230" y="141"/>
                  </a:lnTo>
                  <a:lnTo>
                    <a:pt x="224" y="144"/>
                  </a:lnTo>
                  <a:lnTo>
                    <a:pt x="217" y="146"/>
                  </a:lnTo>
                  <a:lnTo>
                    <a:pt x="211" y="149"/>
                  </a:lnTo>
                  <a:lnTo>
                    <a:pt x="205" y="153"/>
                  </a:lnTo>
                  <a:lnTo>
                    <a:pt x="199" y="156"/>
                  </a:lnTo>
                  <a:lnTo>
                    <a:pt x="193" y="160"/>
                  </a:lnTo>
                  <a:lnTo>
                    <a:pt x="188" y="165"/>
                  </a:lnTo>
                  <a:lnTo>
                    <a:pt x="182" y="169"/>
                  </a:lnTo>
                  <a:lnTo>
                    <a:pt x="177" y="174"/>
                  </a:lnTo>
                  <a:lnTo>
                    <a:pt x="172" y="179"/>
                  </a:lnTo>
                  <a:lnTo>
                    <a:pt x="168" y="184"/>
                  </a:lnTo>
                  <a:lnTo>
                    <a:pt x="163" y="190"/>
                  </a:lnTo>
                  <a:lnTo>
                    <a:pt x="159" y="195"/>
                  </a:lnTo>
                  <a:lnTo>
                    <a:pt x="155" y="201"/>
                  </a:lnTo>
                  <a:lnTo>
                    <a:pt x="152" y="207"/>
                  </a:lnTo>
                  <a:lnTo>
                    <a:pt x="149" y="214"/>
                  </a:lnTo>
                  <a:lnTo>
                    <a:pt x="146" y="220"/>
                  </a:lnTo>
                  <a:lnTo>
                    <a:pt x="143" y="226"/>
                  </a:lnTo>
                  <a:lnTo>
                    <a:pt x="141" y="233"/>
                  </a:lnTo>
                  <a:lnTo>
                    <a:pt x="139" y="240"/>
                  </a:lnTo>
                  <a:lnTo>
                    <a:pt x="138" y="247"/>
                  </a:lnTo>
                  <a:lnTo>
                    <a:pt x="137" y="253"/>
                  </a:lnTo>
                  <a:lnTo>
                    <a:pt x="136" y="260"/>
                  </a:lnTo>
                  <a:lnTo>
                    <a:pt x="135" y="267"/>
                  </a:lnTo>
                  <a:lnTo>
                    <a:pt x="135" y="274"/>
                  </a:lnTo>
                  <a:lnTo>
                    <a:pt x="135" y="281"/>
                  </a:lnTo>
                  <a:lnTo>
                    <a:pt x="136" y="288"/>
                  </a:lnTo>
                  <a:lnTo>
                    <a:pt x="137" y="295"/>
                  </a:lnTo>
                  <a:lnTo>
                    <a:pt x="138" y="302"/>
                  </a:lnTo>
                  <a:lnTo>
                    <a:pt x="139" y="309"/>
                  </a:lnTo>
                  <a:lnTo>
                    <a:pt x="141" y="316"/>
                  </a:lnTo>
                  <a:lnTo>
                    <a:pt x="144" y="322"/>
                  </a:lnTo>
                  <a:lnTo>
                    <a:pt x="146" y="329"/>
                  </a:lnTo>
                  <a:lnTo>
                    <a:pt x="149" y="335"/>
                  </a:lnTo>
                  <a:lnTo>
                    <a:pt x="152" y="341"/>
                  </a:lnTo>
                  <a:lnTo>
                    <a:pt x="156" y="347"/>
                  </a:lnTo>
                  <a:lnTo>
                    <a:pt x="160" y="353"/>
                  </a:lnTo>
                  <a:lnTo>
                    <a:pt x="164" y="359"/>
                  </a:lnTo>
                  <a:lnTo>
                    <a:pt x="168" y="364"/>
                  </a:lnTo>
                  <a:lnTo>
                    <a:pt x="173" y="370"/>
                  </a:lnTo>
                  <a:lnTo>
                    <a:pt x="178" y="375"/>
                  </a:lnTo>
                  <a:lnTo>
                    <a:pt x="183" y="379"/>
                  </a:lnTo>
                  <a:lnTo>
                    <a:pt x="188" y="384"/>
                  </a:lnTo>
                  <a:lnTo>
                    <a:pt x="194" y="388"/>
                  </a:lnTo>
                  <a:lnTo>
                    <a:pt x="200" y="392"/>
                  </a:lnTo>
                  <a:lnTo>
                    <a:pt x="206" y="396"/>
                  </a:lnTo>
                  <a:lnTo>
                    <a:pt x="212" y="399"/>
                  </a:lnTo>
                  <a:lnTo>
                    <a:pt x="218" y="402"/>
                  </a:lnTo>
                  <a:lnTo>
                    <a:pt x="224" y="405"/>
                  </a:lnTo>
                  <a:lnTo>
                    <a:pt x="231" y="407"/>
                  </a:lnTo>
                  <a:lnTo>
                    <a:pt x="238" y="409"/>
                  </a:lnTo>
                  <a:lnTo>
                    <a:pt x="245" y="411"/>
                  </a:lnTo>
                  <a:lnTo>
                    <a:pt x="251" y="412"/>
                  </a:lnTo>
                  <a:lnTo>
                    <a:pt x="258" y="413"/>
                  </a:lnTo>
                  <a:lnTo>
                    <a:pt x="265" y="414"/>
                  </a:lnTo>
                  <a:lnTo>
                    <a:pt x="272" y="414"/>
                  </a:lnTo>
                  <a:lnTo>
                    <a:pt x="279" y="414"/>
                  </a:lnTo>
                  <a:lnTo>
                    <a:pt x="286" y="414"/>
                  </a:lnTo>
                  <a:lnTo>
                    <a:pt x="293" y="413"/>
                  </a:lnTo>
                  <a:lnTo>
                    <a:pt x="300" y="412"/>
                  </a:lnTo>
                  <a:lnTo>
                    <a:pt x="307" y="410"/>
                  </a:lnTo>
                  <a:lnTo>
                    <a:pt x="314" y="409"/>
                  </a:lnTo>
                  <a:lnTo>
                    <a:pt x="320" y="406"/>
                  </a:lnTo>
                  <a:lnTo>
                    <a:pt x="327" y="404"/>
                  </a:lnTo>
                  <a:lnTo>
                    <a:pt x="333" y="401"/>
                  </a:lnTo>
                  <a:lnTo>
                    <a:pt x="340" y="398"/>
                  </a:lnTo>
                  <a:lnTo>
                    <a:pt x="402" y="519"/>
                  </a:lnTo>
                  <a:lnTo>
                    <a:pt x="390" y="525"/>
                  </a:lnTo>
                  <a:lnTo>
                    <a:pt x="377" y="530"/>
                  </a:lnTo>
                  <a:lnTo>
                    <a:pt x="365" y="535"/>
                  </a:lnTo>
                  <a:lnTo>
                    <a:pt x="351" y="539"/>
                  </a:lnTo>
                  <a:lnTo>
                    <a:pt x="338" y="543"/>
                  </a:lnTo>
                  <a:lnTo>
                    <a:pt x="325" y="545"/>
                  </a:lnTo>
                  <a:lnTo>
                    <a:pt x="311" y="548"/>
                  </a:lnTo>
                  <a:lnTo>
                    <a:pt x="298" y="549"/>
                  </a:lnTo>
                  <a:lnTo>
                    <a:pt x="284" y="550"/>
                  </a:lnTo>
                  <a:lnTo>
                    <a:pt x="270" y="550"/>
                  </a:lnTo>
                  <a:lnTo>
                    <a:pt x="256" y="549"/>
                  </a:lnTo>
                  <a:lnTo>
                    <a:pt x="243" y="548"/>
                  </a:lnTo>
                  <a:lnTo>
                    <a:pt x="229" y="546"/>
                  </a:lnTo>
                  <a:lnTo>
                    <a:pt x="216" y="544"/>
                  </a:lnTo>
                  <a:lnTo>
                    <a:pt x="202" y="540"/>
                  </a:lnTo>
                  <a:lnTo>
                    <a:pt x="189" y="536"/>
                  </a:lnTo>
                  <a:lnTo>
                    <a:pt x="176" y="532"/>
                  </a:lnTo>
                  <a:lnTo>
                    <a:pt x="164" y="526"/>
                  </a:lnTo>
                  <a:lnTo>
                    <a:pt x="151" y="521"/>
                  </a:lnTo>
                  <a:lnTo>
                    <a:pt x="139" y="514"/>
                  </a:lnTo>
                  <a:lnTo>
                    <a:pt x="127" y="507"/>
                  </a:lnTo>
                  <a:lnTo>
                    <a:pt x="116" y="499"/>
                  </a:lnTo>
                  <a:lnTo>
                    <a:pt x="105" y="491"/>
                  </a:lnTo>
                  <a:lnTo>
                    <a:pt x="94" y="482"/>
                  </a:lnTo>
                  <a:lnTo>
                    <a:pt x="84" y="473"/>
                  </a:lnTo>
                  <a:lnTo>
                    <a:pt x="75" y="463"/>
                  </a:lnTo>
                  <a:lnTo>
                    <a:pt x="65" y="453"/>
                  </a:lnTo>
                  <a:lnTo>
                    <a:pt x="57" y="442"/>
                  </a:lnTo>
                  <a:lnTo>
                    <a:pt x="49" y="431"/>
                  </a:lnTo>
                  <a:lnTo>
                    <a:pt x="41" y="420"/>
                  </a:lnTo>
                  <a:lnTo>
                    <a:pt x="34" y="408"/>
                  </a:lnTo>
                  <a:lnTo>
                    <a:pt x="28" y="396"/>
                  </a:lnTo>
                  <a:lnTo>
                    <a:pt x="22" y="383"/>
                  </a:lnTo>
                  <a:lnTo>
                    <a:pt x="17" y="370"/>
                  </a:lnTo>
                  <a:lnTo>
                    <a:pt x="13" y="357"/>
                  </a:lnTo>
                  <a:lnTo>
                    <a:pt x="9" y="344"/>
                  </a:lnTo>
                  <a:lnTo>
                    <a:pt x="6" y="331"/>
                  </a:lnTo>
                  <a:lnTo>
                    <a:pt x="3" y="317"/>
                  </a:lnTo>
                  <a:lnTo>
                    <a:pt x="2" y="304"/>
                  </a:lnTo>
                  <a:lnTo>
                    <a:pt x="0" y="290"/>
                  </a:lnTo>
                  <a:lnTo>
                    <a:pt x="0" y="276"/>
                  </a:lnTo>
                  <a:lnTo>
                    <a:pt x="0" y="263"/>
                  </a:lnTo>
                  <a:lnTo>
                    <a:pt x="1" y="249"/>
                  </a:lnTo>
                  <a:lnTo>
                    <a:pt x="3" y="235"/>
                  </a:lnTo>
                  <a:lnTo>
                    <a:pt x="5" y="222"/>
                  </a:lnTo>
                  <a:lnTo>
                    <a:pt x="8" y="208"/>
                  </a:lnTo>
                  <a:lnTo>
                    <a:pt x="12" y="195"/>
                  </a:lnTo>
                  <a:lnTo>
                    <a:pt x="16" y="182"/>
                  </a:lnTo>
                  <a:lnTo>
                    <a:pt x="21" y="169"/>
                  </a:lnTo>
                  <a:lnTo>
                    <a:pt x="27" y="157"/>
                  </a:lnTo>
                  <a:lnTo>
                    <a:pt x="33" y="144"/>
                  </a:lnTo>
                  <a:lnTo>
                    <a:pt x="40" y="133"/>
                  </a:lnTo>
                  <a:lnTo>
                    <a:pt x="47" y="121"/>
                  </a:lnTo>
                  <a:lnTo>
                    <a:pt x="55" y="110"/>
                  </a:lnTo>
                  <a:lnTo>
                    <a:pt x="64" y="99"/>
                  </a:lnTo>
                  <a:lnTo>
                    <a:pt x="73" y="89"/>
                  </a:lnTo>
                  <a:lnTo>
                    <a:pt x="82" y="79"/>
                  </a:lnTo>
                  <a:lnTo>
                    <a:pt x="92" y="69"/>
                  </a:lnTo>
                  <a:lnTo>
                    <a:pt x="103" y="61"/>
                  </a:lnTo>
                  <a:lnTo>
                    <a:pt x="114" y="52"/>
                  </a:lnTo>
                  <a:lnTo>
                    <a:pt x="125" y="44"/>
                  </a:lnTo>
                  <a:lnTo>
                    <a:pt x="137" y="37"/>
                  </a:lnTo>
                  <a:lnTo>
                    <a:pt x="149" y="31"/>
                  </a:lnTo>
                  <a:lnTo>
                    <a:pt x="161" y="25"/>
                  </a:lnTo>
                  <a:lnTo>
                    <a:pt x="174" y="19"/>
                  </a:lnTo>
                  <a:lnTo>
                    <a:pt x="187" y="15"/>
                  </a:lnTo>
                  <a:lnTo>
                    <a:pt x="200" y="10"/>
                  </a:lnTo>
                  <a:lnTo>
                    <a:pt x="213" y="7"/>
                  </a:lnTo>
                  <a:lnTo>
                    <a:pt x="227" y="4"/>
                  </a:lnTo>
                  <a:lnTo>
                    <a:pt x="240" y="2"/>
                  </a:lnTo>
                  <a:lnTo>
                    <a:pt x="254" y="1"/>
                  </a:lnTo>
                  <a:lnTo>
                    <a:pt x="267" y="0"/>
                  </a:lnTo>
                  <a:lnTo>
                    <a:pt x="281" y="0"/>
                  </a:lnTo>
                  <a:lnTo>
                    <a:pt x="295" y="1"/>
                  </a:lnTo>
                  <a:lnTo>
                    <a:pt x="309" y="2"/>
                  </a:lnTo>
                  <a:lnTo>
                    <a:pt x="322" y="4"/>
                  </a:lnTo>
                  <a:lnTo>
                    <a:pt x="336" y="7"/>
                  </a:lnTo>
                  <a:lnTo>
                    <a:pt x="349" y="10"/>
                  </a:lnTo>
                  <a:lnTo>
                    <a:pt x="362" y="14"/>
                  </a:lnTo>
                  <a:lnTo>
                    <a:pt x="375" y="19"/>
                  </a:lnTo>
                  <a:lnTo>
                    <a:pt x="388" y="24"/>
                  </a:lnTo>
                  <a:lnTo>
                    <a:pt x="400" y="30"/>
                  </a:lnTo>
                  <a:lnTo>
                    <a:pt x="412" y="37"/>
                  </a:lnTo>
                  <a:lnTo>
                    <a:pt x="424" y="44"/>
                  </a:lnTo>
                  <a:lnTo>
                    <a:pt x="435" y="51"/>
                  </a:lnTo>
                  <a:lnTo>
                    <a:pt x="446" y="60"/>
                  </a:lnTo>
                  <a:lnTo>
                    <a:pt x="457" y="69"/>
                  </a:lnTo>
                  <a:lnTo>
                    <a:pt x="467" y="78"/>
                  </a:lnTo>
                  <a:lnTo>
                    <a:pt x="476" y="88"/>
                  </a:lnTo>
                  <a:lnTo>
                    <a:pt x="485" y="98"/>
                  </a:lnTo>
                  <a:lnTo>
                    <a:pt x="494" y="109"/>
                  </a:lnTo>
                  <a:lnTo>
                    <a:pt x="502" y="120"/>
                  </a:lnTo>
                  <a:lnTo>
                    <a:pt x="510" y="131"/>
                  </a:lnTo>
                  <a:lnTo>
                    <a:pt x="516" y="143"/>
                  </a:lnTo>
                  <a:lnTo>
                    <a:pt x="523" y="156"/>
                  </a:lnTo>
                  <a:lnTo>
                    <a:pt x="528" y="168"/>
                  </a:lnTo>
                  <a:lnTo>
                    <a:pt x="533" y="181"/>
                  </a:lnTo>
                  <a:lnTo>
                    <a:pt x="538" y="194"/>
                  </a:lnTo>
                  <a:lnTo>
                    <a:pt x="541" y="207"/>
                  </a:lnTo>
                  <a:lnTo>
                    <a:pt x="545" y="220"/>
                  </a:lnTo>
                  <a:lnTo>
                    <a:pt x="547" y="234"/>
                  </a:lnTo>
                  <a:lnTo>
                    <a:pt x="549" y="248"/>
                  </a:lnTo>
                  <a:lnTo>
                    <a:pt x="550" y="261"/>
                  </a:lnTo>
                  <a:lnTo>
                    <a:pt x="550" y="275"/>
                  </a:lnTo>
                  <a:lnTo>
                    <a:pt x="619" y="275"/>
                  </a:lnTo>
                  <a:lnTo>
                    <a:pt x="483" y="411"/>
                  </a:lnTo>
                  <a:lnTo>
                    <a:pt x="346" y="275"/>
                  </a:lnTo>
                  <a:lnTo>
                    <a:pt x="415" y="274"/>
                  </a:lnTo>
                </a:path>
              </a:pathLst>
            </a:custGeom>
            <a:solidFill>
              <a:srgbClr val="729FCF"/>
            </a:solidFill>
            <a:ln cap="flat" cmpd="sng" w="9525">
              <a:solidFill>
                <a:srgbClr val="3465A4"/>
              </a:solidFill>
              <a:prstDash val="solid"/>
              <a:round/>
              <a:headEnd len="sm" w="sm" type="none"/>
              <a:tailEnd len="sm" w="sm" type="none"/>
            </a:ln>
          </p:spPr>
        </p:sp>
        <p:sp>
          <p:nvSpPr>
            <p:cNvPr id="73" name="Google Shape;73;p14"/>
            <p:cNvSpPr/>
            <p:nvPr/>
          </p:nvSpPr>
          <p:spPr>
            <a:xfrm>
              <a:off x="2628000" y="411480"/>
              <a:ext cx="4923720" cy="2631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spcBef>
                  <a:spcPts val="0"/>
                </a:spcBef>
                <a:spcAft>
                  <a:spcPts val="0"/>
                </a:spcAft>
                <a:buNone/>
              </a:pPr>
              <a:r>
                <a:rPr b="0" i="0" lang="es-MX" sz="1500" u="none" cap="none" strike="noStrike">
                  <a:latin typeface="Arial"/>
                  <a:ea typeface="Arial"/>
                  <a:cs typeface="Arial"/>
                  <a:sym typeface="Arial"/>
                </a:rPr>
                <a:t>http://</a:t>
              </a:r>
              <a:endParaRPr b="0" sz="1500" strike="noStrike">
                <a:latin typeface="Arial"/>
                <a:ea typeface="Arial"/>
                <a:cs typeface="Arial"/>
                <a:sym typeface="Arial"/>
              </a:endParaRPr>
            </a:p>
          </p:txBody>
        </p:sp>
        <p:sp>
          <p:nvSpPr>
            <p:cNvPr id="74" name="Google Shape;74;p14"/>
            <p:cNvSpPr/>
            <p:nvPr/>
          </p:nvSpPr>
          <p:spPr>
            <a:xfrm>
              <a:off x="7653600" y="411480"/>
              <a:ext cx="987840" cy="2631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4"/>
            <p:cNvGrpSpPr/>
            <p:nvPr/>
          </p:nvGrpSpPr>
          <p:grpSpPr>
            <a:xfrm>
              <a:off x="8422200" y="468000"/>
              <a:ext cx="198234" cy="159155"/>
              <a:chOff x="8422200" y="468000"/>
              <a:chExt cx="198234" cy="159155"/>
            </a:xfrm>
          </p:grpSpPr>
          <p:sp>
            <p:nvSpPr>
              <p:cNvPr id="76" name="Google Shape;76;p14"/>
              <p:cNvSpPr/>
              <p:nvPr/>
            </p:nvSpPr>
            <p:spPr>
              <a:xfrm>
                <a:off x="8422200" y="468000"/>
                <a:ext cx="132120" cy="13248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2056200">
                <a:off x="8462160" y="551880"/>
                <a:ext cx="163440" cy="32040"/>
              </a:xfrm>
              <a:prstGeom prst="rect">
                <a:avLst/>
              </a:prstGeom>
              <a:solidFill>
                <a:srgbClr val="729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8433000" y="478800"/>
                <a:ext cx="110880" cy="110880"/>
              </a:xfrm>
              <a:prstGeom prst="ellipse">
                <a:avLst/>
              </a:prstGeom>
              <a:solidFill>
                <a:srgbClr val="ADC5E7"/>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nvSpPr>
          <p:spPr>
            <a:xfrm>
              <a:off x="8608680" y="216000"/>
              <a:ext cx="31932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MX" sz="800" strike="noStrike">
                  <a:latin typeface="Arial"/>
                  <a:ea typeface="Arial"/>
                  <a:cs typeface="Arial"/>
                  <a:sym typeface="Arial"/>
                </a:rPr>
                <a:t> </a:t>
              </a:r>
              <a:r>
                <a:rPr b="1" lang="es-MX" sz="700" strike="noStrike">
                  <a:solidFill>
                    <a:srgbClr val="ED1C24"/>
                  </a:solidFill>
                  <a:latin typeface="Verdana"/>
                  <a:ea typeface="Verdana"/>
                  <a:cs typeface="Verdana"/>
                  <a:sym typeface="Verdana"/>
                </a:rPr>
                <a:t>X</a:t>
              </a:r>
              <a:endParaRPr b="0" sz="700" strike="noStrike">
                <a:latin typeface="Arial"/>
                <a:ea typeface="Arial"/>
                <a:cs typeface="Arial"/>
                <a:sym typeface="Arial"/>
              </a:endParaRPr>
            </a:p>
          </p:txBody>
        </p:sp>
        <p:sp>
          <p:nvSpPr>
            <p:cNvPr id="80" name="Google Shape;80;p14"/>
            <p:cNvSpPr/>
            <p:nvPr/>
          </p:nvSpPr>
          <p:spPr>
            <a:xfrm>
              <a:off x="8633880" y="347760"/>
              <a:ext cx="73440" cy="424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8542800" y="360720"/>
              <a:ext cx="56520" cy="1296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4"/>
          <p:cNvSpPr/>
          <p:nvPr/>
        </p:nvSpPr>
        <p:spPr>
          <a:xfrm>
            <a:off x="1296000" y="1224000"/>
            <a:ext cx="7416000" cy="1224000"/>
          </a:xfrm>
          <a:prstGeom prst="rect">
            <a:avLst/>
          </a:prstGeom>
          <a:solidFill>
            <a:srgbClr val="ADD58A"/>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1800" strike="noStrike">
                <a:latin typeface="Arial"/>
                <a:ea typeface="Arial"/>
                <a:cs typeface="Arial"/>
                <a:sym typeface="Arial"/>
              </a:rPr>
              <a:t>IMAGEN</a:t>
            </a:r>
            <a:endParaRPr b="0" sz="1800" strike="noStrike">
              <a:latin typeface="Arial"/>
              <a:ea typeface="Arial"/>
              <a:cs typeface="Arial"/>
              <a:sym typeface="Arial"/>
            </a:endParaRPr>
          </a:p>
        </p:txBody>
      </p:sp>
      <p:sp>
        <p:nvSpPr>
          <p:cNvPr id="83" name="Google Shape;83;p14"/>
          <p:cNvSpPr txBox="1"/>
          <p:nvPr/>
        </p:nvSpPr>
        <p:spPr>
          <a:xfrm>
            <a:off x="1404000" y="1750680"/>
            <a:ext cx="2592000" cy="62532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lang="es-MX" sz="4400" strike="noStrike">
                <a:latin typeface="Arial"/>
                <a:ea typeface="Arial"/>
                <a:cs typeface="Arial"/>
                <a:sym typeface="Arial"/>
              </a:rPr>
              <a:t>Título</a:t>
            </a:r>
            <a:endParaRPr b="0" sz="4400" strike="noStrike">
              <a:latin typeface="Arial"/>
              <a:ea typeface="Arial"/>
              <a:cs typeface="Arial"/>
              <a:sym typeface="Arial"/>
            </a:endParaRPr>
          </a:p>
        </p:txBody>
      </p:sp>
      <p:sp>
        <p:nvSpPr>
          <p:cNvPr id="84" name="Google Shape;84;p14"/>
          <p:cNvSpPr txBox="1"/>
          <p:nvPr/>
        </p:nvSpPr>
        <p:spPr>
          <a:xfrm>
            <a:off x="1296000" y="2772000"/>
            <a:ext cx="3384000" cy="1707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MX" sz="1300" strike="noStrike">
                <a:latin typeface="Arial"/>
                <a:ea typeface="Arial"/>
                <a:cs typeface="Arial"/>
                <a:sym typeface="Arial"/>
              </a:rPr>
              <a:t>PÁRRAFO</a:t>
            </a:r>
            <a:endParaRPr b="0" sz="1300" strike="noStrike">
              <a:latin typeface="Arial"/>
              <a:ea typeface="Arial"/>
              <a:cs typeface="Arial"/>
              <a:sym typeface="Arial"/>
            </a:endParaRPr>
          </a:p>
          <a:p>
            <a:pPr indent="0" lvl="0" marL="0" marR="0" rtl="0" algn="l">
              <a:spcBef>
                <a:spcPts val="0"/>
              </a:spcBef>
              <a:spcAft>
                <a:spcPts val="0"/>
              </a:spcAft>
              <a:buNone/>
            </a:pPr>
            <a:r>
              <a:rPr b="0" lang="es-MX" sz="900" strike="noStrike">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b="0" sz="900" strike="noStrike">
              <a:latin typeface="Arial"/>
              <a:ea typeface="Arial"/>
              <a:cs typeface="Arial"/>
              <a:sym typeface="Arial"/>
            </a:endParaRPr>
          </a:p>
        </p:txBody>
      </p:sp>
      <p:sp>
        <p:nvSpPr>
          <p:cNvPr id="85" name="Google Shape;85;p14"/>
          <p:cNvSpPr/>
          <p:nvPr/>
        </p:nvSpPr>
        <p:spPr>
          <a:xfrm>
            <a:off x="1188000" y="775800"/>
            <a:ext cx="7668000" cy="376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1368000" y="847800"/>
            <a:ext cx="1224000" cy="252000"/>
          </a:xfrm>
          <a:prstGeom prst="rect">
            <a:avLst/>
          </a:prstGeom>
          <a:solidFill>
            <a:srgbClr val="ADC5E7"/>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1800" strike="noStrike">
                <a:latin typeface="Arial"/>
                <a:ea typeface="Arial"/>
                <a:cs typeface="Arial"/>
                <a:sym typeface="Arial"/>
              </a:rPr>
              <a:t>Logo</a:t>
            </a:r>
            <a:endParaRPr b="0" sz="1800" strike="noStrike">
              <a:latin typeface="Arial"/>
              <a:ea typeface="Arial"/>
              <a:cs typeface="Arial"/>
              <a:sym typeface="Arial"/>
            </a:endParaRPr>
          </a:p>
        </p:txBody>
      </p:sp>
      <p:sp>
        <p:nvSpPr>
          <p:cNvPr id="87" name="Google Shape;87;p14"/>
          <p:cNvSpPr/>
          <p:nvPr/>
        </p:nvSpPr>
        <p:spPr>
          <a:xfrm>
            <a:off x="4320000" y="900000"/>
            <a:ext cx="3528000" cy="180000"/>
          </a:xfrm>
          <a:prstGeom prst="rect">
            <a:avLst/>
          </a:prstGeom>
          <a:solidFill>
            <a:srgbClr val="ADC5E7"/>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900" strike="noStrike">
                <a:latin typeface="Arial"/>
                <a:ea typeface="Arial"/>
                <a:cs typeface="Arial"/>
                <a:sym typeface="Arial"/>
              </a:rPr>
              <a:t>Inicio	Quiénes somos    Conoce más    Galería    Contacto	</a:t>
            </a:r>
            <a:endParaRPr b="0" sz="900" strike="noStrike">
              <a:latin typeface="Arial"/>
              <a:ea typeface="Arial"/>
              <a:cs typeface="Arial"/>
              <a:sym typeface="Arial"/>
            </a:endParaRPr>
          </a:p>
        </p:txBody>
      </p:sp>
      <p:sp>
        <p:nvSpPr>
          <p:cNvPr id="88" name="Google Shape;88;p14"/>
          <p:cNvSpPr/>
          <p:nvPr/>
        </p:nvSpPr>
        <p:spPr>
          <a:xfrm>
            <a:off x="7884000" y="900000"/>
            <a:ext cx="828000" cy="180000"/>
          </a:xfrm>
          <a:prstGeom prst="rect">
            <a:avLst/>
          </a:prstGeom>
          <a:solidFill>
            <a:srgbClr val="ADC5E7"/>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spcBef>
                <a:spcPts val="0"/>
              </a:spcBef>
              <a:spcAft>
                <a:spcPts val="0"/>
              </a:spcAft>
              <a:buNone/>
            </a:pPr>
            <a:r>
              <a:rPr b="0" lang="es-MX" sz="900" strike="noStrike">
                <a:latin typeface="Arial"/>
                <a:ea typeface="Arial"/>
                <a:cs typeface="Arial"/>
                <a:sym typeface="Arial"/>
              </a:rPr>
              <a:t>Búsqueda</a:t>
            </a:r>
            <a:endParaRPr b="0" sz="900" strike="noStrike">
              <a:latin typeface="Arial"/>
              <a:ea typeface="Arial"/>
              <a:cs typeface="Arial"/>
              <a:sym typeface="Arial"/>
            </a:endParaRPr>
          </a:p>
        </p:txBody>
      </p:sp>
      <p:grpSp>
        <p:nvGrpSpPr>
          <p:cNvPr id="89" name="Google Shape;89;p14"/>
          <p:cNvGrpSpPr/>
          <p:nvPr/>
        </p:nvGrpSpPr>
        <p:grpSpPr>
          <a:xfrm>
            <a:off x="8541360" y="936000"/>
            <a:ext cx="134994" cy="108386"/>
            <a:chOff x="8541360" y="936000"/>
            <a:chExt cx="134994" cy="108386"/>
          </a:xfrm>
        </p:grpSpPr>
        <p:sp>
          <p:nvSpPr>
            <p:cNvPr id="90" name="Google Shape;90;p14"/>
            <p:cNvSpPr/>
            <p:nvPr/>
          </p:nvSpPr>
          <p:spPr>
            <a:xfrm>
              <a:off x="8541360" y="936000"/>
              <a:ext cx="90000" cy="9036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2056200">
              <a:off x="8568360" y="993240"/>
              <a:ext cx="111600" cy="21600"/>
            </a:xfrm>
            <a:prstGeom prst="rect">
              <a:avLst/>
            </a:prstGeom>
            <a:solidFill>
              <a:srgbClr val="729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8548560" y="943200"/>
              <a:ext cx="75600" cy="75600"/>
            </a:xfrm>
            <a:prstGeom prst="ellipse">
              <a:avLst/>
            </a:prstGeom>
            <a:solidFill>
              <a:srgbClr val="ADC5E7"/>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a:off x="4824000" y="2641320"/>
            <a:ext cx="2088000" cy="1224000"/>
          </a:xfrm>
          <a:prstGeom prst="rect">
            <a:avLst/>
          </a:prstGeom>
          <a:solidFill>
            <a:srgbClr val="ADD58A"/>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1200" strike="noStrike">
                <a:latin typeface="Arial"/>
                <a:ea typeface="Arial"/>
                <a:cs typeface="Arial"/>
                <a:sym typeface="Arial"/>
              </a:rPr>
              <a:t>IMAGEN</a:t>
            </a:r>
            <a:endParaRPr b="0" sz="1200" strike="noStrike">
              <a:latin typeface="Arial"/>
              <a:ea typeface="Arial"/>
              <a:cs typeface="Arial"/>
              <a:sym typeface="Arial"/>
            </a:endParaRPr>
          </a:p>
        </p:txBody>
      </p:sp>
      <p:sp>
        <p:nvSpPr>
          <p:cNvPr id="94" name="Google Shape;94;p14"/>
          <p:cNvSpPr/>
          <p:nvPr/>
        </p:nvSpPr>
        <p:spPr>
          <a:xfrm>
            <a:off x="1188000" y="4879800"/>
            <a:ext cx="7668000" cy="376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368000" y="4932000"/>
            <a:ext cx="1224000" cy="252000"/>
          </a:xfrm>
          <a:prstGeom prst="rect">
            <a:avLst/>
          </a:prstGeom>
          <a:solidFill>
            <a:srgbClr val="ADC5E7"/>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1800" strike="noStrike">
                <a:latin typeface="Arial"/>
                <a:ea typeface="Arial"/>
                <a:cs typeface="Arial"/>
                <a:sym typeface="Arial"/>
              </a:rPr>
              <a:t>Logo</a:t>
            </a:r>
            <a:endParaRPr b="0" sz="1800" strike="noStrike">
              <a:latin typeface="Arial"/>
              <a:ea typeface="Arial"/>
              <a:cs typeface="Arial"/>
              <a:sym typeface="Arial"/>
            </a:endParaRPr>
          </a:p>
        </p:txBody>
      </p:sp>
      <p:sp>
        <p:nvSpPr>
          <p:cNvPr id="96" name="Google Shape;96;p14"/>
          <p:cNvSpPr txBox="1"/>
          <p:nvPr/>
        </p:nvSpPr>
        <p:spPr>
          <a:xfrm>
            <a:off x="2736000" y="4968000"/>
            <a:ext cx="1368000" cy="288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MX" sz="900" strike="noStrike">
                <a:latin typeface="Arial"/>
                <a:ea typeface="Arial"/>
                <a:cs typeface="Arial"/>
                <a:sym typeface="Arial"/>
              </a:rPr>
              <a:t>Contacto Tel. 5555555</a:t>
            </a:r>
            <a:endParaRPr b="0" sz="900" strike="noStrike">
              <a:latin typeface="Arial"/>
              <a:ea typeface="Arial"/>
              <a:cs typeface="Arial"/>
              <a:sym typeface="Arial"/>
            </a:endParaRPr>
          </a:p>
        </p:txBody>
      </p:sp>
      <p:sp>
        <p:nvSpPr>
          <p:cNvPr id="97" name="Google Shape;97;p14"/>
          <p:cNvSpPr txBox="1"/>
          <p:nvPr/>
        </p:nvSpPr>
        <p:spPr>
          <a:xfrm>
            <a:off x="4068000" y="4968000"/>
            <a:ext cx="1404000" cy="218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MX" sz="900" strike="noStrike">
                <a:latin typeface="Arial"/>
                <a:ea typeface="Arial"/>
                <a:cs typeface="Arial"/>
                <a:sym typeface="Arial"/>
              </a:rPr>
              <a:t>Términos y condiciones</a:t>
            </a:r>
            <a:endParaRPr b="0" sz="900" strike="noStrike">
              <a:latin typeface="Arial"/>
              <a:ea typeface="Arial"/>
              <a:cs typeface="Arial"/>
              <a:sym typeface="Arial"/>
            </a:endParaRPr>
          </a:p>
        </p:txBody>
      </p:sp>
      <p:sp>
        <p:nvSpPr>
          <p:cNvPr id="98" name="Google Shape;98;p14"/>
          <p:cNvSpPr txBox="1"/>
          <p:nvPr/>
        </p:nvSpPr>
        <p:spPr>
          <a:xfrm>
            <a:off x="5472000" y="4965480"/>
            <a:ext cx="1404000" cy="218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MX" sz="900" strike="noStrike">
                <a:latin typeface="Arial"/>
                <a:ea typeface="Arial"/>
                <a:cs typeface="Arial"/>
                <a:sym typeface="Arial"/>
              </a:rPr>
              <a:t>Política de privacidad</a:t>
            </a:r>
            <a:endParaRPr b="0" sz="900" strike="noStrike">
              <a:latin typeface="Arial"/>
              <a:ea typeface="Arial"/>
              <a:cs typeface="Arial"/>
              <a:sym typeface="Arial"/>
            </a:endParaRPr>
          </a:p>
        </p:txBody>
      </p:sp>
      <p:sp>
        <p:nvSpPr>
          <p:cNvPr id="99" name="Google Shape;99;p14"/>
          <p:cNvSpPr txBox="1"/>
          <p:nvPr/>
        </p:nvSpPr>
        <p:spPr>
          <a:xfrm>
            <a:off x="4968000" y="3330000"/>
            <a:ext cx="1800000" cy="567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MX" sz="2000" u="sng" strike="noStrike">
                <a:latin typeface="Arial"/>
                <a:ea typeface="Arial"/>
                <a:cs typeface="Arial"/>
                <a:sym typeface="Arial"/>
              </a:rPr>
              <a:t>Enlace o liga</a:t>
            </a:r>
            <a:endParaRPr b="0" sz="2000" strike="noStrike">
              <a:latin typeface="Arial"/>
              <a:ea typeface="Arial"/>
              <a:cs typeface="Arial"/>
              <a:sym typeface="Arial"/>
            </a:endParaRPr>
          </a:p>
        </p:txBody>
      </p:sp>
      <p:cxnSp>
        <p:nvCxnSpPr>
          <p:cNvPr id="100" name="Google Shape;100;p14"/>
          <p:cNvCxnSpPr/>
          <p:nvPr/>
        </p:nvCxnSpPr>
        <p:spPr>
          <a:xfrm>
            <a:off x="4068000" y="4968000"/>
            <a:ext cx="0" cy="218520"/>
          </a:xfrm>
          <a:prstGeom prst="straightConnector1">
            <a:avLst/>
          </a:prstGeom>
          <a:noFill/>
          <a:ln cap="flat" cmpd="sng" w="9525">
            <a:solidFill>
              <a:srgbClr val="000000"/>
            </a:solidFill>
            <a:prstDash val="solid"/>
            <a:round/>
            <a:headEnd len="sm" w="sm" type="none"/>
            <a:tailEnd len="sm" w="sm" type="none"/>
          </a:ln>
        </p:spPr>
      </p:cxnSp>
      <p:cxnSp>
        <p:nvCxnSpPr>
          <p:cNvPr id="101" name="Google Shape;101;p14"/>
          <p:cNvCxnSpPr/>
          <p:nvPr/>
        </p:nvCxnSpPr>
        <p:spPr>
          <a:xfrm>
            <a:off x="5472000" y="4968000"/>
            <a:ext cx="0" cy="218520"/>
          </a:xfrm>
          <a:prstGeom prst="straightConnector1">
            <a:avLst/>
          </a:prstGeom>
          <a:noFill/>
          <a:ln cap="flat" cmpd="sng" w="9525">
            <a:solidFill>
              <a:srgbClr val="000000"/>
            </a:solidFill>
            <a:prstDash val="solid"/>
            <a:round/>
            <a:headEnd len="sm" w="sm" type="none"/>
            <a:tailEnd len="sm" w="sm" type="none"/>
          </a:ln>
        </p:spPr>
      </p:cxnSp>
      <p:sp>
        <p:nvSpPr>
          <p:cNvPr id="102" name="Google Shape;102;p14"/>
          <p:cNvSpPr/>
          <p:nvPr/>
        </p:nvSpPr>
        <p:spPr>
          <a:xfrm>
            <a:off x="7128000" y="2664000"/>
            <a:ext cx="1584000" cy="2088000"/>
          </a:xfrm>
          <a:prstGeom prst="rect">
            <a:avLst/>
          </a:prstGeom>
          <a:solidFill>
            <a:srgbClr val="59C5C7"/>
          </a:solidFill>
          <a:ln cap="flat" cmpd="sng" w="9525">
            <a:solidFill>
              <a:srgbClr val="3465A4"/>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spcBef>
                <a:spcPts val="0"/>
              </a:spcBef>
              <a:spcAft>
                <a:spcPts val="0"/>
              </a:spcAft>
              <a:buNone/>
            </a:pPr>
            <a:r>
              <a:rPr b="0" lang="es-MX" sz="1800" strike="noStrike">
                <a:latin typeface="Arial"/>
                <a:ea typeface="Arial"/>
                <a:cs typeface="Arial"/>
                <a:sym typeface="Arial"/>
              </a:rPr>
              <a:t>Lista de cosas</a:t>
            </a:r>
            <a:endParaRPr b="0" sz="18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85"/>
              <a:buFont typeface="Noto Sans Symbols"/>
              <a:buChar char="●"/>
            </a:pPr>
            <a:r>
              <a:rPr b="0" lang="es-MX" sz="1300" u="sng" strike="noStrike">
                <a:latin typeface="Arial"/>
                <a:ea typeface="Arial"/>
                <a:cs typeface="Arial"/>
                <a:sym typeface="Arial"/>
              </a:rPr>
              <a:t>Noticias</a:t>
            </a:r>
            <a:endParaRPr b="0" sz="13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85"/>
              <a:buFont typeface="Noto Sans Symbols"/>
              <a:buChar char="●"/>
            </a:pPr>
            <a:r>
              <a:rPr b="0" lang="es-MX" sz="1300" u="sng" strike="noStrike">
                <a:latin typeface="Arial"/>
                <a:ea typeface="Arial"/>
                <a:cs typeface="Arial"/>
                <a:sym typeface="Arial"/>
              </a:rPr>
              <a:t>Más proyectos</a:t>
            </a:r>
            <a:endParaRPr b="0" sz="13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85"/>
              <a:buFont typeface="Noto Sans Symbols"/>
              <a:buChar char="●"/>
            </a:pPr>
            <a:r>
              <a:rPr b="0" lang="es-MX" sz="1300" u="sng" strike="noStrike">
                <a:latin typeface="Arial"/>
                <a:ea typeface="Arial"/>
                <a:cs typeface="Arial"/>
                <a:sym typeface="Arial"/>
              </a:rPr>
              <a:t>Blogs</a:t>
            </a:r>
            <a:endParaRPr b="0" sz="13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85"/>
              <a:buFont typeface="Noto Sans Symbols"/>
              <a:buChar char="●"/>
            </a:pPr>
            <a:r>
              <a:rPr b="0" lang="es-MX" sz="1300" u="sng" strike="noStrike">
                <a:latin typeface="Arial"/>
                <a:ea typeface="Arial"/>
                <a:cs typeface="Arial"/>
                <a:sym typeface="Arial"/>
              </a:rPr>
              <a:t>Perfiles</a:t>
            </a:r>
            <a:endParaRPr b="0" sz="1300" strike="noStrike">
              <a:latin typeface="Arial"/>
              <a:ea typeface="Arial"/>
              <a:cs typeface="Arial"/>
              <a:sym typeface="Arial"/>
            </a:endParaRPr>
          </a:p>
        </p:txBody>
      </p:sp>
      <p:sp>
        <p:nvSpPr>
          <p:cNvPr id="103" name="Google Shape;103;p14"/>
          <p:cNvSpPr/>
          <p:nvPr/>
        </p:nvSpPr>
        <p:spPr>
          <a:xfrm>
            <a:off x="4824000" y="3960000"/>
            <a:ext cx="2088000" cy="792000"/>
          </a:xfrm>
          <a:prstGeom prst="rect">
            <a:avLst/>
          </a:prstGeom>
          <a:solidFill>
            <a:srgbClr val="ADD58A"/>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s-MX" sz="1200" strike="noStrike">
                <a:latin typeface="Arial"/>
                <a:ea typeface="Arial"/>
                <a:cs typeface="Arial"/>
                <a:sym typeface="Arial"/>
              </a:rPr>
              <a:t>IMAGEN</a:t>
            </a:r>
            <a:endParaRPr b="0" sz="1200" strike="noStrike">
              <a:latin typeface="Arial"/>
              <a:ea typeface="Arial"/>
              <a:cs typeface="Arial"/>
              <a:sym typeface="Arial"/>
            </a:endParaRPr>
          </a:p>
        </p:txBody>
      </p:sp>
      <p:pic>
        <p:nvPicPr>
          <p:cNvPr id="104" name="Google Shape;104;p14"/>
          <p:cNvPicPr preferRelativeResize="0"/>
          <p:nvPr/>
        </p:nvPicPr>
        <p:blipFill>
          <a:blip r:embed="rId3">
            <a:alphaModFix/>
          </a:blip>
          <a:stretch>
            <a:fillRect/>
          </a:stretch>
        </p:blipFill>
        <p:spPr>
          <a:xfrm>
            <a:off x="7405800" y="4891800"/>
            <a:ext cx="376221" cy="376200"/>
          </a:xfrm>
          <a:prstGeom prst="rect">
            <a:avLst/>
          </a:prstGeom>
          <a:noFill/>
          <a:ln>
            <a:noFill/>
          </a:ln>
        </p:spPr>
      </p:pic>
      <p:pic>
        <p:nvPicPr>
          <p:cNvPr id="105" name="Google Shape;105;p14"/>
          <p:cNvPicPr preferRelativeResize="0"/>
          <p:nvPr/>
        </p:nvPicPr>
        <p:blipFill>
          <a:blip r:embed="rId4">
            <a:alphaModFix/>
          </a:blip>
          <a:stretch>
            <a:fillRect/>
          </a:stretch>
        </p:blipFill>
        <p:spPr>
          <a:xfrm>
            <a:off x="7776000" y="4959900"/>
            <a:ext cx="252022" cy="252000"/>
          </a:xfrm>
          <a:prstGeom prst="rect">
            <a:avLst/>
          </a:prstGeom>
          <a:noFill/>
          <a:ln>
            <a:noFill/>
          </a:ln>
        </p:spPr>
      </p:pic>
      <p:pic>
        <p:nvPicPr>
          <p:cNvPr id="106" name="Google Shape;106;p14"/>
          <p:cNvPicPr preferRelativeResize="0"/>
          <p:nvPr/>
        </p:nvPicPr>
        <p:blipFill>
          <a:blip r:embed="rId5">
            <a:alphaModFix/>
          </a:blip>
          <a:stretch>
            <a:fillRect/>
          </a:stretch>
        </p:blipFill>
        <p:spPr>
          <a:xfrm>
            <a:off x="8081300" y="4968000"/>
            <a:ext cx="218524" cy="21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