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800"/>
              <a:t>软件工程创新实践项目思路调整</a:t>
            </a:r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经过上次小组全员与任老师的面谈，我们回去仔细思考了之前方案的不足，经过采访，我们总结出了之前方案第一个主要功能的不足：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1.</a:t>
            </a:r>
            <a:r>
              <a:rPr lang="zh-CN" altLang="en-US"/>
              <a:t>能吸引到的回答者数量难以达到预计要求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2.</a:t>
            </a:r>
            <a:r>
              <a:rPr lang="zh-CN" altLang="en-US"/>
              <a:t>无法戳中用户的痛点，用户对这个网站的需求度没有那么高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3.</a:t>
            </a:r>
            <a:r>
              <a:rPr lang="zh-CN" altLang="en-US"/>
              <a:t>没有搞清自己究竟想做什么，无法真正的为用户介绍这个产品的功能与能为用户带来什么。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step1-</a:t>
            </a:r>
            <a:r>
              <a:rPr lang="zh-CN" altLang="en-US"/>
              <a:t>找到产品功能核心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580" y="1825625"/>
            <a:ext cx="10777220" cy="4351655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/>
              <a:t>之前的方案有两个功能点：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1.</a:t>
            </a:r>
            <a:r>
              <a:rPr lang="zh-CN" altLang="en-US"/>
              <a:t>个性化定制旅游方案  </a:t>
            </a:r>
            <a:r>
              <a:rPr lang="en-US" altLang="zh-CN"/>
              <a:t>2.</a:t>
            </a:r>
            <a:r>
              <a:rPr lang="zh-CN" altLang="en-US"/>
              <a:t>为用户找到那些不为人所知的风景与美食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经过调研，我们决定删除第一个功能，将第二个功能进一步拓展发展为产品的核心。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step2-</a:t>
            </a:r>
            <a:r>
              <a:rPr lang="zh-CN" altLang="en-US"/>
              <a:t>拓展核心功能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/>
              <a:t>小组各成员各自去调研了类似的产品，找到了以下几个类似产品：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1.Tumblr 2.</a:t>
            </a:r>
            <a:r>
              <a:rPr lang="zh-CN" altLang="en-US"/>
              <a:t>快手 </a:t>
            </a:r>
            <a:r>
              <a:rPr lang="en-US" altLang="zh-CN"/>
              <a:t>3.pixabay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Tumblr</a:t>
            </a:r>
            <a:r>
              <a:rPr lang="zh-CN" altLang="en-US"/>
              <a:t>侧重于个人小博客的分享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快手侧重于即时录像分享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pixabay</a:t>
            </a:r>
            <a:r>
              <a:rPr lang="zh-CN" altLang="en-US"/>
              <a:t>侧重于高质量图片素材分享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而当今中国缺少一个拥有高质量素材，用更少的时间分享更多的内容，能够吸引用户持续观看的个人动态分享网站。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我们要做的，就是使用户可以及时的像发送空间动态一样，分享出可以分类的高质量图片及文字。推荐给其他用户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1.</a:t>
            </a:r>
            <a:r>
              <a:rPr lang="zh-CN" altLang="en-US"/>
              <a:t>内容分类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美食、书籍、风景、小动物、技术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2.</a:t>
            </a:r>
            <a:r>
              <a:rPr lang="zh-CN" altLang="en-US"/>
              <a:t>内容必须是文字与图片，不支持加入视频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3.</a:t>
            </a:r>
            <a:r>
              <a:rPr lang="zh-CN" altLang="en-US"/>
              <a:t>核心：让用户可以发现自己身边值得发现的事物，发现没吃过的小吃、没看过的电影、没去过的公园或小镇、没看过的书籍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step3-</a:t>
            </a:r>
            <a:r>
              <a:rPr lang="zh-CN" altLang="en-US"/>
              <a:t>规划网站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我们希望网站的内容是有大有小的，类似</a:t>
            </a:r>
            <a:r>
              <a:rPr lang="en-US" altLang="zh-CN"/>
              <a:t>APP</a:t>
            </a:r>
            <a:r>
              <a:rPr lang="zh-CN" altLang="en-US"/>
              <a:t>那样</a:t>
            </a:r>
            <a:endParaRPr lang="zh-CN" altLang="en-US"/>
          </a:p>
          <a:p>
            <a:r>
              <a:rPr lang="zh-CN" altLang="en-US"/>
              <a:t>同时如何分类则用</a:t>
            </a:r>
            <a:r>
              <a:rPr lang="en-US" altLang="zh-CN"/>
              <a:t>Tab</a:t>
            </a:r>
            <a:r>
              <a:rPr lang="zh-CN" altLang="en-US"/>
              <a:t>分页来搞</a:t>
            </a:r>
            <a:endParaRPr lang="zh-CN" altLang="en-US"/>
          </a:p>
          <a:p>
            <a:r>
              <a:rPr lang="zh-CN" altLang="en-US"/>
              <a:t>用户添加的界面则在另一个页面，直接是个表单。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WPS 演示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软件工程创新实践项目思路调整</vt:lpstr>
      <vt:lpstr>前言</vt:lpstr>
      <vt:lpstr>step1-找到产品功能核心</vt:lpstr>
      <vt:lpstr>step2-拓展核心功能</vt:lpstr>
      <vt:lpstr>PowerPoint 演示文稿</vt:lpstr>
      <vt:lpstr>step3-规划网站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SHIYONG</dc:creator>
  <cp:lastModifiedBy>SHIYONG</cp:lastModifiedBy>
  <cp:revision>4</cp:revision>
  <dcterms:created xsi:type="dcterms:W3CDTF">2017-12-13T04:29:00Z</dcterms:created>
  <dcterms:modified xsi:type="dcterms:W3CDTF">2017-12-13T06:46:03Z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