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5272-46C3-E180-423F-88D49963D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43F08-4151-38BE-3755-58D717282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851D-9C73-0CE9-F59E-FCABA287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A96F-882F-78DE-B75C-F4327479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8E05-27A4-ABA9-185E-D136F333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34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99E4-2CAA-995A-3415-998FD63E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5C8C7-CDFF-7129-39B2-1758E560F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9CE4-DD10-9402-E326-47CB164C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4BA7-82CF-912C-2D42-AEA48E1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B617-47D6-CE9D-7FE0-706E387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1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8B34C-6CA6-D914-2FB3-F4B54B24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B6190-62E1-35EA-2070-A4916D134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E025-9E7B-88DE-B936-7D42F04B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A2C9-D934-4C79-D706-E44EDDFD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6605-B62D-A75C-5C70-19456D7A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5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3044-7CD4-4791-AE61-011C4A22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01E5-728F-83B7-5870-73B266A7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EB22-7BF8-A7D8-9A3F-28F04C6B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0DEE-4B81-A039-EF38-E778B0D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8D5C-5007-B1EB-3C4A-C6F70605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66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3E34-C30B-9801-B12B-3F183FF3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D3239-719C-34C8-BD4A-C1F1EBDB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35F7-A12A-ABFE-BC2B-5D5DF2DC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BFD2-3509-4995-7EE7-20A1C99F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8BEB-BB15-A3FE-73FA-11379D3A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23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6D06-09C7-F6FC-7ADE-0B8C4732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45F7-F133-A9BE-83B4-B90D0ECDF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B57A-FD21-C433-3992-6EB120F58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E750-D4F6-91DB-CAC1-ABCC77D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0002-8A77-420A-B925-F9A73E64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B081-C8CC-98E0-5BC8-B1E15406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21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82B5-D239-6E9C-2D24-0334EE0E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BECC-9C12-5CF1-2348-490E23E6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EFCD7-8D68-E196-BA46-630112B9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AE39-AA12-5FB5-8E24-F4C741769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A3184-1522-038A-208F-062CA8BCA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22B84-BEC2-A3CC-98DD-A8EB55B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B0E80-E0EF-8B76-FF99-030013C3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FE758-B5A9-397A-47F0-021B585D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7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EC66-A5F7-994A-D7E7-E5C7296E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CE631-67E6-96B3-7237-A65B299D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81DD3-D040-9F1A-FD2F-B07E921E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DE886-FEF8-AE7A-1EBB-AA831F3D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031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C412D-894A-C1CB-F194-F6FFB3D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E8926-9685-BAEE-9BA0-8AD6F8C1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C85FD-222E-6DE9-076C-F104B396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593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D406-86BE-9F14-850C-01F3E87C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CD1F-15C2-E1AC-E5FB-FC496083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55D5-85FC-D2B6-BCF5-D74DF1981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620A7-D1EC-EC81-38AD-D0A8003E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08A8C-7144-91F7-AFD4-9CFFC08F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1880-3A38-E7AF-8B68-A128DAA8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758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D6D8-D2BF-A12C-44CD-0B322127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78E18-BAE9-0B35-6E5C-7E1E7A07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4FA5B-3A72-1202-3C20-1B00F9CD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2754B-E621-4C05-FA4E-50329BB5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10C8E-973D-BAD7-AF53-C68FB503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72B21-51A6-8B13-3AB7-3AFE4E92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64035-4C7D-80CE-6F5F-9F27B2F8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3016B-A3EE-4A78-95D4-ABD66E39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2D05-6315-33FE-A505-8916A5753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E87D-DE2E-47A3-B83B-35AB93422B6A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C3B7-DDD1-CEA5-AE7C-7262A5DBD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7DC6-96A0-7955-75A4-09D766E1E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A035-502C-42FD-AD45-5362A40677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55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, text, LEGO&#10;&#10;Description automatically generated">
            <a:extLst>
              <a:ext uri="{FF2B5EF4-FFF2-40B4-BE49-F238E27FC236}">
                <a16:creationId xmlns:a16="http://schemas.microsoft.com/office/drawing/2014/main" id="{1E15F0B6-AAEC-4888-A30C-314DE24C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-1"/>
            <a:ext cx="12191452" cy="6964471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1C6D140-8CCA-08C4-2525-42415C015EE6}"/>
              </a:ext>
            </a:extLst>
          </p:cNvPr>
          <p:cNvSpPr/>
          <p:nvPr/>
        </p:nvSpPr>
        <p:spPr>
          <a:xfrm>
            <a:off x="10171134" y="2279737"/>
            <a:ext cx="1603332" cy="911269"/>
          </a:xfrm>
          <a:prstGeom prst="wedgeEllipse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Controlador IRC5</a:t>
            </a:r>
            <a:endParaRPr lang="es-CO" sz="15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F4B36A-0270-8DD3-804D-AA2F6E99AF9F}"/>
              </a:ext>
            </a:extLst>
          </p:cNvPr>
          <p:cNvSpPr/>
          <p:nvPr/>
        </p:nvSpPr>
        <p:spPr>
          <a:xfrm rot="14722140">
            <a:off x="10612562" y="5276936"/>
            <a:ext cx="1077238" cy="85177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3CBD67-1ED0-8689-A11B-EF509A8634A0}"/>
              </a:ext>
            </a:extLst>
          </p:cNvPr>
          <p:cNvSpPr/>
          <p:nvPr/>
        </p:nvSpPr>
        <p:spPr>
          <a:xfrm rot="10100090">
            <a:off x="8486527" y="2617125"/>
            <a:ext cx="1415442" cy="4352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D9B7FC-B6DC-9362-5DA6-D58A802069EB}"/>
              </a:ext>
            </a:extLst>
          </p:cNvPr>
          <p:cNvSpPr/>
          <p:nvPr/>
        </p:nvSpPr>
        <p:spPr>
          <a:xfrm rot="10100090">
            <a:off x="574107" y="3329606"/>
            <a:ext cx="1415442" cy="4352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619440B-1F6A-740B-E114-A29BCD3F2396}"/>
              </a:ext>
            </a:extLst>
          </p:cNvPr>
          <p:cNvSpPr/>
          <p:nvPr/>
        </p:nvSpPr>
        <p:spPr>
          <a:xfrm rot="10100090">
            <a:off x="824627" y="4860097"/>
            <a:ext cx="1415442" cy="4352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08A3D69-93C4-ACE2-590B-B85BF86B51B3}"/>
              </a:ext>
            </a:extLst>
          </p:cNvPr>
          <p:cNvSpPr/>
          <p:nvPr/>
        </p:nvSpPr>
        <p:spPr>
          <a:xfrm rot="21028462">
            <a:off x="1728592" y="5874707"/>
            <a:ext cx="776613" cy="4885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89743014-168A-A499-5957-33D2BC982AC3}"/>
              </a:ext>
            </a:extLst>
          </p:cNvPr>
          <p:cNvSpPr/>
          <p:nvPr/>
        </p:nvSpPr>
        <p:spPr>
          <a:xfrm rot="21140811">
            <a:off x="4415699" y="1492632"/>
            <a:ext cx="1145858" cy="713985"/>
          </a:xfrm>
          <a:prstGeom prst="wedgeEllipse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Taladro B</a:t>
            </a:r>
            <a:endParaRPr lang="es-CO" sz="1500" dirty="0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852FEDE-0FA6-28F0-5882-DFBF80FE9B24}"/>
              </a:ext>
            </a:extLst>
          </p:cNvPr>
          <p:cNvSpPr/>
          <p:nvPr/>
        </p:nvSpPr>
        <p:spPr>
          <a:xfrm>
            <a:off x="5918184" y="4536509"/>
            <a:ext cx="1145858" cy="713985"/>
          </a:xfrm>
          <a:prstGeom prst="wedgeEllipse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Taladro A</a:t>
            </a:r>
            <a:endParaRPr lang="es-CO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645A4-3A2A-2A4C-A0FA-9E34397567F1}"/>
              </a:ext>
            </a:extLst>
          </p:cNvPr>
          <p:cNvSpPr txBox="1"/>
          <p:nvPr/>
        </p:nvSpPr>
        <p:spPr>
          <a:xfrm rot="20836984">
            <a:off x="9667172" y="5609300"/>
            <a:ext cx="1007925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500" dirty="0"/>
              <a:t>Entrada al cuarto de Control</a:t>
            </a:r>
            <a:endParaRPr lang="es-CO" sz="1500" dirty="0"/>
          </a:p>
        </p:txBody>
      </p:sp>
      <p:pic>
        <p:nvPicPr>
          <p:cNvPr id="18" name="Graphic 17" descr="Construction worker male with solid fill">
            <a:extLst>
              <a:ext uri="{FF2B5EF4-FFF2-40B4-BE49-F238E27FC236}">
                <a16:creationId xmlns:a16="http://schemas.microsoft.com/office/drawing/2014/main" id="{997962B5-89D7-D53A-B94F-A232BA83C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1357" y="4731609"/>
            <a:ext cx="608208" cy="608208"/>
          </a:xfrm>
          <a:prstGeom prst="rect">
            <a:avLst/>
          </a:prstGeom>
        </p:spPr>
      </p:pic>
      <p:pic>
        <p:nvPicPr>
          <p:cNvPr id="20" name="Graphic 19" descr="Warning with solid fill">
            <a:extLst>
              <a:ext uri="{FF2B5EF4-FFF2-40B4-BE49-F238E27FC236}">
                <a16:creationId xmlns:a16="http://schemas.microsoft.com/office/drawing/2014/main" id="{638ADE26-3A8A-0A3E-42A6-3F5129B1C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4124" y="4855299"/>
            <a:ext cx="578679" cy="578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BA1B0E-A89E-0F18-F622-EFCE20E99726}"/>
              </a:ext>
            </a:extLst>
          </p:cNvPr>
          <p:cNvSpPr txBox="1"/>
          <p:nvPr/>
        </p:nvSpPr>
        <p:spPr>
          <a:xfrm rot="20944188">
            <a:off x="194187" y="6090633"/>
            <a:ext cx="146005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500" dirty="0"/>
              <a:t>Entrada para Mantenimiento</a:t>
            </a:r>
            <a:endParaRPr lang="es-CO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1C736A-136B-89D7-52EA-D32252768169}"/>
              </a:ext>
            </a:extLst>
          </p:cNvPr>
          <p:cNvSpPr txBox="1"/>
          <p:nvPr/>
        </p:nvSpPr>
        <p:spPr>
          <a:xfrm rot="20950467">
            <a:off x="8731698" y="2102018"/>
            <a:ext cx="128569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500" dirty="0"/>
              <a:t>Entrada de Material</a:t>
            </a:r>
            <a:endParaRPr lang="es-CO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C4CC7-A1C8-0D05-87AD-625F5CFDE205}"/>
              </a:ext>
            </a:extLst>
          </p:cNvPr>
          <p:cNvSpPr txBox="1"/>
          <p:nvPr/>
        </p:nvSpPr>
        <p:spPr>
          <a:xfrm rot="20898350">
            <a:off x="618741" y="4064660"/>
            <a:ext cx="100792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500" dirty="0"/>
              <a:t>Salidas de Material</a:t>
            </a: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35282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ale model, dish rack, design, LEGO&#10;&#10;Description automatically generated">
            <a:extLst>
              <a:ext uri="{FF2B5EF4-FFF2-40B4-BE49-F238E27FC236}">
                <a16:creationId xmlns:a16="http://schemas.microsoft.com/office/drawing/2014/main" id="{C41085BA-BD07-3D76-5F35-8B580F843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5FFB602-B700-74FE-0470-07068DA79833}"/>
              </a:ext>
            </a:extLst>
          </p:cNvPr>
          <p:cNvSpPr/>
          <p:nvPr/>
        </p:nvSpPr>
        <p:spPr>
          <a:xfrm>
            <a:off x="5248405" y="2492679"/>
            <a:ext cx="1653435" cy="936321"/>
          </a:xfrm>
          <a:prstGeom prst="wedgeEllipse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Zona de Taladrado</a:t>
            </a:r>
            <a:endParaRPr lang="es-CO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4927D2D-CD93-9A2B-9B6F-7F91B8F1E170}"/>
              </a:ext>
            </a:extLst>
          </p:cNvPr>
          <p:cNvSpPr/>
          <p:nvPr/>
        </p:nvSpPr>
        <p:spPr>
          <a:xfrm>
            <a:off x="7693068" y="1329846"/>
            <a:ext cx="1653435" cy="93632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Zona de Empacado</a:t>
            </a:r>
            <a:endParaRPr lang="es-CO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20A37F22-1497-3A7B-E757-D1BEFF2D9D02}"/>
              </a:ext>
            </a:extLst>
          </p:cNvPr>
          <p:cNvSpPr/>
          <p:nvPr/>
        </p:nvSpPr>
        <p:spPr>
          <a:xfrm>
            <a:off x="1366382" y="1798006"/>
            <a:ext cx="1653435" cy="93632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Controlador IRC5</a:t>
            </a:r>
            <a:endParaRPr lang="es-CO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6295CC7-DEE6-2062-1E7B-8019E375609E}"/>
              </a:ext>
            </a:extLst>
          </p:cNvPr>
          <p:cNvSpPr/>
          <p:nvPr/>
        </p:nvSpPr>
        <p:spPr>
          <a:xfrm rot="9676639" flipH="1">
            <a:off x="1743192" y="4725500"/>
            <a:ext cx="1429812" cy="4352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A9FD-9021-887D-4A8B-1FCD09377124}"/>
              </a:ext>
            </a:extLst>
          </p:cNvPr>
          <p:cNvSpPr txBox="1"/>
          <p:nvPr/>
        </p:nvSpPr>
        <p:spPr>
          <a:xfrm rot="20527016" flipH="1">
            <a:off x="1667381" y="4203118"/>
            <a:ext cx="129875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500" dirty="0"/>
              <a:t>Entrada de Material</a:t>
            </a: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415888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Cubides</dc:creator>
  <cp:lastModifiedBy>Sebastian Cubides</cp:lastModifiedBy>
  <cp:revision>1</cp:revision>
  <dcterms:created xsi:type="dcterms:W3CDTF">2023-05-31T04:23:51Z</dcterms:created>
  <dcterms:modified xsi:type="dcterms:W3CDTF">2023-05-31T04:49:10Z</dcterms:modified>
</cp:coreProperties>
</file>