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1/12/2019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7C807F-EBE5-4A28-BAA9-EB70D1245697}"/>
              </a:ext>
            </a:extLst>
          </p:cNvPr>
          <p:cNvSpPr>
            <a:spLocks noGrp="1"/>
          </p:cNvSpPr>
          <p:nvPr>
            <p:ph type="ctrTitle"/>
          </p:nvPr>
        </p:nvSpPr>
        <p:spPr/>
        <p:txBody>
          <a:bodyPr/>
          <a:lstStyle/>
          <a:p>
            <a:r>
              <a:rPr lang="fr-CM" dirty="0"/>
              <a:t>PRESENTATION DU PRINCIPE D’ENVOI ET DE RECEPTION DES FICHIERS</a:t>
            </a:r>
          </a:p>
        </p:txBody>
      </p:sp>
      <p:sp>
        <p:nvSpPr>
          <p:cNvPr id="3" name="Sous-titre 2">
            <a:extLst>
              <a:ext uri="{FF2B5EF4-FFF2-40B4-BE49-F238E27FC236}">
                <a16:creationId xmlns:a16="http://schemas.microsoft.com/office/drawing/2014/main" id="{7944CA0E-166F-4007-8868-96B4A38234AC}"/>
              </a:ext>
            </a:extLst>
          </p:cNvPr>
          <p:cNvSpPr>
            <a:spLocks noGrp="1"/>
          </p:cNvSpPr>
          <p:nvPr>
            <p:ph type="subTitle" idx="1"/>
          </p:nvPr>
        </p:nvSpPr>
        <p:spPr/>
        <p:txBody>
          <a:bodyPr/>
          <a:lstStyle/>
          <a:p>
            <a:r>
              <a:rPr lang="fr-CM" dirty="0"/>
              <a:t>GROUPE QUICKSENDER </a:t>
            </a:r>
          </a:p>
          <a:p>
            <a:r>
              <a:rPr lang="fr-CM" dirty="0"/>
              <a:t>Par </a:t>
            </a:r>
            <a:r>
              <a:rPr lang="fr-CM" sz="1400" dirty="0" err="1">
                <a:latin typeface="Kristen ITC" panose="03050502040202030202" pitchFamily="66" charset="0"/>
              </a:rPr>
              <a:t>fandio</a:t>
            </a:r>
            <a:r>
              <a:rPr lang="fr-CM" sz="1400" dirty="0">
                <a:latin typeface="Kristen ITC" panose="03050502040202030202" pitchFamily="66" charset="0"/>
              </a:rPr>
              <a:t> </a:t>
            </a:r>
            <a:r>
              <a:rPr lang="fr-CM" sz="1400" dirty="0" err="1">
                <a:latin typeface="Kristen ITC" panose="03050502040202030202" pitchFamily="66" charset="0"/>
              </a:rPr>
              <a:t>esdras</a:t>
            </a:r>
            <a:r>
              <a:rPr lang="fr-CM" sz="1400" dirty="0">
                <a:latin typeface="Kristen ITC" panose="03050502040202030202" pitchFamily="66" charset="0"/>
              </a:rPr>
              <a:t>, TEGUIA BRICE et NANDA BRICE</a:t>
            </a:r>
            <a:endParaRPr lang="fr-CM" dirty="0">
              <a:latin typeface="Kristen ITC" panose="03050502040202030202" pitchFamily="66" charset="0"/>
            </a:endParaRPr>
          </a:p>
        </p:txBody>
      </p:sp>
    </p:spTree>
    <p:extLst>
      <p:ext uri="{BB962C8B-B14F-4D97-AF65-F5344CB8AC3E}">
        <p14:creationId xmlns:p14="http://schemas.microsoft.com/office/powerpoint/2010/main" val="623571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8D61DC-5A85-48D1-BC92-0E03FECFC4E6}"/>
              </a:ext>
            </a:extLst>
          </p:cNvPr>
          <p:cNvSpPr>
            <a:spLocks noGrp="1"/>
          </p:cNvSpPr>
          <p:nvPr>
            <p:ph type="title"/>
          </p:nvPr>
        </p:nvSpPr>
        <p:spPr/>
        <p:txBody>
          <a:bodyPr/>
          <a:lstStyle/>
          <a:p>
            <a:r>
              <a:rPr lang="fr-CM" dirty="0"/>
              <a:t>PRINCIPE d’ENVOI ET DE RECEPTION</a:t>
            </a:r>
            <a:br>
              <a:rPr lang="fr-CM" dirty="0"/>
            </a:br>
            <a:r>
              <a:rPr lang="fr-CM" dirty="0"/>
              <a:t>DES FICHIERS</a:t>
            </a:r>
          </a:p>
        </p:txBody>
      </p:sp>
      <p:sp>
        <p:nvSpPr>
          <p:cNvPr id="3" name="Espace réservé du contenu 2">
            <a:extLst>
              <a:ext uri="{FF2B5EF4-FFF2-40B4-BE49-F238E27FC236}">
                <a16:creationId xmlns:a16="http://schemas.microsoft.com/office/drawing/2014/main" id="{A26394C0-9579-4C93-9BCB-CBBE0CC6553C}"/>
              </a:ext>
            </a:extLst>
          </p:cNvPr>
          <p:cNvSpPr>
            <a:spLocks noGrp="1"/>
          </p:cNvSpPr>
          <p:nvPr>
            <p:ph sz="quarter" idx="13"/>
          </p:nvPr>
        </p:nvSpPr>
        <p:spPr/>
        <p:style>
          <a:lnRef idx="1">
            <a:schemeClr val="accent1"/>
          </a:lnRef>
          <a:fillRef idx="2">
            <a:schemeClr val="accent1"/>
          </a:fillRef>
          <a:effectRef idx="1">
            <a:schemeClr val="accent1"/>
          </a:effectRef>
          <a:fontRef idx="minor">
            <a:schemeClr val="dk1"/>
          </a:fontRef>
        </p:style>
        <p:txBody>
          <a:bodyPr/>
          <a:lstStyle/>
          <a:p>
            <a:r>
              <a:rPr lang="fr-CM" cap="none" dirty="0">
                <a:latin typeface="Times New Roman" panose="02020603050405020304" pitchFamily="18" charset="0"/>
                <a:cs typeface="Times New Roman" panose="02020603050405020304" pitchFamily="18" charset="0"/>
              </a:rPr>
              <a:t>Le but étant d’envoyer et de recevoir des fichiers en </a:t>
            </a:r>
            <a:r>
              <a:rPr lang="fr-CM" cap="none" dirty="0" err="1" smtClean="0">
                <a:latin typeface="Times New Roman" panose="02020603050405020304" pitchFamily="18" charset="0"/>
                <a:cs typeface="Times New Roman" panose="02020603050405020304" pitchFamily="18" charset="0"/>
              </a:rPr>
              <a:t>peer</a:t>
            </a:r>
            <a:r>
              <a:rPr lang="fr-CM" cap="none" dirty="0" smtClean="0">
                <a:latin typeface="Times New Roman" panose="02020603050405020304" pitchFamily="18" charset="0"/>
                <a:cs typeface="Times New Roman" panose="02020603050405020304" pitchFamily="18" charset="0"/>
              </a:rPr>
              <a:t>-</a:t>
            </a:r>
            <a:r>
              <a:rPr lang="fr-CM" cap="none" dirty="0" err="1" smtClean="0">
                <a:latin typeface="Times New Roman" panose="02020603050405020304" pitchFamily="18" charset="0"/>
                <a:cs typeface="Times New Roman" panose="02020603050405020304" pitchFamily="18" charset="0"/>
              </a:rPr>
              <a:t>to-peer</a:t>
            </a:r>
            <a:r>
              <a:rPr lang="fr-CM" cap="none" dirty="0">
                <a:latin typeface="Times New Roman" panose="02020603050405020304" pitchFamily="18" charset="0"/>
                <a:cs typeface="Times New Roman" panose="02020603050405020304" pitchFamily="18" charset="0"/>
              </a:rPr>
              <a:t>, pour assurer le respect du principe,  chaque machine est à la fois client et serveur.</a:t>
            </a:r>
          </a:p>
          <a:p>
            <a:r>
              <a:rPr lang="fr-CM" cap="none" dirty="0" smtClean="0">
                <a:latin typeface="Times New Roman" panose="02020603050405020304" pitchFamily="18" charset="0"/>
                <a:cs typeface="Times New Roman" panose="02020603050405020304" pitchFamily="18" charset="0"/>
              </a:rPr>
              <a:t>Nous nous servons de ce fait pour le transfert de deux classes </a:t>
            </a:r>
            <a:r>
              <a:rPr lang="fr-CM" cap="none" dirty="0" err="1" smtClean="0">
                <a:latin typeface="MS Gothic" panose="020B0609070205080204" pitchFamily="49" charset="-128"/>
                <a:ea typeface="MS Gothic" panose="020B0609070205080204" pitchFamily="49" charset="-128"/>
                <a:cs typeface="Times New Roman" panose="02020603050405020304" pitchFamily="18" charset="0"/>
              </a:rPr>
              <a:t>EmissionFichier</a:t>
            </a:r>
            <a:r>
              <a:rPr lang="fr-CM" cap="none" dirty="0" smtClean="0">
                <a:latin typeface="Times New Roman" panose="02020603050405020304" pitchFamily="18" charset="0"/>
                <a:cs typeface="Times New Roman" panose="02020603050405020304" pitchFamily="18" charset="0"/>
              </a:rPr>
              <a:t> et </a:t>
            </a:r>
            <a:r>
              <a:rPr lang="fr-CM" cap="none" dirty="0" err="1" smtClean="0">
                <a:latin typeface="MS Gothic" panose="020B0609070205080204" pitchFamily="49" charset="-128"/>
                <a:ea typeface="MS Gothic" panose="020B0609070205080204" pitchFamily="49" charset="-128"/>
                <a:cs typeface="Times New Roman" panose="02020603050405020304" pitchFamily="18" charset="0"/>
              </a:rPr>
              <a:t>ReceptionFichier</a:t>
            </a:r>
            <a:r>
              <a:rPr lang="fr-CM" cap="none" dirty="0" smtClean="0">
                <a:latin typeface="MS Gothic" panose="020B0609070205080204" pitchFamily="49" charset="-128"/>
                <a:ea typeface="MS Gothic" panose="020B0609070205080204" pitchFamily="49" charset="-128"/>
                <a:cs typeface="Times New Roman" panose="02020603050405020304" pitchFamily="18" charset="0"/>
              </a:rPr>
              <a:t> </a:t>
            </a:r>
            <a:r>
              <a:rPr lang="fr-CM" cap="none" dirty="0" smtClean="0">
                <a:latin typeface="Times New Roman" panose="02020603050405020304" pitchFamily="18" charset="0"/>
                <a:ea typeface="MS Gothic" panose="020B0609070205080204" pitchFamily="49" charset="-128"/>
                <a:cs typeface="Times New Roman" panose="02020603050405020304" pitchFamily="18" charset="0"/>
              </a:rPr>
              <a:t>ces deux classes seront respectivement instanciées lors d’un envoi et de la réception d’un fichier. Elles contiennent chacune des attributs et des méthodes que nous utiliserons pour la cause nous remarquerons entre autre que le chemin vers le fichier sera capital tant pour l’envoi (endroit ou se situe le fichier à envoyer) que pour la réception (répertoire de téléchargement)</a:t>
            </a:r>
            <a:endParaRPr lang="fr-CM" cap="none" dirty="0" smtClean="0">
              <a:latin typeface="Times New Roman" panose="02020603050405020304" pitchFamily="18" charset="0"/>
              <a:ea typeface="MS Gothic" panose="020B0609070205080204" pitchFamily="49" charset="-128"/>
              <a:cs typeface="Times New Roman" panose="02020603050405020304" pitchFamily="18" charset="0"/>
            </a:endParaRPr>
          </a:p>
          <a:p>
            <a:endParaRPr lang="fr-CM"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83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M" dirty="0"/>
              <a:t>PRINCIPE </a:t>
            </a:r>
            <a:r>
              <a:rPr lang="fr-CM" dirty="0" smtClean="0"/>
              <a:t>d’ENVOI DES </a:t>
            </a:r>
            <a:r>
              <a:rPr lang="fr-CM" dirty="0"/>
              <a:t>FICHIERS</a:t>
            </a:r>
            <a:endParaRPr lang="fr-FR" dirty="0">
              <a:latin typeface="MS Gothic" panose="020B0609070205080204" pitchFamily="49" charset="-128"/>
              <a:ea typeface="MS Gothic" panose="020B0609070205080204" pitchFamily="49" charset="-128"/>
            </a:endParaRPr>
          </a:p>
        </p:txBody>
      </p:sp>
      <p:sp>
        <p:nvSpPr>
          <p:cNvPr id="3" name="Content Placeholder 2"/>
          <p:cNvSpPr>
            <a:spLocks noGrp="1"/>
          </p:cNvSpPr>
          <p:nvPr>
            <p:ph sz="quarter" idx="13"/>
          </p:nvPr>
        </p:nvSpPr>
        <p:spPr/>
        <p:style>
          <a:lnRef idx="1">
            <a:schemeClr val="accent1"/>
          </a:lnRef>
          <a:fillRef idx="2">
            <a:schemeClr val="accent1"/>
          </a:fillRef>
          <a:effectRef idx="1">
            <a:schemeClr val="accent1"/>
          </a:effectRef>
          <a:fontRef idx="minor">
            <a:schemeClr val="dk1"/>
          </a:fontRef>
        </p:style>
        <p:txBody>
          <a:bodyPr/>
          <a:lstStyle/>
          <a:p>
            <a:r>
              <a:rPr lang="fr-FR" dirty="0" smtClean="0"/>
              <a:t> </a:t>
            </a:r>
            <a:r>
              <a:rPr lang="fr-CM" cap="none" dirty="0" smtClean="0">
                <a:latin typeface="Times New Roman" panose="02020603050405020304" pitchFamily="18" charset="0"/>
                <a:cs typeface="Times New Roman" panose="02020603050405020304" pitchFamily="18" charset="0"/>
              </a:rPr>
              <a:t>Lorsqu’on décide d’envoyer un fichier on récupère tout d’abord le chemin du fichier à l’aide de la méthode </a:t>
            </a:r>
            <a:r>
              <a:rPr lang="fr-CM" cap="none" dirty="0" err="1" smtClean="0">
                <a:latin typeface="Times New Roman" panose="02020603050405020304" pitchFamily="18" charset="0"/>
                <a:cs typeface="Times New Roman" panose="02020603050405020304" pitchFamily="18" charset="0"/>
              </a:rPr>
              <a:t>getAbsolutePath</a:t>
            </a:r>
            <a:r>
              <a:rPr lang="fr-CM" cap="none" dirty="0" smtClean="0">
                <a:latin typeface="Times New Roman" panose="02020603050405020304" pitchFamily="18" charset="0"/>
                <a:cs typeface="Times New Roman" panose="02020603050405020304" pitchFamily="18" charset="0"/>
              </a:rPr>
              <a:t>() de la classe </a:t>
            </a:r>
            <a:r>
              <a:rPr lang="fr-CM" cap="none" dirty="0" err="1" smtClean="0">
                <a:latin typeface="Times New Roman" panose="02020603050405020304" pitchFamily="18" charset="0"/>
                <a:cs typeface="Times New Roman" panose="02020603050405020304" pitchFamily="18" charset="0"/>
              </a:rPr>
              <a:t>filechooser</a:t>
            </a:r>
            <a:r>
              <a:rPr lang="fr-CM" cap="none" dirty="0" smtClean="0">
                <a:latin typeface="Times New Roman" panose="02020603050405020304" pitchFamily="18" charset="0"/>
                <a:cs typeface="Times New Roman" panose="02020603050405020304" pitchFamily="18" charset="0"/>
              </a:rPr>
              <a:t> de </a:t>
            </a:r>
            <a:r>
              <a:rPr lang="fr-CM" cap="none" dirty="0" err="1" smtClean="0">
                <a:latin typeface="Times New Roman" panose="02020603050405020304" pitchFamily="18" charset="0"/>
                <a:cs typeface="Times New Roman" panose="02020603050405020304" pitchFamily="18" charset="0"/>
              </a:rPr>
              <a:t>javafx</a:t>
            </a:r>
            <a:r>
              <a:rPr lang="fr-CM" cap="none" dirty="0" smtClean="0">
                <a:latin typeface="Times New Roman" panose="02020603050405020304" pitchFamily="18" charset="0"/>
                <a:cs typeface="Times New Roman" panose="02020603050405020304" pitchFamily="18" charset="0"/>
              </a:rPr>
              <a:t>, on récupère également le nom de l’expéditeur ainsi que la taille du fichier; </a:t>
            </a:r>
          </a:p>
          <a:p>
            <a:r>
              <a:rPr lang="fr-CM" cap="none" dirty="0" smtClean="0">
                <a:latin typeface="Times New Roman" panose="02020603050405020304" pitchFamily="18" charset="0"/>
                <a:cs typeface="Times New Roman" panose="02020603050405020304" pitchFamily="18" charset="0"/>
              </a:rPr>
              <a:t>On utilise la socket qui a permis la connexion au client a qui on veut envoyer le fichier pour envoyer les informations collectées sous forme de texte;</a:t>
            </a:r>
          </a:p>
          <a:p>
            <a:r>
              <a:rPr lang="fr-CM" cap="none" dirty="0" smtClean="0">
                <a:latin typeface="Times New Roman" panose="02020603050405020304" pitchFamily="18" charset="0"/>
                <a:cs typeface="Times New Roman" panose="02020603050405020304" pitchFamily="18" charset="0"/>
              </a:rPr>
              <a:t>On créé par après une nouvelle socket pour envoyer le contenu du fichier à l’aide de l’objet de type </a:t>
            </a:r>
            <a:r>
              <a:rPr lang="fr-CM" cap="none" dirty="0" err="1" smtClean="0">
                <a:latin typeface="Times New Roman" panose="02020603050405020304" pitchFamily="18" charset="0"/>
                <a:cs typeface="Times New Roman" panose="02020603050405020304" pitchFamily="18" charset="0"/>
              </a:rPr>
              <a:t>PrintWriter</a:t>
            </a:r>
            <a:r>
              <a:rPr lang="fr-CM" cap="none" dirty="0" smtClean="0">
                <a:latin typeface="Times New Roman" panose="02020603050405020304" pitchFamily="18" charset="0"/>
                <a:cs typeface="Times New Roman" panose="02020603050405020304" pitchFamily="18" charset="0"/>
              </a:rPr>
              <a:t> après l’avoir transformé en tableaux de byte de taille 1024 chacun;</a:t>
            </a:r>
          </a:p>
          <a:p>
            <a:r>
              <a:rPr lang="fr-CM" cap="none" dirty="0" smtClean="0">
                <a:latin typeface="Times New Roman" panose="02020603050405020304" pitchFamily="18" charset="0"/>
                <a:cs typeface="Times New Roman" panose="02020603050405020304" pitchFamily="18" charset="0"/>
              </a:rPr>
              <a:t>Puis on envoie chacun de ces tableaux;</a:t>
            </a:r>
            <a:endParaRPr lang="fr-FR" dirty="0"/>
          </a:p>
        </p:txBody>
      </p:sp>
    </p:spTree>
    <p:extLst>
      <p:ext uri="{BB962C8B-B14F-4D97-AF65-F5344CB8AC3E}">
        <p14:creationId xmlns:p14="http://schemas.microsoft.com/office/powerpoint/2010/main" val="315544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M" dirty="0" smtClean="0"/>
              <a:t>PRINCIPE DE </a:t>
            </a:r>
            <a:r>
              <a:rPr lang="fr-CM" dirty="0"/>
              <a:t>RECEPTION</a:t>
            </a:r>
            <a:endParaRPr lang="fr-FR" dirty="0"/>
          </a:p>
        </p:txBody>
      </p:sp>
      <p:sp>
        <p:nvSpPr>
          <p:cNvPr id="3" name="Content Placeholder 2"/>
          <p:cNvSpPr>
            <a:spLocks noGrp="1"/>
          </p:cNvSpPr>
          <p:nvPr>
            <p:ph sz="quarter" idx="13"/>
          </p:nvPr>
        </p:nvSpPr>
        <p:spPr>
          <a:xfrm>
            <a:off x="914400" y="2367092"/>
            <a:ext cx="10363826" cy="3424107"/>
          </a:xfrm>
        </p:spPr>
        <p:style>
          <a:lnRef idx="1">
            <a:schemeClr val="accent1"/>
          </a:lnRef>
          <a:fillRef idx="2">
            <a:schemeClr val="accent1"/>
          </a:fillRef>
          <a:effectRef idx="1">
            <a:schemeClr val="accent1"/>
          </a:effectRef>
          <a:fontRef idx="minor">
            <a:schemeClr val="dk1"/>
          </a:fontRef>
        </p:style>
        <p:txBody>
          <a:bodyPr/>
          <a:lstStyle/>
          <a:p>
            <a:r>
              <a:rPr lang="fr-FR" cap="none" dirty="0" smtClean="0">
                <a:latin typeface="Times New Roman" panose="02020603050405020304" pitchFamily="18" charset="0"/>
                <a:cs typeface="Times New Roman" panose="02020603050405020304" pitchFamily="18" charset="0"/>
              </a:rPr>
              <a:t>Lorsqu’un utilisateur est enregistré </a:t>
            </a:r>
            <a:r>
              <a:rPr lang="fr-FR" cap="none" dirty="0">
                <a:latin typeface="Times New Roman" panose="02020603050405020304" pitchFamily="18" charset="0"/>
                <a:cs typeface="Times New Roman" panose="02020603050405020304" pitchFamily="18" charset="0"/>
              </a:rPr>
              <a:t>comme </a:t>
            </a:r>
            <a:r>
              <a:rPr lang="fr-FR" cap="none" dirty="0" smtClean="0">
                <a:latin typeface="Times New Roman" panose="02020603050405020304" pitchFamily="18" charset="0"/>
                <a:cs typeface="Times New Roman" panose="02020603050405020304" pitchFamily="18" charset="0"/>
              </a:rPr>
              <a:t>client chez un autre comme serveur, un Thread est lancé pour être à l’écoute de la réception des fichiers en continu; lorsqu’une chaîne de caractères est reçue elle est traitée;  avec la méthode </a:t>
            </a:r>
            <a:r>
              <a:rPr lang="fr-FR" cap="none" dirty="0" err="1" smtClean="0">
                <a:latin typeface="Times New Roman" panose="02020603050405020304" pitchFamily="18" charset="0"/>
                <a:cs typeface="Times New Roman" panose="02020603050405020304" pitchFamily="18" charset="0"/>
              </a:rPr>
              <a:t>traiterChaine</a:t>
            </a:r>
            <a:r>
              <a:rPr lang="fr-FR" cap="none" dirty="0" smtClean="0">
                <a:latin typeface="Times New Roman" panose="02020603050405020304" pitchFamily="18" charset="0"/>
                <a:cs typeface="Times New Roman" panose="02020603050405020304" pitchFamily="18" charset="0"/>
              </a:rPr>
              <a:t>() qui décode le texte reçu, les messages ont un encodage spécifique(« &amp;&amp; » pour le début et « *** » pour la fin),les caractéristiques de fichiers n’ont pas d’encodage une fois la chaîne traitée, on crée une nouvelle socket s’il s’agit d’un fichier, pour la réception de ce dernier;</a:t>
            </a:r>
          </a:p>
          <a:p>
            <a:r>
              <a:rPr lang="fr-FR" cap="none" dirty="0" smtClean="0">
                <a:latin typeface="Times New Roman" panose="02020603050405020304" pitchFamily="18" charset="0"/>
                <a:cs typeface="Times New Roman" panose="02020603050405020304" pitchFamily="18" charset="0"/>
              </a:rPr>
              <a:t> on reçoit le fichier par le biais de la nouvelle socket et on reçoit une notification une fois </a:t>
            </a:r>
            <a:r>
              <a:rPr lang="fr-FR" cap="none" dirty="0" err="1" smtClean="0">
                <a:latin typeface="Times New Roman" panose="02020603050405020304" pitchFamily="18" charset="0"/>
                <a:cs typeface="Times New Roman" panose="02020603050405020304" pitchFamily="18" charset="0"/>
              </a:rPr>
              <a:t>terminé;et</a:t>
            </a:r>
            <a:r>
              <a:rPr lang="fr-FR" cap="none" dirty="0" smtClean="0">
                <a:latin typeface="Times New Roman" panose="02020603050405020304" pitchFamily="18" charset="0"/>
                <a:cs typeface="Times New Roman" panose="02020603050405020304" pitchFamily="18" charset="0"/>
              </a:rPr>
              <a:t> le fichier est stocké sur l’appareil et enregistré dans la liste </a:t>
            </a:r>
            <a:r>
              <a:rPr lang="fr-FR" cap="none" smtClean="0">
                <a:latin typeface="Times New Roman" panose="02020603050405020304" pitchFamily="18" charset="0"/>
                <a:cs typeface="Times New Roman" panose="02020603050405020304" pitchFamily="18" charset="0"/>
              </a:rPr>
              <a:t>des téléchargements,</a:t>
            </a:r>
            <a:endParaRPr lang="fr-FR"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218584"/>
      </p:ext>
    </p:extLst>
  </p:cSld>
  <p:clrMapOvr>
    <a:masterClrMapping/>
  </p:clrMapOvr>
</p:sld>
</file>

<file path=ppt/theme/theme1.xml><?xml version="1.0" encoding="utf-8"?>
<a:theme xmlns:a="http://schemas.openxmlformats.org/drawingml/2006/main" name="Ronds dans l’eau">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TM04033925[[fn=Ronds dans l’eau]]</Template>
  <TotalTime>93</TotalTime>
  <Words>306</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MS Gothic</vt:lpstr>
      <vt:lpstr>Arial</vt:lpstr>
      <vt:lpstr>Kristen ITC</vt:lpstr>
      <vt:lpstr>Times New Roman</vt:lpstr>
      <vt:lpstr>Tw Cen MT</vt:lpstr>
      <vt:lpstr>Ronds dans l’eau</vt:lpstr>
      <vt:lpstr>PRESENTATION DU PRINCIPE D’ENVOI ET DE RECEPTION DES FICHIERS</vt:lpstr>
      <vt:lpstr>PRINCIPE d’ENVOI ET DE RECEPTION DES FICHIERS</vt:lpstr>
      <vt:lpstr>PRINCIPE d’ENVOI DES FICHIERS</vt:lpstr>
      <vt:lpstr>PRINCIPE DE RECEPTION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DU PRINCIPE D’ENVOI ET DE RECEPTION DES FICHIERS</dc:title>
  <dc:creator>efandio.polytechvalor@gmail.com</dc:creator>
  <cp:lastModifiedBy>NANDA Brice</cp:lastModifiedBy>
  <cp:revision>11</cp:revision>
  <dcterms:created xsi:type="dcterms:W3CDTF">2019-01-12T09:57:55Z</dcterms:created>
  <dcterms:modified xsi:type="dcterms:W3CDTF">2019-01-12T11:34:08Z</dcterms:modified>
</cp:coreProperties>
</file>