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3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71" autoAdjust="0"/>
  </p:normalViewPr>
  <p:slideViewPr>
    <p:cSldViewPr>
      <p:cViewPr>
        <p:scale>
          <a:sx n="70" d="100"/>
          <a:sy n="70" d="100"/>
        </p:scale>
        <p:origin x="-16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1344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CB1A-BA5C-4C34-AC0C-90CC0C1B0E03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1263-D404-4F6F-81C3-433A5ED169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Cabeçalho:</a:t>
            </a:r>
            <a:r>
              <a:rPr lang="pt-BR" baseline="0" dirty="0" smtClean="0"/>
              <a:t/>
            </a:r>
            <a:br>
              <a:rPr lang="pt-BR" baseline="0" dirty="0" smtClean="0"/>
            </a:br>
            <a:r>
              <a:rPr lang="pt-BR" baseline="0" dirty="0" smtClean="0"/>
              <a:t>-Menu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-Logo do sistema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</a:t>
            </a:r>
            <a:r>
              <a:rPr lang="pt-BR" baseline="0" dirty="0" smtClean="0"/>
              <a:t>Trilha de navegação do usuário</a:t>
            </a:r>
          </a:p>
          <a:p>
            <a:r>
              <a:rPr lang="pt-BR" baseline="0" dirty="0" smtClean="0"/>
              <a:t>-</a:t>
            </a:r>
            <a:r>
              <a:rPr lang="pt-BR" baseline="0" dirty="0" smtClean="0"/>
              <a:t>Alertas / notificações</a:t>
            </a:r>
          </a:p>
          <a:p>
            <a:r>
              <a:rPr lang="pt-BR" baseline="0" dirty="0" smtClean="0"/>
              <a:t>-Identificação do usuário e a empresa à qual pertence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-Ter somente os módulos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acordo com o perfil do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usuário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Funções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módulo. O mais simples possível e à medida que for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necessário,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elementos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serão apresentados.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Scrolável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só que o mínimo possível.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Rodapé: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desenvolvedora, tais como contatos e etc.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cliente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65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74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1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4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0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5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3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93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1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A51E-3842-4EAC-866C-3A2CB7D1A4DA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22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89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496" y="5518973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tela de Área do Cliente não deverá ser essa, para cada cliente, seja uma rede ou uma única empresa, a tela deverá ser um login pelo CPF e a senha.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1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de </a:t>
            </a:r>
            <a:r>
              <a:rPr lang="pt-BR" dirty="0" smtClean="0"/>
              <a:t>Área do Cliente(login), só </a:t>
            </a:r>
            <a:r>
              <a:rPr lang="pt-BR" dirty="0" smtClean="0"/>
              <a:t>constar os campos CPF e senha. Caso o CPF informado pertença à uma rede, um novo campo para informar em qual filial irá logar-se será apresentado.</a:t>
            </a:r>
          </a:p>
          <a:p>
            <a:r>
              <a:rPr lang="pt-BR" dirty="0" smtClean="0"/>
              <a:t>O campo CPF já deverá está selecionado para colocar o dado.</a:t>
            </a:r>
          </a:p>
          <a:p>
            <a:r>
              <a:rPr lang="pt-BR" dirty="0" smtClean="0"/>
              <a:t>Acrescentar </a:t>
            </a:r>
            <a:r>
              <a:rPr lang="pt-BR" dirty="0" smtClean="0"/>
              <a:t>”Esqueci minha </a:t>
            </a:r>
            <a:r>
              <a:rPr lang="pt-BR" dirty="0" smtClean="0"/>
              <a:t>senha” e informação de alerta caso tenha informado usuário e/ou senha errado.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7460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5496" y="5518973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Nova tela de Área do Cliente , também conhecida como login.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8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2" y="-27384"/>
            <a:ext cx="33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Layout geral do </a:t>
            </a:r>
            <a:r>
              <a:rPr lang="pt-BR" dirty="0" smtClean="0"/>
              <a:t>Sistema ERP Web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422" y="341948"/>
            <a:ext cx="9137578" cy="78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422" y="6381328"/>
            <a:ext cx="913757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422" y="1196752"/>
            <a:ext cx="1037186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5616" y="1196752"/>
            <a:ext cx="7934909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131840" y="54868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CABEÇALHO</a:t>
            </a:r>
            <a:r>
              <a:rPr lang="pt-PT" sz="16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59832" y="32849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CONTEÚDO</a:t>
            </a:r>
            <a:endParaRPr lang="pt-PT" sz="1600" b="1" dirty="0" smtClean="0">
              <a:solidFill>
                <a:schemeClr val="bg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(mínimo scrolável)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59832" y="635171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RODAPÉ</a:t>
            </a:r>
            <a:r>
              <a:rPr lang="pt-PT" sz="14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36512" y="3284984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MENU</a:t>
            </a: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(ocultável e mínimo scrolável)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2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home </a:t>
            </a:r>
            <a:r>
              <a:rPr lang="pt-BR" dirty="0" err="1" smtClean="0"/>
              <a:t>page</a:t>
            </a:r>
            <a:r>
              <a:rPr lang="pt-BR" dirty="0" smtClean="0"/>
              <a:t> deve ser de acordo com o perfil do usuário </a:t>
            </a:r>
            <a:r>
              <a:rPr lang="pt-BR" dirty="0" err="1" smtClean="0"/>
              <a:t>logado</a:t>
            </a:r>
            <a:r>
              <a:rPr lang="pt-BR" dirty="0" smtClean="0"/>
              <a:t>. Trazendo visualização/acesso às funcionalidades ao qual ele tem permissão.</a:t>
            </a:r>
          </a:p>
          <a:p>
            <a:r>
              <a:rPr lang="pt-BR" dirty="0" smtClean="0"/>
              <a:t>Tem que ter no cabeçalho a trilha de navegação do usuário.</a:t>
            </a:r>
          </a:p>
          <a:p>
            <a:r>
              <a:rPr lang="pt-BR" dirty="0" smtClean="0"/>
              <a:t>Tem que ter na seção conteúdo,  os </a:t>
            </a:r>
            <a:r>
              <a:rPr lang="pt-BR" dirty="0" err="1" smtClean="0"/>
              <a:t>cards</a:t>
            </a:r>
            <a:r>
              <a:rPr lang="pt-BR" dirty="0" smtClean="0"/>
              <a:t> referentes ao menu de acesso.</a:t>
            </a:r>
          </a:p>
        </p:txBody>
      </p:sp>
    </p:spTree>
    <p:extLst>
      <p:ext uri="{BB962C8B-B14F-4D97-AF65-F5344CB8AC3E}">
        <p14:creationId xmlns:p14="http://schemas.microsoft.com/office/powerpoint/2010/main" val="41530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" y="35408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99" y="5156048"/>
            <a:ext cx="603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Mostrar as opções “Pesquisar paciente”, “</a:t>
            </a:r>
            <a:r>
              <a:rPr lang="pt-BR" smtClean="0"/>
              <a:t>Cadastrar paciente”,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31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203</Words>
  <Application>Microsoft Office PowerPoint</Application>
  <PresentationFormat>Apresentação na tela (4:3)</PresentationFormat>
  <Paragraphs>35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Bioinfo03</dc:creator>
  <cp:lastModifiedBy>Bioinfo03</cp:lastModifiedBy>
  <cp:revision>38</cp:revision>
  <dcterms:created xsi:type="dcterms:W3CDTF">2023-05-29T17:27:57Z</dcterms:created>
  <dcterms:modified xsi:type="dcterms:W3CDTF">2023-06-01T18:29:54Z</dcterms:modified>
</cp:coreProperties>
</file>