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1" r:id="rId4"/>
    <p:sldId id="260" r:id="rId5"/>
    <p:sldId id="262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6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CB1A-BA5C-4C34-AC0C-90CC0C1B0E03}" type="datetimeFigureOut">
              <a:rPr lang="pt-BR" smtClean="0"/>
              <a:t>30/05/2023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1263-D404-4F6F-81C3-433A5ED169C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110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31263-D404-4F6F-81C3-433A5ED169C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29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Cabeçalho:</a:t>
            </a:r>
            <a:r>
              <a:rPr lang="pt-BR" baseline="0" dirty="0" smtClean="0"/>
              <a:t/>
            </a:r>
            <a:br>
              <a:rPr lang="pt-BR" baseline="0" dirty="0" smtClean="0"/>
            </a:br>
            <a:r>
              <a:rPr lang="pt-BR" baseline="0" dirty="0" smtClean="0"/>
              <a:t>-Menu</a:t>
            </a:r>
          </a:p>
          <a:p>
            <a:r>
              <a:rPr lang="pt-BR" baseline="0" dirty="0" smtClean="0"/>
              <a:t>-Logo do sistema</a:t>
            </a:r>
          </a:p>
          <a:p>
            <a:r>
              <a:rPr lang="pt-BR" baseline="0" dirty="0" smtClean="0"/>
              <a:t>-Alertas / notificações</a:t>
            </a:r>
          </a:p>
          <a:p>
            <a:r>
              <a:rPr lang="pt-BR" baseline="0" dirty="0" smtClean="0"/>
              <a:t>-Identificação do usuário e a empresa à qual pertence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-Colar</a:t>
            </a:r>
            <a:r>
              <a:rPr lang="pt-BR" baseline="0" dirty="0" smtClean="0"/>
              <a:t> Trilha de navegação do usuário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-Ter somente os módulos que o usuário pode acessar / utilizar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Conteúdo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Apresentação dos elementos do módulo. O mais simples possível e à medida que for necessário mais elementos, eles serão apresentados.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Única seção que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scrolável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só que o mínimo possível.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Rodapé: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Informações sobre a empresa desenvolvedora, tais como contatos e etc.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Informações sobre a empresa cliente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31263-D404-4F6F-81C3-433A5ED169C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65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8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8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10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59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47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30/05/2023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607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30/05/2023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57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30/05/2023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35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30/05/2023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93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30/05/2023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32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30/05/2023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19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A51E-3842-4EAC-866C-3A2CB7D1A4DA}" type="datetimeFigureOut">
              <a:rPr lang="pt-BR" smtClean="0"/>
              <a:t>30/05/2023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22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89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5496" y="5518973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tela de Área do Cliente não deverá ser essa, para cada cliente, seja uma rede ou uma única empresa, a tela deverá ser um login pelo CPF e a senha.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1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552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5496" y="5157192"/>
            <a:ext cx="9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tela de Login, constar a logo do sistema ERP.</a:t>
            </a:r>
            <a:br>
              <a:rPr lang="pt-BR" dirty="0" smtClean="0"/>
            </a:br>
            <a:r>
              <a:rPr lang="pt-BR" dirty="0" smtClean="0"/>
              <a:t>Só constar os campos CPF e senha. Caso o CPF informado pertença à uma rede, um novo campo para informar em qual filial irá logar-se será apresentado.</a:t>
            </a:r>
          </a:p>
          <a:p>
            <a:r>
              <a:rPr lang="pt-BR" dirty="0" smtClean="0"/>
              <a:t>O campo CPF já deverá está selecionado para colocar o dado.</a:t>
            </a:r>
          </a:p>
          <a:p>
            <a:r>
              <a:rPr lang="pt-BR" dirty="0" smtClean="0"/>
              <a:t>Acrescentar “Voltar à tela anterior”, ”Recuperar senha” e informação de alerta caso tenha informado usuário e/ou senha errado.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42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2" y="-27384"/>
            <a:ext cx="240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Layout geral do Sistema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422" y="341948"/>
            <a:ext cx="9137578" cy="78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422" y="6381328"/>
            <a:ext cx="9137578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422" y="1196752"/>
            <a:ext cx="1037186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115616" y="1196752"/>
            <a:ext cx="7934909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131840" y="54868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CABEÇALHO</a:t>
            </a:r>
            <a:r>
              <a:rPr lang="pt-PT" sz="1600" b="1" dirty="0" smtClean="0">
                <a:solidFill>
                  <a:schemeClr val="bg1"/>
                </a:solidFill>
              </a:rPr>
              <a:t>(fixo)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059832" y="3284984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CONTEÚDO</a:t>
            </a:r>
            <a:endParaRPr lang="pt-PT" sz="1600" b="1" dirty="0" smtClean="0">
              <a:solidFill>
                <a:schemeClr val="bg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bg1"/>
                </a:solidFill>
              </a:rPr>
              <a:t>(mínimo scrolável)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059832" y="635171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RODAPÉ</a:t>
            </a:r>
            <a:r>
              <a:rPr lang="pt-PT" sz="1400" b="1" dirty="0" smtClean="0">
                <a:solidFill>
                  <a:schemeClr val="bg1"/>
                </a:solidFill>
              </a:rPr>
              <a:t>(fixo)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-36512" y="3284984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MENU</a:t>
            </a:r>
          </a:p>
          <a:p>
            <a:pPr algn="ctr"/>
            <a:r>
              <a:rPr lang="pt-PT" sz="1600" b="1" dirty="0" smtClean="0">
                <a:solidFill>
                  <a:schemeClr val="bg1"/>
                </a:solidFill>
              </a:rPr>
              <a:t>(ocultável)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2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552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5496" y="5157192"/>
            <a:ext cx="9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home </a:t>
            </a:r>
            <a:r>
              <a:rPr lang="pt-BR" dirty="0" err="1" smtClean="0"/>
              <a:t>page</a:t>
            </a:r>
            <a:r>
              <a:rPr lang="pt-BR" dirty="0" smtClean="0"/>
              <a:t> deve ser de acordo com o perfil do usuário </a:t>
            </a:r>
            <a:r>
              <a:rPr lang="pt-BR" dirty="0" err="1" smtClean="0"/>
              <a:t>logado</a:t>
            </a:r>
            <a:r>
              <a:rPr lang="pt-BR" dirty="0" smtClean="0"/>
              <a:t>. Trazendo visualização/acesso às funcionalidades ao qual ele tem </a:t>
            </a:r>
            <a:r>
              <a:rPr lang="pt-BR" dirty="0" smtClean="0"/>
              <a:t>permissão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Tem que ter </a:t>
            </a:r>
            <a:r>
              <a:rPr lang="pt-BR" dirty="0" smtClean="0"/>
              <a:t>no cabeçalho a trilha de navegação </a:t>
            </a:r>
            <a:r>
              <a:rPr lang="pt-BR" dirty="0" smtClean="0"/>
              <a:t>do </a:t>
            </a:r>
            <a:r>
              <a:rPr lang="pt-BR" dirty="0" smtClean="0"/>
              <a:t>usuário.</a:t>
            </a:r>
          </a:p>
          <a:p>
            <a:r>
              <a:rPr lang="pt-BR" dirty="0" smtClean="0"/>
              <a:t>Tem que ter na seção conteúdo,  os </a:t>
            </a:r>
            <a:r>
              <a:rPr lang="pt-BR" dirty="0" err="1" smtClean="0"/>
              <a:t>cards</a:t>
            </a:r>
            <a:r>
              <a:rPr lang="pt-BR" dirty="0" smtClean="0"/>
              <a:t> referentes ao menu de acesso.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530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" y="35408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99" y="5156048"/>
            <a:ext cx="603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Mostrar as opções “Pesquisar paciente”, “</a:t>
            </a:r>
            <a:r>
              <a:rPr lang="pt-BR" smtClean="0"/>
              <a:t>Cadastrar paciente”,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031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130</Words>
  <Application>Microsoft Office PowerPoint</Application>
  <PresentationFormat>Apresentação na tela (4:3)</PresentationFormat>
  <Paragraphs>33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Bioinfo03</dc:creator>
  <cp:lastModifiedBy>Bioinfo03</cp:lastModifiedBy>
  <cp:revision>29</cp:revision>
  <dcterms:created xsi:type="dcterms:W3CDTF">2023-05-29T17:27:57Z</dcterms:created>
  <dcterms:modified xsi:type="dcterms:W3CDTF">2023-05-30T13:25:56Z</dcterms:modified>
</cp:coreProperties>
</file>