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7158" autoAdjust="0"/>
  </p:normalViewPr>
  <p:slideViewPr>
    <p:cSldViewPr>
      <p:cViewPr>
        <p:scale>
          <a:sx n="84" d="100"/>
          <a:sy n="84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-Logo do sistema</a:t>
            </a:r>
          </a:p>
          <a:p>
            <a:r>
              <a:rPr lang="pt-BR" baseline="0" dirty="0" smtClean="0"/>
              <a:t>-Menu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</a:t>
            </a:r>
            <a:r>
              <a:rPr lang="pt-BR" baseline="0" dirty="0" smtClean="0"/>
              <a:t>Trilha de navegação do usuário</a:t>
            </a:r>
          </a:p>
          <a:p>
            <a:r>
              <a:rPr lang="pt-BR" baseline="0" dirty="0" smtClean="0"/>
              <a:t>-Alertas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de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acordo com o perfil do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usuário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Funções do módulo. O mais simples possível e à medida que for necessário, mais elementos 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4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9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06/06/2023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" y="-27384"/>
            <a:ext cx="9156469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Área do Cliente(login), 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”Esqueci minha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7460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496" y="5518973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Nova tela de Área do Cliente , também conhecida como login.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8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Sistema ERP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64800"/>
            <a:ext cx="9137578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161320"/>
            <a:ext cx="9144000" cy="51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Page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permissão.</a:t>
            </a:r>
          </a:p>
          <a:p>
            <a:r>
              <a:rPr lang="pt-BR" dirty="0" smtClean="0"/>
              <a:t>Tem que ter no cabeçalho a trilha de navegação do usuário.</a:t>
            </a:r>
          </a:p>
          <a:p>
            <a:r>
              <a:rPr lang="pt-BR" dirty="0"/>
              <a:t>O menu “Ferramenta” tem que ir para o menu “Módulos</a:t>
            </a:r>
            <a:r>
              <a:rPr lang="pt-BR" dirty="0" smtClean="0"/>
              <a:t>”.</a:t>
            </a:r>
          </a:p>
          <a:p>
            <a:r>
              <a:rPr lang="pt-BR" dirty="0"/>
              <a:t>O nome “Módulos” tem que mudar para “Menu” ou “Opções</a:t>
            </a:r>
            <a:r>
              <a:rPr lang="pt-BR" dirty="0" smtClean="0"/>
              <a:t>”.</a:t>
            </a:r>
          </a:p>
          <a:p>
            <a:r>
              <a:rPr lang="pt-BR" dirty="0"/>
              <a:t>Tem que ter a opção “Sugestões e reclamações</a:t>
            </a:r>
            <a:r>
              <a:rPr lang="pt-BR" dirty="0" smtClean="0"/>
              <a:t>”.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-27384"/>
            <a:ext cx="9107805" cy="5120640"/>
          </a:xfrm>
          <a:prstGeom prst="rect">
            <a:avLst/>
          </a:prstGeom>
          <a:noFill/>
          <a:ln>
            <a:noFill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222</Words>
  <Application>Microsoft Office PowerPoint</Application>
  <PresentationFormat>Apresentação na tela (4:3)</PresentationFormat>
  <Paragraphs>36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45</cp:revision>
  <dcterms:created xsi:type="dcterms:W3CDTF">2023-05-29T17:27:57Z</dcterms:created>
  <dcterms:modified xsi:type="dcterms:W3CDTF">2023-06-06T12:54:35Z</dcterms:modified>
</cp:coreProperties>
</file>