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3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7158" autoAdjust="0"/>
  </p:normalViewPr>
  <p:slideViewPr>
    <p:cSldViewPr>
      <p:cViewPr>
        <p:scale>
          <a:sx n="84" d="100"/>
          <a:sy n="84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Cabeçalho: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-Logo do sistema</a:t>
            </a:r>
          </a:p>
          <a:p>
            <a:r>
              <a:rPr lang="pt-BR" baseline="0" dirty="0" smtClean="0"/>
              <a:t>-</a:t>
            </a:r>
            <a:r>
              <a:rPr lang="pt-BR" baseline="0" dirty="0" smtClean="0"/>
              <a:t>Menu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</a:t>
            </a:r>
            <a:r>
              <a:rPr lang="pt-BR" baseline="0" dirty="0" smtClean="0"/>
              <a:t>Trilha de navegação do usuário</a:t>
            </a:r>
          </a:p>
          <a:p>
            <a:r>
              <a:rPr lang="pt-BR" baseline="0" dirty="0" smtClean="0"/>
              <a:t>-Alertas / notificações</a:t>
            </a:r>
          </a:p>
          <a:p>
            <a:r>
              <a:rPr lang="pt-BR" baseline="0" dirty="0" smtClean="0"/>
              <a:t>-Identificação do usuário e a empresa à qual pertence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 somente os módulos de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acordo com o perfil do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usuário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Funções do módulo. O mais simples possível e à medida que for necessário, mais elementos serão apresentados.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Scrolável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só que o mínimo possível.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Rodapé: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desenvolvedora, tais como contatos e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cliente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4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9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05/06/2023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" y="-27384"/>
            <a:ext cx="9156469" cy="5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7384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Área do Cliente(login), só 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”Esqueci minha 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7460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496" y="5518973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Nova tela de Área do Cliente , também conhecida como login.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8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2" y="-27384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geral do Sistema ERP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22" y="341948"/>
            <a:ext cx="9137578" cy="78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64800"/>
            <a:ext cx="9137578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161320"/>
            <a:ext cx="9144000" cy="51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486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CABEÇALHO</a:t>
            </a:r>
            <a:r>
              <a:rPr lang="pt-PT" sz="16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59832" y="32849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CONTEÚDO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59832" y="635171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RODAPÉ</a:t>
            </a:r>
            <a:r>
              <a:rPr lang="pt-PT" sz="14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Home Page deve ser de acordo </a:t>
            </a:r>
            <a:r>
              <a:rPr lang="pt-BR" dirty="0" smtClean="0"/>
              <a:t>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permissão.</a:t>
            </a:r>
          </a:p>
          <a:p>
            <a:r>
              <a:rPr lang="pt-BR" dirty="0" smtClean="0"/>
              <a:t>Tem que ter no cabeçalho a trilha de navegação do usuário</a:t>
            </a:r>
            <a:r>
              <a:rPr lang="pt-BR" dirty="0" smtClean="0"/>
              <a:t>.</a:t>
            </a:r>
          </a:p>
          <a:p>
            <a:r>
              <a:rPr lang="pt-BR" dirty="0"/>
              <a:t>O menu “Ferramenta” tem que ir para o menu “Módulos</a:t>
            </a:r>
            <a:r>
              <a:rPr lang="pt-BR" dirty="0" smtClean="0"/>
              <a:t>”.</a:t>
            </a:r>
          </a:p>
          <a:p>
            <a:r>
              <a:rPr lang="pt-BR" dirty="0"/>
              <a:t>O nome “Módulos” tem que mudar para “Menu” ou “Opções</a:t>
            </a:r>
            <a:r>
              <a:rPr lang="pt-BR" dirty="0" smtClean="0"/>
              <a:t>”.</a:t>
            </a:r>
          </a:p>
          <a:p>
            <a:r>
              <a:rPr lang="pt-BR" dirty="0"/>
              <a:t>Tem que ter a opção “Sugestões e reclamações</a:t>
            </a:r>
            <a:r>
              <a:rPr lang="pt-BR" dirty="0" smtClean="0"/>
              <a:t>”.</a:t>
            </a:r>
            <a:endParaRPr lang="pt-B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409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" y="35408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99" y="5156048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Mostrar as opções “Pesquisar paciente”, “</a:t>
            </a:r>
            <a:r>
              <a:rPr lang="pt-BR" smtClean="0"/>
              <a:t>Cadastrar paciente”,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222</Words>
  <Application>Microsoft Office PowerPoint</Application>
  <PresentationFormat>Apresentação na tela (4:3)</PresentationFormat>
  <Paragraphs>36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44</cp:revision>
  <dcterms:created xsi:type="dcterms:W3CDTF">2023-05-29T17:27:57Z</dcterms:created>
  <dcterms:modified xsi:type="dcterms:W3CDTF">2023-06-05T12:30:52Z</dcterms:modified>
</cp:coreProperties>
</file>