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6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CB1A-BA5C-4C34-AC0C-90CC0C1B0E03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1263-D404-4F6F-81C3-433A5ED169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10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29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8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8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1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5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4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0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5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3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93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3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1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A51E-3842-4EAC-866C-3A2CB7D1A4DA}" type="datetimeFigureOut">
              <a:rPr lang="pt-BR" smtClean="0"/>
              <a:t>29/05/2023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22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89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496" y="5518973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tela de Área do Cliente não deverá ser essa, para cada cliente, seja uma rede ou uma única empresa, a tela deverá ser um login pelo CPF e a senha.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1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552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96" y="5157192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tela de Login, constar a logo do sistema ERP.</a:t>
            </a:r>
            <a:br>
              <a:rPr lang="pt-BR" dirty="0" smtClean="0"/>
            </a:br>
            <a:r>
              <a:rPr lang="pt-BR" dirty="0" smtClean="0"/>
              <a:t>Só constar os campos CPF e senha. Caso o CPF informado pertença à uma rede, um novo campo para informar em qual filial irá logar-se será apresentado.</a:t>
            </a:r>
          </a:p>
          <a:p>
            <a:r>
              <a:rPr lang="pt-BR" dirty="0" smtClean="0"/>
              <a:t>O campo CPF já deverá está selecionado para colocar o dado.</a:t>
            </a:r>
          </a:p>
          <a:p>
            <a:r>
              <a:rPr lang="pt-BR" dirty="0" smtClean="0"/>
              <a:t>Acrescentar “Voltar à tela anterior”, ”Recuperar senha” e informação de alerta caso tenha informado usuário e/ou senha errado.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2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552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96" y="5157192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home </a:t>
            </a:r>
            <a:r>
              <a:rPr lang="pt-BR" dirty="0" err="1" smtClean="0"/>
              <a:t>page</a:t>
            </a:r>
            <a:r>
              <a:rPr lang="pt-BR" dirty="0" smtClean="0"/>
              <a:t> deve ser de acordo com o perfil do usuário </a:t>
            </a:r>
            <a:r>
              <a:rPr lang="pt-BR" dirty="0" err="1" smtClean="0"/>
              <a:t>logado</a:t>
            </a:r>
            <a:r>
              <a:rPr lang="pt-BR" dirty="0" smtClean="0"/>
              <a:t>. Trazendo visualização/acesso às funcionalidades ao qual ele tem </a:t>
            </a:r>
            <a:r>
              <a:rPr lang="pt-BR" dirty="0" err="1" smtClean="0"/>
              <a:t>permissao</a:t>
            </a:r>
            <a:r>
              <a:rPr lang="pt-BR" dirty="0" smtClean="0"/>
              <a:t>.</a:t>
            </a:r>
          </a:p>
          <a:p>
            <a:r>
              <a:rPr lang="pt-BR" dirty="0" smtClean="0"/>
              <a:t>Tem que ter uma navegação </a:t>
            </a:r>
            <a:r>
              <a:rPr lang="pt-BR" smtClean="0"/>
              <a:t>do usuário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530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79</Words>
  <Application>Microsoft Office PowerPoint</Application>
  <PresentationFormat>Apresentação na tela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Bioinfo03</dc:creator>
  <cp:lastModifiedBy>Bioinfo03</cp:lastModifiedBy>
  <cp:revision>14</cp:revision>
  <dcterms:created xsi:type="dcterms:W3CDTF">2023-05-29T17:27:57Z</dcterms:created>
  <dcterms:modified xsi:type="dcterms:W3CDTF">2023-05-29T20:38:59Z</dcterms:modified>
</cp:coreProperties>
</file>