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6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Cabeçalho: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-Menu</a:t>
            </a:r>
          </a:p>
          <a:p>
            <a:r>
              <a:rPr lang="pt-BR" baseline="0" dirty="0" smtClean="0"/>
              <a:t>-Logo do sistema</a:t>
            </a:r>
          </a:p>
          <a:p>
            <a:r>
              <a:rPr lang="pt-BR" baseline="0" dirty="0" smtClean="0"/>
              <a:t>-Alertas / notificações</a:t>
            </a:r>
          </a:p>
          <a:p>
            <a:r>
              <a:rPr lang="pt-BR" baseline="0" dirty="0" smtClean="0"/>
              <a:t>-Identificação do usuário e a empresa à qual pertence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-Colar</a:t>
            </a:r>
            <a:r>
              <a:rPr lang="pt-BR" baseline="0" dirty="0" smtClean="0"/>
              <a:t> Trilha de navegação do usuário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 somente os módulos que o usuário pode acessar / utilizar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dos elementos do módulo. O mais simples possível e à medida que for necessário mais elementos, eles serão apresentados.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Única seção 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scrolável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só que o mínimo possível.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Rodapé: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desenvolvedora, tais como contatos e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cliente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89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Login, constar a logo do sistema ERP.</a:t>
            </a:r>
            <a:br>
              <a:rPr lang="pt-BR" dirty="0" smtClean="0"/>
            </a:br>
            <a:r>
              <a:rPr lang="pt-BR" dirty="0" smtClean="0"/>
              <a:t>Só 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“Voltar à tela anterior”, ”Recuperar 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2" y="-27384"/>
            <a:ext cx="240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geral do Sistema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22" y="341948"/>
            <a:ext cx="9137578" cy="78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422" y="6381328"/>
            <a:ext cx="913757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422" y="1196752"/>
            <a:ext cx="1037186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196752"/>
            <a:ext cx="7934909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486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CABEÇALHO</a:t>
            </a:r>
            <a:r>
              <a:rPr lang="pt-PT" sz="16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59832" y="32849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CONTEÚDO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59832" y="635171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RODAPÉ</a:t>
            </a:r>
            <a:r>
              <a:rPr lang="pt-PT" sz="14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36512" y="328498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MENU</a:t>
            </a: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</a:t>
            </a:r>
            <a:r>
              <a:rPr lang="pt-PT" sz="1600" b="1" dirty="0" smtClean="0">
                <a:solidFill>
                  <a:schemeClr val="bg1"/>
                </a:solidFill>
              </a:rPr>
              <a:t>ocultável e 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home </a:t>
            </a:r>
            <a:r>
              <a:rPr lang="pt-BR" dirty="0" err="1" smtClean="0"/>
              <a:t>page</a:t>
            </a:r>
            <a:r>
              <a:rPr lang="pt-BR" dirty="0" smtClean="0"/>
              <a:t> deve ser de acordo 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permissão.</a:t>
            </a:r>
          </a:p>
          <a:p>
            <a:r>
              <a:rPr lang="pt-BR" dirty="0" smtClean="0"/>
              <a:t>Tem que ter no cabeçalho a trilha de navegação do usuário.</a:t>
            </a:r>
          </a:p>
          <a:p>
            <a:r>
              <a:rPr lang="pt-BR" dirty="0" smtClean="0"/>
              <a:t>Tem que ter na seção conteúdo,  os </a:t>
            </a:r>
            <a:r>
              <a:rPr lang="pt-BR" dirty="0" err="1" smtClean="0"/>
              <a:t>cards</a:t>
            </a:r>
            <a:r>
              <a:rPr lang="pt-BR" dirty="0" smtClean="0"/>
              <a:t> referentes ao menu de acesso.</a:t>
            </a:r>
          </a:p>
        </p:txBody>
      </p:sp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" y="35408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99" y="5156048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Mostrar as opções “Pesquisar paciente”, “</a:t>
            </a:r>
            <a:r>
              <a:rPr lang="pt-BR" smtClean="0"/>
              <a:t>Cadastrar paciente”,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133</Words>
  <Application>Microsoft Office PowerPoint</Application>
  <PresentationFormat>Apresentação na tela (4:3)</PresentationFormat>
  <Paragraphs>33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30</cp:revision>
  <dcterms:created xsi:type="dcterms:W3CDTF">2023-05-29T17:27:57Z</dcterms:created>
  <dcterms:modified xsi:type="dcterms:W3CDTF">2023-05-31T11:48:32Z</dcterms:modified>
</cp:coreProperties>
</file>