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2" r:id="rId1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1093951"/>
            <a:ext cx="6094412" cy="4568497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ipse 32"/>
          <p:cNvSpPr/>
          <p:nvPr/>
        </p:nvSpPr>
        <p:spPr>
          <a:xfrm>
            <a:off x="1554195" y="49105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4" name="Elipse 33"/>
          <p:cNvSpPr/>
          <p:nvPr/>
        </p:nvSpPr>
        <p:spPr>
          <a:xfrm>
            <a:off x="3718147" y="492639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5" name="Elipse 34"/>
          <p:cNvSpPr/>
          <p:nvPr/>
        </p:nvSpPr>
        <p:spPr>
          <a:xfrm>
            <a:off x="2566020" y="48728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6" name="Elipse 35"/>
          <p:cNvSpPr/>
          <p:nvPr/>
        </p:nvSpPr>
        <p:spPr>
          <a:xfrm>
            <a:off x="1546953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7" name="Elipse 36"/>
          <p:cNvSpPr/>
          <p:nvPr/>
        </p:nvSpPr>
        <p:spPr>
          <a:xfrm>
            <a:off x="2566020" y="140573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8" name="Elipse 37"/>
          <p:cNvSpPr/>
          <p:nvPr/>
        </p:nvSpPr>
        <p:spPr>
          <a:xfrm>
            <a:off x="3718147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41" name="Grupo 40"/>
          <p:cNvGrpSpPr/>
          <p:nvPr/>
        </p:nvGrpSpPr>
        <p:grpSpPr>
          <a:xfrm>
            <a:off x="1293995" y="4829090"/>
            <a:ext cx="785464" cy="400110"/>
            <a:chOff x="1293995" y="4829090"/>
            <a:chExt cx="785464" cy="400110"/>
          </a:xfrm>
        </p:grpSpPr>
        <p:sp>
          <p:nvSpPr>
            <p:cNvPr id="39" name="Elipse 3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413892" y="4829090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(0,0)</a:t>
              </a:r>
              <a:endParaRPr lang="pt-BR" sz="20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293995" y="5263057"/>
            <a:ext cx="1045150" cy="400110"/>
            <a:chOff x="1293995" y="4829090"/>
            <a:chExt cx="1045150" cy="400110"/>
          </a:xfrm>
        </p:grpSpPr>
        <p:sp>
          <p:nvSpPr>
            <p:cNvPr id="43" name="Elipse 42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(0,300)</a:t>
              </a:r>
              <a:endParaRPr lang="pt-BR" sz="20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325415" y="4829090"/>
            <a:ext cx="1045150" cy="400110"/>
            <a:chOff x="1293995" y="4829090"/>
            <a:chExt cx="1045150" cy="400110"/>
          </a:xfrm>
        </p:grpSpPr>
        <p:sp>
          <p:nvSpPr>
            <p:cNvPr id="46" name="Elipse 45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(600,0)</a:t>
              </a:r>
              <a:endParaRPr lang="pt-BR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199356" y="4829090"/>
            <a:ext cx="1045150" cy="400110"/>
            <a:chOff x="1293995" y="4829090"/>
            <a:chExt cx="1045150" cy="400110"/>
          </a:xfrm>
        </p:grpSpPr>
        <p:sp>
          <p:nvSpPr>
            <p:cNvPr id="49" name="Elipse 4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(300,0)</a:t>
              </a:r>
              <a:endParaRPr lang="pt-BR" sz="2000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367523" y="5263057"/>
            <a:ext cx="1304837" cy="400110"/>
            <a:chOff x="1293995" y="4829090"/>
            <a:chExt cx="1304837" cy="400110"/>
          </a:xfrm>
        </p:grpSpPr>
        <p:sp>
          <p:nvSpPr>
            <p:cNvPr id="52" name="Elipse 51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(300,300)</a:t>
              </a:r>
              <a:endParaRPr lang="pt-BR" sz="20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757396" y="5249330"/>
            <a:ext cx="1304837" cy="400110"/>
            <a:chOff x="1293995" y="4829090"/>
            <a:chExt cx="1304837" cy="400110"/>
          </a:xfrm>
        </p:grpSpPr>
        <p:sp>
          <p:nvSpPr>
            <p:cNvPr id="55" name="Elipse 54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(600,300)</a:t>
              </a:r>
              <a:endParaRPr lang="pt-BR" sz="2000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5384088" y="188221"/>
            <a:ext cx="6760874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gera_quads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-exemplo com dificuldade 3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dificuldade *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tiles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x, y,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[#tiles+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{index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--p/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próx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--siga pela 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deixa o ultimo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invisível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</a:p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/>
              <a:t> </a:t>
            </a:r>
            <a:r>
              <a:rPr lang="pt-BR" dirty="0" smtClean="0"/>
              <a:t>    {1, Q1, t}, {2, Q2, t}, ..., {9, Q9, f}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    {3, Q3, </a:t>
            </a:r>
            <a:r>
              <a:rPr lang="pt-BR" dirty="0"/>
              <a:t>t}, </a:t>
            </a:r>
            <a:r>
              <a:rPr lang="pt-BR" dirty="0" smtClean="0"/>
              <a:t>{9, Q9, f}, </a:t>
            </a:r>
            <a:r>
              <a:rPr lang="pt-BR" dirty="0"/>
              <a:t>..., </a:t>
            </a:r>
            <a:r>
              <a:rPr lang="pt-BR" dirty="0" smtClean="0"/>
              <a:t>{4, Q4, t}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‘id’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150196" y="4706483"/>
            <a:ext cx="864096" cy="954765"/>
            <a:chOff x="4150196" y="4706483"/>
            <a:chExt cx="864096" cy="954765"/>
          </a:xfrm>
        </p:grpSpPr>
        <p:sp>
          <p:nvSpPr>
            <p:cNvPr id="7" name="Elipse 6"/>
            <p:cNvSpPr/>
            <p:nvPr/>
          </p:nvSpPr>
          <p:spPr>
            <a:xfrm>
              <a:off x="4654252" y="4706483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50196" y="5261138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‘vis’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626646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708325" cy="1022602"/>
            <a:chOff x="2009823" y="5661248"/>
            <a:chExt cx="1708325" cy="1022602"/>
          </a:xfrm>
        </p:grpSpPr>
        <p:sp>
          <p:nvSpPr>
            <p:cNvPr id="8" name="Elipse 7"/>
            <p:cNvSpPr/>
            <p:nvPr/>
          </p:nvSpPr>
          <p:spPr>
            <a:xfrm>
              <a:off x="2566020" y="5661248"/>
              <a:ext cx="1152128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882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‘index’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4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34" y="548031"/>
            <a:ext cx="3068960" cy="30689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806515" y="1196752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embaralha_tabela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#t, 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pt-B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t[i], t[j] = t[j], t[i]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selecionar e trocar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18882" y="4810968"/>
            <a:ext cx="4062942" cy="1930400"/>
          </a:xfrm>
        </p:spPr>
        <p:txBody>
          <a:bodyPr/>
          <a:lstStyle/>
          <a:p>
            <a:r>
              <a:rPr lang="pt-BR" dirty="0" err="1" smtClean="0"/>
              <a:t>verifica_clique</a:t>
            </a:r>
            <a:endParaRPr lang="pt-BR" dirty="0" smtClean="0"/>
          </a:p>
          <a:p>
            <a:r>
              <a:rPr lang="pt-BR" dirty="0" err="1" smtClean="0"/>
              <a:t>troca_vizinho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65" y="379244"/>
            <a:ext cx="3067287" cy="30672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70276" y="379244"/>
            <a:ext cx="72392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troca_vizinho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verifica se tile direita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está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--tile esquerda: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superior: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dificuldade) &gt;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inferior: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dificuldade)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368</TotalTime>
  <Words>524</Words>
  <Application>Microsoft Office PowerPoint</Application>
  <PresentationFormat>Personalizar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 e trocar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25</cp:revision>
  <dcterms:created xsi:type="dcterms:W3CDTF">2020-07-10T14:47:11Z</dcterms:created>
  <dcterms:modified xsi:type="dcterms:W3CDTF">2020-07-12T18:23:31Z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