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DB1F-FFC0-46D4-BFCD-81ED4B1C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2315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559601" y="5353234"/>
            <a:ext cx="753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row-reverse</a:t>
            </a:r>
            <a:r>
              <a:rPr lang="ko-KR" altLang="en-US" dirty="0"/>
              <a:t>은 </a:t>
            </a:r>
            <a:r>
              <a:rPr lang="ko-KR" altLang="en-US" dirty="0" err="1"/>
              <a:t>요소들간의</a:t>
            </a:r>
            <a:r>
              <a:rPr lang="ko-KR" altLang="en-US" dirty="0"/>
              <a:t> 순서가 바뀔 뿐만 아니라 우측으로 정렬된다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float</a:t>
            </a:r>
            <a:r>
              <a:rPr lang="ko-KR" altLang="en-US" dirty="0">
                <a:solidFill>
                  <a:srgbClr val="00B0F0"/>
                </a:solidFill>
              </a:rPr>
              <a:t>속성의 </a:t>
            </a:r>
            <a:r>
              <a:rPr lang="en-US" altLang="ko-KR" dirty="0">
                <a:solidFill>
                  <a:srgbClr val="00B0F0"/>
                </a:solidFill>
              </a:rPr>
              <a:t>right</a:t>
            </a:r>
            <a:r>
              <a:rPr lang="ko-KR" altLang="en-US" dirty="0"/>
              <a:t>를 지정했을 때와 동일한 효과를 보여준다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C83E12-9EA0-4CAB-B33C-1120DE09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57" y="1557707"/>
            <a:ext cx="2752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3247303" y="5299968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column-reverse</a:t>
            </a:r>
            <a:r>
              <a:rPr lang="ko-KR" altLang="en-US" dirty="0"/>
              <a:t>은 아래에서 위로 요소들이 정렬되며 </a:t>
            </a:r>
            <a:endParaRPr lang="en-US" altLang="ko-KR" dirty="0"/>
          </a:p>
          <a:p>
            <a:r>
              <a:rPr lang="ko-KR" altLang="en-US" dirty="0"/>
              <a:t>가장 하단을 기준으로 정렬되는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9A096F-361E-45DE-A91F-4B09E6B0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881187"/>
            <a:ext cx="2705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3247303" y="5299968"/>
            <a:ext cx="569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column-reverse</a:t>
            </a:r>
            <a:r>
              <a:rPr lang="ko-KR" altLang="en-US" dirty="0"/>
              <a:t>은 아래에서 위로 요소들이 정렬되며 </a:t>
            </a:r>
            <a:endParaRPr lang="en-US" altLang="ko-KR" dirty="0"/>
          </a:p>
          <a:p>
            <a:r>
              <a:rPr lang="ko-KR" altLang="en-US" dirty="0"/>
              <a:t>가장 하단을 기준으로 정렬되는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9A096F-361E-45DE-A91F-4B09E6B0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881187"/>
            <a:ext cx="27051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6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4649974" y="3266980"/>
            <a:ext cx="3629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wrap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no-wrap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wrap-reverse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기본값은 </a:t>
            </a:r>
            <a:r>
              <a:rPr lang="en-US" altLang="ko-KR" dirty="0"/>
              <a:t>no-wrap</a:t>
            </a:r>
            <a:r>
              <a:rPr lang="ko-KR" altLang="en-US" dirty="0"/>
              <a:t>으로 보여진다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52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972094" y="4341178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기본값인 </a:t>
            </a:r>
            <a:r>
              <a:rPr lang="en-US" altLang="ko-KR" dirty="0">
                <a:solidFill>
                  <a:srgbClr val="FFC000"/>
                </a:solidFill>
              </a:rPr>
              <a:t>no-wrap</a:t>
            </a:r>
            <a:r>
              <a:rPr lang="ko-KR" altLang="en-US" dirty="0"/>
              <a:t>부터 알아보자</a:t>
            </a:r>
            <a:endParaRPr lang="en-US" altLang="ko-KR" dirty="0"/>
          </a:p>
          <a:p>
            <a:r>
              <a:rPr lang="ko-KR" altLang="en-US" dirty="0"/>
              <a:t>요소가 추가되면 한 줄에 표현하기 위해 요소의 넓이를 강제로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B8D73-5049-4F9E-80FF-868EA3CFE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40"/>
          <a:stretch/>
        </p:blipFill>
        <p:spPr>
          <a:xfrm>
            <a:off x="2792182" y="2251398"/>
            <a:ext cx="7334250" cy="13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9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813925" y="4367811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no-wrap</a:t>
            </a:r>
            <a:r>
              <a:rPr lang="ko-KR" altLang="en-US" dirty="0"/>
              <a:t>이 요소를 감싸지 않고 구겨 넣는다면</a:t>
            </a:r>
            <a:r>
              <a:rPr lang="en-US" altLang="ko-KR" dirty="0"/>
              <a:t>, 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wrap</a:t>
            </a:r>
            <a:r>
              <a:rPr lang="ko-KR" altLang="en-US" dirty="0"/>
              <a:t>은 이런 요소를 감싸면서 넘치는 요소는 다음줄로 넘기는 값이다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9D1BA-96BE-4678-BBCC-4DE71A48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49"/>
          <a:stretch/>
        </p:blipFill>
        <p:spPr>
          <a:xfrm>
            <a:off x="2685680" y="1544885"/>
            <a:ext cx="7353300" cy="24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085956" y="4376688"/>
            <a:ext cx="812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reverse-wrap</a:t>
            </a:r>
            <a:r>
              <a:rPr lang="ko-KR" altLang="en-US" dirty="0"/>
              <a:t>은 행을 컨텐츠 순서는 바꾸지 않고 한 줄이 꽉 찰 때 넘치는 것을</a:t>
            </a:r>
            <a:endParaRPr lang="en-US" altLang="ko-KR" dirty="0"/>
          </a:p>
          <a:p>
            <a:r>
              <a:rPr lang="ko-KR" altLang="en-US" dirty="0"/>
              <a:t>위로 쌓아간다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42FED-A568-425E-8F37-0947DF381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29"/>
          <a:stretch/>
        </p:blipFill>
        <p:spPr>
          <a:xfrm>
            <a:off x="2454213" y="1594668"/>
            <a:ext cx="7372350" cy="24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0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085956" y="4376688"/>
            <a:ext cx="812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reverse-wrap</a:t>
            </a:r>
            <a:r>
              <a:rPr lang="ko-KR" altLang="en-US" dirty="0"/>
              <a:t>은 행을 컨텐츠 순서는 바꾸지 않고 한 줄이 꽉 찰 때 넘치는 것을</a:t>
            </a:r>
            <a:endParaRPr lang="en-US" altLang="ko-KR" dirty="0"/>
          </a:p>
          <a:p>
            <a:r>
              <a:rPr lang="ko-KR" altLang="en-US" dirty="0"/>
              <a:t>위로 쌓아간다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42FED-A568-425E-8F37-0947DF381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29"/>
          <a:stretch/>
        </p:blipFill>
        <p:spPr>
          <a:xfrm>
            <a:off x="2454213" y="1594668"/>
            <a:ext cx="7372350" cy="24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4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flex-flow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1C9C-968E-4BF4-B1FD-AB4018C151CA}"/>
              </a:ext>
            </a:extLst>
          </p:cNvPr>
          <p:cNvSpPr txBox="1"/>
          <p:nvPr/>
        </p:nvSpPr>
        <p:spPr>
          <a:xfrm>
            <a:off x="3818879" y="2558251"/>
            <a:ext cx="42963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flex-flow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flex-direction + flow-wrap</a:t>
            </a:r>
            <a:endParaRPr lang="en-US" altLang="ko-KR" dirty="0"/>
          </a:p>
          <a:p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flex-flow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flex-direction + flow-wrap</a:t>
            </a:r>
            <a:r>
              <a:rPr lang="ko-KR" altLang="en-US" dirty="0"/>
              <a:t>한 속성이다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35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flex-flow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1C9C-968E-4BF4-B1FD-AB4018C151CA}"/>
              </a:ext>
            </a:extLst>
          </p:cNvPr>
          <p:cNvSpPr txBox="1"/>
          <p:nvPr/>
        </p:nvSpPr>
        <p:spPr>
          <a:xfrm>
            <a:off x="4608992" y="2975502"/>
            <a:ext cx="3139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flex-flow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C000"/>
                </a:solidFill>
              </a:rPr>
              <a:t>row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2D050"/>
                </a:solidFill>
              </a:rPr>
              <a:t>wrap</a:t>
            </a: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/>
              <a:t>위의 예제를 보면</a:t>
            </a:r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row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C000"/>
                </a:solidFill>
              </a:rPr>
              <a:t>flex-direction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>
                <a:solidFill>
                  <a:srgbClr val="92D050"/>
                </a:solidFill>
              </a:rPr>
              <a:t>wrap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92D050"/>
                </a:solidFill>
              </a:rPr>
              <a:t>flex-wrap</a:t>
            </a:r>
            <a:r>
              <a:rPr lang="en-US" altLang="ko-KR" dirty="0"/>
              <a:t> </a:t>
            </a:r>
            <a:r>
              <a:rPr lang="ko-KR" altLang="en-US" dirty="0"/>
              <a:t>속성이다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4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에 들어가기 전에 </a:t>
            </a:r>
            <a:r>
              <a:rPr lang="ko-KR" altLang="en-US" dirty="0" err="1"/>
              <a:t>알아두면</a:t>
            </a:r>
            <a:r>
              <a:rPr lang="ko-KR" altLang="en-US" dirty="0"/>
              <a:t> 좋은 용어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4659579" y="263814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 : </a:t>
            </a:r>
            <a:r>
              <a:rPr lang="ko-KR" altLang="en-US" dirty="0"/>
              <a:t>축을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10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1C9C-968E-4BF4-B1FD-AB4018C151CA}"/>
              </a:ext>
            </a:extLst>
          </p:cNvPr>
          <p:cNvSpPr txBox="1"/>
          <p:nvPr/>
        </p:nvSpPr>
        <p:spPr>
          <a:xfrm>
            <a:off x="4404806" y="2629273"/>
            <a:ext cx="39805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justify-content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가지 값을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flex-start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flex-end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center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space-between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space-around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436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1C9C-968E-4BF4-B1FD-AB4018C151CA}"/>
              </a:ext>
            </a:extLst>
          </p:cNvPr>
          <p:cNvSpPr txBox="1"/>
          <p:nvPr/>
        </p:nvSpPr>
        <p:spPr>
          <a:xfrm>
            <a:off x="3259587" y="3295098"/>
            <a:ext cx="5974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justify-content</a:t>
            </a:r>
            <a:r>
              <a:rPr lang="ko-KR" altLang="en-US" dirty="0"/>
              <a:t>는 </a:t>
            </a:r>
            <a:r>
              <a:rPr lang="en-US" altLang="ko-KR" dirty="0"/>
              <a:t>text-align</a:t>
            </a:r>
            <a:r>
              <a:rPr lang="ko-KR" altLang="en-US" dirty="0"/>
              <a:t>을 떠올릴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사실 같은 개념으로 동작하는지는 잘 모르겠다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어찌되었든 </a:t>
            </a:r>
            <a:r>
              <a:rPr lang="en-US" altLang="ko-KR" dirty="0">
                <a:solidFill>
                  <a:srgbClr val="92D050"/>
                </a:solidFill>
              </a:rPr>
              <a:t>justify-content</a:t>
            </a:r>
            <a:r>
              <a:rPr lang="ko-KR" altLang="en-US" dirty="0"/>
              <a:t> 속성은 </a:t>
            </a:r>
            <a:r>
              <a:rPr lang="ko-KR" altLang="en-US" dirty="0">
                <a:solidFill>
                  <a:srgbClr val="FFC000"/>
                </a:solidFill>
              </a:rPr>
              <a:t>주축</a:t>
            </a:r>
            <a:r>
              <a:rPr lang="en-US" altLang="ko-KR" dirty="0">
                <a:solidFill>
                  <a:srgbClr val="FFC000"/>
                </a:solidFill>
              </a:rPr>
              <a:t>(main axis)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flex-item</a:t>
            </a:r>
            <a:r>
              <a:rPr lang="ko-KR" altLang="en-US" dirty="0"/>
              <a:t>을 배치하는 방법을 정의한다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02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1C9C-968E-4BF4-B1FD-AB4018C151CA}"/>
              </a:ext>
            </a:extLst>
          </p:cNvPr>
          <p:cNvSpPr txBox="1"/>
          <p:nvPr/>
        </p:nvSpPr>
        <p:spPr>
          <a:xfrm>
            <a:off x="2549374" y="1777017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flex-start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FF00"/>
                </a:solidFill>
              </a:rPr>
              <a:t>주축</a:t>
            </a:r>
            <a:r>
              <a:rPr lang="en-US" altLang="ko-KR" dirty="0">
                <a:solidFill>
                  <a:srgbClr val="FFFF00"/>
                </a:solidFill>
              </a:rPr>
              <a:t>(main axis)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FF00"/>
                </a:solidFill>
              </a:rPr>
              <a:t>시작</a:t>
            </a:r>
            <a:r>
              <a:rPr lang="ko-KR" altLang="en-US" dirty="0"/>
              <a:t> 부분으로 그룹화한다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A9FD7C-594F-407E-8468-950082FB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74" y="2904986"/>
            <a:ext cx="7324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E0CA-17EB-4BFB-898B-9138FA706282}"/>
              </a:ext>
            </a:extLst>
          </p:cNvPr>
          <p:cNvSpPr txBox="1"/>
          <p:nvPr/>
        </p:nvSpPr>
        <p:spPr>
          <a:xfrm>
            <a:off x="2357817" y="2031509"/>
            <a:ext cx="717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flex-end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FF00"/>
                </a:solidFill>
              </a:rPr>
              <a:t>주축</a:t>
            </a:r>
            <a:r>
              <a:rPr lang="en-US" altLang="ko-KR" dirty="0">
                <a:solidFill>
                  <a:srgbClr val="FFFF00"/>
                </a:solidFill>
              </a:rPr>
              <a:t>(main axis)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FF00"/>
                </a:solidFill>
              </a:rPr>
              <a:t>끝</a:t>
            </a:r>
            <a:r>
              <a:rPr lang="ko-KR" altLang="en-US" dirty="0"/>
              <a:t> 부분으로 그룹화한다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887C5-91FD-498E-AE9A-6A8FD862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6" y="3118051"/>
            <a:ext cx="7362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5129-7452-4961-B8D1-935154F13D64}"/>
              </a:ext>
            </a:extLst>
          </p:cNvPr>
          <p:cNvSpPr txBox="1"/>
          <p:nvPr/>
        </p:nvSpPr>
        <p:spPr>
          <a:xfrm>
            <a:off x="2675140" y="1984163"/>
            <a:ext cx="723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center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FF00"/>
                </a:solidFill>
              </a:rPr>
              <a:t>주축</a:t>
            </a:r>
            <a:r>
              <a:rPr lang="en-US" altLang="ko-KR" dirty="0">
                <a:solidFill>
                  <a:srgbClr val="FFFF00"/>
                </a:solidFill>
              </a:rPr>
              <a:t>(main axis)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FF00"/>
                </a:solidFill>
              </a:rPr>
              <a:t>중앙</a:t>
            </a:r>
            <a:r>
              <a:rPr lang="ko-KR" altLang="en-US" dirty="0"/>
              <a:t> 부분으로 그룹화한다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93D9D-34E2-4C32-8FE7-9020B2B3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55" y="3210295"/>
            <a:ext cx="7315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5129-7452-4961-B8D1-935154F13D64}"/>
              </a:ext>
            </a:extLst>
          </p:cNvPr>
          <p:cNvSpPr txBox="1"/>
          <p:nvPr/>
        </p:nvSpPr>
        <p:spPr>
          <a:xfrm>
            <a:off x="3075922" y="2099572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space-between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</a:t>
            </a:r>
            <a:r>
              <a:rPr lang="ko-KR" altLang="en-US" dirty="0"/>
              <a:t>간에 동일한 간격을</a:t>
            </a:r>
            <a:r>
              <a:rPr lang="en-US" altLang="ko-KR" dirty="0"/>
              <a:t> </a:t>
            </a:r>
            <a:r>
              <a:rPr lang="ko-KR" altLang="en-US" dirty="0"/>
              <a:t>유지한다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84932-73E8-4F63-877C-72729FAA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24" y="2890942"/>
            <a:ext cx="7868407" cy="22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3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5129-7452-4961-B8D1-935154F13D64}"/>
              </a:ext>
            </a:extLst>
          </p:cNvPr>
          <p:cNvSpPr txBox="1"/>
          <p:nvPr/>
        </p:nvSpPr>
        <p:spPr>
          <a:xfrm>
            <a:off x="2937324" y="2294882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space-around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 </a:t>
            </a:r>
            <a:r>
              <a:rPr lang="ko-KR" altLang="en-US" dirty="0"/>
              <a:t>주위에 동일한 간격을 유지한다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87CEE-2EC6-4FDC-A83A-B9640EE0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05" y="2990050"/>
            <a:ext cx="7428020" cy="21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4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justify-content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5129-7452-4961-B8D1-935154F13D64}"/>
              </a:ext>
            </a:extLst>
          </p:cNvPr>
          <p:cNvSpPr txBox="1"/>
          <p:nvPr/>
        </p:nvSpPr>
        <p:spPr>
          <a:xfrm>
            <a:off x="2937324" y="2294882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space-around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B0F0"/>
                </a:solidFill>
              </a:rPr>
              <a:t>flex-items </a:t>
            </a:r>
            <a:r>
              <a:rPr lang="ko-KR" altLang="en-US" dirty="0"/>
              <a:t>주위에 동일한 간격을 유지한다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87CEE-2EC6-4FDC-A83A-B9640EE0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05" y="2990050"/>
            <a:ext cx="7428020" cy="21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55129-7452-4961-B8D1-935154F13D64}"/>
              </a:ext>
            </a:extLst>
          </p:cNvPr>
          <p:cNvSpPr txBox="1"/>
          <p:nvPr/>
        </p:nvSpPr>
        <p:spPr>
          <a:xfrm>
            <a:off x="2379215" y="3440102"/>
            <a:ext cx="794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justify-content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C000"/>
                </a:solidFill>
              </a:rPr>
              <a:t>주축</a:t>
            </a:r>
            <a:r>
              <a:rPr lang="en-US" altLang="ko-KR" dirty="0">
                <a:solidFill>
                  <a:srgbClr val="FFC000"/>
                </a:solidFill>
              </a:rPr>
              <a:t>(main axis)</a:t>
            </a:r>
            <a:r>
              <a:rPr lang="ko-KR" altLang="en-US" dirty="0"/>
              <a:t>에서 </a:t>
            </a:r>
            <a:r>
              <a:rPr lang="en-US" altLang="ko-KR" dirty="0"/>
              <a:t> flex-item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배치하는 방법이었다면</a:t>
            </a:r>
            <a:r>
              <a:rPr lang="en-US" altLang="ko-KR" dirty="0"/>
              <a:t>, 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align-items</a:t>
            </a:r>
            <a:r>
              <a:rPr lang="ko-KR" altLang="en-US" dirty="0"/>
              <a:t>는 </a:t>
            </a:r>
            <a:r>
              <a:rPr lang="ko-KR" altLang="en-US" dirty="0" err="1">
                <a:solidFill>
                  <a:srgbClr val="FFC000"/>
                </a:solidFill>
              </a:rPr>
              <a:t>교차축</a:t>
            </a:r>
            <a:r>
              <a:rPr lang="en-US" altLang="ko-KR" dirty="0">
                <a:solidFill>
                  <a:srgbClr val="FFC000"/>
                </a:solidFill>
              </a:rPr>
              <a:t>(cross axis)</a:t>
            </a:r>
            <a:r>
              <a:rPr lang="ko-KR" altLang="en-US" dirty="0"/>
              <a:t>에서 배치를 하는 방법이다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43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4404806" y="1954570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align-items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가지 값을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flex-start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flex-end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center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</a:rPr>
              <a:t>stretch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baseline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기본값은 </a:t>
            </a:r>
            <a:r>
              <a:rPr lang="en-US" altLang="ko-KR" dirty="0">
                <a:solidFill>
                  <a:srgbClr val="00B0F0"/>
                </a:solidFill>
              </a:rPr>
              <a:t>stretch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4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 </a:t>
            </a:r>
            <a:r>
              <a:rPr lang="ko-KR" altLang="en-US" dirty="0"/>
              <a:t>왜 쓰는가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1406173" y="2860090"/>
            <a:ext cx="10283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웹페이지에서 </a:t>
            </a:r>
            <a:r>
              <a:rPr lang="en-US" altLang="ko-KR" dirty="0"/>
              <a:t>block </a:t>
            </a:r>
            <a:r>
              <a:rPr lang="ko-KR" altLang="en-US" dirty="0"/>
              <a:t>단위의 요소들은 일렬로 배치하기가 쉽지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data-table/cell</a:t>
            </a:r>
            <a:r>
              <a:rPr lang="ko-KR" altLang="en-US" dirty="0"/>
              <a:t>방식을 이용해서 </a:t>
            </a:r>
            <a:r>
              <a:rPr lang="en-US" altLang="ko-KR" dirty="0"/>
              <a:t>table </a:t>
            </a:r>
            <a:r>
              <a:rPr lang="ko-KR" altLang="en-US" dirty="0"/>
              <a:t>형태로 모형을 만들고 그 안에 내용물을 </a:t>
            </a:r>
            <a:r>
              <a:rPr lang="ko-KR" altLang="en-US" dirty="0" err="1"/>
              <a:t>채워넣거나</a:t>
            </a:r>
            <a:endParaRPr lang="en-US" altLang="ko-KR" dirty="0"/>
          </a:p>
          <a:p>
            <a:r>
              <a:rPr lang="ko-KR" altLang="en-US" dirty="0"/>
              <a:t>각 요소들을 </a:t>
            </a:r>
            <a:r>
              <a:rPr lang="en-US" altLang="ko-KR" dirty="0"/>
              <a:t>float</a:t>
            </a:r>
            <a:r>
              <a:rPr lang="ko-KR" altLang="en-US" dirty="0"/>
              <a:t>한다음에 다음 요소들이 </a:t>
            </a:r>
            <a:r>
              <a:rPr lang="en-US" altLang="ko-KR" dirty="0"/>
              <a:t>float</a:t>
            </a:r>
            <a:r>
              <a:rPr lang="ko-KR" altLang="en-US" dirty="0"/>
              <a:t>에 </a:t>
            </a:r>
            <a:r>
              <a:rPr lang="ko-KR" altLang="en-US" dirty="0" err="1"/>
              <a:t>영행을</a:t>
            </a:r>
            <a:r>
              <a:rPr lang="ko-KR" altLang="en-US" dirty="0"/>
              <a:t> 받지 않도록 </a:t>
            </a:r>
            <a:r>
              <a:rPr lang="en-US" altLang="ko-KR" dirty="0"/>
              <a:t>clear</a:t>
            </a:r>
            <a:r>
              <a:rPr lang="ko-KR" altLang="en-US" dirty="0"/>
              <a:t>하는 방식이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34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2677386" y="1436793"/>
            <a:ext cx="725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stretch</a:t>
            </a:r>
            <a:r>
              <a:rPr lang="ko-KR" altLang="en-US" dirty="0"/>
              <a:t>는 </a:t>
            </a:r>
            <a:r>
              <a:rPr lang="en-US" altLang="ko-KR" dirty="0"/>
              <a:t>flex-item</a:t>
            </a:r>
            <a:r>
              <a:rPr lang="ko-KR" altLang="en-US" dirty="0"/>
              <a:t>이 </a:t>
            </a:r>
            <a:r>
              <a:rPr lang="ko-KR" altLang="en-US" dirty="0" err="1"/>
              <a:t>플렉스</a:t>
            </a:r>
            <a:r>
              <a:rPr lang="ko-KR" altLang="en-US" dirty="0"/>
              <a:t> 컨테이너의 전체 높이를 채울 수 있도록</a:t>
            </a:r>
            <a:endParaRPr lang="en-US" altLang="ko-KR" dirty="0"/>
          </a:p>
          <a:p>
            <a:r>
              <a:rPr lang="ko-KR" altLang="en-US" dirty="0" err="1"/>
              <a:t>플렉스</a:t>
            </a:r>
            <a:r>
              <a:rPr lang="ko-KR" altLang="en-US" dirty="0"/>
              <a:t> 아이템을 </a:t>
            </a:r>
            <a:r>
              <a:rPr lang="ko-KR" altLang="en-US" dirty="0">
                <a:solidFill>
                  <a:srgbClr val="00B0F0"/>
                </a:solidFill>
              </a:rPr>
              <a:t>늘린다</a:t>
            </a:r>
            <a:r>
              <a:rPr lang="en-US" altLang="ko-KR" dirty="0">
                <a:solidFill>
                  <a:srgbClr val="00B0F0"/>
                </a:solidFill>
              </a:rPr>
              <a:t>(stretch)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51026-A002-4CB2-A665-1AE174B7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86" y="2420073"/>
            <a:ext cx="721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316578" y="1534448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flex-start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C000"/>
                </a:solidFill>
              </a:rPr>
              <a:t>justify-content</a:t>
            </a:r>
            <a:r>
              <a:rPr lang="ko-KR" altLang="en-US" dirty="0"/>
              <a:t>에서도 나오는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교차축의 시작 부분에 그룹화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E5A976-F637-4ECC-969D-F4023914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16" y="2722261"/>
            <a:ext cx="6524162" cy="26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6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316578" y="1534448"/>
            <a:ext cx="522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flex-end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C000"/>
                </a:solidFill>
              </a:rPr>
              <a:t>justify-content</a:t>
            </a:r>
            <a:r>
              <a:rPr lang="ko-KR" altLang="en-US" dirty="0"/>
              <a:t>에서도 나오는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교차축의 끝 부분에 그룹화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9AECB-783D-4067-9AA9-BE30611C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11" y="2708753"/>
            <a:ext cx="7229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9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316578" y="153444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center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C000"/>
                </a:solidFill>
              </a:rPr>
              <a:t>justify-content</a:t>
            </a:r>
            <a:r>
              <a:rPr lang="ko-KR" altLang="en-US" dirty="0"/>
              <a:t>에서도 나오는 값이다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교차축의 중앙 부분에 그룹화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B6376D-3326-4393-8C4C-E608962E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47" y="2491427"/>
            <a:ext cx="6204567" cy="2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5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align-items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2683316" y="1596592"/>
            <a:ext cx="6994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이해가 어려웠던 </a:t>
            </a:r>
            <a:r>
              <a:rPr lang="en-US" altLang="ko-KR" dirty="0">
                <a:solidFill>
                  <a:srgbClr val="00B0F0"/>
                </a:solidFill>
              </a:rPr>
              <a:t>baseline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요소의 첫번째 라인 폰트 밑부분끼리 정렬시키는 구조인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EE0CE-83AA-4A60-843C-DC19FAF9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5" y="2629321"/>
            <a:ext cx="7333833" cy="28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2683316" y="2768445"/>
            <a:ext cx="6986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flex-wrap</a:t>
            </a:r>
            <a:r>
              <a:rPr lang="en-US" altLang="ko-KR" dirty="0"/>
              <a:t> </a:t>
            </a:r>
            <a:r>
              <a:rPr lang="ko-KR" altLang="en-US" dirty="0"/>
              <a:t>속성에서 </a:t>
            </a:r>
            <a:r>
              <a:rPr lang="en-US" altLang="ko-KR" dirty="0">
                <a:solidFill>
                  <a:srgbClr val="00B0F0"/>
                </a:solidFill>
              </a:rPr>
              <a:t>wrap</a:t>
            </a:r>
            <a:r>
              <a:rPr lang="en-US" altLang="ko-KR" dirty="0"/>
              <a:t> </a:t>
            </a:r>
            <a:r>
              <a:rPr lang="ko-KR" altLang="en-US" dirty="0"/>
              <a:t>값을 부여했을 때 의미가 있는 속성이다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92D050"/>
                </a:solidFill>
              </a:rPr>
              <a:t>multi-line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92D050"/>
                </a:solidFill>
              </a:rPr>
              <a:t>flex container </a:t>
            </a:r>
            <a:r>
              <a:rPr lang="ko-KR" altLang="en-US" dirty="0"/>
              <a:t>에서 의미가 있는 함수일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C000"/>
                </a:solidFill>
              </a:rPr>
              <a:t>align-items</a:t>
            </a:r>
            <a:r>
              <a:rPr lang="ko-KR" altLang="en-US" dirty="0"/>
              <a:t>와 마찬가지로 기본값은 </a:t>
            </a:r>
            <a:r>
              <a:rPr lang="en-US" altLang="ko-KR" dirty="0">
                <a:solidFill>
                  <a:srgbClr val="00B0F0"/>
                </a:solidFill>
              </a:rPr>
              <a:t>stretch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148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506679" y="2166151"/>
            <a:ext cx="57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기본값은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stretch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FFC000"/>
                </a:solidFill>
              </a:rPr>
              <a:t>교차축</a:t>
            </a:r>
            <a:r>
              <a:rPr lang="en-US" altLang="ko-KR" dirty="0">
                <a:solidFill>
                  <a:srgbClr val="FFC000"/>
                </a:solidFill>
              </a:rPr>
              <a:t>(cross axis)</a:t>
            </a:r>
            <a:r>
              <a:rPr lang="ko-KR" altLang="en-US" dirty="0"/>
              <a:t>을 따라 사용 공간에 맞게 늘어난다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92DAD1-E00A-4BED-A57A-3C0F68BF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61" y="3239997"/>
            <a:ext cx="5914487" cy="26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506679" y="2166151"/>
            <a:ext cx="57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flex-start</a:t>
            </a:r>
            <a:r>
              <a:rPr lang="ko-KR" altLang="en-US" dirty="0"/>
              <a:t>는 교차축의 시작 부분에 정렬한다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92DAD1-E00A-4BED-A57A-3C0F68BF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45" y="3195608"/>
            <a:ext cx="5914487" cy="26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3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506679" y="2166151"/>
            <a:ext cx="57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flex-end</a:t>
            </a:r>
            <a:r>
              <a:rPr lang="ko-KR" altLang="en-US" dirty="0"/>
              <a:t>는 교차축의 끝 부분에 정렬한다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D060F1-B61E-42CD-A4D2-F5A69247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51" y="3022291"/>
            <a:ext cx="7296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0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9A328-662D-41FC-962F-2BC9626046F1}"/>
              </a:ext>
            </a:extLst>
          </p:cNvPr>
          <p:cNvSpPr txBox="1"/>
          <p:nvPr/>
        </p:nvSpPr>
        <p:spPr>
          <a:xfrm>
            <a:off x="3506680" y="2166151"/>
            <a:ext cx="458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center</a:t>
            </a:r>
            <a:r>
              <a:rPr lang="ko-KR" altLang="en-US" dirty="0"/>
              <a:t>는 교차축의 중앙 부분에 정렬한다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3DF4F4-698B-4784-8103-501C6A3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93" y="3210665"/>
            <a:ext cx="72580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5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 6</a:t>
            </a:r>
            <a:r>
              <a:rPr lang="ko-KR" altLang="en-US" dirty="0"/>
              <a:t>개 속성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5596434" y="2886723"/>
            <a:ext cx="1749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</a:p>
          <a:p>
            <a:r>
              <a:rPr lang="en-US" altLang="ko-KR" dirty="0"/>
              <a:t>flex-wrap</a:t>
            </a:r>
          </a:p>
          <a:p>
            <a:r>
              <a:rPr lang="en-US" altLang="ko-KR" dirty="0"/>
              <a:t>flex-flow</a:t>
            </a:r>
          </a:p>
          <a:p>
            <a:r>
              <a:rPr lang="en-US" altLang="ko-KR" dirty="0"/>
              <a:t>justify-content</a:t>
            </a:r>
          </a:p>
          <a:p>
            <a:r>
              <a:rPr lang="en-US" altLang="ko-KR" dirty="0"/>
              <a:t>align-items</a:t>
            </a:r>
          </a:p>
          <a:p>
            <a:r>
              <a:rPr lang="en-US" altLang="ko-KR" dirty="0"/>
              <a:t>align-content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3297117" y="2842335"/>
            <a:ext cx="59025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flex-direction</a:t>
            </a:r>
            <a:r>
              <a:rPr lang="ko-KR" altLang="en-US" dirty="0"/>
              <a:t>은 기본적으로 </a:t>
            </a:r>
            <a:r>
              <a:rPr lang="en-US" altLang="ko-KR" dirty="0"/>
              <a:t>4</a:t>
            </a:r>
            <a:r>
              <a:rPr lang="ko-KR" altLang="en-US" dirty="0"/>
              <a:t>개의 속성을 가질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row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column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row-reverse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column-reverse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94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2187408" y="5550025"/>
            <a:ext cx="794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flex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C000"/>
                </a:solidFill>
              </a:rPr>
              <a:t>Main Axis(</a:t>
            </a:r>
            <a:r>
              <a:rPr lang="ko-KR" altLang="en-US" dirty="0">
                <a:solidFill>
                  <a:srgbClr val="FFC000"/>
                </a:solidFill>
              </a:rPr>
              <a:t>주축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FFC000"/>
                </a:solidFill>
              </a:rPr>
              <a:t>Cross Axis(</a:t>
            </a:r>
            <a:r>
              <a:rPr lang="ko-KR" altLang="en-US" dirty="0" err="1">
                <a:solidFill>
                  <a:srgbClr val="FFC000"/>
                </a:solidFill>
              </a:rPr>
              <a:t>교차축</a:t>
            </a:r>
            <a:r>
              <a:rPr lang="en-US" altLang="ko-KR" dirty="0">
                <a:solidFill>
                  <a:srgbClr val="FFC000"/>
                </a:solidFill>
              </a:rPr>
              <a:t>)</a:t>
            </a:r>
            <a:r>
              <a:rPr lang="ko-KR" altLang="en-US" dirty="0"/>
              <a:t>으로 이루어져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496CC-CE05-4C80-A022-5E62C84A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24000"/>
            <a:ext cx="572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2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653A-1118-4D19-9C64-805176BF99E6}"/>
              </a:ext>
            </a:extLst>
          </p:cNvPr>
          <p:cNvSpPr txBox="1"/>
          <p:nvPr/>
        </p:nvSpPr>
        <p:spPr>
          <a:xfrm>
            <a:off x="1423928" y="5656557"/>
            <a:ext cx="919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flex-direction </a:t>
            </a:r>
            <a:r>
              <a:rPr lang="ko-KR" altLang="en-US" dirty="0"/>
              <a:t>속성은 행으로 설정되고 주축을 따라 아이템을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우리가 책보는 것처럼 요소가 정렬된다고 생각하면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글의 흐름의 좌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우로 흘러가고 한 줄이 한페이지를 넘치면 다음줄에 이어지듯이 말이다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496CC-CE05-4C80-A022-5E62C84A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24000"/>
            <a:ext cx="572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1CCC2-C06E-4FB8-8DB8-8621D064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466975"/>
            <a:ext cx="8458200" cy="1924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2121763" y="5317724"/>
            <a:ext cx="740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row</a:t>
            </a:r>
            <a:r>
              <a:rPr lang="ko-KR" altLang="en-US" dirty="0"/>
              <a:t>는 위와 같이 정렬된다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아무것도 설정 </a:t>
            </a:r>
            <a:r>
              <a:rPr lang="ko-KR" altLang="en-US" dirty="0" err="1"/>
              <a:t>안하면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row</a:t>
            </a:r>
            <a:r>
              <a:rPr lang="ko-KR" altLang="en-US" dirty="0"/>
              <a:t>가 기본값이라 생각해도 무방할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10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271099-FF06-43A1-8BC0-3E75EF230C75}"/>
              </a:ext>
            </a:extLst>
          </p:cNvPr>
          <p:cNvSpPr txBox="1"/>
          <p:nvPr/>
        </p:nvSpPr>
        <p:spPr>
          <a:xfrm>
            <a:off x="97654" y="7989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flex-direction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BC882-B946-4176-BCA4-621C1184D20C}"/>
              </a:ext>
            </a:extLst>
          </p:cNvPr>
          <p:cNvSpPr txBox="1"/>
          <p:nvPr/>
        </p:nvSpPr>
        <p:spPr>
          <a:xfrm>
            <a:off x="1287262" y="5388745"/>
            <a:ext cx="104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column</a:t>
            </a:r>
            <a:r>
              <a:rPr lang="ko-KR" altLang="en-US" dirty="0"/>
              <a:t>은 위와 같이 정렬된다</a:t>
            </a:r>
            <a:r>
              <a:rPr lang="en-US" altLang="ko-KR" dirty="0"/>
              <a:t>. </a:t>
            </a:r>
            <a:r>
              <a:rPr lang="ko-KR" altLang="en-US" dirty="0"/>
              <a:t>즉 기존의 </a:t>
            </a:r>
            <a:r>
              <a:rPr lang="en-US" altLang="ko-KR" dirty="0"/>
              <a:t>block</a:t>
            </a:r>
            <a:r>
              <a:rPr lang="ko-KR" altLang="en-US" dirty="0"/>
              <a:t>단위들 요소들 정렬 될 때처럼 정렬된다고 보면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D7343-85D6-4973-A8B1-AC3B309A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05" y="918738"/>
            <a:ext cx="8429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1404</TotalTime>
  <Words>648</Words>
  <Application>Microsoft Office PowerPoint</Application>
  <PresentationFormat>와이드스크린</PresentationFormat>
  <Paragraphs>141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Century Gothic</vt:lpstr>
      <vt:lpstr>Wingdings</vt:lpstr>
      <vt:lpstr>그물</vt:lpstr>
      <vt:lpstr>flex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정리</dc:title>
  <dc:creator>iel je</dc:creator>
  <cp:lastModifiedBy>iel je</cp:lastModifiedBy>
  <cp:revision>63</cp:revision>
  <dcterms:created xsi:type="dcterms:W3CDTF">2017-09-11T10:20:55Z</dcterms:created>
  <dcterms:modified xsi:type="dcterms:W3CDTF">2017-09-12T16:38:25Z</dcterms:modified>
</cp:coreProperties>
</file>