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89B82-B5EF-471F-B032-A82457E82CEB}"/>
              </a:ext>
            </a:extLst>
          </p:cNvPr>
          <p:cNvSpPr txBox="1"/>
          <p:nvPr/>
        </p:nvSpPr>
        <p:spPr>
          <a:xfrm>
            <a:off x="3619130" y="2388094"/>
            <a:ext cx="4953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/>
              <a:t>Array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9606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46691-E69A-4320-B9BC-ED4666DFB0C5}"/>
              </a:ext>
            </a:extLst>
          </p:cNvPr>
          <p:cNvSpPr txBox="1"/>
          <p:nvPr/>
        </p:nvSpPr>
        <p:spPr>
          <a:xfrm>
            <a:off x="100668" y="117446"/>
            <a:ext cx="322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98C44-19C4-432B-B386-0906044475E0}"/>
              </a:ext>
            </a:extLst>
          </p:cNvPr>
          <p:cNvSpPr txBox="1"/>
          <p:nvPr/>
        </p:nvSpPr>
        <p:spPr>
          <a:xfrm>
            <a:off x="2785144" y="3145871"/>
            <a:ext cx="807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배열은 </a:t>
            </a:r>
            <a:r>
              <a:rPr lang="en-US" altLang="ko-KR" dirty="0"/>
              <a:t>1</a:t>
            </a:r>
            <a:r>
              <a:rPr lang="ko-KR" altLang="en-US" dirty="0"/>
              <a:t>개의 변수에 여러 개의 값을 순차적으로 저장할 때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9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46691-E69A-4320-B9BC-ED4666DFB0C5}"/>
              </a:ext>
            </a:extLst>
          </p:cNvPr>
          <p:cNvSpPr txBox="1"/>
          <p:nvPr/>
        </p:nvSpPr>
        <p:spPr>
          <a:xfrm>
            <a:off x="100668" y="117446"/>
            <a:ext cx="322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ko-KR" altLang="en-US" sz="2000" dirty="0" err="1"/>
              <a:t>리터럴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98C44-19C4-432B-B386-0906044475E0}"/>
              </a:ext>
            </a:extLst>
          </p:cNvPr>
          <p:cNvSpPr txBox="1"/>
          <p:nvPr/>
        </p:nvSpPr>
        <p:spPr>
          <a:xfrm>
            <a:off x="2541863" y="1954633"/>
            <a:ext cx="646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0</a:t>
            </a:r>
            <a:r>
              <a:rPr lang="ko-KR" altLang="en-US" dirty="0"/>
              <a:t>개 이상의 값을 쉼표로 구분하여 대괄호</a:t>
            </a:r>
            <a:r>
              <a:rPr lang="en-US" altLang="ko-KR" dirty="0"/>
              <a:t>( [ ] )</a:t>
            </a:r>
            <a:r>
              <a:rPr lang="ko-KR" altLang="en-US" dirty="0"/>
              <a:t>로 묶는다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첫번째 인덱스는 </a:t>
            </a:r>
            <a:r>
              <a:rPr lang="en-US" altLang="ko-KR" dirty="0"/>
              <a:t>‘0’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38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19</TotalTime>
  <Words>37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Century Gothic</vt:lpstr>
      <vt:lpstr>그물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iel je</dc:creator>
  <cp:lastModifiedBy>iel je</cp:lastModifiedBy>
  <cp:revision>3</cp:revision>
  <dcterms:created xsi:type="dcterms:W3CDTF">2017-10-18T02:02:54Z</dcterms:created>
  <dcterms:modified xsi:type="dcterms:W3CDTF">2017-10-18T02:22:25Z</dcterms:modified>
</cp:coreProperties>
</file>